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Lst>
  <p:notesMasterIdLst>
    <p:notesMasterId r:id="rId21"/>
  </p:notesMasterIdLst>
  <p:sldIdLst>
    <p:sldId id="299" r:id="rId3"/>
    <p:sldId id="300" r:id="rId4"/>
    <p:sldId id="301" r:id="rId5"/>
    <p:sldId id="302" r:id="rId6"/>
    <p:sldId id="303" r:id="rId7"/>
    <p:sldId id="258" r:id="rId8"/>
    <p:sldId id="304" r:id="rId9"/>
    <p:sldId id="305" r:id="rId10"/>
    <p:sldId id="306" r:id="rId11"/>
    <p:sldId id="277" r:id="rId12"/>
    <p:sldId id="309" r:id="rId13"/>
    <p:sldId id="310" r:id="rId14"/>
    <p:sldId id="293" r:id="rId15"/>
    <p:sldId id="311" r:id="rId16"/>
    <p:sldId id="312" r:id="rId17"/>
    <p:sldId id="291" r:id="rId18"/>
    <p:sldId id="307" r:id="rId19"/>
    <p:sldId id="308" r:id="rId20"/>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p:cViewPr varScale="1">
        <p:scale>
          <a:sx n="68" d="100"/>
          <a:sy n="68" d="100"/>
        </p:scale>
        <p:origin x="444" y="78"/>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12/13/2022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762531-3519-6E5B-97A7-760D98103F60}"/>
              </a:ext>
            </a:extLst>
          </p:cNvPr>
          <p:cNvPicPr>
            <a:picLocks noChangeAspect="1"/>
          </p:cNvPicPr>
          <p:nvPr userDrawn="1"/>
        </p:nvPicPr>
        <p:blipFill rotWithShape="1">
          <a:blip r:embed="rId2"/>
          <a:srcRect l="9256" t="12652" r="6809"/>
          <a:stretch/>
        </p:blipFill>
        <p:spPr>
          <a:xfrm>
            <a:off x="0" y="0"/>
            <a:ext cx="16276638" cy="9144000"/>
          </a:xfrm>
          <a:prstGeom prst="rect">
            <a:avLst/>
          </a:prstGeom>
        </p:spPr>
      </p:pic>
      <p:pic>
        <p:nvPicPr>
          <p:cNvPr id="5" name="Picture 4" descr="Logo, company name&#10;&#10;Description automatically generated">
            <a:extLst>
              <a:ext uri="{FF2B5EF4-FFF2-40B4-BE49-F238E27FC236}">
                <a16:creationId xmlns:a16="http://schemas.microsoft.com/office/drawing/2014/main" id="{1031DD50-0E5B-A89E-7D6A-912160E389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07" y="233464"/>
            <a:ext cx="1579241" cy="1997413"/>
          </a:xfrm>
          <a:prstGeom prst="rect">
            <a:avLst/>
          </a:prstGeom>
        </p:spPr>
      </p:pic>
    </p:spTree>
    <p:extLst>
      <p:ext uri="{BB962C8B-B14F-4D97-AF65-F5344CB8AC3E}">
        <p14:creationId xmlns:p14="http://schemas.microsoft.com/office/powerpoint/2010/main" val="2691640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447" y="2341507"/>
            <a:ext cx="11538836" cy="2517267"/>
          </a:xfrm>
        </p:spPr>
        <p:txBody>
          <a:bodyPr anchor="b">
            <a:normAutofit/>
          </a:bodyPr>
          <a:lstStyle>
            <a:lvl1pPr algn="l">
              <a:defRPr sz="4800"/>
            </a:lvl1pPr>
          </a:lstStyle>
          <a:p>
            <a:r>
              <a:rPr lang="en-US"/>
              <a:t>Click to edit Master title style</a:t>
            </a:r>
            <a:endParaRPr lang="en-US" dirty="0"/>
          </a:p>
        </p:txBody>
      </p:sp>
      <p:sp>
        <p:nvSpPr>
          <p:cNvPr id="3" name="Text Placeholder 2"/>
          <p:cNvSpPr>
            <a:spLocks noGrp="1"/>
          </p:cNvSpPr>
          <p:nvPr>
            <p:ph type="body" idx="1"/>
          </p:nvPr>
        </p:nvSpPr>
        <p:spPr>
          <a:xfrm>
            <a:off x="1941447" y="5074927"/>
            <a:ext cx="11521871" cy="1350572"/>
          </a:xfrm>
        </p:spPr>
        <p:txBody>
          <a:bodyPr tIns="91440">
            <a:normAutofit/>
          </a:bodyPr>
          <a:lstStyle>
            <a:lvl1pPr marL="0" indent="0" algn="l">
              <a:buNone/>
              <a:defRPr sz="2400">
                <a:solidFill>
                  <a:schemeClr val="tx1"/>
                </a:solidFill>
              </a:defRPr>
            </a:lvl1pPr>
            <a:lvl2pPr marL="609585" indent="0">
              <a:buNone/>
              <a:defRPr sz="2400">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941447" y="5073313"/>
            <a:ext cx="1152187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52948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34743" y="1073186"/>
            <a:ext cx="12823773" cy="141240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932225" y="2681171"/>
            <a:ext cx="6201399" cy="459812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8562552" y="2689791"/>
            <a:ext cx="6201399" cy="458869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940989" y="2462784"/>
            <a:ext cx="1282629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6232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32038" y="1072218"/>
            <a:ext cx="12826478" cy="140842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932038" y="2692733"/>
            <a:ext cx="6201399" cy="1069257"/>
          </a:xfrm>
        </p:spPr>
        <p:txBody>
          <a:bodyPr anchor="b">
            <a:normAutofit/>
          </a:bodyPr>
          <a:lstStyle>
            <a:lvl1pPr marL="0" indent="0">
              <a:lnSpc>
                <a:spcPct val="100000"/>
              </a:lnSpc>
              <a:buNone/>
              <a:defRPr sz="2933" b="0" cap="all" baseline="0">
                <a:solidFill>
                  <a:schemeClr val="accent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Edit Master text styles</a:t>
            </a:r>
          </a:p>
        </p:txBody>
      </p:sp>
      <p:sp>
        <p:nvSpPr>
          <p:cNvPr id="4" name="Content Placeholder 3"/>
          <p:cNvSpPr>
            <a:spLocks noGrp="1"/>
          </p:cNvSpPr>
          <p:nvPr>
            <p:ph sz="half" idx="2"/>
          </p:nvPr>
        </p:nvSpPr>
        <p:spPr>
          <a:xfrm>
            <a:off x="1932038" y="3765693"/>
            <a:ext cx="6201399" cy="35259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8560671" y="2697338"/>
            <a:ext cx="6201399" cy="1069649"/>
          </a:xfrm>
        </p:spPr>
        <p:txBody>
          <a:bodyPr anchor="b">
            <a:normAutofit/>
          </a:bodyPr>
          <a:lstStyle>
            <a:lvl1pPr marL="0" indent="0">
              <a:lnSpc>
                <a:spcPct val="100000"/>
              </a:lnSpc>
              <a:buNone/>
              <a:defRPr sz="2933" b="0" cap="all" baseline="0">
                <a:solidFill>
                  <a:schemeClr val="accent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Edit Master text styles</a:t>
            </a:r>
          </a:p>
        </p:txBody>
      </p:sp>
      <p:sp>
        <p:nvSpPr>
          <p:cNvPr id="6" name="Content Placeholder 5"/>
          <p:cNvSpPr>
            <a:spLocks noGrp="1"/>
          </p:cNvSpPr>
          <p:nvPr>
            <p:ph sz="quarter" idx="4"/>
          </p:nvPr>
        </p:nvSpPr>
        <p:spPr>
          <a:xfrm>
            <a:off x="8560671" y="3761989"/>
            <a:ext cx="6201399" cy="35164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940989" y="2462784"/>
            <a:ext cx="1282629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95530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940989" y="2462784"/>
            <a:ext cx="1282629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13021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12/13/2022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981533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8674" y="1065298"/>
            <a:ext cx="4369673" cy="2996156"/>
          </a:xfrm>
        </p:spPr>
        <p:txBody>
          <a:bodyPr anchor="b">
            <a:normAutofit/>
          </a:bodyPr>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6733490" y="1065299"/>
            <a:ext cx="8026804" cy="6211768"/>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28674" y="4273989"/>
            <a:ext cx="4372228" cy="2997575"/>
          </a:xfrm>
        </p:spPr>
        <p:txBody>
          <a:bodyPr/>
          <a:lstStyle>
            <a:lvl1pPr marL="0" indent="0" algn="l">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933492" y="4273988"/>
            <a:ext cx="436485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55530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9982507" y="642894"/>
            <a:ext cx="5439608" cy="6865468"/>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937398" y="1506017"/>
            <a:ext cx="7385802" cy="2440779"/>
          </a:xfrm>
        </p:spPr>
        <p:txBody>
          <a:bodyPr anchor="b">
            <a:normAutofit/>
          </a:bodyPr>
          <a:lstStyle>
            <a:lvl1pPr>
              <a:defRPr sz="4267"/>
            </a:lvl1pPr>
          </a:lstStyle>
          <a:p>
            <a:r>
              <a:rPr lang="en-US"/>
              <a:t>Click to edit Master title style</a:t>
            </a:r>
            <a:endParaRPr lang="en-US" dirty="0"/>
          </a:p>
        </p:txBody>
      </p:sp>
      <p:sp>
        <p:nvSpPr>
          <p:cNvPr id="3" name="Picture Placeholder 2"/>
          <p:cNvSpPr>
            <a:spLocks noGrp="1" noChangeAspect="1"/>
          </p:cNvSpPr>
          <p:nvPr>
            <p:ph type="pic" idx="1"/>
          </p:nvPr>
        </p:nvSpPr>
        <p:spPr>
          <a:xfrm>
            <a:off x="10846272" y="1496723"/>
            <a:ext cx="3726286" cy="5155103"/>
          </a:xfrm>
          <a:solidFill>
            <a:schemeClr val="bg1">
              <a:lumMod val="85000"/>
            </a:schemeClr>
          </a:solidFill>
          <a:ln w="9525" cap="sq">
            <a:noFill/>
            <a:miter lim="800000"/>
          </a:ln>
          <a:effectLst/>
        </p:spPr>
        <p:txBody>
          <a:bodyPr anchor="t"/>
          <a:lstStyle>
            <a:lvl1pPr marL="0" indent="0" algn="ctr">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t>Click icon to add picture</a:t>
            </a:r>
            <a:endParaRPr lang="en-US" dirty="0"/>
          </a:p>
        </p:txBody>
      </p:sp>
      <p:sp>
        <p:nvSpPr>
          <p:cNvPr id="4" name="Text Placeholder 3"/>
          <p:cNvSpPr>
            <a:spLocks noGrp="1"/>
          </p:cNvSpPr>
          <p:nvPr>
            <p:ph type="body" sz="half" idx="2"/>
          </p:nvPr>
        </p:nvSpPr>
        <p:spPr>
          <a:xfrm>
            <a:off x="1936227" y="4194656"/>
            <a:ext cx="7375223" cy="2671656"/>
          </a:xfrm>
        </p:spPr>
        <p:txBody>
          <a:bodyPr>
            <a:normAutofit/>
          </a:bodyPr>
          <a:lstStyle>
            <a:lvl1pPr marL="0" indent="0" algn="l">
              <a:buNone/>
              <a:defRPr sz="2400"/>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Edit Master text styles</a:t>
            </a:r>
          </a:p>
        </p:txBody>
      </p:sp>
      <p:sp>
        <p:nvSpPr>
          <p:cNvPr id="5" name="Date Placeholder 4"/>
          <p:cNvSpPr>
            <a:spLocks noGrp="1"/>
          </p:cNvSpPr>
          <p:nvPr>
            <p:ph type="dt" sz="half" idx="10"/>
          </p:nvPr>
        </p:nvSpPr>
        <p:spPr>
          <a:xfrm>
            <a:off x="1932293" y="7293142"/>
            <a:ext cx="7379158" cy="426831"/>
          </a:xfrm>
        </p:spPr>
        <p:txBody>
          <a:bodyPr/>
          <a:lstStyle>
            <a:lvl1pPr algn="l">
              <a:defRPr/>
            </a:lvl1pPr>
          </a:lstStyle>
          <a:p>
            <a:fld id="{48A87A34-81AB-432B-8DAE-1953F412C126}" type="datetimeFigureOut">
              <a:rPr lang="en-US" dirty="0"/>
              <a:pPr/>
              <a:t>12/13/2022</a:t>
            </a:fld>
            <a:endParaRPr lang="en-US" dirty="0"/>
          </a:p>
        </p:txBody>
      </p:sp>
      <p:sp>
        <p:nvSpPr>
          <p:cNvPr id="6" name="Footer Placeholder 5"/>
          <p:cNvSpPr>
            <a:spLocks noGrp="1"/>
          </p:cNvSpPr>
          <p:nvPr>
            <p:ph type="ftr" sz="quarter" idx="11"/>
          </p:nvPr>
        </p:nvSpPr>
        <p:spPr>
          <a:xfrm>
            <a:off x="1932293" y="424854"/>
            <a:ext cx="7397385" cy="427908"/>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932293" y="4191473"/>
            <a:ext cx="7379158"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46554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940989" y="2462784"/>
            <a:ext cx="1282629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83052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601459" y="1065298"/>
            <a:ext cx="2157058" cy="6213185"/>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928675" y="1065298"/>
            <a:ext cx="10451692" cy="621318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2601459" y="1065298"/>
            <a:ext cx="0" cy="6213185"/>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03823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762531-3519-6E5B-97A7-760D98103F60}"/>
              </a:ext>
            </a:extLst>
          </p:cNvPr>
          <p:cNvPicPr>
            <a:picLocks noChangeAspect="1"/>
          </p:cNvPicPr>
          <p:nvPr userDrawn="1"/>
        </p:nvPicPr>
        <p:blipFill rotWithShape="1">
          <a:blip r:embed="rId2"/>
          <a:srcRect l="9256" t="12652" r="6809"/>
          <a:stretch/>
        </p:blipFill>
        <p:spPr>
          <a:xfrm>
            <a:off x="0" y="0"/>
            <a:ext cx="16276638" cy="9144000"/>
          </a:xfrm>
          <a:prstGeom prst="rect">
            <a:avLst/>
          </a:prstGeom>
        </p:spPr>
      </p:pic>
      <p:pic>
        <p:nvPicPr>
          <p:cNvPr id="5" name="Picture 4" descr="Logo, company name&#10;&#10;Description automatically generated">
            <a:extLst>
              <a:ext uri="{FF2B5EF4-FFF2-40B4-BE49-F238E27FC236}">
                <a16:creationId xmlns:a16="http://schemas.microsoft.com/office/drawing/2014/main" id="{1031DD50-0E5B-A89E-7D6A-912160E389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5707" y="233464"/>
            <a:ext cx="1579241" cy="1997413"/>
          </a:xfrm>
          <a:prstGeom prst="rect">
            <a:avLst/>
          </a:prstGeom>
        </p:spPr>
      </p:pic>
    </p:spTree>
    <p:extLst>
      <p:ext uri="{BB962C8B-B14F-4D97-AF65-F5344CB8AC3E}">
        <p14:creationId xmlns:p14="http://schemas.microsoft.com/office/powerpoint/2010/main" val="88191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089C85-2306-12CC-8214-9418FEA52A58}"/>
              </a:ext>
            </a:extLst>
          </p:cNvPr>
          <p:cNvPicPr>
            <a:picLocks noChangeAspect="1"/>
          </p:cNvPicPr>
          <p:nvPr userDrawn="1"/>
        </p:nvPicPr>
        <p:blipFill rotWithShape="1">
          <a:blip r:embed="rId2"/>
          <a:srcRect l="5781" t="32641"/>
          <a:stretch/>
        </p:blipFill>
        <p:spPr>
          <a:xfrm>
            <a:off x="-17502" y="-16933"/>
            <a:ext cx="7875542" cy="1051288"/>
          </a:xfrm>
          <a:prstGeom prst="rect">
            <a:avLst/>
          </a:prstGeom>
        </p:spPr>
      </p:pic>
      <p:pic>
        <p:nvPicPr>
          <p:cNvPr id="5" name="Picture 4">
            <a:extLst>
              <a:ext uri="{FF2B5EF4-FFF2-40B4-BE49-F238E27FC236}">
                <a16:creationId xmlns:a16="http://schemas.microsoft.com/office/drawing/2014/main" id="{CF151F18-9F89-5120-47BA-C1541C4DEF5F}"/>
              </a:ext>
            </a:extLst>
          </p:cNvPr>
          <p:cNvPicPr>
            <a:picLocks noChangeAspect="1"/>
          </p:cNvPicPr>
          <p:nvPr userDrawn="1"/>
        </p:nvPicPr>
        <p:blipFill rotWithShape="1">
          <a:blip r:embed="rId3"/>
          <a:srcRect l="11360" b="36194"/>
          <a:stretch/>
        </p:blipFill>
        <p:spPr>
          <a:xfrm>
            <a:off x="-17501" y="8267472"/>
            <a:ext cx="3578322" cy="876529"/>
          </a:xfrm>
          <a:prstGeom prst="rect">
            <a:avLst/>
          </a:prstGeom>
        </p:spPr>
      </p:pic>
    </p:spTree>
    <p:extLst>
      <p:ext uri="{BB962C8B-B14F-4D97-AF65-F5344CB8AC3E}">
        <p14:creationId xmlns:p14="http://schemas.microsoft.com/office/powerpoint/2010/main" val="34797468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089C85-2306-12CC-8214-9418FEA52A58}"/>
              </a:ext>
            </a:extLst>
          </p:cNvPr>
          <p:cNvPicPr>
            <a:picLocks noChangeAspect="1"/>
          </p:cNvPicPr>
          <p:nvPr userDrawn="1"/>
        </p:nvPicPr>
        <p:blipFill rotWithShape="1">
          <a:blip r:embed="rId2"/>
          <a:srcRect l="5781" t="32641"/>
          <a:stretch/>
        </p:blipFill>
        <p:spPr>
          <a:xfrm>
            <a:off x="-17502" y="-16933"/>
            <a:ext cx="7875542" cy="1051288"/>
          </a:xfrm>
          <a:prstGeom prst="rect">
            <a:avLst/>
          </a:prstGeom>
        </p:spPr>
      </p:pic>
      <p:pic>
        <p:nvPicPr>
          <p:cNvPr id="5" name="Picture 4">
            <a:extLst>
              <a:ext uri="{FF2B5EF4-FFF2-40B4-BE49-F238E27FC236}">
                <a16:creationId xmlns:a16="http://schemas.microsoft.com/office/drawing/2014/main" id="{CF151F18-9F89-5120-47BA-C1541C4DEF5F}"/>
              </a:ext>
            </a:extLst>
          </p:cNvPr>
          <p:cNvPicPr>
            <a:picLocks noChangeAspect="1"/>
          </p:cNvPicPr>
          <p:nvPr userDrawn="1"/>
        </p:nvPicPr>
        <p:blipFill rotWithShape="1">
          <a:blip r:embed="rId3"/>
          <a:srcRect l="11360" b="36194"/>
          <a:stretch/>
        </p:blipFill>
        <p:spPr>
          <a:xfrm>
            <a:off x="-17501" y="8267472"/>
            <a:ext cx="3578322" cy="876529"/>
          </a:xfrm>
          <a:prstGeom prst="rect">
            <a:avLst/>
          </a:prstGeom>
        </p:spPr>
      </p:pic>
    </p:spTree>
    <p:extLst>
      <p:ext uri="{BB962C8B-B14F-4D97-AF65-F5344CB8AC3E}">
        <p14:creationId xmlns:p14="http://schemas.microsoft.com/office/powerpoint/2010/main" val="3681834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E0CFD662-0C28-40BC-E54E-FBFA574CC0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46" y="0"/>
            <a:ext cx="14600146" cy="9144000"/>
          </a:xfrm>
          <a:prstGeom prst="rect">
            <a:avLst/>
          </a:prstGeom>
        </p:spPr>
      </p:pic>
    </p:spTree>
    <p:extLst>
      <p:ext uri="{BB962C8B-B14F-4D97-AF65-F5344CB8AC3E}">
        <p14:creationId xmlns:p14="http://schemas.microsoft.com/office/powerpoint/2010/main" val="459072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5EB7DDCC-19E5-596A-02E0-1A8800637F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70" y="15340"/>
            <a:ext cx="16244067" cy="9144000"/>
          </a:xfrm>
          <a:prstGeom prst="rect">
            <a:avLst/>
          </a:prstGeom>
        </p:spPr>
      </p:pic>
    </p:spTree>
    <p:extLst>
      <p:ext uri="{BB962C8B-B14F-4D97-AF65-F5344CB8AC3E}">
        <p14:creationId xmlns:p14="http://schemas.microsoft.com/office/powerpoint/2010/main" val="2602437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Custom Layout">
    <p:spTree>
      <p:nvGrpSpPr>
        <p:cNvPr id="1" name=""/>
        <p:cNvGrpSpPr/>
        <p:nvPr/>
      </p:nvGrpSpPr>
      <p:grpSpPr>
        <a:xfrm>
          <a:off x="0" y="0"/>
          <a:ext cx="0" cy="0"/>
          <a:chOff x="0" y="0"/>
          <a:chExt cx="0" cy="0"/>
        </a:xfrm>
      </p:grpSpPr>
      <p:pic>
        <p:nvPicPr>
          <p:cNvPr id="3" name="Hình ảnh 2" descr="Ảnh có chứa văn bản&#10;&#10;Mô tả được tạo tự động">
            <a:extLst>
              <a:ext uri="{FF2B5EF4-FFF2-40B4-BE49-F238E27FC236}">
                <a16:creationId xmlns:a16="http://schemas.microsoft.com/office/drawing/2014/main" id="{5F9442F0-621A-4E9F-EDC9-1DDF29981C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6256001" cy="9144000"/>
          </a:xfrm>
          <a:prstGeom prst="rect">
            <a:avLst/>
          </a:prstGeom>
        </p:spPr>
      </p:pic>
    </p:spTree>
    <p:extLst>
      <p:ext uri="{BB962C8B-B14F-4D97-AF65-F5344CB8AC3E}">
        <p14:creationId xmlns:p14="http://schemas.microsoft.com/office/powerpoint/2010/main" val="2605267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pic>
        <p:nvPicPr>
          <p:cNvPr id="3" name="Hình ảnh 2" descr="Ảnh có chứa văn bản&#10;&#10;Mô tả được tạo tự động">
            <a:extLst>
              <a:ext uri="{FF2B5EF4-FFF2-40B4-BE49-F238E27FC236}">
                <a16:creationId xmlns:a16="http://schemas.microsoft.com/office/drawing/2014/main" id="{A1560C3F-5D95-6EC1-6907-7368089D3A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6256001" cy="9144000"/>
          </a:xfrm>
          <a:prstGeom prst="rect">
            <a:avLst/>
          </a:prstGeom>
        </p:spPr>
      </p:pic>
    </p:spTree>
    <p:extLst>
      <p:ext uri="{BB962C8B-B14F-4D97-AF65-F5344CB8AC3E}">
        <p14:creationId xmlns:p14="http://schemas.microsoft.com/office/powerpoint/2010/main" val="1129657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784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27799" y="1069731"/>
            <a:ext cx="11530718" cy="3388575"/>
          </a:xfrm>
        </p:spPr>
        <p:txBody>
          <a:bodyPr bIns="0" anchor="b">
            <a:normAutofit/>
          </a:bodyPr>
          <a:lstStyle>
            <a:lvl1pPr algn="l">
              <a:defRPr sz="8800"/>
            </a:lvl1pPr>
          </a:lstStyle>
          <a:p>
            <a:r>
              <a:rPr lang="en-US"/>
              <a:t>Click to edit Master title style</a:t>
            </a:r>
            <a:endParaRPr lang="en-US" dirty="0"/>
          </a:p>
        </p:txBody>
      </p:sp>
      <p:sp>
        <p:nvSpPr>
          <p:cNvPr id="3" name="Subtitle 2"/>
          <p:cNvSpPr>
            <a:spLocks noGrp="1"/>
          </p:cNvSpPr>
          <p:nvPr>
            <p:ph type="subTitle" idx="1"/>
          </p:nvPr>
        </p:nvSpPr>
        <p:spPr>
          <a:xfrm>
            <a:off x="3227800" y="4708273"/>
            <a:ext cx="11530716" cy="1303495"/>
          </a:xfrm>
        </p:spPr>
        <p:txBody>
          <a:bodyPr tIns="91440" bIns="91440">
            <a:normAutofit/>
          </a:bodyPr>
          <a:lstStyle>
            <a:lvl1pPr marL="0" indent="0" algn="l">
              <a:buNone/>
              <a:defRPr sz="2400" b="0" cap="all" baseline="0">
                <a:solidFill>
                  <a:schemeClr val="tx1"/>
                </a:solidFill>
              </a:defRPr>
            </a:lvl1pPr>
            <a:lvl2pPr marL="609585" indent="0" algn="ctr">
              <a:buNone/>
              <a:defRPr sz="2400"/>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a:xfrm>
            <a:off x="3226091" y="439077"/>
            <a:ext cx="6640306" cy="412268"/>
          </a:xfrm>
        </p:spPr>
        <p:txBody>
          <a:bodyPr/>
          <a:lstStyle/>
          <a:p>
            <a:endParaRPr lang="en-US" dirty="0"/>
          </a:p>
        </p:txBody>
      </p:sp>
      <p:sp>
        <p:nvSpPr>
          <p:cNvPr id="6" name="Slide Number Placeholder 5"/>
          <p:cNvSpPr>
            <a:spLocks noGrp="1"/>
          </p:cNvSpPr>
          <p:nvPr>
            <p:ph type="sldNum" sz="quarter" idx="12"/>
          </p:nvPr>
        </p:nvSpPr>
        <p:spPr>
          <a:xfrm>
            <a:off x="1919319" y="1065298"/>
            <a:ext cx="1082732" cy="671437"/>
          </a:xfrm>
        </p:spPr>
        <p:txBody>
          <a:bodyPr/>
          <a:lstStyle/>
          <a:p>
            <a:fld id="{6D22F896-40B5-4ADD-8801-0D06FADFA095}" type="slidenum">
              <a:rPr lang="en-US" dirty="0"/>
              <a:t>‹#›</a:t>
            </a:fld>
            <a:endParaRPr lang="en-US" dirty="0"/>
          </a:p>
        </p:txBody>
      </p:sp>
      <p:cxnSp>
        <p:nvCxnSpPr>
          <p:cNvPr id="15" name="Straight Connector 14"/>
          <p:cNvCxnSpPr/>
          <p:nvPr/>
        </p:nvCxnSpPr>
        <p:spPr>
          <a:xfrm>
            <a:off x="3227800" y="4704723"/>
            <a:ext cx="1153071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16178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940989" y="2462784"/>
            <a:ext cx="1282629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40191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2.png"/><Relationship Id="rId2" Type="http://schemas.openxmlformats.org/officeDocument/2006/relationships/slideLayout" Target="../slideLayouts/slideLayout9.xml"/><Relationship Id="rId16"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0.jp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565533AF-CC4F-ED14-007B-4CDA069F6157}"/>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5198551" y="1"/>
            <a:ext cx="1078088" cy="1363559"/>
          </a:xfrm>
          <a:prstGeom prst="rect">
            <a:avLst/>
          </a:prstGeom>
        </p:spPr>
      </p:pic>
      <p:pic>
        <p:nvPicPr>
          <p:cNvPr id="4" name="Hình ảnh 3" descr="Ảnh có chứa văn bản&#10;&#10;Mô tả được tạo tự động">
            <a:extLst>
              <a:ext uri="{FF2B5EF4-FFF2-40B4-BE49-F238E27FC236}">
                <a16:creationId xmlns:a16="http://schemas.microsoft.com/office/drawing/2014/main" id="{0B824E69-99A5-7A5E-A210-FF54B3B112E6}"/>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6276638" y="0"/>
            <a:ext cx="3006465" cy="2985683"/>
          </a:xfrm>
          <a:prstGeom prst="rect">
            <a:avLst/>
          </a:prstGeom>
        </p:spPr>
      </p:pic>
    </p:spTree>
    <p:extLst>
      <p:ext uri="{BB962C8B-B14F-4D97-AF65-F5344CB8AC3E}">
        <p14:creationId xmlns:p14="http://schemas.microsoft.com/office/powerpoint/2010/main" val="37108547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692635"/>
            <a:ext cx="16276638" cy="5474588"/>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5">
            <a:extLst>
              <a:ext uri="{28A0092B-C50C-407E-A947-70E740481C1C}">
                <a14:useLocalDpi xmlns:a14="http://schemas.microsoft.com/office/drawing/2010/main" val="0"/>
              </a:ext>
            </a:extLst>
          </a:blip>
          <a:srcRect t="1538" b="-1538"/>
          <a:stretch/>
        </p:blipFill>
        <p:spPr bwMode="black">
          <a:xfrm>
            <a:off x="0" y="8168640"/>
            <a:ext cx="16276638" cy="990600"/>
          </a:xfrm>
          <a:prstGeom prst="rect">
            <a:avLst/>
          </a:prstGeom>
        </p:spPr>
      </p:pic>
      <p:sp>
        <p:nvSpPr>
          <p:cNvPr id="2" name="Title Placeholder 1"/>
          <p:cNvSpPr>
            <a:spLocks noGrp="1"/>
          </p:cNvSpPr>
          <p:nvPr>
            <p:ph type="title"/>
          </p:nvPr>
        </p:nvSpPr>
        <p:spPr>
          <a:xfrm>
            <a:off x="1937896" y="1072693"/>
            <a:ext cx="12820623" cy="13989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37896" y="2687644"/>
            <a:ext cx="12820623" cy="4600817"/>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084972" y="440494"/>
            <a:ext cx="4673546" cy="412268"/>
          </a:xfrm>
          <a:prstGeom prst="rect">
            <a:avLst/>
          </a:prstGeom>
        </p:spPr>
        <p:txBody>
          <a:bodyPr vert="horz" lIns="91440" tIns="45720" rIns="91440" bIns="45720" rtlCol="0" anchor="ctr"/>
          <a:lstStyle>
            <a:lvl1pPr algn="r">
              <a:defRPr sz="1333">
                <a:solidFill>
                  <a:schemeClr val="tx1">
                    <a:tint val="75000"/>
                  </a:schemeClr>
                </a:solidFill>
              </a:defRPr>
            </a:lvl1pPr>
          </a:lstStyle>
          <a:p>
            <a:fld id="{48A87A34-81AB-432B-8DAE-1953F412C126}" type="datetimeFigureOut">
              <a:rPr lang="en-US" dirty="0"/>
              <a:pPr/>
              <a:t>12/13/2022</a:t>
            </a:fld>
            <a:endParaRPr lang="en-US" dirty="0"/>
          </a:p>
        </p:txBody>
      </p:sp>
      <p:sp>
        <p:nvSpPr>
          <p:cNvPr id="5" name="Footer Placeholder 4"/>
          <p:cNvSpPr>
            <a:spLocks noGrp="1"/>
          </p:cNvSpPr>
          <p:nvPr>
            <p:ph type="ftr" sz="quarter" idx="3"/>
          </p:nvPr>
        </p:nvSpPr>
        <p:spPr>
          <a:xfrm>
            <a:off x="1937896" y="439077"/>
            <a:ext cx="7928501" cy="412268"/>
          </a:xfrm>
          <a:prstGeom prst="rect">
            <a:avLst/>
          </a:prstGeom>
        </p:spPr>
        <p:txBody>
          <a:bodyPr vert="horz" lIns="91440" tIns="45720" rIns="91440" bIns="45720" rtlCol="0" anchor="ctr"/>
          <a:lstStyle>
            <a:lvl1pPr algn="l">
              <a:defRPr sz="133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0893" y="1065298"/>
            <a:ext cx="1082732" cy="671437"/>
          </a:xfrm>
          <a:prstGeom prst="rect">
            <a:avLst/>
          </a:prstGeom>
        </p:spPr>
        <p:txBody>
          <a:bodyPr vert="horz" lIns="91440" tIns="45720" rIns="91440" bIns="45720" rtlCol="0" anchor="t"/>
          <a:lstStyle>
            <a:lvl1pPr algn="r">
              <a:defRPr sz="3733">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8171217"/>
            <a:ext cx="16276638"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11" name="Picture 10" descr="Logo, company name&#10;&#10;Description automatically generated">
            <a:extLst>
              <a:ext uri="{FF2B5EF4-FFF2-40B4-BE49-F238E27FC236}">
                <a16:creationId xmlns:a16="http://schemas.microsoft.com/office/drawing/2014/main" id="{55AA33F0-87A1-4268-A9A9-5FCB36A94165}"/>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5198551" y="1"/>
            <a:ext cx="1078088" cy="1363559"/>
          </a:xfrm>
          <a:prstGeom prst="rect">
            <a:avLst/>
          </a:prstGeom>
        </p:spPr>
      </p:pic>
      <p:pic>
        <p:nvPicPr>
          <p:cNvPr id="12" name="Hình ảnh 3" descr="Ảnh có chứa văn bản&#10;&#10;Mô tả được tạo tự động">
            <a:extLst>
              <a:ext uri="{FF2B5EF4-FFF2-40B4-BE49-F238E27FC236}">
                <a16:creationId xmlns:a16="http://schemas.microsoft.com/office/drawing/2014/main" id="{691EECBB-2C41-4422-9E0C-AB2EBA8291BB}"/>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6276638" y="0"/>
            <a:ext cx="3006465" cy="2985683"/>
          </a:xfrm>
          <a:prstGeom prst="rect">
            <a:avLst/>
          </a:prstGeom>
        </p:spPr>
      </p:pic>
    </p:spTree>
    <p:extLst>
      <p:ext uri="{BB962C8B-B14F-4D97-AF65-F5344CB8AC3E}">
        <p14:creationId xmlns:p14="http://schemas.microsoft.com/office/powerpoint/2010/main" val="97042928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txStyles>
    <p:titleStyle>
      <a:lvl1pPr algn="l" defTabSz="1219170" rtl="0" eaLnBrk="1" latinLnBrk="0" hangingPunct="1">
        <a:lnSpc>
          <a:spcPct val="90000"/>
        </a:lnSpc>
        <a:spcBef>
          <a:spcPct val="0"/>
        </a:spcBef>
        <a:buNone/>
        <a:defRPr sz="4267" b="0" i="0" kern="1200" cap="all">
          <a:solidFill>
            <a:schemeClr val="tx1"/>
          </a:solidFill>
          <a:effectLst/>
          <a:latin typeface="+mj-lt"/>
          <a:ea typeface="+mj-ea"/>
          <a:cs typeface="+mj-cs"/>
        </a:defRPr>
      </a:lvl1pPr>
    </p:titleStyle>
    <p:bodyStyle>
      <a:lvl1pPr marL="304792" indent="-304792" algn="l" defTabSz="1219170" rtl="0" eaLnBrk="1" latinLnBrk="0" hangingPunct="1">
        <a:lnSpc>
          <a:spcPct val="120000"/>
        </a:lnSpc>
        <a:spcBef>
          <a:spcPts val="1333"/>
        </a:spcBef>
        <a:buClr>
          <a:schemeClr val="accent1"/>
        </a:buClr>
        <a:buSzPct val="100000"/>
        <a:buFont typeface="Arial" panose="020B0604020202020204" pitchFamily="34" charset="0"/>
        <a:buChar char="•"/>
        <a:defRPr sz="2667" kern="1200">
          <a:solidFill>
            <a:schemeClr val="tx1"/>
          </a:solidFill>
          <a:effectLst/>
          <a:latin typeface="+mn-lt"/>
          <a:ea typeface="+mn-ea"/>
          <a:cs typeface="+mn-cs"/>
        </a:defRPr>
      </a:lvl1pPr>
      <a:lvl2pPr marL="914377"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2400" kern="1200" cap="none" baseline="0">
          <a:solidFill>
            <a:schemeClr val="tx1"/>
          </a:solidFill>
          <a:effectLst/>
          <a:latin typeface="+mn-lt"/>
          <a:ea typeface="+mn-ea"/>
          <a:cs typeface="+mn-cs"/>
        </a:defRPr>
      </a:lvl2pPr>
      <a:lvl3pPr marL="1523962"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2133" kern="1200">
          <a:solidFill>
            <a:schemeClr val="tx1"/>
          </a:solidFill>
          <a:effectLst/>
          <a:latin typeface="+mn-lt"/>
          <a:ea typeface="+mn-ea"/>
          <a:cs typeface="+mn-cs"/>
        </a:defRPr>
      </a:lvl3pPr>
      <a:lvl4pPr marL="2133547"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1867" kern="1200" cap="none" baseline="0">
          <a:solidFill>
            <a:schemeClr val="tx1"/>
          </a:solidFill>
          <a:effectLst/>
          <a:latin typeface="+mn-lt"/>
          <a:ea typeface="+mn-ea"/>
          <a:cs typeface="+mn-cs"/>
        </a:defRPr>
      </a:lvl4pPr>
      <a:lvl5pPr marL="2743131"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5pPr>
      <a:lvl6pPr marL="3352716"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6pPr>
      <a:lvl7pPr marL="3962301"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7pPr>
      <a:lvl8pPr marL="4571886"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1600" kern="1200" baseline="0">
          <a:solidFill>
            <a:schemeClr val="tx1"/>
          </a:solidFill>
          <a:effectLst/>
          <a:latin typeface="+mn-lt"/>
          <a:ea typeface="+mn-ea"/>
          <a:cs typeface="+mn-cs"/>
        </a:defRPr>
      </a:lvl8pPr>
      <a:lvl9pPr marL="5181470" indent="-304792" algn="l" defTabSz="1219170" rtl="0" eaLnBrk="1" latinLnBrk="0" hangingPunct="1">
        <a:lnSpc>
          <a:spcPct val="120000"/>
        </a:lnSpc>
        <a:spcBef>
          <a:spcPts val="667"/>
        </a:spcBef>
        <a:buClr>
          <a:schemeClr val="accent1"/>
        </a:buClr>
        <a:buSzPct val="100000"/>
        <a:buFont typeface="Arial" panose="020B0604020202020204" pitchFamily="34" charset="0"/>
        <a:buChar char="•"/>
        <a:defRPr sz="1600" kern="1200" baseline="0">
          <a:solidFill>
            <a:schemeClr val="tx1"/>
          </a:solidFill>
          <a:effectLst/>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19.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0.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4.png"/><Relationship Id="rId1" Type="http://schemas.openxmlformats.org/officeDocument/2006/relationships/slideLayout" Target="../slideLayouts/slideLayout19.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0.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2.png"/><Relationship Id="rId1" Type="http://schemas.openxmlformats.org/officeDocument/2006/relationships/slideLayout" Target="../slideLayouts/slideLayout20.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emf"/><Relationship Id="rId7" Type="http://schemas.openxmlformats.org/officeDocument/2006/relationships/image" Target="../media/image40.png"/><Relationship Id="rId2" Type="http://schemas.openxmlformats.org/officeDocument/2006/relationships/image" Target="../media/image36.emf"/><Relationship Id="rId1" Type="http://schemas.openxmlformats.org/officeDocument/2006/relationships/slideLayout" Target="../slideLayouts/slideLayout20.xml"/><Relationship Id="rId6" Type="http://schemas.microsoft.com/office/2007/relationships/hdphoto" Target="../media/hdphoto3.wdp"/><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0.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20.xml"/><Relationship Id="rId5" Type="http://schemas.openxmlformats.org/officeDocument/2006/relationships/image" Target="../media/image22.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2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9.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0.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Box 15">
            <a:extLst>
              <a:ext uri="{FF2B5EF4-FFF2-40B4-BE49-F238E27FC236}">
                <a16:creationId xmlns:a16="http://schemas.microsoft.com/office/drawing/2014/main" id="{E7EE641A-3BAE-9A37-3689-8DD5490351C9}"/>
              </a:ext>
            </a:extLst>
          </p:cNvPr>
          <p:cNvSpPr txBox="1"/>
          <p:nvPr/>
        </p:nvSpPr>
        <p:spPr>
          <a:xfrm>
            <a:off x="4692129" y="4621773"/>
            <a:ext cx="11066190" cy="1569660"/>
          </a:xfrm>
          <a:prstGeom prst="rect">
            <a:avLst/>
          </a:prstGeom>
          <a:noFill/>
        </p:spPr>
        <p:txBody>
          <a:bodyPr wrap="square" rtlCol="0">
            <a:spAutoFit/>
          </a:bodyPr>
          <a:lstStyle/>
          <a:p>
            <a:pPr marL="0" marR="0" lvl="0" indent="0" algn="ctr" defTabSz="1452524" rtl="0" eaLnBrk="1" fontAlgn="auto" latinLnBrk="0" hangingPunct="1">
              <a:lnSpc>
                <a:spcPct val="100000"/>
              </a:lnSpc>
              <a:spcBef>
                <a:spcPts val="0"/>
              </a:spcBef>
              <a:spcAft>
                <a:spcPts val="0"/>
              </a:spcAft>
              <a:buClrTx/>
              <a:buSzTx/>
              <a:buFontTx/>
              <a:buNone/>
              <a:tabLst/>
              <a:defRPr/>
            </a:pPr>
            <a:r>
              <a:rPr kumimoji="0" lang="en-GB" sz="9600" b="0" i="0" u="none" strike="noStrike" kern="1200" cap="none" spc="0" normalizeH="0" baseline="0" noProof="0" dirty="0">
                <a:ln>
                  <a:noFill/>
                </a:ln>
                <a:solidFill>
                  <a:srgbClr val="9900CC"/>
                </a:solidFill>
                <a:effectLst/>
                <a:uLnTx/>
                <a:uFillTx/>
                <a:latin typeface="SVN-Anastasia" panose="020B0606040200020203" pitchFamily="34" charset="0"/>
                <a:ea typeface="+mn-ea"/>
                <a:cs typeface="+mn-cs"/>
              </a:rPr>
              <a:t>Em giữ lời hứa (Tiết 2)</a:t>
            </a:r>
            <a:endParaRPr kumimoji="0" lang="en-US" sz="9600" b="0" i="0" u="none" strike="noStrike" kern="1200" cap="none" spc="0" normalizeH="0" baseline="0" noProof="0" dirty="0">
              <a:ln>
                <a:noFill/>
              </a:ln>
              <a:solidFill>
                <a:srgbClr val="9900CC"/>
              </a:solidFill>
              <a:effectLst/>
              <a:uLnTx/>
              <a:uFillTx/>
              <a:latin typeface="SVN-Anastasia" panose="020B0606040200020203" pitchFamily="34" charset="0"/>
              <a:ea typeface="+mn-ea"/>
              <a:cs typeface="+mn-cs"/>
            </a:endParaRPr>
          </a:p>
        </p:txBody>
      </p:sp>
      <p:grpSp>
        <p:nvGrpSpPr>
          <p:cNvPr id="2" name="Nhóm 14">
            <a:extLst>
              <a:ext uri="{FF2B5EF4-FFF2-40B4-BE49-F238E27FC236}">
                <a16:creationId xmlns:a16="http://schemas.microsoft.com/office/drawing/2014/main" id="{5EE73129-80A5-3E72-8BEA-9AA03D86049C}"/>
              </a:ext>
            </a:extLst>
          </p:cNvPr>
          <p:cNvGrpSpPr/>
          <p:nvPr/>
        </p:nvGrpSpPr>
        <p:grpSpPr>
          <a:xfrm>
            <a:off x="899319" y="4137904"/>
            <a:ext cx="3914005" cy="2339876"/>
            <a:chOff x="297366" y="2864980"/>
            <a:chExt cx="2601951" cy="1555502"/>
          </a:xfrm>
        </p:grpSpPr>
        <p:grpSp>
          <p:nvGrpSpPr>
            <p:cNvPr id="3" name="Nhóm 11">
              <a:extLst>
                <a:ext uri="{FF2B5EF4-FFF2-40B4-BE49-F238E27FC236}">
                  <a16:creationId xmlns:a16="http://schemas.microsoft.com/office/drawing/2014/main" id="{B361D469-417F-EF7D-6469-48157E17931E}"/>
                </a:ext>
              </a:extLst>
            </p:cNvPr>
            <p:cNvGrpSpPr/>
            <p:nvPr/>
          </p:nvGrpSpPr>
          <p:grpSpPr>
            <a:xfrm>
              <a:off x="297366" y="2864980"/>
              <a:ext cx="2601951" cy="1555502"/>
              <a:chOff x="297366" y="2864980"/>
              <a:chExt cx="2601951" cy="1555502"/>
            </a:xfrm>
          </p:grpSpPr>
          <p:sp>
            <p:nvSpPr>
              <p:cNvPr id="6" name="Hình Bầu dục 9">
                <a:extLst>
                  <a:ext uri="{FF2B5EF4-FFF2-40B4-BE49-F238E27FC236}">
                    <a16:creationId xmlns:a16="http://schemas.microsoft.com/office/drawing/2014/main" id="{42D27989-A595-C448-D202-A77E9BA105F1}"/>
                  </a:ext>
                </a:extLst>
              </p:cNvPr>
              <p:cNvSpPr/>
              <p:nvPr/>
            </p:nvSpPr>
            <p:spPr>
              <a:xfrm>
                <a:off x="1325433" y="2864980"/>
                <a:ext cx="1555502" cy="1555502"/>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452524" rtl="0" eaLnBrk="1" fontAlgn="auto" latinLnBrk="0" hangingPunct="1">
                  <a:lnSpc>
                    <a:spcPct val="100000"/>
                  </a:lnSpc>
                  <a:spcBef>
                    <a:spcPts val="0"/>
                  </a:spcBef>
                  <a:spcAft>
                    <a:spcPts val="0"/>
                  </a:spcAft>
                  <a:buClrTx/>
                  <a:buSzTx/>
                  <a:buFontTx/>
                  <a:buNone/>
                  <a:tabLst/>
                  <a:defRPr/>
                </a:pPr>
                <a:endParaRPr kumimoji="0" lang="en-US" sz="2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Hình chữ nhật 7">
                <a:extLst>
                  <a:ext uri="{FF2B5EF4-FFF2-40B4-BE49-F238E27FC236}">
                    <a16:creationId xmlns:a16="http://schemas.microsoft.com/office/drawing/2014/main" id="{1B45B3D7-FAD7-0E34-584B-2B90E5257148}"/>
                  </a:ext>
                </a:extLst>
              </p:cNvPr>
              <p:cNvSpPr/>
              <p:nvPr/>
            </p:nvSpPr>
            <p:spPr>
              <a:xfrm>
                <a:off x="297366" y="3211551"/>
                <a:ext cx="2601951" cy="862361"/>
              </a:xfrm>
              <a:prstGeom prst="rect">
                <a:avLst/>
              </a:prstGeom>
              <a:gradFill flip="none" rotWithShape="1">
                <a:gsLst>
                  <a:gs pos="0">
                    <a:schemeClr val="accent1">
                      <a:lumMod val="5000"/>
                      <a:lumOff val="95000"/>
                    </a:schemeClr>
                  </a:gs>
                  <a:gs pos="74000">
                    <a:srgbClr val="FFCCFF"/>
                  </a:gs>
                  <a:gs pos="83000">
                    <a:srgbClr val="FFCCFF"/>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452524" rtl="0" eaLnBrk="1" fontAlgn="auto" latinLnBrk="0" hangingPunct="1">
                  <a:lnSpc>
                    <a:spcPct val="100000"/>
                  </a:lnSpc>
                  <a:spcBef>
                    <a:spcPts val="0"/>
                  </a:spcBef>
                  <a:spcAft>
                    <a:spcPts val="0"/>
                  </a:spcAft>
                  <a:buClrTx/>
                  <a:buSzTx/>
                  <a:buFontTx/>
                  <a:buNone/>
                  <a:tabLst/>
                  <a:defRPr/>
                </a:pPr>
                <a:endParaRPr kumimoji="0" lang="en-US" sz="2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Hình Bầu dục 8">
                <a:extLst>
                  <a:ext uri="{FF2B5EF4-FFF2-40B4-BE49-F238E27FC236}">
                    <a16:creationId xmlns:a16="http://schemas.microsoft.com/office/drawing/2014/main" id="{7C93274F-D51C-BEE6-A7AA-BB3DA94223A4}"/>
                  </a:ext>
                </a:extLst>
              </p:cNvPr>
              <p:cNvSpPr/>
              <p:nvPr/>
            </p:nvSpPr>
            <p:spPr>
              <a:xfrm>
                <a:off x="1568925" y="3059801"/>
                <a:ext cx="1165860" cy="1165860"/>
              </a:xfrm>
              <a:prstGeom prst="ellipse">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452524" rtl="0" eaLnBrk="1" fontAlgn="auto" latinLnBrk="0" hangingPunct="1">
                  <a:lnSpc>
                    <a:spcPct val="100000"/>
                  </a:lnSpc>
                  <a:spcBef>
                    <a:spcPts val="0"/>
                  </a:spcBef>
                  <a:spcAft>
                    <a:spcPts val="0"/>
                  </a:spcAft>
                  <a:buClrTx/>
                  <a:buSzTx/>
                  <a:buFontTx/>
                  <a:buNone/>
                  <a:tabLst/>
                  <a:defRPr/>
                </a:pPr>
                <a:endParaRPr kumimoji="0" lang="en-US" sz="2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Hình Bầu dục 10">
                <a:extLst>
                  <a:ext uri="{FF2B5EF4-FFF2-40B4-BE49-F238E27FC236}">
                    <a16:creationId xmlns:a16="http://schemas.microsoft.com/office/drawing/2014/main" id="{6B4519E4-2A3D-2F05-973D-CCA3EDE62E4A}"/>
                  </a:ext>
                </a:extLst>
              </p:cNvPr>
              <p:cNvSpPr/>
              <p:nvPr/>
            </p:nvSpPr>
            <p:spPr>
              <a:xfrm>
                <a:off x="1652889" y="3112999"/>
                <a:ext cx="1014111" cy="1014111"/>
              </a:xfrm>
              <a:prstGeom prst="ellipse">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452524" rtl="0" eaLnBrk="1" fontAlgn="auto" latinLnBrk="0" hangingPunct="1">
                  <a:lnSpc>
                    <a:spcPct val="100000"/>
                  </a:lnSpc>
                  <a:spcBef>
                    <a:spcPts val="0"/>
                  </a:spcBef>
                  <a:spcAft>
                    <a:spcPts val="0"/>
                  </a:spcAft>
                  <a:buClrTx/>
                  <a:buSzTx/>
                  <a:buFontTx/>
                  <a:buNone/>
                  <a:tabLst/>
                  <a:defRPr/>
                </a:pPr>
                <a:endParaRPr kumimoji="0" lang="en-US" sz="2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Hộp Văn bản 12">
              <a:extLst>
                <a:ext uri="{FF2B5EF4-FFF2-40B4-BE49-F238E27FC236}">
                  <a16:creationId xmlns:a16="http://schemas.microsoft.com/office/drawing/2014/main" id="{5E56CE9E-52FA-7906-3847-31C7003C52B2}"/>
                </a:ext>
              </a:extLst>
            </p:cNvPr>
            <p:cNvSpPr txBox="1"/>
            <p:nvPr/>
          </p:nvSpPr>
          <p:spPr>
            <a:xfrm>
              <a:off x="1892786" y="3153196"/>
              <a:ext cx="861524" cy="961637"/>
            </a:xfrm>
            <a:prstGeom prst="rect">
              <a:avLst/>
            </a:prstGeom>
            <a:noFill/>
          </p:spPr>
          <p:txBody>
            <a:bodyPr wrap="square" rtlCol="0">
              <a:spAutoFit/>
            </a:bodyPr>
            <a:lstStyle/>
            <a:p>
              <a:pPr marL="0" marR="0" lvl="0" indent="0" algn="l" defTabSz="1452524" rtl="0" eaLnBrk="1" fontAlgn="auto" latinLnBrk="0" hangingPunct="1">
                <a:lnSpc>
                  <a:spcPct val="100000"/>
                </a:lnSpc>
                <a:spcBef>
                  <a:spcPts val="0"/>
                </a:spcBef>
                <a:spcAft>
                  <a:spcPts val="0"/>
                </a:spcAft>
                <a:buClrTx/>
                <a:buSzTx/>
                <a:buFontTx/>
                <a:buNone/>
                <a:tabLst/>
                <a:defRPr/>
              </a:pPr>
              <a:r>
                <a:rPr kumimoji="0" lang="en-GB" sz="88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5</a:t>
              </a:r>
              <a:endParaRPr kumimoji="0" lang="en-US" sz="44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Hộp Văn bản 13">
              <a:extLst>
                <a:ext uri="{FF2B5EF4-FFF2-40B4-BE49-F238E27FC236}">
                  <a16:creationId xmlns:a16="http://schemas.microsoft.com/office/drawing/2014/main" id="{5D777000-DB9E-9697-F8ED-591F22DD6B17}"/>
                </a:ext>
              </a:extLst>
            </p:cNvPr>
            <p:cNvSpPr txBox="1"/>
            <p:nvPr/>
          </p:nvSpPr>
          <p:spPr>
            <a:xfrm>
              <a:off x="457650" y="3194117"/>
              <a:ext cx="1485250" cy="879795"/>
            </a:xfrm>
            <a:prstGeom prst="rect">
              <a:avLst/>
            </a:prstGeom>
            <a:noFill/>
          </p:spPr>
          <p:txBody>
            <a:bodyPr wrap="square" rtlCol="0">
              <a:spAutoFit/>
            </a:bodyPr>
            <a:lstStyle/>
            <a:p>
              <a:pPr marL="0" marR="0" lvl="0" indent="0" algn="l" defTabSz="1452524"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srgbClr val="9900CC"/>
                  </a:solidFill>
                  <a:effectLst/>
                  <a:uLnTx/>
                  <a:uFillTx/>
                  <a:latin typeface="Arial-Rounded" panose="020B0500000000000000" pitchFamily="34" charset="77"/>
                  <a:ea typeface="Arial-Rounded" panose="020B0500000000000000" pitchFamily="34" charset="77"/>
                  <a:cs typeface="Arial-Rounded" panose="020B0500000000000000" pitchFamily="34" charset="77"/>
                </a:rPr>
                <a:t>Bài </a:t>
              </a:r>
              <a:endParaRPr kumimoji="0" lang="en-US" sz="4000" b="0" i="0" u="none" strike="noStrike" kern="1200" cap="none" spc="0" normalizeH="0" baseline="0" noProof="0" dirty="0">
                <a:ln>
                  <a:noFill/>
                </a:ln>
                <a:solidFill>
                  <a:srgbClr val="9900CC"/>
                </a:solidFill>
                <a:effectLst/>
                <a:uLnTx/>
                <a:uFillTx/>
                <a:latin typeface="Arial-Rounded" panose="020B0500000000000000" pitchFamily="34" charset="77"/>
                <a:ea typeface="Arial-Rounded" panose="020B0500000000000000" pitchFamily="34" charset="77"/>
                <a:cs typeface="Arial-Rounded" panose="020B0500000000000000" pitchFamily="34" charset="77"/>
              </a:endParaRPr>
            </a:p>
          </p:txBody>
        </p:sp>
      </p:grpSp>
      <p:sp>
        <p:nvSpPr>
          <p:cNvPr id="10" name="Hộp Văn bản 9">
            <a:extLst>
              <a:ext uri="{FF2B5EF4-FFF2-40B4-BE49-F238E27FC236}">
                <a16:creationId xmlns:a16="http://schemas.microsoft.com/office/drawing/2014/main" id="{8C471711-E1AD-E14B-3421-99FC7FF5BC80}"/>
              </a:ext>
            </a:extLst>
          </p:cNvPr>
          <p:cNvSpPr txBox="1"/>
          <p:nvPr/>
        </p:nvSpPr>
        <p:spPr>
          <a:xfrm>
            <a:off x="7645469" y="6214314"/>
            <a:ext cx="5141050" cy="1015663"/>
          </a:xfrm>
          <a:prstGeom prst="rect">
            <a:avLst/>
          </a:prstGeom>
          <a:noFill/>
        </p:spPr>
        <p:txBody>
          <a:bodyPr wrap="square" rtlCol="0">
            <a:spAutoFit/>
          </a:bodyPr>
          <a:lstStyle/>
          <a:p>
            <a:pPr marL="0" marR="0" lvl="0" indent="0" algn="ctr" defTabSz="1452524"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TUẦN 15</a:t>
            </a:r>
          </a:p>
        </p:txBody>
      </p:sp>
      <p:pic>
        <p:nvPicPr>
          <p:cNvPr id="13" name="Picture 12" descr="Logo&#10;&#10;Description automatically generated">
            <a:extLst>
              <a:ext uri="{FF2B5EF4-FFF2-40B4-BE49-F238E27FC236}">
                <a16:creationId xmlns:a16="http://schemas.microsoft.com/office/drawing/2014/main" id="{8EF7B280-2FBD-410F-9CAE-39EA27688E0D}"/>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6108" b="93182" l="6510" r="90582">
                        <a14:foregroundMark x1="14820" y1="22869" x2="26177" y2="27131"/>
                        <a14:foregroundMark x1="44460" y1="9659" x2="58864" y2="19602"/>
                        <a14:foregroundMark x1="58864" y1="19602" x2="58864" y2="19602"/>
                        <a14:foregroundMark x1="65789" y1="16335" x2="79224" y2="36364"/>
                        <a14:foregroundMark x1="79224" y1="36364" x2="82133" y2="37642"/>
                        <a14:foregroundMark x1="85596" y1="39489" x2="82825" y2="63210"/>
                        <a14:foregroundMark x1="33518" y1="74858" x2="63158" y2="67756"/>
                        <a14:foregroundMark x1="63158" y1="67756" x2="63296" y2="67756"/>
                        <a14:foregroundMark x1="47645" y1="34943" x2="49861" y2="43750"/>
                        <a14:foregroundMark x1="66205" y1="67330" x2="73407" y2="76847"/>
                        <a14:foregroundMark x1="40028" y1="85085" x2="60111" y2="88920"/>
                        <a14:foregroundMark x1="60111" y1="88920" x2="67036" y2="88068"/>
                        <a14:foregroundMark x1="85319" y1="67045" x2="76454" y2="77699"/>
                        <a14:foregroundMark x1="76454" y1="77699" x2="74377" y2="78551"/>
                        <a14:foregroundMark x1="11911" y1="49290" x2="19529" y2="62500"/>
                        <a14:foregroundMark x1="17590" y1="29972" x2="13712" y2="43182"/>
                        <a14:foregroundMark x1="6510" y1="50994" x2="14820" y2="69602"/>
                        <a14:foregroundMark x1="17590" y1="75284" x2="30055" y2="85369"/>
                        <a14:foregroundMark x1="32271" y1="77557" x2="33934" y2="72301"/>
                        <a14:foregroundMark x1="68421" y1="88352" x2="75069" y2="79830"/>
                        <a14:foregroundMark x1="74515" y1="73011" x2="86565" y2="65483"/>
                        <a14:foregroundMark x1="41828" y1="92898" x2="55263" y2="93182"/>
                        <a14:foregroundMark x1="88781" y1="35369" x2="90720" y2="51705"/>
                        <a14:foregroundMark x1="45152" y1="6108" x2="48338" y2="6392"/>
                      </a14:backgroundRemoval>
                    </a14:imgEffect>
                  </a14:imgLayer>
                </a14:imgProps>
              </a:ext>
              <a:ext uri="{28A0092B-C50C-407E-A947-70E740481C1C}">
                <a14:useLocalDpi xmlns:a14="http://schemas.microsoft.com/office/drawing/2010/main" val="0"/>
              </a:ext>
            </a:extLst>
          </a:blip>
          <a:stretch>
            <a:fillRect/>
          </a:stretch>
        </p:blipFill>
        <p:spPr>
          <a:xfrm>
            <a:off x="109647" y="0"/>
            <a:ext cx="1551672" cy="1447800"/>
          </a:xfrm>
          <a:prstGeom prst="rect">
            <a:avLst/>
          </a:prstGeom>
        </p:spPr>
      </p:pic>
      <p:sp>
        <p:nvSpPr>
          <p:cNvPr id="14" name="TextBox 13">
            <a:extLst>
              <a:ext uri="{FF2B5EF4-FFF2-40B4-BE49-F238E27FC236}">
                <a16:creationId xmlns:a16="http://schemas.microsoft.com/office/drawing/2014/main" id="{CF8E33BB-D680-4513-B917-A5059D0AE194}"/>
              </a:ext>
            </a:extLst>
          </p:cNvPr>
          <p:cNvSpPr txBox="1"/>
          <p:nvPr/>
        </p:nvSpPr>
        <p:spPr>
          <a:xfrm>
            <a:off x="3947219" y="400836"/>
            <a:ext cx="8508188" cy="707886"/>
          </a:xfrm>
          <a:custGeom>
            <a:avLst/>
            <a:gdLst>
              <a:gd name="connsiteX0" fmla="*/ 0 w 8508188"/>
              <a:gd name="connsiteY0" fmla="*/ 0 h 666786"/>
              <a:gd name="connsiteX1" fmla="*/ 654476 w 8508188"/>
              <a:gd name="connsiteY1" fmla="*/ 0 h 666786"/>
              <a:gd name="connsiteX2" fmla="*/ 1479116 w 8508188"/>
              <a:gd name="connsiteY2" fmla="*/ 0 h 666786"/>
              <a:gd name="connsiteX3" fmla="*/ 2133592 w 8508188"/>
              <a:gd name="connsiteY3" fmla="*/ 0 h 666786"/>
              <a:gd name="connsiteX4" fmla="*/ 2702986 w 8508188"/>
              <a:gd name="connsiteY4" fmla="*/ 0 h 666786"/>
              <a:gd name="connsiteX5" fmla="*/ 3357462 w 8508188"/>
              <a:gd name="connsiteY5" fmla="*/ 0 h 666786"/>
              <a:gd name="connsiteX6" fmla="*/ 3756692 w 8508188"/>
              <a:gd name="connsiteY6" fmla="*/ 0 h 666786"/>
              <a:gd name="connsiteX7" fmla="*/ 4326086 w 8508188"/>
              <a:gd name="connsiteY7" fmla="*/ 0 h 666786"/>
              <a:gd name="connsiteX8" fmla="*/ 4810399 w 8508188"/>
              <a:gd name="connsiteY8" fmla="*/ 0 h 666786"/>
              <a:gd name="connsiteX9" fmla="*/ 5635038 w 8508188"/>
              <a:gd name="connsiteY9" fmla="*/ 0 h 666786"/>
              <a:gd name="connsiteX10" fmla="*/ 6374596 w 8508188"/>
              <a:gd name="connsiteY10" fmla="*/ 0 h 666786"/>
              <a:gd name="connsiteX11" fmla="*/ 7029072 w 8508188"/>
              <a:gd name="connsiteY11" fmla="*/ 0 h 666786"/>
              <a:gd name="connsiteX12" fmla="*/ 7428303 w 8508188"/>
              <a:gd name="connsiteY12" fmla="*/ 0 h 666786"/>
              <a:gd name="connsiteX13" fmla="*/ 8508188 w 8508188"/>
              <a:gd name="connsiteY13" fmla="*/ 0 h 666786"/>
              <a:gd name="connsiteX14" fmla="*/ 8508188 w 8508188"/>
              <a:gd name="connsiteY14" fmla="*/ 666786 h 666786"/>
              <a:gd name="connsiteX15" fmla="*/ 7683548 w 8508188"/>
              <a:gd name="connsiteY15" fmla="*/ 666786 h 666786"/>
              <a:gd name="connsiteX16" fmla="*/ 7029072 w 8508188"/>
              <a:gd name="connsiteY16" fmla="*/ 666786 h 666786"/>
              <a:gd name="connsiteX17" fmla="*/ 6289514 w 8508188"/>
              <a:gd name="connsiteY17" fmla="*/ 666786 h 666786"/>
              <a:gd name="connsiteX18" fmla="*/ 5890284 w 8508188"/>
              <a:gd name="connsiteY18" fmla="*/ 666786 h 666786"/>
              <a:gd name="connsiteX19" fmla="*/ 5235808 w 8508188"/>
              <a:gd name="connsiteY19" fmla="*/ 666786 h 666786"/>
              <a:gd name="connsiteX20" fmla="*/ 4836578 w 8508188"/>
              <a:gd name="connsiteY20" fmla="*/ 666786 h 666786"/>
              <a:gd name="connsiteX21" fmla="*/ 4437347 w 8508188"/>
              <a:gd name="connsiteY21" fmla="*/ 666786 h 666786"/>
              <a:gd name="connsiteX22" fmla="*/ 3612708 w 8508188"/>
              <a:gd name="connsiteY22" fmla="*/ 666786 h 666786"/>
              <a:gd name="connsiteX23" fmla="*/ 2873150 w 8508188"/>
              <a:gd name="connsiteY23" fmla="*/ 666786 h 666786"/>
              <a:gd name="connsiteX24" fmla="*/ 2388837 w 8508188"/>
              <a:gd name="connsiteY24" fmla="*/ 666786 h 666786"/>
              <a:gd name="connsiteX25" fmla="*/ 1649280 w 8508188"/>
              <a:gd name="connsiteY25" fmla="*/ 666786 h 666786"/>
              <a:gd name="connsiteX26" fmla="*/ 909722 w 8508188"/>
              <a:gd name="connsiteY26" fmla="*/ 666786 h 666786"/>
              <a:gd name="connsiteX27" fmla="*/ 0 w 8508188"/>
              <a:gd name="connsiteY27" fmla="*/ 666786 h 666786"/>
              <a:gd name="connsiteX28" fmla="*/ 0 w 8508188"/>
              <a:gd name="connsiteY28" fmla="*/ 0 h 66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508188" h="666786" extrusionOk="0">
                <a:moveTo>
                  <a:pt x="0" y="0"/>
                </a:moveTo>
                <a:cubicBezTo>
                  <a:pt x="178931" y="-1744"/>
                  <a:pt x="518449" y="20181"/>
                  <a:pt x="654476" y="0"/>
                </a:cubicBezTo>
                <a:cubicBezTo>
                  <a:pt x="790503" y="-20181"/>
                  <a:pt x="1138781" y="16541"/>
                  <a:pt x="1479116" y="0"/>
                </a:cubicBezTo>
                <a:cubicBezTo>
                  <a:pt x="1819451" y="-16541"/>
                  <a:pt x="1997766" y="4752"/>
                  <a:pt x="2133592" y="0"/>
                </a:cubicBezTo>
                <a:cubicBezTo>
                  <a:pt x="2269418" y="-4752"/>
                  <a:pt x="2484628" y="5412"/>
                  <a:pt x="2702986" y="0"/>
                </a:cubicBezTo>
                <a:cubicBezTo>
                  <a:pt x="2921344" y="-5412"/>
                  <a:pt x="3129403" y="-22272"/>
                  <a:pt x="3357462" y="0"/>
                </a:cubicBezTo>
                <a:cubicBezTo>
                  <a:pt x="3585521" y="22272"/>
                  <a:pt x="3583960" y="-19889"/>
                  <a:pt x="3756692" y="0"/>
                </a:cubicBezTo>
                <a:cubicBezTo>
                  <a:pt x="3929424" y="19889"/>
                  <a:pt x="4155518" y="-12590"/>
                  <a:pt x="4326086" y="0"/>
                </a:cubicBezTo>
                <a:cubicBezTo>
                  <a:pt x="4496654" y="12590"/>
                  <a:pt x="4607667" y="-4879"/>
                  <a:pt x="4810399" y="0"/>
                </a:cubicBezTo>
                <a:cubicBezTo>
                  <a:pt x="5013131" y="4879"/>
                  <a:pt x="5457432" y="9584"/>
                  <a:pt x="5635038" y="0"/>
                </a:cubicBezTo>
                <a:cubicBezTo>
                  <a:pt x="5812644" y="-9584"/>
                  <a:pt x="6110312" y="-3705"/>
                  <a:pt x="6374596" y="0"/>
                </a:cubicBezTo>
                <a:cubicBezTo>
                  <a:pt x="6638880" y="3705"/>
                  <a:pt x="6897365" y="-13176"/>
                  <a:pt x="7029072" y="0"/>
                </a:cubicBezTo>
                <a:cubicBezTo>
                  <a:pt x="7160779" y="13176"/>
                  <a:pt x="7334509" y="-8832"/>
                  <a:pt x="7428303" y="0"/>
                </a:cubicBezTo>
                <a:cubicBezTo>
                  <a:pt x="7522097" y="8832"/>
                  <a:pt x="8202110" y="23596"/>
                  <a:pt x="8508188" y="0"/>
                </a:cubicBezTo>
                <a:cubicBezTo>
                  <a:pt x="8499580" y="260205"/>
                  <a:pt x="8502822" y="355183"/>
                  <a:pt x="8508188" y="666786"/>
                </a:cubicBezTo>
                <a:cubicBezTo>
                  <a:pt x="8253468" y="685287"/>
                  <a:pt x="7864204" y="626646"/>
                  <a:pt x="7683548" y="666786"/>
                </a:cubicBezTo>
                <a:cubicBezTo>
                  <a:pt x="7502892" y="706926"/>
                  <a:pt x="7317398" y="641935"/>
                  <a:pt x="7029072" y="666786"/>
                </a:cubicBezTo>
                <a:cubicBezTo>
                  <a:pt x="6740746" y="691637"/>
                  <a:pt x="6480587" y="687553"/>
                  <a:pt x="6289514" y="666786"/>
                </a:cubicBezTo>
                <a:cubicBezTo>
                  <a:pt x="6098441" y="646019"/>
                  <a:pt x="6003929" y="672839"/>
                  <a:pt x="5890284" y="666786"/>
                </a:cubicBezTo>
                <a:cubicBezTo>
                  <a:pt x="5776639" y="660734"/>
                  <a:pt x="5550073" y="661729"/>
                  <a:pt x="5235808" y="666786"/>
                </a:cubicBezTo>
                <a:cubicBezTo>
                  <a:pt x="4921543" y="671843"/>
                  <a:pt x="4944849" y="681483"/>
                  <a:pt x="4836578" y="666786"/>
                </a:cubicBezTo>
                <a:cubicBezTo>
                  <a:pt x="4728307" y="652090"/>
                  <a:pt x="4577868" y="667498"/>
                  <a:pt x="4437347" y="666786"/>
                </a:cubicBezTo>
                <a:cubicBezTo>
                  <a:pt x="4296826" y="666074"/>
                  <a:pt x="3890236" y="672511"/>
                  <a:pt x="3612708" y="666786"/>
                </a:cubicBezTo>
                <a:cubicBezTo>
                  <a:pt x="3335180" y="661061"/>
                  <a:pt x="3100105" y="700784"/>
                  <a:pt x="2873150" y="666786"/>
                </a:cubicBezTo>
                <a:cubicBezTo>
                  <a:pt x="2646195" y="632788"/>
                  <a:pt x="2605420" y="673529"/>
                  <a:pt x="2388837" y="666786"/>
                </a:cubicBezTo>
                <a:cubicBezTo>
                  <a:pt x="2172254" y="660043"/>
                  <a:pt x="1799203" y="677232"/>
                  <a:pt x="1649280" y="666786"/>
                </a:cubicBezTo>
                <a:cubicBezTo>
                  <a:pt x="1499357" y="656340"/>
                  <a:pt x="1066807" y="652606"/>
                  <a:pt x="909722" y="666786"/>
                </a:cubicBezTo>
                <a:cubicBezTo>
                  <a:pt x="752637" y="680966"/>
                  <a:pt x="368643" y="629296"/>
                  <a:pt x="0" y="666786"/>
                </a:cubicBezTo>
                <a:cubicBezTo>
                  <a:pt x="29931" y="511713"/>
                  <a:pt x="10319" y="321143"/>
                  <a:pt x="0" y="0"/>
                </a:cubicBezTo>
                <a:close/>
              </a:path>
            </a:pathLst>
          </a:custGeom>
          <a:noFill/>
          <a:ln w="28575">
            <a:noFill/>
            <a:extLst>
              <a:ext uri="{C807C97D-BFC1-408E-A445-0C87EB9F89A2}">
                <ask:lineSketchStyleProps xmlns:ask="http://schemas.microsoft.com/office/drawing/2018/sketchyshapes" xmlns="" sd="2507589358">
                  <a:prstGeom prst="rect">
                    <a:avLst/>
                  </a:prstGeom>
                  <ask:type>
                    <ask:lineSketchFreehand/>
                  </ask:type>
                </ask:lineSketchStyleProps>
              </a:ext>
            </a:extLst>
          </a:ln>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4000" b="1" i="0" u="none" strike="noStrike" kern="0" cap="none" spc="0" normalizeH="0" baseline="0" noProof="0" dirty="0">
                <a:ln w="6600">
                  <a:solidFill>
                    <a:srgbClr val="002060"/>
                  </a:solidFill>
                  <a:prstDash val="solid"/>
                </a:ln>
                <a:solidFill>
                  <a:srgbClr val="FFFFFF"/>
                </a:solidFill>
                <a:effectLst>
                  <a:outerShdw dist="38100" dir="2700000" algn="tl" rotWithShape="0">
                    <a:srgbClr val="002060"/>
                  </a:outerShdw>
                </a:effectLst>
                <a:uLnTx/>
                <a:uFillTx/>
                <a:latin typeface="Calibri" panose="020F0502020204030204" pitchFamily="34" charset="0"/>
                <a:cs typeface="Calibri" panose="020F0502020204030204" pitchFamily="34" charset="0"/>
                <a:sym typeface="Arial"/>
              </a:rPr>
              <a:t>TRƯỜNG</a:t>
            </a:r>
            <a:r>
              <a:rPr kumimoji="0" lang="en-US" sz="4000" b="1" i="0" u="none" strike="noStrike" kern="0" cap="none" spc="0" normalizeH="0" noProof="0" dirty="0">
                <a:ln w="6600">
                  <a:solidFill>
                    <a:srgbClr val="002060"/>
                  </a:solidFill>
                  <a:prstDash val="solid"/>
                </a:ln>
                <a:solidFill>
                  <a:srgbClr val="FFFFFF"/>
                </a:solidFill>
                <a:effectLst>
                  <a:outerShdw dist="38100" dir="2700000" algn="tl" rotWithShape="0">
                    <a:srgbClr val="002060"/>
                  </a:outerShdw>
                </a:effectLst>
                <a:uLnTx/>
                <a:uFillTx/>
                <a:latin typeface="Calibri" panose="020F0502020204030204" pitchFamily="34" charset="0"/>
                <a:cs typeface="Calibri" panose="020F0502020204030204" pitchFamily="34" charset="0"/>
                <a:sym typeface="Arial"/>
              </a:rPr>
              <a:t> TIỂU HỌC ĐOÀN KẾT</a:t>
            </a:r>
            <a:endParaRPr kumimoji="0" lang="en-US" sz="4000" b="1" i="0" u="none" strike="noStrike" kern="0" cap="none" spc="0" normalizeH="0" baseline="0" noProof="0" dirty="0">
              <a:ln w="6600">
                <a:solidFill>
                  <a:srgbClr val="002060"/>
                </a:solidFill>
                <a:prstDash val="solid"/>
              </a:ln>
              <a:solidFill>
                <a:srgbClr val="FFFFFF"/>
              </a:solidFill>
              <a:effectLst>
                <a:outerShdw dist="38100" dir="2700000" algn="tl" rotWithShape="0">
                  <a:srgbClr val="002060"/>
                </a:outerShdw>
              </a:effectLst>
              <a:uLnTx/>
              <a:uFillTx/>
              <a:latin typeface="Calibri" panose="020F0502020204030204" pitchFamily="34" charset="0"/>
              <a:cs typeface="Calibri" panose="020F0502020204030204" pitchFamily="34" charset="0"/>
              <a:sym typeface="Arial"/>
            </a:endParaRPr>
          </a:p>
        </p:txBody>
      </p:sp>
      <p:sp>
        <p:nvSpPr>
          <p:cNvPr id="17" name="TextBox 16">
            <a:extLst>
              <a:ext uri="{FF2B5EF4-FFF2-40B4-BE49-F238E27FC236}">
                <a16:creationId xmlns:a16="http://schemas.microsoft.com/office/drawing/2014/main" id="{ABD6A4CB-4A2C-4B1A-B140-3426DADC882B}"/>
              </a:ext>
            </a:extLst>
          </p:cNvPr>
          <p:cNvSpPr txBox="1"/>
          <p:nvPr/>
        </p:nvSpPr>
        <p:spPr>
          <a:xfrm>
            <a:off x="6157119" y="1321209"/>
            <a:ext cx="3308907" cy="1015659"/>
          </a:xfrm>
          <a:prstGeom prst="rect">
            <a:avLst/>
          </a:prstGeom>
          <a:noFill/>
        </p:spPr>
        <p:txBody>
          <a:bodyPr wrap="none" lIns="91434" tIns="45718" rIns="91434" bIns="45718" rtlCol="0">
            <a:spAutoFit/>
          </a:bodyPr>
          <a:lstStyle/>
          <a:p>
            <a:pPr defTabSz="1219110"/>
            <a:r>
              <a:rPr lang="en-US" sz="6000" b="1" dirty="0">
                <a:ln w="12700">
                  <a:solidFill>
                    <a:schemeClr val="accent1">
                      <a:lumMod val="75000"/>
                    </a:schemeClr>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Rounded" panose="020B0500000000000000" pitchFamily="34" charset="0"/>
                <a:ea typeface="Arial-Rounded" panose="020B0500000000000000" pitchFamily="34" charset="0"/>
                <a:cs typeface="Arial-Rounded" panose="020B0500000000000000" pitchFamily="34" charset="0"/>
              </a:rPr>
              <a:t>ĐẠO ĐỨC</a:t>
            </a:r>
          </a:p>
        </p:txBody>
      </p:sp>
      <p:grpSp>
        <p:nvGrpSpPr>
          <p:cNvPr id="37" name="Google Shape;253;p15">
            <a:extLst>
              <a:ext uri="{FF2B5EF4-FFF2-40B4-BE49-F238E27FC236}">
                <a16:creationId xmlns:a16="http://schemas.microsoft.com/office/drawing/2014/main" id="{597B83FC-5146-40A5-BBE1-75262355F8E6}"/>
              </a:ext>
            </a:extLst>
          </p:cNvPr>
          <p:cNvGrpSpPr/>
          <p:nvPr/>
        </p:nvGrpSpPr>
        <p:grpSpPr>
          <a:xfrm rot="10800000" flipH="1">
            <a:off x="395014" y="7253611"/>
            <a:ext cx="1266710" cy="1330985"/>
            <a:chOff x="472515" y="-120046"/>
            <a:chExt cx="1220573" cy="1282506"/>
          </a:xfrm>
        </p:grpSpPr>
        <p:sp>
          <p:nvSpPr>
            <p:cNvPr id="38" name="Google Shape;254;p15">
              <a:extLst>
                <a:ext uri="{FF2B5EF4-FFF2-40B4-BE49-F238E27FC236}">
                  <a16:creationId xmlns:a16="http://schemas.microsoft.com/office/drawing/2014/main" id="{3B881C03-A39F-46C7-A214-AC16627BA18C}"/>
                </a:ext>
              </a:extLst>
            </p:cNvPr>
            <p:cNvSpPr/>
            <p:nvPr/>
          </p:nvSpPr>
          <p:spPr>
            <a:xfrm>
              <a:off x="472515" y="-120046"/>
              <a:ext cx="1220573" cy="1282506"/>
            </a:xfrm>
            <a:custGeom>
              <a:avLst/>
              <a:gdLst/>
              <a:ahLst/>
              <a:cxnLst/>
              <a:rect l="l" t="t" r="r" b="b"/>
              <a:pathLst>
                <a:path w="30685" h="32242" extrusionOk="0">
                  <a:moveTo>
                    <a:pt x="18889" y="1"/>
                  </a:moveTo>
                  <a:cubicBezTo>
                    <a:pt x="18818" y="1"/>
                    <a:pt x="18746" y="7"/>
                    <a:pt x="18675" y="18"/>
                  </a:cubicBezTo>
                  <a:cubicBezTo>
                    <a:pt x="17439" y="223"/>
                    <a:pt x="16250" y="652"/>
                    <a:pt x="15146" y="1295"/>
                  </a:cubicBezTo>
                  <a:cubicBezTo>
                    <a:pt x="14042" y="1939"/>
                    <a:pt x="13082" y="2759"/>
                    <a:pt x="12294" y="3735"/>
                  </a:cubicBezTo>
                  <a:cubicBezTo>
                    <a:pt x="11742" y="4419"/>
                    <a:pt x="11287" y="5179"/>
                    <a:pt x="10942" y="5995"/>
                  </a:cubicBezTo>
                  <a:cubicBezTo>
                    <a:pt x="10770" y="6403"/>
                    <a:pt x="10625" y="6825"/>
                    <a:pt x="10508" y="7259"/>
                  </a:cubicBezTo>
                  <a:cubicBezTo>
                    <a:pt x="10378" y="7115"/>
                    <a:pt x="10254" y="6976"/>
                    <a:pt x="10136" y="6845"/>
                  </a:cubicBezTo>
                  <a:lnTo>
                    <a:pt x="10132" y="6840"/>
                  </a:lnTo>
                  <a:cubicBezTo>
                    <a:pt x="9501" y="6146"/>
                    <a:pt x="8878" y="5470"/>
                    <a:pt x="8192" y="4825"/>
                  </a:cubicBezTo>
                  <a:lnTo>
                    <a:pt x="8186" y="4820"/>
                  </a:lnTo>
                  <a:cubicBezTo>
                    <a:pt x="7931" y="4583"/>
                    <a:pt x="7600" y="4454"/>
                    <a:pt x="7254" y="4454"/>
                  </a:cubicBezTo>
                  <a:cubicBezTo>
                    <a:pt x="6902" y="4454"/>
                    <a:pt x="6568" y="4587"/>
                    <a:pt x="6313" y="4829"/>
                  </a:cubicBezTo>
                  <a:cubicBezTo>
                    <a:pt x="6048" y="5081"/>
                    <a:pt x="5896" y="5422"/>
                    <a:pt x="5885" y="5786"/>
                  </a:cubicBezTo>
                  <a:cubicBezTo>
                    <a:pt x="5875" y="6153"/>
                    <a:pt x="6008" y="6500"/>
                    <a:pt x="6259" y="6766"/>
                  </a:cubicBezTo>
                  <a:cubicBezTo>
                    <a:pt x="6897" y="7439"/>
                    <a:pt x="7524" y="8169"/>
                    <a:pt x="8130" y="8874"/>
                  </a:cubicBezTo>
                  <a:cubicBezTo>
                    <a:pt x="8280" y="9049"/>
                    <a:pt x="8433" y="9229"/>
                    <a:pt x="8586" y="9404"/>
                  </a:cubicBezTo>
                  <a:cubicBezTo>
                    <a:pt x="8605" y="9425"/>
                    <a:pt x="8623" y="9449"/>
                    <a:pt x="8643" y="9471"/>
                  </a:cubicBezTo>
                  <a:cubicBezTo>
                    <a:pt x="8264" y="9565"/>
                    <a:pt x="7883" y="9686"/>
                    <a:pt x="7504" y="9833"/>
                  </a:cubicBezTo>
                  <a:cubicBezTo>
                    <a:pt x="6568" y="10195"/>
                    <a:pt x="5660" y="10707"/>
                    <a:pt x="4805" y="11355"/>
                  </a:cubicBezTo>
                  <a:cubicBezTo>
                    <a:pt x="2981" y="12737"/>
                    <a:pt x="1611" y="14501"/>
                    <a:pt x="288" y="16207"/>
                  </a:cubicBezTo>
                  <a:cubicBezTo>
                    <a:pt x="124" y="16418"/>
                    <a:pt x="29" y="16670"/>
                    <a:pt x="15" y="16936"/>
                  </a:cubicBezTo>
                  <a:cubicBezTo>
                    <a:pt x="0" y="17202"/>
                    <a:pt x="64" y="17464"/>
                    <a:pt x="203" y="17693"/>
                  </a:cubicBezTo>
                  <a:cubicBezTo>
                    <a:pt x="439" y="18083"/>
                    <a:pt x="870" y="18325"/>
                    <a:pt x="1327" y="18325"/>
                  </a:cubicBezTo>
                  <a:cubicBezTo>
                    <a:pt x="1403" y="18325"/>
                    <a:pt x="1481" y="18319"/>
                    <a:pt x="1558" y="18304"/>
                  </a:cubicBezTo>
                  <a:cubicBezTo>
                    <a:pt x="2632" y="18111"/>
                    <a:pt x="3676" y="17841"/>
                    <a:pt x="4719" y="17480"/>
                  </a:cubicBezTo>
                  <a:lnTo>
                    <a:pt x="4719" y="17480"/>
                  </a:lnTo>
                  <a:cubicBezTo>
                    <a:pt x="4081" y="18860"/>
                    <a:pt x="3826" y="20248"/>
                    <a:pt x="3963" y="21626"/>
                  </a:cubicBezTo>
                  <a:cubicBezTo>
                    <a:pt x="4070" y="22705"/>
                    <a:pt x="4410" y="23690"/>
                    <a:pt x="4740" y="24643"/>
                  </a:cubicBezTo>
                  <a:cubicBezTo>
                    <a:pt x="5132" y="25781"/>
                    <a:pt x="5504" y="26855"/>
                    <a:pt x="5357" y="27837"/>
                  </a:cubicBezTo>
                  <a:cubicBezTo>
                    <a:pt x="5281" y="28349"/>
                    <a:pt x="5513" y="28861"/>
                    <a:pt x="5950" y="29139"/>
                  </a:cubicBezTo>
                  <a:cubicBezTo>
                    <a:pt x="6161" y="29274"/>
                    <a:pt x="6405" y="29344"/>
                    <a:pt x="6655" y="29344"/>
                  </a:cubicBezTo>
                  <a:cubicBezTo>
                    <a:pt x="6914" y="29344"/>
                    <a:pt x="7166" y="29268"/>
                    <a:pt x="7382" y="29125"/>
                  </a:cubicBezTo>
                  <a:cubicBezTo>
                    <a:pt x="8634" y="28293"/>
                    <a:pt x="9720" y="27154"/>
                    <a:pt x="10519" y="25833"/>
                  </a:cubicBezTo>
                  <a:cubicBezTo>
                    <a:pt x="10680" y="25567"/>
                    <a:pt x="10828" y="25294"/>
                    <a:pt x="10964" y="25017"/>
                  </a:cubicBezTo>
                  <a:cubicBezTo>
                    <a:pt x="11232" y="25902"/>
                    <a:pt x="11639" y="26721"/>
                    <a:pt x="12037" y="27525"/>
                  </a:cubicBezTo>
                  <a:cubicBezTo>
                    <a:pt x="12492" y="28443"/>
                    <a:pt x="12922" y="29309"/>
                    <a:pt x="13071" y="30152"/>
                  </a:cubicBezTo>
                  <a:cubicBezTo>
                    <a:pt x="13077" y="30228"/>
                    <a:pt x="13087" y="30303"/>
                    <a:pt x="13106" y="30377"/>
                  </a:cubicBezTo>
                  <a:cubicBezTo>
                    <a:pt x="13125" y="30550"/>
                    <a:pt x="13133" y="30719"/>
                    <a:pt x="13127" y="30881"/>
                  </a:cubicBezTo>
                  <a:cubicBezTo>
                    <a:pt x="13104" y="31501"/>
                    <a:pt x="13526" y="32058"/>
                    <a:pt x="14130" y="32205"/>
                  </a:cubicBezTo>
                  <a:cubicBezTo>
                    <a:pt x="14231" y="32230"/>
                    <a:pt x="14336" y="32242"/>
                    <a:pt x="14440" y="32242"/>
                  </a:cubicBezTo>
                  <a:cubicBezTo>
                    <a:pt x="14946" y="32242"/>
                    <a:pt x="15413" y="31946"/>
                    <a:pt x="15628" y="31487"/>
                  </a:cubicBezTo>
                  <a:cubicBezTo>
                    <a:pt x="16459" y="29717"/>
                    <a:pt x="17305" y="27816"/>
                    <a:pt x="17724" y="25749"/>
                  </a:cubicBezTo>
                  <a:cubicBezTo>
                    <a:pt x="17764" y="25554"/>
                    <a:pt x="17799" y="25360"/>
                    <a:pt x="17829" y="25167"/>
                  </a:cubicBezTo>
                  <a:cubicBezTo>
                    <a:pt x="18338" y="25919"/>
                    <a:pt x="18941" y="26670"/>
                    <a:pt x="19688" y="27305"/>
                  </a:cubicBezTo>
                  <a:cubicBezTo>
                    <a:pt x="20527" y="28017"/>
                    <a:pt x="21454" y="28512"/>
                    <a:pt x="22352" y="28991"/>
                  </a:cubicBezTo>
                  <a:cubicBezTo>
                    <a:pt x="23216" y="29452"/>
                    <a:pt x="24032" y="29887"/>
                    <a:pt x="24672" y="30468"/>
                  </a:cubicBezTo>
                  <a:cubicBezTo>
                    <a:pt x="24914" y="30687"/>
                    <a:pt x="25228" y="30808"/>
                    <a:pt x="25555" y="30808"/>
                  </a:cubicBezTo>
                  <a:cubicBezTo>
                    <a:pt x="25758" y="30808"/>
                    <a:pt x="25962" y="30760"/>
                    <a:pt x="26144" y="30667"/>
                  </a:cubicBezTo>
                  <a:cubicBezTo>
                    <a:pt x="26382" y="30549"/>
                    <a:pt x="26576" y="30362"/>
                    <a:pt x="26705" y="30129"/>
                  </a:cubicBezTo>
                  <a:cubicBezTo>
                    <a:pt x="26834" y="29894"/>
                    <a:pt x="26887" y="29632"/>
                    <a:pt x="26861" y="29367"/>
                  </a:cubicBezTo>
                  <a:cubicBezTo>
                    <a:pt x="26745" y="28171"/>
                    <a:pt x="26611" y="26815"/>
                    <a:pt x="26380" y="25500"/>
                  </a:cubicBezTo>
                  <a:cubicBezTo>
                    <a:pt x="26117" y="24003"/>
                    <a:pt x="25755" y="22724"/>
                    <a:pt x="25274" y="21587"/>
                  </a:cubicBezTo>
                  <a:cubicBezTo>
                    <a:pt x="25088" y="21151"/>
                    <a:pt x="24878" y="20728"/>
                    <a:pt x="24646" y="20321"/>
                  </a:cubicBezTo>
                  <a:lnTo>
                    <a:pt x="24646" y="20321"/>
                  </a:lnTo>
                  <a:cubicBezTo>
                    <a:pt x="24910" y="20411"/>
                    <a:pt x="25180" y="20492"/>
                    <a:pt x="25456" y="20556"/>
                  </a:cubicBezTo>
                  <a:cubicBezTo>
                    <a:pt x="25932" y="20666"/>
                    <a:pt x="26416" y="20723"/>
                    <a:pt x="26894" y="20723"/>
                  </a:cubicBezTo>
                  <a:cubicBezTo>
                    <a:pt x="27501" y="20723"/>
                    <a:pt x="28078" y="20631"/>
                    <a:pt x="28611" y="20453"/>
                  </a:cubicBezTo>
                  <a:cubicBezTo>
                    <a:pt x="29221" y="20250"/>
                    <a:pt x="29757" y="19935"/>
                    <a:pt x="30205" y="19520"/>
                  </a:cubicBezTo>
                  <a:cubicBezTo>
                    <a:pt x="30533" y="19211"/>
                    <a:pt x="30684" y="18743"/>
                    <a:pt x="30594" y="18297"/>
                  </a:cubicBezTo>
                  <a:cubicBezTo>
                    <a:pt x="30503" y="17851"/>
                    <a:pt x="30180" y="17478"/>
                    <a:pt x="29754" y="17323"/>
                  </a:cubicBezTo>
                  <a:cubicBezTo>
                    <a:pt x="28916" y="17021"/>
                    <a:pt x="28162" y="16507"/>
                    <a:pt x="27575" y="15836"/>
                  </a:cubicBezTo>
                  <a:cubicBezTo>
                    <a:pt x="27396" y="15630"/>
                    <a:pt x="27220" y="15399"/>
                    <a:pt x="27037" y="15154"/>
                  </a:cubicBezTo>
                  <a:cubicBezTo>
                    <a:pt x="26836" y="14888"/>
                    <a:pt x="26627" y="14611"/>
                    <a:pt x="26390" y="14338"/>
                  </a:cubicBezTo>
                  <a:cubicBezTo>
                    <a:pt x="25675" y="13519"/>
                    <a:pt x="24787" y="12853"/>
                    <a:pt x="23794" y="12382"/>
                  </a:cubicBezTo>
                  <a:cubicBezTo>
                    <a:pt x="24432" y="12104"/>
                    <a:pt x="25046" y="11767"/>
                    <a:pt x="25634" y="11373"/>
                  </a:cubicBezTo>
                  <a:cubicBezTo>
                    <a:pt x="26797" y="10593"/>
                    <a:pt x="27791" y="9632"/>
                    <a:pt x="28589" y="8516"/>
                  </a:cubicBezTo>
                  <a:cubicBezTo>
                    <a:pt x="28931" y="8037"/>
                    <a:pt x="28911" y="7383"/>
                    <a:pt x="28541" y="6925"/>
                  </a:cubicBezTo>
                  <a:cubicBezTo>
                    <a:pt x="28290" y="6616"/>
                    <a:pt x="27918" y="6439"/>
                    <a:pt x="27520" y="6439"/>
                  </a:cubicBezTo>
                  <a:cubicBezTo>
                    <a:pt x="27338" y="6439"/>
                    <a:pt x="27160" y="6476"/>
                    <a:pt x="26992" y="6550"/>
                  </a:cubicBezTo>
                  <a:cubicBezTo>
                    <a:pt x="26543" y="6746"/>
                    <a:pt x="26040" y="6850"/>
                    <a:pt x="25538" y="6850"/>
                  </a:cubicBezTo>
                  <a:cubicBezTo>
                    <a:pt x="25208" y="6850"/>
                    <a:pt x="24883" y="6807"/>
                    <a:pt x="24574" y="6720"/>
                  </a:cubicBezTo>
                  <a:cubicBezTo>
                    <a:pt x="24320" y="6649"/>
                    <a:pt x="24053" y="6544"/>
                    <a:pt x="23769" y="6434"/>
                  </a:cubicBezTo>
                  <a:cubicBezTo>
                    <a:pt x="23562" y="6352"/>
                    <a:pt x="23347" y="6268"/>
                    <a:pt x="23119" y="6190"/>
                  </a:cubicBezTo>
                  <a:cubicBezTo>
                    <a:pt x="22229" y="5885"/>
                    <a:pt x="21285" y="5730"/>
                    <a:pt x="20313" y="5730"/>
                  </a:cubicBezTo>
                  <a:cubicBezTo>
                    <a:pt x="19823" y="5730"/>
                    <a:pt x="19332" y="5769"/>
                    <a:pt x="18849" y="5847"/>
                  </a:cubicBezTo>
                  <a:cubicBezTo>
                    <a:pt x="19145" y="5171"/>
                    <a:pt x="19372" y="4488"/>
                    <a:pt x="19521" y="3829"/>
                  </a:cubicBezTo>
                  <a:cubicBezTo>
                    <a:pt x="19562" y="3652"/>
                    <a:pt x="19598" y="3477"/>
                    <a:pt x="19632" y="3309"/>
                  </a:cubicBezTo>
                  <a:lnTo>
                    <a:pt x="19632" y="3307"/>
                  </a:lnTo>
                  <a:cubicBezTo>
                    <a:pt x="19683" y="3057"/>
                    <a:pt x="19732" y="2817"/>
                    <a:pt x="19789" y="2596"/>
                  </a:cubicBezTo>
                  <a:cubicBezTo>
                    <a:pt x="19988" y="2362"/>
                    <a:pt x="20103" y="2070"/>
                    <a:pt x="20120" y="1765"/>
                  </a:cubicBezTo>
                  <a:cubicBezTo>
                    <a:pt x="20181" y="1598"/>
                    <a:pt x="20208" y="1421"/>
                    <a:pt x="20199" y="1242"/>
                  </a:cubicBezTo>
                  <a:cubicBezTo>
                    <a:pt x="20186" y="997"/>
                    <a:pt x="20104" y="762"/>
                    <a:pt x="19965" y="561"/>
                  </a:cubicBezTo>
                  <a:cubicBezTo>
                    <a:pt x="19719" y="211"/>
                    <a:pt x="19317" y="1"/>
                    <a:pt x="18889" y="1"/>
                  </a:cubicBezTo>
                  <a:close/>
                </a:path>
              </a:pathLst>
            </a:cu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55;p15">
              <a:extLst>
                <a:ext uri="{FF2B5EF4-FFF2-40B4-BE49-F238E27FC236}">
                  <a16:creationId xmlns:a16="http://schemas.microsoft.com/office/drawing/2014/main" id="{30C96487-FEF6-4879-ACAF-723A8438C3FD}"/>
                </a:ext>
              </a:extLst>
            </p:cNvPr>
            <p:cNvSpPr/>
            <p:nvPr/>
          </p:nvSpPr>
          <p:spPr>
            <a:xfrm>
              <a:off x="525060" y="-67978"/>
              <a:ext cx="1113253" cy="1178170"/>
            </a:xfrm>
            <a:custGeom>
              <a:avLst/>
              <a:gdLst/>
              <a:ahLst/>
              <a:cxnLst/>
              <a:rect l="l" t="t" r="r" b="b"/>
              <a:pathLst>
                <a:path w="27987" h="29619" extrusionOk="0">
                  <a:moveTo>
                    <a:pt x="17568" y="1"/>
                  </a:moveTo>
                  <a:cubicBezTo>
                    <a:pt x="15399" y="359"/>
                    <a:pt x="13376" y="1538"/>
                    <a:pt x="11995" y="3247"/>
                  </a:cubicBezTo>
                  <a:cubicBezTo>
                    <a:pt x="10612" y="4961"/>
                    <a:pt x="10039" y="7089"/>
                    <a:pt x="10144" y="9284"/>
                  </a:cubicBezTo>
                  <a:cubicBezTo>
                    <a:pt x="9861" y="9245"/>
                    <a:pt x="9578" y="9226"/>
                    <a:pt x="9295" y="9226"/>
                  </a:cubicBezTo>
                  <a:cubicBezTo>
                    <a:pt x="7496" y="9226"/>
                    <a:pt x="5721" y="9995"/>
                    <a:pt x="4273" y="11091"/>
                  </a:cubicBezTo>
                  <a:cubicBezTo>
                    <a:pt x="2598" y="12361"/>
                    <a:pt x="1289" y="14041"/>
                    <a:pt x="0" y="15702"/>
                  </a:cubicBezTo>
                  <a:cubicBezTo>
                    <a:pt x="2986" y="15167"/>
                    <a:pt x="5657" y="13973"/>
                    <a:pt x="8212" y="12335"/>
                  </a:cubicBezTo>
                  <a:lnTo>
                    <a:pt x="8212" y="12335"/>
                  </a:lnTo>
                  <a:cubicBezTo>
                    <a:pt x="5800" y="14291"/>
                    <a:pt x="3637" y="17095"/>
                    <a:pt x="3944" y="20187"/>
                  </a:cubicBezTo>
                  <a:cubicBezTo>
                    <a:pt x="4166" y="22421"/>
                    <a:pt x="5663" y="24503"/>
                    <a:pt x="5331" y="26722"/>
                  </a:cubicBezTo>
                  <a:cubicBezTo>
                    <a:pt x="7557" y="25244"/>
                    <a:pt x="9072" y="22739"/>
                    <a:pt x="9348" y="20079"/>
                  </a:cubicBezTo>
                  <a:cubicBezTo>
                    <a:pt x="9449" y="19107"/>
                    <a:pt x="9392" y="18127"/>
                    <a:pt x="9407" y="17150"/>
                  </a:cubicBezTo>
                  <a:cubicBezTo>
                    <a:pt x="9414" y="16710"/>
                    <a:pt x="9638" y="16120"/>
                    <a:pt x="10016" y="16120"/>
                  </a:cubicBezTo>
                  <a:cubicBezTo>
                    <a:pt x="10060" y="16120"/>
                    <a:pt x="10107" y="16128"/>
                    <a:pt x="10155" y="16145"/>
                  </a:cubicBezTo>
                  <a:cubicBezTo>
                    <a:pt x="10283" y="16191"/>
                    <a:pt x="10378" y="16297"/>
                    <a:pt x="10457" y="16407"/>
                  </a:cubicBezTo>
                  <a:cubicBezTo>
                    <a:pt x="11015" y="17173"/>
                    <a:pt x="11068" y="18198"/>
                    <a:pt x="10958" y="19141"/>
                  </a:cubicBezTo>
                  <a:cubicBezTo>
                    <a:pt x="10851" y="20083"/>
                    <a:pt x="10606" y="21018"/>
                    <a:pt x="10651" y="21966"/>
                  </a:cubicBezTo>
                  <a:cubicBezTo>
                    <a:pt x="10779" y="24669"/>
                    <a:pt x="13215" y="26915"/>
                    <a:pt x="13115" y="29619"/>
                  </a:cubicBezTo>
                  <a:cubicBezTo>
                    <a:pt x="13938" y="27866"/>
                    <a:pt x="14729" y="26075"/>
                    <a:pt x="15112" y="24177"/>
                  </a:cubicBezTo>
                  <a:cubicBezTo>
                    <a:pt x="15498" y="22278"/>
                    <a:pt x="15451" y="20241"/>
                    <a:pt x="14644" y="18480"/>
                  </a:cubicBezTo>
                  <a:lnTo>
                    <a:pt x="14644" y="18480"/>
                  </a:lnTo>
                  <a:cubicBezTo>
                    <a:pt x="16356" y="20520"/>
                    <a:pt x="17184" y="23270"/>
                    <a:pt x="19214" y="24993"/>
                  </a:cubicBezTo>
                  <a:cubicBezTo>
                    <a:pt x="20729" y="26279"/>
                    <a:pt x="22758" y="26850"/>
                    <a:pt x="24229" y="28184"/>
                  </a:cubicBezTo>
                  <a:cubicBezTo>
                    <a:pt x="23985" y="25671"/>
                    <a:pt x="23727" y="23113"/>
                    <a:pt x="22741" y="20790"/>
                  </a:cubicBezTo>
                  <a:cubicBezTo>
                    <a:pt x="21754" y="18465"/>
                    <a:pt x="19905" y="16370"/>
                    <a:pt x="17463" y="15729"/>
                  </a:cubicBezTo>
                  <a:cubicBezTo>
                    <a:pt x="17266" y="15678"/>
                    <a:pt x="17363" y="15455"/>
                    <a:pt x="17431" y="15262"/>
                  </a:cubicBezTo>
                  <a:lnTo>
                    <a:pt x="17431" y="15262"/>
                  </a:lnTo>
                  <a:cubicBezTo>
                    <a:pt x="18689" y="15300"/>
                    <a:pt x="19874" y="15846"/>
                    <a:pt x="20986" y="16437"/>
                  </a:cubicBezTo>
                  <a:cubicBezTo>
                    <a:pt x="22097" y="17027"/>
                    <a:pt x="23202" y="17682"/>
                    <a:pt x="24428" y="17966"/>
                  </a:cubicBezTo>
                  <a:cubicBezTo>
                    <a:pt x="24798" y="18052"/>
                    <a:pt x="25184" y="18099"/>
                    <a:pt x="25569" y="18099"/>
                  </a:cubicBezTo>
                  <a:cubicBezTo>
                    <a:pt x="26460" y="18099"/>
                    <a:pt x="27341" y="17848"/>
                    <a:pt x="27986" y="17248"/>
                  </a:cubicBezTo>
                  <a:cubicBezTo>
                    <a:pt x="26942" y="16872"/>
                    <a:pt x="25997" y="16226"/>
                    <a:pt x="25266" y="15391"/>
                  </a:cubicBezTo>
                  <a:cubicBezTo>
                    <a:pt x="24846" y="14910"/>
                    <a:pt x="24497" y="14372"/>
                    <a:pt x="24077" y="13890"/>
                  </a:cubicBezTo>
                  <a:cubicBezTo>
                    <a:pt x="22818" y="12445"/>
                    <a:pt x="20909" y="11596"/>
                    <a:pt x="18995" y="11596"/>
                  </a:cubicBezTo>
                  <a:cubicBezTo>
                    <a:pt x="18754" y="11596"/>
                    <a:pt x="18512" y="11610"/>
                    <a:pt x="18272" y="11637"/>
                  </a:cubicBezTo>
                  <a:cubicBezTo>
                    <a:pt x="18201" y="11645"/>
                    <a:pt x="18125" y="11652"/>
                    <a:pt x="18050" y="11652"/>
                  </a:cubicBezTo>
                  <a:cubicBezTo>
                    <a:pt x="17859" y="11652"/>
                    <a:pt x="17674" y="11610"/>
                    <a:pt x="17596" y="11448"/>
                  </a:cubicBezTo>
                  <a:cubicBezTo>
                    <a:pt x="17595" y="11448"/>
                    <a:pt x="17594" y="11448"/>
                    <a:pt x="17593" y="11448"/>
                  </a:cubicBezTo>
                  <a:cubicBezTo>
                    <a:pt x="17437" y="11448"/>
                    <a:pt x="17520" y="11384"/>
                    <a:pt x="17588" y="11239"/>
                  </a:cubicBezTo>
                  <a:cubicBezTo>
                    <a:pt x="17656" y="11093"/>
                    <a:pt x="17814" y="11014"/>
                    <a:pt x="17963" y="10956"/>
                  </a:cubicBezTo>
                  <a:cubicBezTo>
                    <a:pt x="18584" y="10714"/>
                    <a:pt x="19255" y="10645"/>
                    <a:pt x="19909" y="10512"/>
                  </a:cubicBezTo>
                  <a:cubicBezTo>
                    <a:pt x="22415" y="10006"/>
                    <a:pt x="24711" y="8520"/>
                    <a:pt x="26201" y="6440"/>
                  </a:cubicBezTo>
                  <a:lnTo>
                    <a:pt x="26201" y="6440"/>
                  </a:lnTo>
                  <a:cubicBezTo>
                    <a:pt x="25578" y="6713"/>
                    <a:pt x="24898" y="6852"/>
                    <a:pt x="24218" y="6852"/>
                  </a:cubicBezTo>
                  <a:cubicBezTo>
                    <a:pt x="23773" y="6852"/>
                    <a:pt x="23329" y="6793"/>
                    <a:pt x="22901" y="6673"/>
                  </a:cubicBezTo>
                  <a:cubicBezTo>
                    <a:pt x="22379" y="6527"/>
                    <a:pt x="21885" y="6296"/>
                    <a:pt x="21372" y="6120"/>
                  </a:cubicBezTo>
                  <a:cubicBezTo>
                    <a:pt x="20607" y="5857"/>
                    <a:pt x="19801" y="5731"/>
                    <a:pt x="18993" y="5731"/>
                  </a:cubicBezTo>
                  <a:cubicBezTo>
                    <a:pt x="17180" y="5731"/>
                    <a:pt x="15359" y="6369"/>
                    <a:pt x="13972" y="7537"/>
                  </a:cubicBezTo>
                  <a:lnTo>
                    <a:pt x="13972" y="7537"/>
                  </a:lnTo>
                  <a:cubicBezTo>
                    <a:pt x="15366" y="6101"/>
                    <a:pt x="16494" y="4110"/>
                    <a:pt x="16922" y="2226"/>
                  </a:cubicBezTo>
                  <a:cubicBezTo>
                    <a:pt x="17094" y="1470"/>
                    <a:pt x="17187" y="677"/>
                    <a:pt x="175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256;p15">
              <a:extLst>
                <a:ext uri="{FF2B5EF4-FFF2-40B4-BE49-F238E27FC236}">
                  <a16:creationId xmlns:a16="http://schemas.microsoft.com/office/drawing/2014/main" id="{6359BAF3-3D59-41CA-95F9-EFE749AB1C24}"/>
                </a:ext>
              </a:extLst>
            </p:cNvPr>
            <p:cNvGrpSpPr/>
            <p:nvPr/>
          </p:nvGrpSpPr>
          <p:grpSpPr>
            <a:xfrm>
              <a:off x="540334" y="-56125"/>
              <a:ext cx="1078419" cy="1134822"/>
              <a:chOff x="7703473" y="1149191"/>
              <a:chExt cx="2785894" cy="2931600"/>
            </a:xfrm>
          </p:grpSpPr>
          <p:sp>
            <p:nvSpPr>
              <p:cNvPr id="41" name="Google Shape;257;p15">
                <a:extLst>
                  <a:ext uri="{FF2B5EF4-FFF2-40B4-BE49-F238E27FC236}">
                    <a16:creationId xmlns:a16="http://schemas.microsoft.com/office/drawing/2014/main" id="{C2E51370-10B4-4BAA-8FFC-9075A5EA95EA}"/>
                  </a:ext>
                </a:extLst>
              </p:cNvPr>
              <p:cNvSpPr/>
              <p:nvPr/>
            </p:nvSpPr>
            <p:spPr>
              <a:xfrm>
                <a:off x="7703473" y="1149191"/>
                <a:ext cx="2785894" cy="2931600"/>
              </a:xfrm>
              <a:custGeom>
                <a:avLst/>
                <a:gdLst/>
                <a:ahLst/>
                <a:cxnLst/>
                <a:rect l="l" t="t" r="r" b="b"/>
                <a:pathLst>
                  <a:path w="27112" h="28530" extrusionOk="0">
                    <a:moveTo>
                      <a:pt x="17016" y="0"/>
                    </a:moveTo>
                    <a:cubicBezTo>
                      <a:pt x="17003" y="0"/>
                      <a:pt x="16990" y="3"/>
                      <a:pt x="16976" y="10"/>
                    </a:cubicBezTo>
                    <a:cubicBezTo>
                      <a:pt x="16522" y="250"/>
                      <a:pt x="16088" y="530"/>
                      <a:pt x="15674" y="836"/>
                    </a:cubicBezTo>
                    <a:cubicBezTo>
                      <a:pt x="14540" y="1688"/>
                      <a:pt x="13585" y="2774"/>
                      <a:pt x="12870" y="3997"/>
                    </a:cubicBezTo>
                    <a:cubicBezTo>
                      <a:pt x="12256" y="5057"/>
                      <a:pt x="11818" y="6220"/>
                      <a:pt x="11604" y="7427"/>
                    </a:cubicBezTo>
                    <a:cubicBezTo>
                      <a:pt x="11524" y="7866"/>
                      <a:pt x="11486" y="8321"/>
                      <a:pt x="11441" y="8762"/>
                    </a:cubicBezTo>
                    <a:cubicBezTo>
                      <a:pt x="11397" y="9231"/>
                      <a:pt x="11324" y="9700"/>
                      <a:pt x="11168" y="10144"/>
                    </a:cubicBezTo>
                    <a:cubicBezTo>
                      <a:pt x="10737" y="9677"/>
                      <a:pt x="10301" y="9215"/>
                      <a:pt x="9859" y="8762"/>
                    </a:cubicBezTo>
                    <a:cubicBezTo>
                      <a:pt x="9653" y="8546"/>
                      <a:pt x="9451" y="8329"/>
                      <a:pt x="9249" y="8109"/>
                    </a:cubicBezTo>
                    <a:cubicBezTo>
                      <a:pt x="8690" y="7500"/>
                      <a:pt x="8006" y="6730"/>
                      <a:pt x="7450" y="6112"/>
                    </a:cubicBezTo>
                    <a:cubicBezTo>
                      <a:pt x="6846" y="5448"/>
                      <a:pt x="6237" y="4786"/>
                      <a:pt x="5581" y="4171"/>
                    </a:cubicBezTo>
                    <a:cubicBezTo>
                      <a:pt x="5570" y="4160"/>
                      <a:pt x="5556" y="4155"/>
                      <a:pt x="5542" y="4155"/>
                    </a:cubicBezTo>
                    <a:cubicBezTo>
                      <a:pt x="5528" y="4155"/>
                      <a:pt x="5514" y="4160"/>
                      <a:pt x="5502" y="4171"/>
                    </a:cubicBezTo>
                    <a:cubicBezTo>
                      <a:pt x="5480" y="4193"/>
                      <a:pt x="5479" y="4228"/>
                      <a:pt x="5500" y="4251"/>
                    </a:cubicBezTo>
                    <a:cubicBezTo>
                      <a:pt x="6321" y="5117"/>
                      <a:pt x="7087" y="6031"/>
                      <a:pt x="7869" y="6937"/>
                    </a:cubicBezTo>
                    <a:cubicBezTo>
                      <a:pt x="8454" y="7617"/>
                      <a:pt x="9046" y="8293"/>
                      <a:pt x="9665" y="8945"/>
                    </a:cubicBezTo>
                    <a:cubicBezTo>
                      <a:pt x="9974" y="9265"/>
                      <a:pt x="10280" y="9586"/>
                      <a:pt x="10585" y="9910"/>
                    </a:cubicBezTo>
                    <a:cubicBezTo>
                      <a:pt x="10543" y="9909"/>
                      <a:pt x="10501" y="9908"/>
                      <a:pt x="10459" y="9908"/>
                    </a:cubicBezTo>
                    <a:cubicBezTo>
                      <a:pt x="10345" y="9908"/>
                      <a:pt x="10231" y="9912"/>
                      <a:pt x="10118" y="9918"/>
                    </a:cubicBezTo>
                    <a:cubicBezTo>
                      <a:pt x="8834" y="10007"/>
                      <a:pt x="7595" y="10421"/>
                      <a:pt x="6419" y="10924"/>
                    </a:cubicBezTo>
                    <a:cubicBezTo>
                      <a:pt x="5715" y="11223"/>
                      <a:pt x="5011" y="11542"/>
                      <a:pt x="4349" y="11934"/>
                    </a:cubicBezTo>
                    <a:cubicBezTo>
                      <a:pt x="3233" y="12569"/>
                      <a:pt x="2355" y="13524"/>
                      <a:pt x="1341" y="14293"/>
                    </a:cubicBezTo>
                    <a:cubicBezTo>
                      <a:pt x="942" y="14596"/>
                      <a:pt x="513" y="14863"/>
                      <a:pt x="55" y="15067"/>
                    </a:cubicBezTo>
                    <a:cubicBezTo>
                      <a:pt x="19" y="15083"/>
                      <a:pt x="1" y="15126"/>
                      <a:pt x="14" y="15164"/>
                    </a:cubicBezTo>
                    <a:cubicBezTo>
                      <a:pt x="27" y="15196"/>
                      <a:pt x="56" y="15214"/>
                      <a:pt x="87" y="15214"/>
                    </a:cubicBezTo>
                    <a:cubicBezTo>
                      <a:pt x="96" y="15214"/>
                      <a:pt x="105" y="15213"/>
                      <a:pt x="114" y="15210"/>
                    </a:cubicBezTo>
                    <a:cubicBezTo>
                      <a:pt x="597" y="15025"/>
                      <a:pt x="1046" y="14759"/>
                      <a:pt x="1466" y="14464"/>
                    </a:cubicBezTo>
                    <a:cubicBezTo>
                      <a:pt x="1884" y="14166"/>
                      <a:pt x="2277" y="13835"/>
                      <a:pt x="2665" y="13508"/>
                    </a:cubicBezTo>
                    <a:cubicBezTo>
                      <a:pt x="3432" y="12843"/>
                      <a:pt x="4235" y="12250"/>
                      <a:pt x="5148" y="11806"/>
                    </a:cubicBezTo>
                    <a:cubicBezTo>
                      <a:pt x="6822" y="10996"/>
                      <a:pt x="8811" y="10093"/>
                      <a:pt x="10703" y="10093"/>
                    </a:cubicBezTo>
                    <a:cubicBezTo>
                      <a:pt x="10721" y="10093"/>
                      <a:pt x="10740" y="10093"/>
                      <a:pt x="10758" y="10093"/>
                    </a:cubicBezTo>
                    <a:cubicBezTo>
                      <a:pt x="10946" y="10294"/>
                      <a:pt x="11134" y="10496"/>
                      <a:pt x="11320" y="10700"/>
                    </a:cubicBezTo>
                    <a:cubicBezTo>
                      <a:pt x="11004" y="10774"/>
                      <a:pt x="10696" y="10882"/>
                      <a:pt x="10399" y="11010"/>
                    </a:cubicBezTo>
                    <a:cubicBezTo>
                      <a:pt x="9383" y="11460"/>
                      <a:pt x="8433" y="12163"/>
                      <a:pt x="7887" y="13147"/>
                    </a:cubicBezTo>
                    <a:cubicBezTo>
                      <a:pt x="7527" y="13798"/>
                      <a:pt x="7254" y="14471"/>
                      <a:pt x="6991" y="15164"/>
                    </a:cubicBezTo>
                    <a:cubicBezTo>
                      <a:pt x="6731" y="15858"/>
                      <a:pt x="6602" y="16606"/>
                      <a:pt x="6566" y="17343"/>
                    </a:cubicBezTo>
                    <a:cubicBezTo>
                      <a:pt x="6529" y="18079"/>
                      <a:pt x="6552" y="18811"/>
                      <a:pt x="6525" y="19534"/>
                    </a:cubicBezTo>
                    <a:cubicBezTo>
                      <a:pt x="6487" y="20621"/>
                      <a:pt x="6334" y="21706"/>
                      <a:pt x="6183" y="22785"/>
                    </a:cubicBezTo>
                    <a:cubicBezTo>
                      <a:pt x="6031" y="23837"/>
                      <a:pt x="5883" y="24971"/>
                      <a:pt x="5153" y="25793"/>
                    </a:cubicBezTo>
                    <a:cubicBezTo>
                      <a:pt x="5124" y="25823"/>
                      <a:pt x="5126" y="25872"/>
                      <a:pt x="5156" y="25901"/>
                    </a:cubicBezTo>
                    <a:cubicBezTo>
                      <a:pt x="5170" y="25915"/>
                      <a:pt x="5190" y="25921"/>
                      <a:pt x="5209" y="25921"/>
                    </a:cubicBezTo>
                    <a:cubicBezTo>
                      <a:pt x="5230" y="25921"/>
                      <a:pt x="5250" y="25914"/>
                      <a:pt x="5265" y="25898"/>
                    </a:cubicBezTo>
                    <a:cubicBezTo>
                      <a:pt x="5523" y="25628"/>
                      <a:pt x="5726" y="25303"/>
                      <a:pt x="5875" y="24962"/>
                    </a:cubicBezTo>
                    <a:cubicBezTo>
                      <a:pt x="6174" y="24281"/>
                      <a:pt x="6293" y="23544"/>
                      <a:pt x="6406" y="22818"/>
                    </a:cubicBezTo>
                    <a:cubicBezTo>
                      <a:pt x="6577" y="21732"/>
                      <a:pt x="6742" y="20647"/>
                      <a:pt x="6788" y="19544"/>
                    </a:cubicBezTo>
                    <a:cubicBezTo>
                      <a:pt x="6818" y="18809"/>
                      <a:pt x="6796" y="18079"/>
                      <a:pt x="6836" y="17359"/>
                    </a:cubicBezTo>
                    <a:cubicBezTo>
                      <a:pt x="6855" y="16999"/>
                      <a:pt x="6893" y="16640"/>
                      <a:pt x="6957" y="16288"/>
                    </a:cubicBezTo>
                    <a:cubicBezTo>
                      <a:pt x="7086" y="15579"/>
                      <a:pt x="7361" y="14909"/>
                      <a:pt x="7643" y="14245"/>
                    </a:cubicBezTo>
                    <a:cubicBezTo>
                      <a:pt x="7786" y="13911"/>
                      <a:pt x="7931" y="13582"/>
                      <a:pt x="8102" y="13268"/>
                    </a:cubicBezTo>
                    <a:cubicBezTo>
                      <a:pt x="8606" y="12323"/>
                      <a:pt x="9520" y="11641"/>
                      <a:pt x="10479" y="11189"/>
                    </a:cubicBezTo>
                    <a:cubicBezTo>
                      <a:pt x="10791" y="11046"/>
                      <a:pt x="11116" y="10926"/>
                      <a:pt x="11451" y="10844"/>
                    </a:cubicBezTo>
                    <a:cubicBezTo>
                      <a:pt x="11733" y="11152"/>
                      <a:pt x="12012" y="11462"/>
                      <a:pt x="12290" y="11775"/>
                    </a:cubicBezTo>
                    <a:cubicBezTo>
                      <a:pt x="12082" y="12249"/>
                      <a:pt x="11897" y="12733"/>
                      <a:pt x="11739" y="13226"/>
                    </a:cubicBezTo>
                    <a:cubicBezTo>
                      <a:pt x="11297" y="14607"/>
                      <a:pt x="11061" y="16094"/>
                      <a:pt x="11305" y="17538"/>
                    </a:cubicBezTo>
                    <a:cubicBezTo>
                      <a:pt x="11822" y="20514"/>
                      <a:pt x="13761" y="23271"/>
                      <a:pt x="13283" y="26377"/>
                    </a:cubicBezTo>
                    <a:cubicBezTo>
                      <a:pt x="13170" y="27080"/>
                      <a:pt x="12922" y="27757"/>
                      <a:pt x="12678" y="28427"/>
                    </a:cubicBezTo>
                    <a:cubicBezTo>
                      <a:pt x="12664" y="28466"/>
                      <a:pt x="12683" y="28509"/>
                      <a:pt x="12721" y="28524"/>
                    </a:cubicBezTo>
                    <a:cubicBezTo>
                      <a:pt x="12731" y="28527"/>
                      <a:pt x="12741" y="28529"/>
                      <a:pt x="12750" y="28529"/>
                    </a:cubicBezTo>
                    <a:cubicBezTo>
                      <a:pt x="12781" y="28529"/>
                      <a:pt x="12809" y="28512"/>
                      <a:pt x="12821" y="28482"/>
                    </a:cubicBezTo>
                    <a:cubicBezTo>
                      <a:pt x="12954" y="28149"/>
                      <a:pt x="13089" y="27813"/>
                      <a:pt x="13204" y="27468"/>
                    </a:cubicBezTo>
                    <a:cubicBezTo>
                      <a:pt x="14413" y="24202"/>
                      <a:pt x="12421" y="21122"/>
                      <a:pt x="11673" y="18015"/>
                    </a:cubicBezTo>
                    <a:cubicBezTo>
                      <a:pt x="11276" y="16455"/>
                      <a:pt x="11478" y="14815"/>
                      <a:pt x="11938" y="13288"/>
                    </a:cubicBezTo>
                    <a:cubicBezTo>
                      <a:pt x="12075" y="12824"/>
                      <a:pt x="12238" y="12369"/>
                      <a:pt x="12416" y="11918"/>
                    </a:cubicBezTo>
                    <a:cubicBezTo>
                      <a:pt x="13300" y="12921"/>
                      <a:pt x="14162" y="13944"/>
                      <a:pt x="14999" y="14984"/>
                    </a:cubicBezTo>
                    <a:cubicBezTo>
                      <a:pt x="16918" y="17365"/>
                      <a:pt x="18745" y="19828"/>
                      <a:pt x="20470" y="22357"/>
                    </a:cubicBezTo>
                    <a:cubicBezTo>
                      <a:pt x="21419" y="23782"/>
                      <a:pt x="22331" y="25247"/>
                      <a:pt x="23101" y="26778"/>
                    </a:cubicBezTo>
                    <a:cubicBezTo>
                      <a:pt x="23110" y="26798"/>
                      <a:pt x="23131" y="26810"/>
                      <a:pt x="23153" y="26810"/>
                    </a:cubicBezTo>
                    <a:cubicBezTo>
                      <a:pt x="23162" y="26810"/>
                      <a:pt x="23170" y="26808"/>
                      <a:pt x="23178" y="26804"/>
                    </a:cubicBezTo>
                    <a:cubicBezTo>
                      <a:pt x="23206" y="26790"/>
                      <a:pt x="23218" y="26755"/>
                      <a:pt x="23204" y="26728"/>
                    </a:cubicBezTo>
                    <a:cubicBezTo>
                      <a:pt x="22941" y="26201"/>
                      <a:pt x="22635" y="25661"/>
                      <a:pt x="22341" y="25151"/>
                    </a:cubicBezTo>
                    <a:cubicBezTo>
                      <a:pt x="20215" y="21542"/>
                      <a:pt x="17707" y="18176"/>
                      <a:pt x="15158" y="14858"/>
                    </a:cubicBezTo>
                    <a:cubicBezTo>
                      <a:pt x="14459" y="13962"/>
                      <a:pt x="13740" y="13080"/>
                      <a:pt x="13002" y="12215"/>
                    </a:cubicBezTo>
                    <a:cubicBezTo>
                      <a:pt x="13512" y="12079"/>
                      <a:pt x="14039" y="12013"/>
                      <a:pt x="14567" y="12013"/>
                    </a:cubicBezTo>
                    <a:cubicBezTo>
                      <a:pt x="14658" y="12013"/>
                      <a:pt x="14748" y="12015"/>
                      <a:pt x="14839" y="12019"/>
                    </a:cubicBezTo>
                    <a:cubicBezTo>
                      <a:pt x="17464" y="12124"/>
                      <a:pt x="19726" y="13660"/>
                      <a:pt x="21730" y="15224"/>
                    </a:cubicBezTo>
                    <a:cubicBezTo>
                      <a:pt x="22621" y="15907"/>
                      <a:pt x="23541" y="16713"/>
                      <a:pt x="24606" y="17108"/>
                    </a:cubicBezTo>
                    <a:cubicBezTo>
                      <a:pt x="25012" y="17257"/>
                      <a:pt x="25452" y="17347"/>
                      <a:pt x="25889" y="17347"/>
                    </a:cubicBezTo>
                    <a:cubicBezTo>
                      <a:pt x="26289" y="17347"/>
                      <a:pt x="26687" y="17271"/>
                      <a:pt x="27054" y="17097"/>
                    </a:cubicBezTo>
                    <a:cubicBezTo>
                      <a:pt x="27095" y="17081"/>
                      <a:pt x="27112" y="17037"/>
                      <a:pt x="27095" y="16999"/>
                    </a:cubicBezTo>
                    <a:cubicBezTo>
                      <a:pt x="27082" y="16970"/>
                      <a:pt x="27054" y="16952"/>
                      <a:pt x="27024" y="16952"/>
                    </a:cubicBezTo>
                    <a:cubicBezTo>
                      <a:pt x="27014" y="16952"/>
                      <a:pt x="27004" y="16954"/>
                      <a:pt x="26994" y="16958"/>
                    </a:cubicBezTo>
                    <a:cubicBezTo>
                      <a:pt x="26848" y="17020"/>
                      <a:pt x="26697" y="17069"/>
                      <a:pt x="26544" y="17102"/>
                    </a:cubicBezTo>
                    <a:cubicBezTo>
                      <a:pt x="26390" y="17136"/>
                      <a:pt x="26233" y="17154"/>
                      <a:pt x="26075" y="17160"/>
                    </a:cubicBezTo>
                    <a:cubicBezTo>
                      <a:pt x="26042" y="17161"/>
                      <a:pt x="26008" y="17162"/>
                      <a:pt x="25975" y="17162"/>
                    </a:cubicBezTo>
                    <a:cubicBezTo>
                      <a:pt x="25691" y="17162"/>
                      <a:pt x="25410" y="17122"/>
                      <a:pt x="25136" y="17052"/>
                    </a:cubicBezTo>
                    <a:cubicBezTo>
                      <a:pt x="23892" y="16733"/>
                      <a:pt x="22887" y="15787"/>
                      <a:pt x="21893" y="15020"/>
                    </a:cubicBezTo>
                    <a:cubicBezTo>
                      <a:pt x="19854" y="13403"/>
                      <a:pt x="17537" y="11861"/>
                      <a:pt x="14848" y="11800"/>
                    </a:cubicBezTo>
                    <a:cubicBezTo>
                      <a:pt x="14819" y="11800"/>
                      <a:pt x="14790" y="11800"/>
                      <a:pt x="14761" y="11800"/>
                    </a:cubicBezTo>
                    <a:cubicBezTo>
                      <a:pt x="14294" y="11800"/>
                      <a:pt x="13826" y="11840"/>
                      <a:pt x="13371" y="11944"/>
                    </a:cubicBezTo>
                    <a:cubicBezTo>
                      <a:pt x="13209" y="11977"/>
                      <a:pt x="13051" y="12027"/>
                      <a:pt x="12891" y="12073"/>
                    </a:cubicBezTo>
                    <a:cubicBezTo>
                      <a:pt x="12889" y="12074"/>
                      <a:pt x="12886" y="12074"/>
                      <a:pt x="12884" y="12075"/>
                    </a:cubicBezTo>
                    <a:cubicBezTo>
                      <a:pt x="12586" y="11728"/>
                      <a:pt x="12284" y="11382"/>
                      <a:pt x="11980" y="11040"/>
                    </a:cubicBezTo>
                    <a:cubicBezTo>
                      <a:pt x="12006" y="11029"/>
                      <a:pt x="12030" y="11019"/>
                      <a:pt x="12056" y="11007"/>
                    </a:cubicBezTo>
                    <a:cubicBezTo>
                      <a:pt x="12190" y="10947"/>
                      <a:pt x="12524" y="10697"/>
                      <a:pt x="12638" y="10620"/>
                    </a:cubicBezTo>
                    <a:cubicBezTo>
                      <a:pt x="14109" y="9596"/>
                      <a:pt x="15666" y="8551"/>
                      <a:pt x="17475" y="8293"/>
                    </a:cubicBezTo>
                    <a:cubicBezTo>
                      <a:pt x="18382" y="8167"/>
                      <a:pt x="19282" y="8237"/>
                      <a:pt x="20201" y="8171"/>
                    </a:cubicBezTo>
                    <a:cubicBezTo>
                      <a:pt x="22040" y="8042"/>
                      <a:pt x="23850" y="7460"/>
                      <a:pt x="25410" y="6478"/>
                    </a:cubicBezTo>
                    <a:cubicBezTo>
                      <a:pt x="25445" y="6456"/>
                      <a:pt x="25457" y="6412"/>
                      <a:pt x="25437" y="6375"/>
                    </a:cubicBezTo>
                    <a:cubicBezTo>
                      <a:pt x="25422" y="6350"/>
                      <a:pt x="25396" y="6336"/>
                      <a:pt x="25369" y="6336"/>
                    </a:cubicBezTo>
                    <a:cubicBezTo>
                      <a:pt x="25356" y="6336"/>
                      <a:pt x="25343" y="6339"/>
                      <a:pt x="25332" y="6346"/>
                    </a:cubicBezTo>
                    <a:cubicBezTo>
                      <a:pt x="25070" y="6497"/>
                      <a:pt x="24802" y="6639"/>
                      <a:pt x="24531" y="6771"/>
                    </a:cubicBezTo>
                    <a:cubicBezTo>
                      <a:pt x="23173" y="7427"/>
                      <a:pt x="21688" y="7820"/>
                      <a:pt x="20185" y="7911"/>
                    </a:cubicBezTo>
                    <a:cubicBezTo>
                      <a:pt x="18976" y="7978"/>
                      <a:pt x="17709" y="7854"/>
                      <a:pt x="16529" y="8224"/>
                    </a:cubicBezTo>
                    <a:cubicBezTo>
                      <a:pt x="14895" y="8705"/>
                      <a:pt x="13505" y="9727"/>
                      <a:pt x="12156" y="10729"/>
                    </a:cubicBezTo>
                    <a:cubicBezTo>
                      <a:pt x="12060" y="10804"/>
                      <a:pt x="11966" y="10858"/>
                      <a:pt x="11857" y="10900"/>
                    </a:cubicBezTo>
                    <a:cubicBezTo>
                      <a:pt x="11670" y="10690"/>
                      <a:pt x="11481" y="10480"/>
                      <a:pt x="11289" y="10273"/>
                    </a:cubicBezTo>
                    <a:cubicBezTo>
                      <a:pt x="11374" y="10069"/>
                      <a:pt x="11445" y="9858"/>
                      <a:pt x="11498" y="9644"/>
                    </a:cubicBezTo>
                    <a:cubicBezTo>
                      <a:pt x="11646" y="9052"/>
                      <a:pt x="11680" y="8441"/>
                      <a:pt x="11775" y="7844"/>
                    </a:cubicBezTo>
                    <a:cubicBezTo>
                      <a:pt x="11843" y="7410"/>
                      <a:pt x="11941" y="6977"/>
                      <a:pt x="12062" y="6555"/>
                    </a:cubicBezTo>
                    <a:cubicBezTo>
                      <a:pt x="12644" y="4559"/>
                      <a:pt x="13814" y="2745"/>
                      <a:pt x="15372" y="1373"/>
                    </a:cubicBezTo>
                    <a:cubicBezTo>
                      <a:pt x="15893" y="916"/>
                      <a:pt x="16459" y="507"/>
                      <a:pt x="17058" y="157"/>
                    </a:cubicBezTo>
                    <a:cubicBezTo>
                      <a:pt x="17141" y="101"/>
                      <a:pt x="17089" y="0"/>
                      <a:pt x="170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58;p15">
                <a:extLst>
                  <a:ext uri="{FF2B5EF4-FFF2-40B4-BE49-F238E27FC236}">
                    <a16:creationId xmlns:a16="http://schemas.microsoft.com/office/drawing/2014/main" id="{A166F3F7-FA7A-4D9D-AA89-AF685B925634}"/>
                  </a:ext>
                </a:extLst>
              </p:cNvPr>
              <p:cNvSpPr/>
              <p:nvPr/>
            </p:nvSpPr>
            <p:spPr>
              <a:xfrm>
                <a:off x="9272137" y="2439491"/>
                <a:ext cx="69873" cy="65763"/>
              </a:xfrm>
              <a:custGeom>
                <a:avLst/>
                <a:gdLst/>
                <a:ahLst/>
                <a:cxnLst/>
                <a:rect l="l" t="t" r="r" b="b"/>
                <a:pathLst>
                  <a:path w="680" h="640" extrusionOk="0">
                    <a:moveTo>
                      <a:pt x="102" y="0"/>
                    </a:moveTo>
                    <a:cubicBezTo>
                      <a:pt x="92" y="0"/>
                      <a:pt x="82" y="2"/>
                      <a:pt x="72" y="6"/>
                    </a:cubicBezTo>
                    <a:cubicBezTo>
                      <a:pt x="24" y="23"/>
                      <a:pt x="0" y="74"/>
                      <a:pt x="17" y="121"/>
                    </a:cubicBezTo>
                    <a:cubicBezTo>
                      <a:pt x="80" y="286"/>
                      <a:pt x="192" y="422"/>
                      <a:pt x="325" y="535"/>
                    </a:cubicBezTo>
                    <a:cubicBezTo>
                      <a:pt x="370" y="572"/>
                      <a:pt x="417" y="606"/>
                      <a:pt x="474" y="631"/>
                    </a:cubicBezTo>
                    <a:cubicBezTo>
                      <a:pt x="486" y="636"/>
                      <a:pt x="499" y="639"/>
                      <a:pt x="512" y="639"/>
                    </a:cubicBezTo>
                    <a:cubicBezTo>
                      <a:pt x="524" y="639"/>
                      <a:pt x="536" y="637"/>
                      <a:pt x="547" y="633"/>
                    </a:cubicBezTo>
                    <a:cubicBezTo>
                      <a:pt x="680" y="578"/>
                      <a:pt x="575" y="427"/>
                      <a:pt x="524" y="351"/>
                    </a:cubicBezTo>
                    <a:cubicBezTo>
                      <a:pt x="422" y="210"/>
                      <a:pt x="297" y="86"/>
                      <a:pt x="139" y="8"/>
                    </a:cubicBezTo>
                    <a:cubicBezTo>
                      <a:pt x="127" y="3"/>
                      <a:pt x="115" y="0"/>
                      <a:pt x="1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59;p15">
                <a:extLst>
                  <a:ext uri="{FF2B5EF4-FFF2-40B4-BE49-F238E27FC236}">
                    <a16:creationId xmlns:a16="http://schemas.microsoft.com/office/drawing/2014/main" id="{35D733C5-6AFA-46FD-B322-F53D44593108}"/>
                  </a:ext>
                </a:extLst>
              </p:cNvPr>
              <p:cNvSpPr/>
              <p:nvPr/>
            </p:nvSpPr>
            <p:spPr>
              <a:xfrm>
                <a:off x="9216752" y="2461686"/>
                <a:ext cx="53535" cy="59803"/>
              </a:xfrm>
              <a:custGeom>
                <a:avLst/>
                <a:gdLst/>
                <a:ahLst/>
                <a:cxnLst/>
                <a:rect l="l" t="t" r="r" b="b"/>
                <a:pathLst>
                  <a:path w="521" h="582" extrusionOk="0">
                    <a:moveTo>
                      <a:pt x="107" y="0"/>
                    </a:moveTo>
                    <a:cubicBezTo>
                      <a:pt x="52" y="0"/>
                      <a:pt x="0" y="53"/>
                      <a:pt x="14" y="111"/>
                    </a:cubicBezTo>
                    <a:cubicBezTo>
                      <a:pt x="24" y="164"/>
                      <a:pt x="43" y="210"/>
                      <a:pt x="64" y="254"/>
                    </a:cubicBezTo>
                    <a:cubicBezTo>
                      <a:pt x="134" y="384"/>
                      <a:pt x="227" y="503"/>
                      <a:pt x="363" y="571"/>
                    </a:cubicBezTo>
                    <a:cubicBezTo>
                      <a:pt x="376" y="578"/>
                      <a:pt x="391" y="581"/>
                      <a:pt x="405" y="581"/>
                    </a:cubicBezTo>
                    <a:cubicBezTo>
                      <a:pt x="465" y="581"/>
                      <a:pt x="521" y="523"/>
                      <a:pt x="506" y="459"/>
                    </a:cubicBezTo>
                    <a:cubicBezTo>
                      <a:pt x="495" y="406"/>
                      <a:pt x="476" y="361"/>
                      <a:pt x="452" y="317"/>
                    </a:cubicBezTo>
                    <a:cubicBezTo>
                      <a:pt x="380" y="189"/>
                      <a:pt x="280" y="76"/>
                      <a:pt x="145" y="9"/>
                    </a:cubicBezTo>
                    <a:cubicBezTo>
                      <a:pt x="133" y="3"/>
                      <a:pt x="120" y="0"/>
                      <a:pt x="1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60;p15">
                <a:extLst>
                  <a:ext uri="{FF2B5EF4-FFF2-40B4-BE49-F238E27FC236}">
                    <a16:creationId xmlns:a16="http://schemas.microsoft.com/office/drawing/2014/main" id="{C2163AF4-BF92-4B0B-8315-F297C126D0C4}"/>
                  </a:ext>
                </a:extLst>
              </p:cNvPr>
              <p:cNvSpPr/>
              <p:nvPr/>
            </p:nvSpPr>
            <p:spPr>
              <a:xfrm>
                <a:off x="8829981" y="2322967"/>
                <a:ext cx="46034" cy="42849"/>
              </a:xfrm>
              <a:custGeom>
                <a:avLst/>
                <a:gdLst/>
                <a:ahLst/>
                <a:cxnLst/>
                <a:rect l="l" t="t" r="r" b="b"/>
                <a:pathLst>
                  <a:path w="448" h="417" extrusionOk="0">
                    <a:moveTo>
                      <a:pt x="112" y="0"/>
                    </a:moveTo>
                    <a:cubicBezTo>
                      <a:pt x="53" y="0"/>
                      <a:pt x="1" y="54"/>
                      <a:pt x="10" y="116"/>
                    </a:cubicBezTo>
                    <a:cubicBezTo>
                      <a:pt x="25" y="224"/>
                      <a:pt x="87" y="311"/>
                      <a:pt x="173" y="372"/>
                    </a:cubicBezTo>
                    <a:cubicBezTo>
                      <a:pt x="218" y="403"/>
                      <a:pt x="260" y="417"/>
                      <a:pt x="296" y="417"/>
                    </a:cubicBezTo>
                    <a:cubicBezTo>
                      <a:pt x="394" y="417"/>
                      <a:pt x="447" y="315"/>
                      <a:pt x="373" y="188"/>
                    </a:cubicBezTo>
                    <a:cubicBezTo>
                      <a:pt x="319" y="96"/>
                      <a:pt x="238" y="26"/>
                      <a:pt x="131" y="2"/>
                    </a:cubicBezTo>
                    <a:cubicBezTo>
                      <a:pt x="125" y="1"/>
                      <a:pt x="118" y="0"/>
                      <a:pt x="11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61;p15">
                <a:extLst>
                  <a:ext uri="{FF2B5EF4-FFF2-40B4-BE49-F238E27FC236}">
                    <a16:creationId xmlns:a16="http://schemas.microsoft.com/office/drawing/2014/main" id="{A80475D9-B53E-4A9E-BB9C-230ED188D7EC}"/>
                  </a:ext>
                </a:extLst>
              </p:cNvPr>
              <p:cNvSpPr/>
              <p:nvPr/>
            </p:nvSpPr>
            <p:spPr>
              <a:xfrm>
                <a:off x="8776753" y="2352149"/>
                <a:ext cx="47062" cy="47678"/>
              </a:xfrm>
              <a:custGeom>
                <a:avLst/>
                <a:gdLst/>
                <a:ahLst/>
                <a:cxnLst/>
                <a:rect l="l" t="t" r="r" b="b"/>
                <a:pathLst>
                  <a:path w="458" h="464" extrusionOk="0">
                    <a:moveTo>
                      <a:pt x="108" y="0"/>
                    </a:moveTo>
                    <a:cubicBezTo>
                      <a:pt x="52" y="0"/>
                      <a:pt x="1" y="51"/>
                      <a:pt x="9" y="110"/>
                    </a:cubicBezTo>
                    <a:cubicBezTo>
                      <a:pt x="24" y="230"/>
                      <a:pt x="91" y="326"/>
                      <a:pt x="181" y="401"/>
                    </a:cubicBezTo>
                    <a:cubicBezTo>
                      <a:pt x="219" y="429"/>
                      <a:pt x="269" y="463"/>
                      <a:pt x="322" y="463"/>
                    </a:cubicBezTo>
                    <a:cubicBezTo>
                      <a:pt x="325" y="463"/>
                      <a:pt x="328" y="463"/>
                      <a:pt x="331" y="463"/>
                    </a:cubicBezTo>
                    <a:cubicBezTo>
                      <a:pt x="457" y="442"/>
                      <a:pt x="437" y="312"/>
                      <a:pt x="391" y="230"/>
                    </a:cubicBezTo>
                    <a:cubicBezTo>
                      <a:pt x="334" y="127"/>
                      <a:pt x="250" y="43"/>
                      <a:pt x="138" y="5"/>
                    </a:cubicBezTo>
                    <a:cubicBezTo>
                      <a:pt x="128" y="2"/>
                      <a:pt x="118" y="0"/>
                      <a:pt x="1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62;p15">
                <a:extLst>
                  <a:ext uri="{FF2B5EF4-FFF2-40B4-BE49-F238E27FC236}">
                    <a16:creationId xmlns:a16="http://schemas.microsoft.com/office/drawing/2014/main" id="{D8327F6B-FAEB-4AC4-932F-3CC1ACF93828}"/>
                  </a:ext>
                </a:extLst>
              </p:cNvPr>
              <p:cNvSpPr/>
              <p:nvPr/>
            </p:nvSpPr>
            <p:spPr>
              <a:xfrm>
                <a:off x="8951951" y="1947190"/>
                <a:ext cx="63092" cy="52200"/>
              </a:xfrm>
              <a:custGeom>
                <a:avLst/>
                <a:gdLst/>
                <a:ahLst/>
                <a:cxnLst/>
                <a:rect l="l" t="t" r="r" b="b"/>
                <a:pathLst>
                  <a:path w="614" h="508" extrusionOk="0">
                    <a:moveTo>
                      <a:pt x="115" y="1"/>
                    </a:moveTo>
                    <a:cubicBezTo>
                      <a:pt x="53" y="1"/>
                      <a:pt x="1" y="71"/>
                      <a:pt x="29" y="130"/>
                    </a:cubicBezTo>
                    <a:cubicBezTo>
                      <a:pt x="50" y="181"/>
                      <a:pt x="79" y="222"/>
                      <a:pt x="109" y="259"/>
                    </a:cubicBezTo>
                    <a:cubicBezTo>
                      <a:pt x="205" y="372"/>
                      <a:pt x="319" y="466"/>
                      <a:pt x="466" y="504"/>
                    </a:cubicBezTo>
                    <a:cubicBezTo>
                      <a:pt x="475" y="506"/>
                      <a:pt x="483" y="508"/>
                      <a:pt x="491" y="508"/>
                    </a:cubicBezTo>
                    <a:cubicBezTo>
                      <a:pt x="559" y="508"/>
                      <a:pt x="614" y="431"/>
                      <a:pt x="582" y="365"/>
                    </a:cubicBezTo>
                    <a:cubicBezTo>
                      <a:pt x="561" y="316"/>
                      <a:pt x="532" y="276"/>
                      <a:pt x="500" y="239"/>
                    </a:cubicBezTo>
                    <a:cubicBezTo>
                      <a:pt x="402" y="129"/>
                      <a:pt x="281" y="41"/>
                      <a:pt x="135" y="3"/>
                    </a:cubicBezTo>
                    <a:cubicBezTo>
                      <a:pt x="129" y="1"/>
                      <a:pt x="122" y="1"/>
                      <a:pt x="1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63;p15">
                <a:extLst>
                  <a:ext uri="{FF2B5EF4-FFF2-40B4-BE49-F238E27FC236}">
                    <a16:creationId xmlns:a16="http://schemas.microsoft.com/office/drawing/2014/main" id="{F4CDAE7B-383B-4485-AB82-1DBDACFBE6D2}"/>
                  </a:ext>
                </a:extLst>
              </p:cNvPr>
              <p:cNvSpPr/>
              <p:nvPr/>
            </p:nvSpPr>
            <p:spPr>
              <a:xfrm>
                <a:off x="8942806" y="1999390"/>
                <a:ext cx="47165" cy="43671"/>
              </a:xfrm>
              <a:custGeom>
                <a:avLst/>
                <a:gdLst/>
                <a:ahLst/>
                <a:cxnLst/>
                <a:rect l="l" t="t" r="r" b="b"/>
                <a:pathLst>
                  <a:path w="459" h="425" extrusionOk="0">
                    <a:moveTo>
                      <a:pt x="113" y="1"/>
                    </a:moveTo>
                    <a:cubicBezTo>
                      <a:pt x="52" y="1"/>
                      <a:pt x="1" y="61"/>
                      <a:pt x="14" y="121"/>
                    </a:cubicBezTo>
                    <a:cubicBezTo>
                      <a:pt x="51" y="267"/>
                      <a:pt x="168" y="390"/>
                      <a:pt x="317" y="423"/>
                    </a:cubicBezTo>
                    <a:cubicBezTo>
                      <a:pt x="323" y="424"/>
                      <a:pt x="329" y="424"/>
                      <a:pt x="335" y="424"/>
                    </a:cubicBezTo>
                    <a:cubicBezTo>
                      <a:pt x="402" y="424"/>
                      <a:pt x="458" y="360"/>
                      <a:pt x="443" y="291"/>
                    </a:cubicBezTo>
                    <a:cubicBezTo>
                      <a:pt x="433" y="248"/>
                      <a:pt x="417" y="216"/>
                      <a:pt x="397" y="184"/>
                    </a:cubicBezTo>
                    <a:cubicBezTo>
                      <a:pt x="334" y="94"/>
                      <a:pt x="243" y="24"/>
                      <a:pt x="130" y="2"/>
                    </a:cubicBezTo>
                    <a:cubicBezTo>
                      <a:pt x="124" y="1"/>
                      <a:pt x="118" y="1"/>
                      <a:pt x="1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64;p15">
                <a:extLst>
                  <a:ext uri="{FF2B5EF4-FFF2-40B4-BE49-F238E27FC236}">
                    <a16:creationId xmlns:a16="http://schemas.microsoft.com/office/drawing/2014/main" id="{27580A68-3D3C-494B-93D4-5D087BBDBAD6}"/>
                  </a:ext>
                </a:extLst>
              </p:cNvPr>
              <p:cNvSpPr/>
              <p:nvPr/>
            </p:nvSpPr>
            <p:spPr>
              <a:xfrm>
                <a:off x="8558501" y="2095466"/>
                <a:ext cx="36478" cy="48192"/>
              </a:xfrm>
              <a:custGeom>
                <a:avLst/>
                <a:gdLst/>
                <a:ahLst/>
                <a:cxnLst/>
                <a:rect l="l" t="t" r="r" b="b"/>
                <a:pathLst>
                  <a:path w="355" h="469" extrusionOk="0">
                    <a:moveTo>
                      <a:pt x="127" y="1"/>
                    </a:moveTo>
                    <a:cubicBezTo>
                      <a:pt x="81" y="1"/>
                      <a:pt x="36" y="32"/>
                      <a:pt x="26" y="81"/>
                    </a:cubicBezTo>
                    <a:cubicBezTo>
                      <a:pt x="0" y="223"/>
                      <a:pt x="56" y="372"/>
                      <a:pt x="178" y="452"/>
                    </a:cubicBezTo>
                    <a:cubicBezTo>
                      <a:pt x="196" y="463"/>
                      <a:pt x="216" y="469"/>
                      <a:pt x="236" y="469"/>
                    </a:cubicBezTo>
                    <a:cubicBezTo>
                      <a:pt x="286" y="469"/>
                      <a:pt x="334" y="434"/>
                      <a:pt x="345" y="381"/>
                    </a:cubicBezTo>
                    <a:cubicBezTo>
                      <a:pt x="354" y="340"/>
                      <a:pt x="351" y="305"/>
                      <a:pt x="346" y="271"/>
                    </a:cubicBezTo>
                    <a:cubicBezTo>
                      <a:pt x="325" y="167"/>
                      <a:pt x="271" y="74"/>
                      <a:pt x="178" y="15"/>
                    </a:cubicBezTo>
                    <a:cubicBezTo>
                      <a:pt x="162" y="5"/>
                      <a:pt x="145" y="1"/>
                      <a:pt x="1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65;p15">
                <a:extLst>
                  <a:ext uri="{FF2B5EF4-FFF2-40B4-BE49-F238E27FC236}">
                    <a16:creationId xmlns:a16="http://schemas.microsoft.com/office/drawing/2014/main" id="{CDB9C7BE-0934-4F26-A96A-7F52C91DB7CC}"/>
                  </a:ext>
                </a:extLst>
              </p:cNvPr>
              <p:cNvSpPr/>
              <p:nvPr/>
            </p:nvSpPr>
            <p:spPr>
              <a:xfrm>
                <a:off x="8506918" y="2115195"/>
                <a:ext cx="39663" cy="56104"/>
              </a:xfrm>
              <a:custGeom>
                <a:avLst/>
                <a:gdLst/>
                <a:ahLst/>
                <a:cxnLst/>
                <a:rect l="l" t="t" r="r" b="b"/>
                <a:pathLst>
                  <a:path w="386" h="546" extrusionOk="0">
                    <a:moveTo>
                      <a:pt x="102" y="1"/>
                    </a:moveTo>
                    <a:cubicBezTo>
                      <a:pt x="54" y="1"/>
                      <a:pt x="7" y="37"/>
                      <a:pt x="4" y="90"/>
                    </a:cubicBezTo>
                    <a:cubicBezTo>
                      <a:pt x="0" y="137"/>
                      <a:pt x="7" y="180"/>
                      <a:pt x="16" y="222"/>
                    </a:cubicBezTo>
                    <a:cubicBezTo>
                      <a:pt x="48" y="346"/>
                      <a:pt x="113" y="462"/>
                      <a:pt x="227" y="532"/>
                    </a:cubicBezTo>
                    <a:cubicBezTo>
                      <a:pt x="243" y="541"/>
                      <a:pt x="261" y="546"/>
                      <a:pt x="278" y="546"/>
                    </a:cubicBezTo>
                    <a:cubicBezTo>
                      <a:pt x="332" y="546"/>
                      <a:pt x="385" y="502"/>
                      <a:pt x="385" y="443"/>
                    </a:cubicBezTo>
                    <a:cubicBezTo>
                      <a:pt x="386" y="395"/>
                      <a:pt x="376" y="353"/>
                      <a:pt x="365" y="314"/>
                    </a:cubicBezTo>
                    <a:cubicBezTo>
                      <a:pt x="324" y="196"/>
                      <a:pt x="259" y="91"/>
                      <a:pt x="154" y="17"/>
                    </a:cubicBezTo>
                    <a:cubicBezTo>
                      <a:pt x="138" y="6"/>
                      <a:pt x="120" y="1"/>
                      <a:pt x="1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66;p15">
                <a:extLst>
                  <a:ext uri="{FF2B5EF4-FFF2-40B4-BE49-F238E27FC236}">
                    <a16:creationId xmlns:a16="http://schemas.microsoft.com/office/drawing/2014/main" id="{E08A7457-A99B-4EF4-B8ED-A3CC97E3218D}"/>
                  </a:ext>
                </a:extLst>
              </p:cNvPr>
              <p:cNvSpPr/>
              <p:nvPr/>
            </p:nvSpPr>
            <p:spPr>
              <a:xfrm>
                <a:off x="9389381" y="2053439"/>
                <a:ext cx="40383" cy="43774"/>
              </a:xfrm>
              <a:custGeom>
                <a:avLst/>
                <a:gdLst/>
                <a:ahLst/>
                <a:cxnLst/>
                <a:rect l="l" t="t" r="r" b="b"/>
                <a:pathLst>
                  <a:path w="393" h="426" extrusionOk="0">
                    <a:moveTo>
                      <a:pt x="111" y="0"/>
                    </a:moveTo>
                    <a:cubicBezTo>
                      <a:pt x="59" y="0"/>
                      <a:pt x="10" y="42"/>
                      <a:pt x="6" y="97"/>
                    </a:cubicBezTo>
                    <a:cubicBezTo>
                      <a:pt x="1" y="202"/>
                      <a:pt x="46" y="296"/>
                      <a:pt x="120" y="365"/>
                    </a:cubicBezTo>
                    <a:cubicBezTo>
                      <a:pt x="163" y="407"/>
                      <a:pt x="209" y="425"/>
                      <a:pt x="248" y="425"/>
                    </a:cubicBezTo>
                    <a:cubicBezTo>
                      <a:pt x="334" y="425"/>
                      <a:pt x="392" y="340"/>
                      <a:pt x="347" y="217"/>
                    </a:cubicBezTo>
                    <a:cubicBezTo>
                      <a:pt x="311" y="122"/>
                      <a:pt x="244" y="45"/>
                      <a:pt x="146" y="7"/>
                    </a:cubicBezTo>
                    <a:cubicBezTo>
                      <a:pt x="134" y="2"/>
                      <a:pt x="123" y="0"/>
                      <a:pt x="1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67;p15">
                <a:extLst>
                  <a:ext uri="{FF2B5EF4-FFF2-40B4-BE49-F238E27FC236}">
                    <a16:creationId xmlns:a16="http://schemas.microsoft.com/office/drawing/2014/main" id="{F35EF03C-BA3A-4421-B7BC-9D12C9D67AD8}"/>
                  </a:ext>
                </a:extLst>
              </p:cNvPr>
              <p:cNvSpPr/>
              <p:nvPr/>
            </p:nvSpPr>
            <p:spPr>
              <a:xfrm>
                <a:off x="9342936" y="2072346"/>
                <a:ext cx="38533" cy="49220"/>
              </a:xfrm>
              <a:custGeom>
                <a:avLst/>
                <a:gdLst/>
                <a:ahLst/>
                <a:cxnLst/>
                <a:rect l="l" t="t" r="r" b="b"/>
                <a:pathLst>
                  <a:path w="375" h="479" extrusionOk="0">
                    <a:moveTo>
                      <a:pt x="103" y="1"/>
                    </a:moveTo>
                    <a:cubicBezTo>
                      <a:pt x="52" y="1"/>
                      <a:pt x="3" y="40"/>
                      <a:pt x="1" y="96"/>
                    </a:cubicBezTo>
                    <a:cubicBezTo>
                      <a:pt x="0" y="247"/>
                      <a:pt x="80" y="397"/>
                      <a:pt x="216" y="469"/>
                    </a:cubicBezTo>
                    <a:cubicBezTo>
                      <a:pt x="230" y="476"/>
                      <a:pt x="245" y="479"/>
                      <a:pt x="260" y="479"/>
                    </a:cubicBezTo>
                    <a:cubicBezTo>
                      <a:pt x="316" y="479"/>
                      <a:pt x="369" y="435"/>
                      <a:pt x="371" y="375"/>
                    </a:cubicBezTo>
                    <a:cubicBezTo>
                      <a:pt x="374" y="332"/>
                      <a:pt x="367" y="295"/>
                      <a:pt x="354" y="260"/>
                    </a:cubicBezTo>
                    <a:cubicBezTo>
                      <a:pt x="317" y="154"/>
                      <a:pt x="249" y="61"/>
                      <a:pt x="144" y="10"/>
                    </a:cubicBezTo>
                    <a:cubicBezTo>
                      <a:pt x="131" y="4"/>
                      <a:pt x="117" y="1"/>
                      <a:pt x="1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68;p15">
                <a:extLst>
                  <a:ext uri="{FF2B5EF4-FFF2-40B4-BE49-F238E27FC236}">
                    <a16:creationId xmlns:a16="http://schemas.microsoft.com/office/drawing/2014/main" id="{04357FCF-B7FA-40B1-87F3-FD1724859E86}"/>
                  </a:ext>
                </a:extLst>
              </p:cNvPr>
              <p:cNvSpPr/>
              <p:nvPr/>
            </p:nvSpPr>
            <p:spPr>
              <a:xfrm>
                <a:off x="8929037" y="2691961"/>
                <a:ext cx="41821" cy="50042"/>
              </a:xfrm>
              <a:custGeom>
                <a:avLst/>
                <a:gdLst/>
                <a:ahLst/>
                <a:cxnLst/>
                <a:rect l="l" t="t" r="r" b="b"/>
                <a:pathLst>
                  <a:path w="407" h="487" extrusionOk="0">
                    <a:moveTo>
                      <a:pt x="101" y="1"/>
                    </a:moveTo>
                    <a:cubicBezTo>
                      <a:pt x="50" y="1"/>
                      <a:pt x="1" y="43"/>
                      <a:pt x="1" y="98"/>
                    </a:cubicBezTo>
                    <a:cubicBezTo>
                      <a:pt x="0" y="144"/>
                      <a:pt x="11" y="184"/>
                      <a:pt x="23" y="222"/>
                    </a:cubicBezTo>
                    <a:cubicBezTo>
                      <a:pt x="67" y="334"/>
                      <a:pt x="142" y="434"/>
                      <a:pt x="258" y="480"/>
                    </a:cubicBezTo>
                    <a:cubicBezTo>
                      <a:pt x="269" y="485"/>
                      <a:pt x="281" y="487"/>
                      <a:pt x="292" y="487"/>
                    </a:cubicBezTo>
                    <a:cubicBezTo>
                      <a:pt x="352" y="487"/>
                      <a:pt x="407" y="434"/>
                      <a:pt x="400" y="370"/>
                    </a:cubicBezTo>
                    <a:cubicBezTo>
                      <a:pt x="398" y="326"/>
                      <a:pt x="385" y="289"/>
                      <a:pt x="370" y="253"/>
                    </a:cubicBezTo>
                    <a:cubicBezTo>
                      <a:pt x="322" y="149"/>
                      <a:pt x="248" y="63"/>
                      <a:pt x="143" y="11"/>
                    </a:cubicBezTo>
                    <a:cubicBezTo>
                      <a:pt x="130" y="4"/>
                      <a:pt x="115" y="1"/>
                      <a:pt x="1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69;p15">
                <a:extLst>
                  <a:ext uri="{FF2B5EF4-FFF2-40B4-BE49-F238E27FC236}">
                    <a16:creationId xmlns:a16="http://schemas.microsoft.com/office/drawing/2014/main" id="{D460B331-4DD6-4160-99E6-84652A3764D0}"/>
                  </a:ext>
                </a:extLst>
              </p:cNvPr>
              <p:cNvSpPr/>
              <p:nvPr/>
            </p:nvSpPr>
            <p:spPr>
              <a:xfrm>
                <a:off x="8911671" y="2750326"/>
                <a:ext cx="37608" cy="44287"/>
              </a:xfrm>
              <a:custGeom>
                <a:avLst/>
                <a:gdLst/>
                <a:ahLst/>
                <a:cxnLst/>
                <a:rect l="l" t="t" r="r" b="b"/>
                <a:pathLst>
                  <a:path w="366" h="431" extrusionOk="0">
                    <a:moveTo>
                      <a:pt x="104" y="0"/>
                    </a:moveTo>
                    <a:cubicBezTo>
                      <a:pt x="50" y="0"/>
                      <a:pt x="1" y="43"/>
                      <a:pt x="0" y="100"/>
                    </a:cubicBezTo>
                    <a:cubicBezTo>
                      <a:pt x="1" y="241"/>
                      <a:pt x="81" y="373"/>
                      <a:pt x="215" y="425"/>
                    </a:cubicBezTo>
                    <a:cubicBezTo>
                      <a:pt x="227" y="429"/>
                      <a:pt x="239" y="431"/>
                      <a:pt x="250" y="431"/>
                    </a:cubicBezTo>
                    <a:cubicBezTo>
                      <a:pt x="308" y="431"/>
                      <a:pt x="363" y="383"/>
                      <a:pt x="365" y="321"/>
                    </a:cubicBezTo>
                    <a:cubicBezTo>
                      <a:pt x="366" y="280"/>
                      <a:pt x="358" y="247"/>
                      <a:pt x="347" y="216"/>
                    </a:cubicBezTo>
                    <a:cubicBezTo>
                      <a:pt x="307" y="120"/>
                      <a:pt x="238" y="41"/>
                      <a:pt x="137" y="6"/>
                    </a:cubicBezTo>
                    <a:cubicBezTo>
                      <a:pt x="126" y="2"/>
                      <a:pt x="115" y="0"/>
                      <a:pt x="1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8" name="Google Shape;234;p15">
            <a:extLst>
              <a:ext uri="{FF2B5EF4-FFF2-40B4-BE49-F238E27FC236}">
                <a16:creationId xmlns:a16="http://schemas.microsoft.com/office/drawing/2014/main" id="{884875AC-B1DB-40AD-988C-A2C6C3CD90E9}"/>
              </a:ext>
            </a:extLst>
          </p:cNvPr>
          <p:cNvGrpSpPr/>
          <p:nvPr/>
        </p:nvGrpSpPr>
        <p:grpSpPr>
          <a:xfrm>
            <a:off x="14565832" y="7077655"/>
            <a:ext cx="1393748" cy="1876365"/>
            <a:chOff x="8006568" y="3403485"/>
            <a:chExt cx="1393748" cy="1876365"/>
          </a:xfrm>
        </p:grpSpPr>
        <p:grpSp>
          <p:nvGrpSpPr>
            <p:cNvPr id="89" name="Google Shape;235;p15">
              <a:extLst>
                <a:ext uri="{FF2B5EF4-FFF2-40B4-BE49-F238E27FC236}">
                  <a16:creationId xmlns:a16="http://schemas.microsoft.com/office/drawing/2014/main" id="{834DFF33-F7ED-476F-8BBA-74FEE793DB38}"/>
                </a:ext>
              </a:extLst>
            </p:cNvPr>
            <p:cNvGrpSpPr/>
            <p:nvPr/>
          </p:nvGrpSpPr>
          <p:grpSpPr>
            <a:xfrm flipH="1">
              <a:off x="8283680" y="4164109"/>
              <a:ext cx="1116636" cy="1115731"/>
              <a:chOff x="7499850" y="1492575"/>
              <a:chExt cx="2666275" cy="2663478"/>
            </a:xfrm>
          </p:grpSpPr>
          <p:sp>
            <p:nvSpPr>
              <p:cNvPr id="100" name="Google Shape;236;p15">
                <a:extLst>
                  <a:ext uri="{FF2B5EF4-FFF2-40B4-BE49-F238E27FC236}">
                    <a16:creationId xmlns:a16="http://schemas.microsoft.com/office/drawing/2014/main" id="{A55A5EA5-8D84-42E3-A01E-C8CB26F6EE5A}"/>
                  </a:ext>
                </a:extLst>
              </p:cNvPr>
              <p:cNvSpPr/>
              <p:nvPr/>
            </p:nvSpPr>
            <p:spPr>
              <a:xfrm>
                <a:off x="7499850" y="1492575"/>
                <a:ext cx="2666275" cy="2663478"/>
              </a:xfrm>
              <a:custGeom>
                <a:avLst/>
                <a:gdLst/>
                <a:ahLst/>
                <a:cxnLst/>
                <a:rect l="l" t="t" r="r" b="b"/>
                <a:pathLst>
                  <a:path w="28592" h="28562" extrusionOk="0">
                    <a:moveTo>
                      <a:pt x="7768" y="0"/>
                    </a:moveTo>
                    <a:cubicBezTo>
                      <a:pt x="7413" y="0"/>
                      <a:pt x="7070" y="74"/>
                      <a:pt x="6752" y="218"/>
                    </a:cubicBezTo>
                    <a:cubicBezTo>
                      <a:pt x="6340" y="404"/>
                      <a:pt x="5982" y="702"/>
                      <a:pt x="5687" y="1105"/>
                    </a:cubicBezTo>
                    <a:cubicBezTo>
                      <a:pt x="5381" y="1521"/>
                      <a:pt x="5143" y="2045"/>
                      <a:pt x="4959" y="2706"/>
                    </a:cubicBezTo>
                    <a:cubicBezTo>
                      <a:pt x="4525" y="4270"/>
                      <a:pt x="4245" y="5889"/>
                      <a:pt x="4128" y="7518"/>
                    </a:cubicBezTo>
                    <a:cubicBezTo>
                      <a:pt x="4113" y="7716"/>
                      <a:pt x="4102" y="7914"/>
                      <a:pt x="4092" y="8112"/>
                    </a:cubicBezTo>
                    <a:cubicBezTo>
                      <a:pt x="3670" y="7891"/>
                      <a:pt x="3223" y="7779"/>
                      <a:pt x="2755" y="7779"/>
                    </a:cubicBezTo>
                    <a:cubicBezTo>
                      <a:pt x="2601" y="7779"/>
                      <a:pt x="2445" y="7791"/>
                      <a:pt x="2291" y="7816"/>
                    </a:cubicBezTo>
                    <a:cubicBezTo>
                      <a:pt x="2142" y="7839"/>
                      <a:pt x="1997" y="7889"/>
                      <a:pt x="1864" y="7963"/>
                    </a:cubicBezTo>
                    <a:cubicBezTo>
                      <a:pt x="1475" y="8178"/>
                      <a:pt x="1139" y="8471"/>
                      <a:pt x="867" y="8833"/>
                    </a:cubicBezTo>
                    <a:cubicBezTo>
                      <a:pt x="605" y="9183"/>
                      <a:pt x="400" y="9601"/>
                      <a:pt x="262" y="10075"/>
                    </a:cubicBezTo>
                    <a:cubicBezTo>
                      <a:pt x="79" y="10692"/>
                      <a:pt x="0" y="11409"/>
                      <a:pt x="21" y="12266"/>
                    </a:cubicBezTo>
                    <a:cubicBezTo>
                      <a:pt x="58" y="13786"/>
                      <a:pt x="366" y="16549"/>
                      <a:pt x="825" y="19479"/>
                    </a:cubicBezTo>
                    <a:cubicBezTo>
                      <a:pt x="1324" y="22664"/>
                      <a:pt x="1881" y="25268"/>
                      <a:pt x="2354" y="26626"/>
                    </a:cubicBezTo>
                    <a:cubicBezTo>
                      <a:pt x="2530" y="27131"/>
                      <a:pt x="2989" y="27477"/>
                      <a:pt x="3524" y="27505"/>
                    </a:cubicBezTo>
                    <a:cubicBezTo>
                      <a:pt x="3524" y="27505"/>
                      <a:pt x="23373" y="28562"/>
                      <a:pt x="23395" y="28562"/>
                    </a:cubicBezTo>
                    <a:cubicBezTo>
                      <a:pt x="23859" y="28562"/>
                      <a:pt x="24294" y="28313"/>
                      <a:pt x="24528" y="27910"/>
                    </a:cubicBezTo>
                    <a:cubicBezTo>
                      <a:pt x="26104" y="25213"/>
                      <a:pt x="27308" y="22314"/>
                      <a:pt x="28107" y="19293"/>
                    </a:cubicBezTo>
                    <a:cubicBezTo>
                      <a:pt x="28475" y="17911"/>
                      <a:pt x="28591" y="16670"/>
                      <a:pt x="28455" y="15604"/>
                    </a:cubicBezTo>
                    <a:cubicBezTo>
                      <a:pt x="28362" y="14881"/>
                      <a:pt x="28152" y="14235"/>
                      <a:pt x="27828" y="13683"/>
                    </a:cubicBezTo>
                    <a:cubicBezTo>
                      <a:pt x="27446" y="13032"/>
                      <a:pt x="26915" y="12513"/>
                      <a:pt x="26247" y="12139"/>
                    </a:cubicBezTo>
                    <a:cubicBezTo>
                      <a:pt x="25606" y="11781"/>
                      <a:pt x="24860" y="11592"/>
                      <a:pt x="24090" y="11592"/>
                    </a:cubicBezTo>
                    <a:cubicBezTo>
                      <a:pt x="23643" y="11592"/>
                      <a:pt x="23190" y="11655"/>
                      <a:pt x="22745" y="11776"/>
                    </a:cubicBezTo>
                    <a:cubicBezTo>
                      <a:pt x="21940" y="12000"/>
                      <a:pt x="21191" y="12376"/>
                      <a:pt x="20450" y="12936"/>
                    </a:cubicBezTo>
                    <a:cubicBezTo>
                      <a:pt x="20437" y="12390"/>
                      <a:pt x="20411" y="11844"/>
                      <a:pt x="20371" y="11303"/>
                    </a:cubicBezTo>
                    <a:cubicBezTo>
                      <a:pt x="20294" y="10246"/>
                      <a:pt x="19818" y="9283"/>
                      <a:pt x="19027" y="8595"/>
                    </a:cubicBezTo>
                    <a:cubicBezTo>
                      <a:pt x="18290" y="7952"/>
                      <a:pt x="17346" y="7599"/>
                      <a:pt x="16373" y="7599"/>
                    </a:cubicBezTo>
                    <a:cubicBezTo>
                      <a:pt x="15272" y="7599"/>
                      <a:pt x="14251" y="8052"/>
                      <a:pt x="13498" y="8875"/>
                    </a:cubicBezTo>
                    <a:cubicBezTo>
                      <a:pt x="13484" y="8891"/>
                      <a:pt x="13471" y="8905"/>
                      <a:pt x="13456" y="8923"/>
                    </a:cubicBezTo>
                    <a:cubicBezTo>
                      <a:pt x="13258" y="9144"/>
                      <a:pt x="13071" y="9381"/>
                      <a:pt x="12894" y="9635"/>
                    </a:cubicBezTo>
                    <a:cubicBezTo>
                      <a:pt x="12278" y="6962"/>
                      <a:pt x="11442" y="4336"/>
                      <a:pt x="10399" y="1807"/>
                    </a:cubicBezTo>
                    <a:cubicBezTo>
                      <a:pt x="9998" y="831"/>
                      <a:pt x="9116" y="147"/>
                      <a:pt x="8098" y="21"/>
                    </a:cubicBezTo>
                    <a:cubicBezTo>
                      <a:pt x="7988" y="7"/>
                      <a:pt x="7878" y="0"/>
                      <a:pt x="7768" y="0"/>
                    </a:cubicBezTo>
                    <a:close/>
                  </a:path>
                </a:pathLst>
              </a:cu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37;p15">
                <a:extLst>
                  <a:ext uri="{FF2B5EF4-FFF2-40B4-BE49-F238E27FC236}">
                    <a16:creationId xmlns:a16="http://schemas.microsoft.com/office/drawing/2014/main" id="{40F31A5C-8BD3-4DEC-9D08-25F5A85CE48B}"/>
                  </a:ext>
                </a:extLst>
              </p:cNvPr>
              <p:cNvSpPr/>
              <p:nvPr/>
            </p:nvSpPr>
            <p:spPr>
              <a:xfrm>
                <a:off x="7621639" y="1615017"/>
                <a:ext cx="2447412" cy="2418783"/>
              </a:xfrm>
              <a:custGeom>
                <a:avLst/>
                <a:gdLst/>
                <a:ahLst/>
                <a:cxnLst/>
                <a:rect l="l" t="t" r="r" b="b"/>
                <a:pathLst>
                  <a:path w="26245" h="25938" extrusionOk="0">
                    <a:moveTo>
                      <a:pt x="6464" y="1"/>
                    </a:moveTo>
                    <a:cubicBezTo>
                      <a:pt x="5568" y="1"/>
                      <a:pt x="5143" y="939"/>
                      <a:pt x="4918" y="1746"/>
                    </a:cubicBezTo>
                    <a:cubicBezTo>
                      <a:pt x="4093" y="4721"/>
                      <a:pt x="3868" y="7860"/>
                      <a:pt x="4262" y="10921"/>
                    </a:cubicBezTo>
                    <a:cubicBezTo>
                      <a:pt x="3645" y="9665"/>
                      <a:pt x="2849" y="7780"/>
                      <a:pt x="1450" y="7780"/>
                    </a:cubicBezTo>
                    <a:cubicBezTo>
                      <a:pt x="1366" y="7780"/>
                      <a:pt x="1281" y="7787"/>
                      <a:pt x="1193" y="7801"/>
                    </a:cubicBezTo>
                    <a:cubicBezTo>
                      <a:pt x="168" y="8366"/>
                      <a:pt x="1" y="9753"/>
                      <a:pt x="29" y="10923"/>
                    </a:cubicBezTo>
                    <a:cubicBezTo>
                      <a:pt x="102" y="13912"/>
                      <a:pt x="1307" y="22059"/>
                      <a:pt x="2290" y="24882"/>
                    </a:cubicBezTo>
                    <a:lnTo>
                      <a:pt x="22090" y="25938"/>
                    </a:lnTo>
                    <a:cubicBezTo>
                      <a:pt x="23604" y="23346"/>
                      <a:pt x="24766" y="20548"/>
                      <a:pt x="25534" y="17647"/>
                    </a:cubicBezTo>
                    <a:cubicBezTo>
                      <a:pt x="26070" y="15625"/>
                      <a:pt x="26244" y="13059"/>
                      <a:pt x="24300" y="11974"/>
                    </a:cubicBezTo>
                    <a:cubicBezTo>
                      <a:pt x="23833" y="11713"/>
                      <a:pt x="23310" y="11593"/>
                      <a:pt x="22782" y="11593"/>
                    </a:cubicBezTo>
                    <a:cubicBezTo>
                      <a:pt x="22449" y="11593"/>
                      <a:pt x="22114" y="11640"/>
                      <a:pt x="21790" y="11730"/>
                    </a:cubicBezTo>
                    <a:cubicBezTo>
                      <a:pt x="20041" y="12214"/>
                      <a:pt x="18869" y="13573"/>
                      <a:pt x="17745" y="14893"/>
                    </a:cubicBezTo>
                    <a:cubicBezTo>
                      <a:pt x="17869" y="13294"/>
                      <a:pt x="17873" y="11686"/>
                      <a:pt x="17757" y="10086"/>
                    </a:cubicBezTo>
                    <a:cubicBezTo>
                      <a:pt x="17645" y="8568"/>
                      <a:pt x="16372" y="7600"/>
                      <a:pt x="15068" y="7600"/>
                    </a:cubicBezTo>
                    <a:cubicBezTo>
                      <a:pt x="14387" y="7600"/>
                      <a:pt x="13698" y="7864"/>
                      <a:pt x="13161" y="8451"/>
                    </a:cubicBezTo>
                    <a:lnTo>
                      <a:pt x="13130" y="8486"/>
                    </a:lnTo>
                    <a:cubicBezTo>
                      <a:pt x="12066" y="9675"/>
                      <a:pt x="11559" y="11243"/>
                      <a:pt x="11076" y="12763"/>
                    </a:cubicBezTo>
                    <a:cubicBezTo>
                      <a:pt x="10509" y="8726"/>
                      <a:pt x="9434" y="4763"/>
                      <a:pt x="7880" y="995"/>
                    </a:cubicBezTo>
                    <a:cubicBezTo>
                      <a:pt x="7665" y="473"/>
                      <a:pt x="7192" y="81"/>
                      <a:pt x="6633" y="12"/>
                    </a:cubicBezTo>
                    <a:cubicBezTo>
                      <a:pt x="6575" y="4"/>
                      <a:pt x="6518" y="1"/>
                      <a:pt x="646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 name="Google Shape;238;p15">
                <a:extLst>
                  <a:ext uri="{FF2B5EF4-FFF2-40B4-BE49-F238E27FC236}">
                    <a16:creationId xmlns:a16="http://schemas.microsoft.com/office/drawing/2014/main" id="{7347C1FA-088E-49FE-A902-45A1F35068F6}"/>
                  </a:ext>
                </a:extLst>
              </p:cNvPr>
              <p:cNvGrpSpPr/>
              <p:nvPr/>
            </p:nvGrpSpPr>
            <p:grpSpPr>
              <a:xfrm>
                <a:off x="7794157" y="1937393"/>
                <a:ext cx="1899846" cy="2035054"/>
                <a:chOff x="7794157" y="1937393"/>
                <a:chExt cx="1899846" cy="2035054"/>
              </a:xfrm>
            </p:grpSpPr>
            <p:sp>
              <p:nvSpPr>
                <p:cNvPr id="103" name="Google Shape;239;p15">
                  <a:extLst>
                    <a:ext uri="{FF2B5EF4-FFF2-40B4-BE49-F238E27FC236}">
                      <a16:creationId xmlns:a16="http://schemas.microsoft.com/office/drawing/2014/main" id="{67A8B27A-F2D4-4095-BDEF-1FD092D17475}"/>
                    </a:ext>
                  </a:extLst>
                </p:cNvPr>
                <p:cNvSpPr/>
                <p:nvPr/>
              </p:nvSpPr>
              <p:spPr>
                <a:xfrm>
                  <a:off x="7794157" y="2498964"/>
                  <a:ext cx="266889" cy="1473483"/>
                </a:xfrm>
                <a:custGeom>
                  <a:avLst/>
                  <a:gdLst/>
                  <a:ahLst/>
                  <a:cxnLst/>
                  <a:rect l="l" t="t" r="r" b="b"/>
                  <a:pathLst>
                    <a:path w="2862" h="15801" extrusionOk="0">
                      <a:moveTo>
                        <a:pt x="75" y="1"/>
                      </a:moveTo>
                      <a:cubicBezTo>
                        <a:pt x="71" y="1"/>
                        <a:pt x="68" y="1"/>
                        <a:pt x="64" y="1"/>
                      </a:cubicBezTo>
                      <a:cubicBezTo>
                        <a:pt x="27" y="8"/>
                        <a:pt x="0" y="43"/>
                        <a:pt x="7" y="81"/>
                      </a:cubicBezTo>
                      <a:cubicBezTo>
                        <a:pt x="45" y="323"/>
                        <a:pt x="123" y="823"/>
                        <a:pt x="163" y="1062"/>
                      </a:cubicBezTo>
                      <a:cubicBezTo>
                        <a:pt x="924" y="5764"/>
                        <a:pt x="1749" y="10563"/>
                        <a:pt x="2613" y="15249"/>
                      </a:cubicBezTo>
                      <a:lnTo>
                        <a:pt x="2705" y="15737"/>
                      </a:lnTo>
                      <a:cubicBezTo>
                        <a:pt x="2712" y="15774"/>
                        <a:pt x="2744" y="15800"/>
                        <a:pt x="2780" y="15800"/>
                      </a:cubicBezTo>
                      <a:cubicBezTo>
                        <a:pt x="2783" y="15800"/>
                        <a:pt x="2787" y="15800"/>
                        <a:pt x="2791" y="15799"/>
                      </a:cubicBezTo>
                      <a:cubicBezTo>
                        <a:pt x="2832" y="15793"/>
                        <a:pt x="2861" y="15755"/>
                        <a:pt x="2855" y="15713"/>
                      </a:cubicBezTo>
                      <a:lnTo>
                        <a:pt x="2777" y="15222"/>
                      </a:lnTo>
                      <a:cubicBezTo>
                        <a:pt x="1966" y="10186"/>
                        <a:pt x="1078" y="5070"/>
                        <a:pt x="145" y="58"/>
                      </a:cubicBezTo>
                      <a:cubicBezTo>
                        <a:pt x="139" y="24"/>
                        <a:pt x="109" y="1"/>
                        <a:pt x="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40;p15">
                  <a:extLst>
                    <a:ext uri="{FF2B5EF4-FFF2-40B4-BE49-F238E27FC236}">
                      <a16:creationId xmlns:a16="http://schemas.microsoft.com/office/drawing/2014/main" id="{148922F9-29ED-4BFD-9CC4-C28CA5E1CCF9}"/>
                    </a:ext>
                  </a:extLst>
                </p:cNvPr>
                <p:cNvSpPr/>
                <p:nvPr/>
              </p:nvSpPr>
              <p:spPr>
                <a:xfrm>
                  <a:off x="8281406" y="1937393"/>
                  <a:ext cx="203943" cy="1915127"/>
                </a:xfrm>
                <a:custGeom>
                  <a:avLst/>
                  <a:gdLst/>
                  <a:ahLst/>
                  <a:cxnLst/>
                  <a:rect l="l" t="t" r="r" b="b"/>
                  <a:pathLst>
                    <a:path w="2187" h="20537" extrusionOk="0">
                      <a:moveTo>
                        <a:pt x="72" y="1"/>
                      </a:moveTo>
                      <a:cubicBezTo>
                        <a:pt x="71" y="1"/>
                        <a:pt x="69" y="1"/>
                        <a:pt x="68" y="1"/>
                      </a:cubicBezTo>
                      <a:cubicBezTo>
                        <a:pt x="30" y="5"/>
                        <a:pt x="1" y="38"/>
                        <a:pt x="5" y="76"/>
                      </a:cubicBezTo>
                      <a:cubicBezTo>
                        <a:pt x="32" y="390"/>
                        <a:pt x="90" y="1041"/>
                        <a:pt x="119" y="1352"/>
                      </a:cubicBezTo>
                      <a:cubicBezTo>
                        <a:pt x="674" y="7444"/>
                        <a:pt x="1299" y="13751"/>
                        <a:pt x="1960" y="19832"/>
                      </a:cubicBezTo>
                      <a:lnTo>
                        <a:pt x="2031" y="20468"/>
                      </a:lnTo>
                      <a:cubicBezTo>
                        <a:pt x="2036" y="20507"/>
                        <a:pt x="2069" y="20536"/>
                        <a:pt x="2106" y="20536"/>
                      </a:cubicBezTo>
                      <a:cubicBezTo>
                        <a:pt x="2108" y="20536"/>
                        <a:pt x="2111" y="20536"/>
                        <a:pt x="2113" y="20536"/>
                      </a:cubicBezTo>
                      <a:cubicBezTo>
                        <a:pt x="2155" y="20533"/>
                        <a:pt x="2187" y="20496"/>
                        <a:pt x="2183" y="20454"/>
                      </a:cubicBezTo>
                      <a:lnTo>
                        <a:pt x="2127" y="19815"/>
                      </a:lnTo>
                      <a:cubicBezTo>
                        <a:pt x="1533" y="13290"/>
                        <a:pt x="860" y="6576"/>
                        <a:pt x="144" y="64"/>
                      </a:cubicBezTo>
                      <a:cubicBezTo>
                        <a:pt x="141" y="27"/>
                        <a:pt x="108"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41;p15">
                  <a:extLst>
                    <a:ext uri="{FF2B5EF4-FFF2-40B4-BE49-F238E27FC236}">
                      <a16:creationId xmlns:a16="http://schemas.microsoft.com/office/drawing/2014/main" id="{4450A304-6391-417F-9D1E-8F2A4ACE1D6D}"/>
                    </a:ext>
                  </a:extLst>
                </p:cNvPr>
                <p:cNvSpPr/>
                <p:nvPr/>
              </p:nvSpPr>
              <p:spPr>
                <a:xfrm>
                  <a:off x="8836915" y="2526288"/>
                  <a:ext cx="212149" cy="1317938"/>
                </a:xfrm>
                <a:custGeom>
                  <a:avLst/>
                  <a:gdLst/>
                  <a:ahLst/>
                  <a:cxnLst/>
                  <a:rect l="l" t="t" r="r" b="b"/>
                  <a:pathLst>
                    <a:path w="2275" h="14133" extrusionOk="0">
                      <a:moveTo>
                        <a:pt x="2198" y="0"/>
                      </a:moveTo>
                      <a:cubicBezTo>
                        <a:pt x="2166" y="0"/>
                        <a:pt x="2137" y="25"/>
                        <a:pt x="2131" y="59"/>
                      </a:cubicBezTo>
                      <a:cubicBezTo>
                        <a:pt x="2095" y="272"/>
                        <a:pt x="2020" y="718"/>
                        <a:pt x="1985" y="931"/>
                      </a:cubicBezTo>
                      <a:cubicBezTo>
                        <a:pt x="1298" y="5117"/>
                        <a:pt x="646" y="9405"/>
                        <a:pt x="64" y="13608"/>
                      </a:cubicBezTo>
                      <a:lnTo>
                        <a:pt x="5" y="14046"/>
                      </a:lnTo>
                      <a:cubicBezTo>
                        <a:pt x="0" y="14087"/>
                        <a:pt x="27" y="14125"/>
                        <a:pt x="68" y="14131"/>
                      </a:cubicBezTo>
                      <a:cubicBezTo>
                        <a:pt x="73" y="14132"/>
                        <a:pt x="77" y="14133"/>
                        <a:pt x="82" y="14133"/>
                      </a:cubicBezTo>
                      <a:cubicBezTo>
                        <a:pt x="119" y="14133"/>
                        <a:pt x="151" y="14106"/>
                        <a:pt x="157" y="14068"/>
                      </a:cubicBezTo>
                      <a:lnTo>
                        <a:pt x="230" y="13632"/>
                      </a:lnTo>
                      <a:cubicBezTo>
                        <a:pt x="966" y="9152"/>
                        <a:pt x="1657" y="4579"/>
                        <a:pt x="2269" y="80"/>
                      </a:cubicBezTo>
                      <a:cubicBezTo>
                        <a:pt x="2274" y="43"/>
                        <a:pt x="2250" y="8"/>
                        <a:pt x="2211" y="1"/>
                      </a:cubicBezTo>
                      <a:cubicBezTo>
                        <a:pt x="2207" y="0"/>
                        <a:pt x="2203" y="0"/>
                        <a:pt x="21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42;p15">
                  <a:extLst>
                    <a:ext uri="{FF2B5EF4-FFF2-40B4-BE49-F238E27FC236}">
                      <a16:creationId xmlns:a16="http://schemas.microsoft.com/office/drawing/2014/main" id="{8D62ADAB-BD56-4E24-B545-C6C94492B3AF}"/>
                    </a:ext>
                  </a:extLst>
                </p:cNvPr>
                <p:cNvSpPr/>
                <p:nvPr/>
              </p:nvSpPr>
              <p:spPr>
                <a:xfrm>
                  <a:off x="9384685" y="2881862"/>
                  <a:ext cx="309319" cy="951269"/>
                </a:xfrm>
                <a:custGeom>
                  <a:avLst/>
                  <a:gdLst/>
                  <a:ahLst/>
                  <a:cxnLst/>
                  <a:rect l="l" t="t" r="r" b="b"/>
                  <a:pathLst>
                    <a:path w="3317" h="10201" extrusionOk="0">
                      <a:moveTo>
                        <a:pt x="3239" y="0"/>
                      </a:moveTo>
                      <a:cubicBezTo>
                        <a:pt x="3210" y="0"/>
                        <a:pt x="3182" y="19"/>
                        <a:pt x="3173" y="48"/>
                      </a:cubicBezTo>
                      <a:cubicBezTo>
                        <a:pt x="2890" y="880"/>
                        <a:pt x="2617" y="1714"/>
                        <a:pt x="2347" y="2550"/>
                      </a:cubicBezTo>
                      <a:cubicBezTo>
                        <a:pt x="1825" y="4163"/>
                        <a:pt x="1261" y="5954"/>
                        <a:pt x="766" y="7577"/>
                      </a:cubicBezTo>
                      <a:cubicBezTo>
                        <a:pt x="510" y="8417"/>
                        <a:pt x="257" y="9260"/>
                        <a:pt x="13" y="10103"/>
                      </a:cubicBezTo>
                      <a:cubicBezTo>
                        <a:pt x="0" y="10166"/>
                        <a:pt x="44" y="10201"/>
                        <a:pt x="87" y="10201"/>
                      </a:cubicBezTo>
                      <a:cubicBezTo>
                        <a:pt x="117" y="10201"/>
                        <a:pt x="147" y="10185"/>
                        <a:pt x="159" y="10149"/>
                      </a:cubicBezTo>
                      <a:cubicBezTo>
                        <a:pt x="1271" y="6833"/>
                        <a:pt x="2324" y="3447"/>
                        <a:pt x="3306" y="90"/>
                      </a:cubicBezTo>
                      <a:cubicBezTo>
                        <a:pt x="3317" y="54"/>
                        <a:pt x="3298" y="17"/>
                        <a:pt x="3262" y="4"/>
                      </a:cubicBezTo>
                      <a:cubicBezTo>
                        <a:pt x="3254" y="2"/>
                        <a:pt x="3247" y="0"/>
                        <a:pt x="3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0" name="Google Shape;243;p15">
              <a:extLst>
                <a:ext uri="{FF2B5EF4-FFF2-40B4-BE49-F238E27FC236}">
                  <a16:creationId xmlns:a16="http://schemas.microsoft.com/office/drawing/2014/main" id="{598DF742-8EB9-4A8C-8DEA-E23854FBB6EF}"/>
                </a:ext>
              </a:extLst>
            </p:cNvPr>
            <p:cNvGrpSpPr/>
            <p:nvPr/>
          </p:nvGrpSpPr>
          <p:grpSpPr>
            <a:xfrm flipH="1">
              <a:off x="8006568" y="3403485"/>
              <a:ext cx="830099" cy="1876365"/>
              <a:chOff x="7912825" y="1180600"/>
              <a:chExt cx="1813632" cy="4099553"/>
            </a:xfrm>
          </p:grpSpPr>
          <p:sp>
            <p:nvSpPr>
              <p:cNvPr id="91" name="Google Shape;244;p15">
                <a:extLst>
                  <a:ext uri="{FF2B5EF4-FFF2-40B4-BE49-F238E27FC236}">
                    <a16:creationId xmlns:a16="http://schemas.microsoft.com/office/drawing/2014/main" id="{459F79C3-934C-4F47-B024-8DEED63E218C}"/>
                  </a:ext>
                </a:extLst>
              </p:cNvPr>
              <p:cNvSpPr/>
              <p:nvPr/>
            </p:nvSpPr>
            <p:spPr>
              <a:xfrm>
                <a:off x="7912825" y="1180600"/>
                <a:ext cx="1813632" cy="4099553"/>
              </a:xfrm>
              <a:custGeom>
                <a:avLst/>
                <a:gdLst/>
                <a:ahLst/>
                <a:cxnLst/>
                <a:rect l="l" t="t" r="r" b="b"/>
                <a:pathLst>
                  <a:path w="24661" h="55744" extrusionOk="0">
                    <a:moveTo>
                      <a:pt x="13575" y="0"/>
                    </a:moveTo>
                    <a:cubicBezTo>
                      <a:pt x="12675" y="0"/>
                      <a:pt x="11812" y="449"/>
                      <a:pt x="11005" y="1336"/>
                    </a:cubicBezTo>
                    <a:cubicBezTo>
                      <a:pt x="8931" y="3620"/>
                      <a:pt x="7936" y="6897"/>
                      <a:pt x="8342" y="10100"/>
                    </a:cubicBezTo>
                    <a:cubicBezTo>
                      <a:pt x="8399" y="10562"/>
                      <a:pt x="8532" y="11461"/>
                      <a:pt x="8761" y="12313"/>
                    </a:cubicBezTo>
                    <a:cubicBezTo>
                      <a:pt x="8934" y="12958"/>
                      <a:pt x="9130" y="13469"/>
                      <a:pt x="9361" y="13875"/>
                    </a:cubicBezTo>
                    <a:cubicBezTo>
                      <a:pt x="9517" y="14146"/>
                      <a:pt x="9687" y="14374"/>
                      <a:pt x="9878" y="14560"/>
                    </a:cubicBezTo>
                    <a:cubicBezTo>
                      <a:pt x="9869" y="14749"/>
                      <a:pt x="9860" y="14939"/>
                      <a:pt x="9854" y="15132"/>
                    </a:cubicBezTo>
                    <a:cubicBezTo>
                      <a:pt x="8907" y="12846"/>
                      <a:pt x="7155" y="10947"/>
                      <a:pt x="5016" y="9898"/>
                    </a:cubicBezTo>
                    <a:cubicBezTo>
                      <a:pt x="4172" y="9483"/>
                      <a:pt x="3441" y="9287"/>
                      <a:pt x="2716" y="9281"/>
                    </a:cubicBezTo>
                    <a:lnTo>
                      <a:pt x="2685" y="9281"/>
                    </a:lnTo>
                    <a:cubicBezTo>
                      <a:pt x="1802" y="9281"/>
                      <a:pt x="1050" y="9608"/>
                      <a:pt x="565" y="10200"/>
                    </a:cubicBezTo>
                    <a:cubicBezTo>
                      <a:pt x="368" y="10443"/>
                      <a:pt x="222" y="10720"/>
                      <a:pt x="132" y="11025"/>
                    </a:cubicBezTo>
                    <a:cubicBezTo>
                      <a:pt x="19" y="11410"/>
                      <a:pt x="1" y="11830"/>
                      <a:pt x="77" y="12274"/>
                    </a:cubicBezTo>
                    <a:cubicBezTo>
                      <a:pt x="165" y="12780"/>
                      <a:pt x="353" y="13187"/>
                      <a:pt x="442" y="13383"/>
                    </a:cubicBezTo>
                    <a:cubicBezTo>
                      <a:pt x="1200" y="15029"/>
                      <a:pt x="2135" y="16593"/>
                      <a:pt x="3225" y="18042"/>
                    </a:cubicBezTo>
                    <a:cubicBezTo>
                      <a:pt x="3135" y="18064"/>
                      <a:pt x="3044" y="18092"/>
                      <a:pt x="2958" y="18125"/>
                    </a:cubicBezTo>
                    <a:cubicBezTo>
                      <a:pt x="2566" y="18272"/>
                      <a:pt x="2234" y="18508"/>
                      <a:pt x="1969" y="18829"/>
                    </a:cubicBezTo>
                    <a:cubicBezTo>
                      <a:pt x="1713" y="19139"/>
                      <a:pt x="1533" y="19512"/>
                      <a:pt x="1435" y="19939"/>
                    </a:cubicBezTo>
                    <a:cubicBezTo>
                      <a:pt x="1298" y="20531"/>
                      <a:pt x="1324" y="21230"/>
                      <a:pt x="1509" y="21907"/>
                    </a:cubicBezTo>
                    <a:cubicBezTo>
                      <a:pt x="2148" y="24244"/>
                      <a:pt x="3484" y="26206"/>
                      <a:pt x="4576" y="27656"/>
                    </a:cubicBezTo>
                    <a:cubicBezTo>
                      <a:pt x="5121" y="28377"/>
                      <a:pt x="5766" y="29181"/>
                      <a:pt x="6643" y="29795"/>
                    </a:cubicBezTo>
                    <a:cubicBezTo>
                      <a:pt x="6344" y="29812"/>
                      <a:pt x="6062" y="29882"/>
                      <a:pt x="5807" y="30003"/>
                    </a:cubicBezTo>
                    <a:cubicBezTo>
                      <a:pt x="5496" y="30148"/>
                      <a:pt x="5238" y="30361"/>
                      <a:pt x="5036" y="30635"/>
                    </a:cubicBezTo>
                    <a:cubicBezTo>
                      <a:pt x="4549" y="31297"/>
                      <a:pt x="4618" y="32035"/>
                      <a:pt x="4640" y="32278"/>
                    </a:cubicBezTo>
                    <a:cubicBezTo>
                      <a:pt x="4776" y="33722"/>
                      <a:pt x="5442" y="34943"/>
                      <a:pt x="6008" y="35844"/>
                    </a:cubicBezTo>
                    <a:cubicBezTo>
                      <a:pt x="7017" y="37453"/>
                      <a:pt x="8258" y="38900"/>
                      <a:pt x="9694" y="40144"/>
                    </a:cubicBezTo>
                    <a:cubicBezTo>
                      <a:pt x="10146" y="40535"/>
                      <a:pt x="10599" y="40859"/>
                      <a:pt x="11039" y="41106"/>
                    </a:cubicBezTo>
                    <a:cubicBezTo>
                      <a:pt x="11733" y="41496"/>
                      <a:pt x="12400" y="41693"/>
                      <a:pt x="13024" y="41693"/>
                    </a:cubicBezTo>
                    <a:cubicBezTo>
                      <a:pt x="13199" y="41693"/>
                      <a:pt x="13373" y="41678"/>
                      <a:pt x="13541" y="41646"/>
                    </a:cubicBezTo>
                    <a:cubicBezTo>
                      <a:pt x="13701" y="41811"/>
                      <a:pt x="13864" y="41977"/>
                      <a:pt x="14022" y="42137"/>
                    </a:cubicBezTo>
                    <a:lnTo>
                      <a:pt x="14027" y="42142"/>
                    </a:lnTo>
                    <a:cubicBezTo>
                      <a:pt x="14376" y="42499"/>
                      <a:pt x="14736" y="42866"/>
                      <a:pt x="15086" y="43233"/>
                    </a:cubicBezTo>
                    <a:cubicBezTo>
                      <a:pt x="15146" y="43375"/>
                      <a:pt x="15205" y="43513"/>
                      <a:pt x="15263" y="43648"/>
                    </a:cubicBezTo>
                    <a:cubicBezTo>
                      <a:pt x="16075" y="45556"/>
                      <a:pt x="17041" y="47530"/>
                      <a:pt x="18135" y="49515"/>
                    </a:cubicBezTo>
                    <a:lnTo>
                      <a:pt x="18137" y="49519"/>
                    </a:lnTo>
                    <a:cubicBezTo>
                      <a:pt x="19151" y="51341"/>
                      <a:pt x="20303" y="53203"/>
                      <a:pt x="21560" y="55057"/>
                    </a:cubicBezTo>
                    <a:cubicBezTo>
                      <a:pt x="21852" y="55486"/>
                      <a:pt x="22335" y="55744"/>
                      <a:pt x="22855" y="55744"/>
                    </a:cubicBezTo>
                    <a:cubicBezTo>
                      <a:pt x="23168" y="55744"/>
                      <a:pt x="23472" y="55650"/>
                      <a:pt x="23732" y="55475"/>
                    </a:cubicBezTo>
                    <a:cubicBezTo>
                      <a:pt x="24073" y="55244"/>
                      <a:pt x="24306" y="54893"/>
                      <a:pt x="24386" y="54487"/>
                    </a:cubicBezTo>
                    <a:cubicBezTo>
                      <a:pt x="24467" y="54087"/>
                      <a:pt x="24390" y="53679"/>
                      <a:pt x="24169" y="53334"/>
                    </a:cubicBezTo>
                    <a:cubicBezTo>
                      <a:pt x="23008" y="51530"/>
                      <a:pt x="21952" y="49720"/>
                      <a:pt x="21025" y="47956"/>
                    </a:cubicBezTo>
                    <a:lnTo>
                      <a:pt x="21022" y="47949"/>
                    </a:lnTo>
                    <a:cubicBezTo>
                      <a:pt x="20521" y="47010"/>
                      <a:pt x="20046" y="46070"/>
                      <a:pt x="19612" y="45150"/>
                    </a:cubicBezTo>
                    <a:cubicBezTo>
                      <a:pt x="19758" y="44345"/>
                      <a:pt x="19932" y="43538"/>
                      <a:pt x="20114" y="42713"/>
                    </a:cubicBezTo>
                    <a:cubicBezTo>
                      <a:pt x="20146" y="42560"/>
                      <a:pt x="20184" y="42391"/>
                      <a:pt x="20226" y="42210"/>
                    </a:cubicBezTo>
                    <a:cubicBezTo>
                      <a:pt x="20519" y="42051"/>
                      <a:pt x="20811" y="41837"/>
                      <a:pt x="21111" y="41563"/>
                    </a:cubicBezTo>
                    <a:cubicBezTo>
                      <a:pt x="21490" y="41217"/>
                      <a:pt x="21876" y="40775"/>
                      <a:pt x="22263" y="40249"/>
                    </a:cubicBezTo>
                    <a:cubicBezTo>
                      <a:pt x="23066" y="39153"/>
                      <a:pt x="23747" y="37850"/>
                      <a:pt x="23996" y="36931"/>
                    </a:cubicBezTo>
                    <a:cubicBezTo>
                      <a:pt x="24483" y="35130"/>
                      <a:pt x="24559" y="33324"/>
                      <a:pt x="24632" y="31580"/>
                    </a:cubicBezTo>
                    <a:cubicBezTo>
                      <a:pt x="24643" y="31330"/>
                      <a:pt x="24661" y="30914"/>
                      <a:pt x="24494" y="30456"/>
                    </a:cubicBezTo>
                    <a:cubicBezTo>
                      <a:pt x="24308" y="29948"/>
                      <a:pt x="23957" y="29538"/>
                      <a:pt x="23476" y="29265"/>
                    </a:cubicBezTo>
                    <a:cubicBezTo>
                      <a:pt x="23092" y="29047"/>
                      <a:pt x="22650" y="28933"/>
                      <a:pt x="22195" y="28933"/>
                    </a:cubicBezTo>
                    <a:cubicBezTo>
                      <a:pt x="22048" y="28933"/>
                      <a:pt x="21903" y="28944"/>
                      <a:pt x="21760" y="28970"/>
                    </a:cubicBezTo>
                    <a:cubicBezTo>
                      <a:pt x="21327" y="29044"/>
                      <a:pt x="20954" y="29211"/>
                      <a:pt x="20634" y="29410"/>
                    </a:cubicBezTo>
                    <a:cubicBezTo>
                      <a:pt x="20912" y="29014"/>
                      <a:pt x="21164" y="28609"/>
                      <a:pt x="21385" y="28200"/>
                    </a:cubicBezTo>
                    <a:cubicBezTo>
                      <a:pt x="22189" y="26705"/>
                      <a:pt x="22592" y="25159"/>
                      <a:pt x="22583" y="23607"/>
                    </a:cubicBezTo>
                    <a:cubicBezTo>
                      <a:pt x="22578" y="22861"/>
                      <a:pt x="22403" y="22133"/>
                      <a:pt x="22088" y="21558"/>
                    </a:cubicBezTo>
                    <a:cubicBezTo>
                      <a:pt x="21870" y="21160"/>
                      <a:pt x="21589" y="20835"/>
                      <a:pt x="21250" y="20588"/>
                    </a:cubicBezTo>
                    <a:cubicBezTo>
                      <a:pt x="20901" y="20333"/>
                      <a:pt x="20510" y="20175"/>
                      <a:pt x="20084" y="20117"/>
                    </a:cubicBezTo>
                    <a:cubicBezTo>
                      <a:pt x="19969" y="20102"/>
                      <a:pt x="19852" y="20094"/>
                      <a:pt x="19736" y="20094"/>
                    </a:cubicBezTo>
                    <a:cubicBezTo>
                      <a:pt x="19606" y="20094"/>
                      <a:pt x="19479" y="20104"/>
                      <a:pt x="19352" y="20123"/>
                    </a:cubicBezTo>
                    <a:cubicBezTo>
                      <a:pt x="20540" y="18988"/>
                      <a:pt x="21815" y="17315"/>
                      <a:pt x="22212" y="15127"/>
                    </a:cubicBezTo>
                    <a:cubicBezTo>
                      <a:pt x="22293" y="14689"/>
                      <a:pt x="22370" y="14026"/>
                      <a:pt x="22124" y="13345"/>
                    </a:cubicBezTo>
                    <a:cubicBezTo>
                      <a:pt x="21931" y="12810"/>
                      <a:pt x="21567" y="12348"/>
                      <a:pt x="21071" y="12008"/>
                    </a:cubicBezTo>
                    <a:cubicBezTo>
                      <a:pt x="20610" y="11693"/>
                      <a:pt x="20067" y="11504"/>
                      <a:pt x="19500" y="11462"/>
                    </a:cubicBezTo>
                    <a:cubicBezTo>
                      <a:pt x="19412" y="11455"/>
                      <a:pt x="19323" y="11452"/>
                      <a:pt x="19235" y="11452"/>
                    </a:cubicBezTo>
                    <a:cubicBezTo>
                      <a:pt x="18398" y="11452"/>
                      <a:pt x="17687" y="11733"/>
                      <a:pt x="17159" y="11975"/>
                    </a:cubicBezTo>
                    <a:lnTo>
                      <a:pt x="17153" y="11977"/>
                    </a:lnTo>
                    <a:cubicBezTo>
                      <a:pt x="15637" y="12678"/>
                      <a:pt x="14219" y="13851"/>
                      <a:pt x="13148" y="15270"/>
                    </a:cubicBezTo>
                    <a:cubicBezTo>
                      <a:pt x="13153" y="15058"/>
                      <a:pt x="13158" y="14845"/>
                      <a:pt x="13167" y="14635"/>
                    </a:cubicBezTo>
                    <a:cubicBezTo>
                      <a:pt x="13629" y="14308"/>
                      <a:pt x="14090" y="13841"/>
                      <a:pt x="14542" y="13242"/>
                    </a:cubicBezTo>
                    <a:cubicBezTo>
                      <a:pt x="15036" y="12584"/>
                      <a:pt x="15387" y="11949"/>
                      <a:pt x="15482" y="11770"/>
                    </a:cubicBezTo>
                    <a:cubicBezTo>
                      <a:pt x="16574" y="9717"/>
                      <a:pt x="16672" y="7450"/>
                      <a:pt x="16760" y="5453"/>
                    </a:cubicBezTo>
                    <a:cubicBezTo>
                      <a:pt x="16795" y="4677"/>
                      <a:pt x="16797" y="4028"/>
                      <a:pt x="16702" y="3379"/>
                    </a:cubicBezTo>
                    <a:cubicBezTo>
                      <a:pt x="16576" y="2516"/>
                      <a:pt x="16292" y="1802"/>
                      <a:pt x="15829" y="1196"/>
                    </a:cubicBezTo>
                    <a:cubicBezTo>
                      <a:pt x="15382" y="610"/>
                      <a:pt x="14812" y="221"/>
                      <a:pt x="14181" y="71"/>
                    </a:cubicBezTo>
                    <a:cubicBezTo>
                      <a:pt x="13982" y="24"/>
                      <a:pt x="13778" y="0"/>
                      <a:pt x="13575" y="0"/>
                    </a:cubicBezTo>
                    <a:close/>
                  </a:path>
                </a:pathLst>
              </a:custGeom>
              <a:solidFill>
                <a:schemeClr val="accen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45;p15">
                <a:extLst>
                  <a:ext uri="{FF2B5EF4-FFF2-40B4-BE49-F238E27FC236}">
                    <a16:creationId xmlns:a16="http://schemas.microsoft.com/office/drawing/2014/main" id="{1F299BC4-F03E-4A89-9EF4-F92CD1FA01EE}"/>
                  </a:ext>
                </a:extLst>
              </p:cNvPr>
              <p:cNvSpPr/>
              <p:nvPr/>
            </p:nvSpPr>
            <p:spPr>
              <a:xfrm>
                <a:off x="8595740" y="1277014"/>
                <a:ext cx="457287" cy="926268"/>
              </a:xfrm>
              <a:custGeom>
                <a:avLst/>
                <a:gdLst/>
                <a:ahLst/>
                <a:cxnLst/>
                <a:rect l="l" t="t" r="r" b="b"/>
                <a:pathLst>
                  <a:path w="6218" h="12595" extrusionOk="0">
                    <a:moveTo>
                      <a:pt x="4291" y="0"/>
                    </a:moveTo>
                    <a:cubicBezTo>
                      <a:pt x="3778" y="0"/>
                      <a:pt x="3241" y="304"/>
                      <a:pt x="2693" y="907"/>
                    </a:cubicBezTo>
                    <a:cubicBezTo>
                      <a:pt x="873" y="2911"/>
                      <a:pt x="1" y="5795"/>
                      <a:pt x="358" y="8622"/>
                    </a:cubicBezTo>
                    <a:cubicBezTo>
                      <a:pt x="413" y="9050"/>
                      <a:pt x="534" y="9883"/>
                      <a:pt x="743" y="10662"/>
                    </a:cubicBezTo>
                    <a:cubicBezTo>
                      <a:pt x="1027" y="11720"/>
                      <a:pt x="1372" y="12324"/>
                      <a:pt x="1797" y="12508"/>
                    </a:cubicBezTo>
                    <a:cubicBezTo>
                      <a:pt x="1933" y="12566"/>
                      <a:pt x="2072" y="12595"/>
                      <a:pt x="2210" y="12595"/>
                    </a:cubicBezTo>
                    <a:cubicBezTo>
                      <a:pt x="3529" y="12595"/>
                      <a:pt x="4872" y="10149"/>
                      <a:pt x="5035" y="9841"/>
                    </a:cubicBezTo>
                    <a:cubicBezTo>
                      <a:pt x="5988" y="8050"/>
                      <a:pt x="6080" y="5942"/>
                      <a:pt x="6160" y="4083"/>
                    </a:cubicBezTo>
                    <a:cubicBezTo>
                      <a:pt x="6218" y="2819"/>
                      <a:pt x="6208" y="1609"/>
                      <a:pt x="5501" y="681"/>
                    </a:cubicBezTo>
                    <a:cubicBezTo>
                      <a:pt x="5240" y="338"/>
                      <a:pt x="4926" y="115"/>
                      <a:pt x="4593" y="36"/>
                    </a:cubicBezTo>
                    <a:cubicBezTo>
                      <a:pt x="4493" y="12"/>
                      <a:pt x="4393" y="0"/>
                      <a:pt x="42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46;p15">
                <a:extLst>
                  <a:ext uri="{FF2B5EF4-FFF2-40B4-BE49-F238E27FC236}">
                    <a16:creationId xmlns:a16="http://schemas.microsoft.com/office/drawing/2014/main" id="{0A7357F4-5AEA-4725-BA28-ADCFFA6F3973}"/>
                  </a:ext>
                </a:extLst>
              </p:cNvPr>
              <p:cNvSpPr/>
              <p:nvPr/>
            </p:nvSpPr>
            <p:spPr>
              <a:xfrm>
                <a:off x="8762902" y="2119369"/>
                <a:ext cx="696447" cy="729468"/>
              </a:xfrm>
              <a:custGeom>
                <a:avLst/>
                <a:gdLst/>
                <a:ahLst/>
                <a:cxnLst/>
                <a:rect l="l" t="t" r="r" b="b"/>
                <a:pathLst>
                  <a:path w="9470" h="9919" extrusionOk="0">
                    <a:moveTo>
                      <a:pt x="7677" y="0"/>
                    </a:moveTo>
                    <a:cubicBezTo>
                      <a:pt x="7100" y="0"/>
                      <a:pt x="6561" y="212"/>
                      <a:pt x="6146" y="403"/>
                    </a:cubicBezTo>
                    <a:cubicBezTo>
                      <a:pt x="2836" y="1935"/>
                      <a:pt x="1" y="6120"/>
                      <a:pt x="1228" y="9678"/>
                    </a:cubicBezTo>
                    <a:lnTo>
                      <a:pt x="1310" y="9918"/>
                    </a:lnTo>
                    <a:lnTo>
                      <a:pt x="1766" y="9685"/>
                    </a:lnTo>
                    <a:cubicBezTo>
                      <a:pt x="3333" y="8884"/>
                      <a:pt x="4953" y="8057"/>
                      <a:pt x="6337" y="6900"/>
                    </a:cubicBezTo>
                    <a:cubicBezTo>
                      <a:pt x="7498" y="5930"/>
                      <a:pt x="8965" y="4314"/>
                      <a:pt x="9364" y="2127"/>
                    </a:cubicBezTo>
                    <a:cubicBezTo>
                      <a:pt x="9421" y="1814"/>
                      <a:pt x="9469" y="1404"/>
                      <a:pt x="9332" y="1026"/>
                    </a:cubicBezTo>
                    <a:cubicBezTo>
                      <a:pt x="9129" y="466"/>
                      <a:pt x="8533" y="57"/>
                      <a:pt x="7846" y="6"/>
                    </a:cubicBezTo>
                    <a:cubicBezTo>
                      <a:pt x="7789" y="2"/>
                      <a:pt x="7733" y="0"/>
                      <a:pt x="767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47;p15">
                <a:extLst>
                  <a:ext uri="{FF2B5EF4-FFF2-40B4-BE49-F238E27FC236}">
                    <a16:creationId xmlns:a16="http://schemas.microsoft.com/office/drawing/2014/main" id="{1AA8CFC9-8979-400C-B46B-F0FF69D39469}"/>
                  </a:ext>
                </a:extLst>
              </p:cNvPr>
              <p:cNvSpPr/>
              <p:nvPr/>
            </p:nvSpPr>
            <p:spPr>
              <a:xfrm>
                <a:off x="7992692" y="1959635"/>
                <a:ext cx="603416" cy="695197"/>
              </a:xfrm>
              <a:custGeom>
                <a:avLst/>
                <a:gdLst/>
                <a:ahLst/>
                <a:cxnLst/>
                <a:rect l="l" t="t" r="r" b="b"/>
                <a:pathLst>
                  <a:path w="8205" h="9453" extrusionOk="0">
                    <a:moveTo>
                      <a:pt x="1600" y="0"/>
                    </a:moveTo>
                    <a:cubicBezTo>
                      <a:pt x="1120" y="0"/>
                      <a:pt x="730" y="154"/>
                      <a:pt x="499" y="437"/>
                    </a:cubicBezTo>
                    <a:cubicBezTo>
                      <a:pt x="1" y="1046"/>
                      <a:pt x="415" y="1943"/>
                      <a:pt x="551" y="2238"/>
                    </a:cubicBezTo>
                    <a:cubicBezTo>
                      <a:pt x="1363" y="3999"/>
                      <a:pt x="2387" y="5661"/>
                      <a:pt x="3594" y="7179"/>
                    </a:cubicBezTo>
                    <a:cubicBezTo>
                      <a:pt x="4128" y="7848"/>
                      <a:pt x="4729" y="8529"/>
                      <a:pt x="5515" y="8976"/>
                    </a:cubicBezTo>
                    <a:cubicBezTo>
                      <a:pt x="6074" y="9294"/>
                      <a:pt x="6552" y="9453"/>
                      <a:pt x="6945" y="9453"/>
                    </a:cubicBezTo>
                    <a:cubicBezTo>
                      <a:pt x="7229" y="9453"/>
                      <a:pt x="7470" y="9369"/>
                      <a:pt x="7664" y="9202"/>
                    </a:cubicBezTo>
                    <a:cubicBezTo>
                      <a:pt x="8045" y="8875"/>
                      <a:pt x="8204" y="8261"/>
                      <a:pt x="8136" y="7375"/>
                    </a:cubicBezTo>
                    <a:cubicBezTo>
                      <a:pt x="8084" y="6718"/>
                      <a:pt x="7900" y="5924"/>
                      <a:pt x="7641" y="5252"/>
                    </a:cubicBezTo>
                    <a:cubicBezTo>
                      <a:pt x="6835" y="3164"/>
                      <a:pt x="5274" y="1425"/>
                      <a:pt x="3353" y="482"/>
                    </a:cubicBezTo>
                    <a:cubicBezTo>
                      <a:pt x="2691" y="158"/>
                      <a:pt x="2141" y="4"/>
                      <a:pt x="16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48;p15">
                <a:extLst>
                  <a:ext uri="{FF2B5EF4-FFF2-40B4-BE49-F238E27FC236}">
                    <a16:creationId xmlns:a16="http://schemas.microsoft.com/office/drawing/2014/main" id="{FEF94F47-8FC9-44A3-8EDF-1888D6D61894}"/>
                  </a:ext>
                </a:extLst>
              </p:cNvPr>
              <p:cNvSpPr/>
              <p:nvPr/>
            </p:nvSpPr>
            <p:spPr>
              <a:xfrm>
                <a:off x="8099255" y="2598645"/>
                <a:ext cx="670634" cy="746383"/>
              </a:xfrm>
              <a:custGeom>
                <a:avLst/>
                <a:gdLst/>
                <a:ahLst/>
                <a:cxnLst/>
                <a:rect l="l" t="t" r="r" b="b"/>
                <a:pathLst>
                  <a:path w="9119" h="10149" extrusionOk="0">
                    <a:moveTo>
                      <a:pt x="1288" y="0"/>
                    </a:moveTo>
                    <a:cubicBezTo>
                      <a:pt x="1144" y="0"/>
                      <a:pt x="1009" y="24"/>
                      <a:pt x="885" y="71"/>
                    </a:cubicBezTo>
                    <a:cubicBezTo>
                      <a:pt x="105" y="364"/>
                      <a:pt x="0" y="1390"/>
                      <a:pt x="243" y="2278"/>
                    </a:cubicBezTo>
                    <a:cubicBezTo>
                      <a:pt x="822" y="4398"/>
                      <a:pt x="2071" y="6226"/>
                      <a:pt x="3091" y="7581"/>
                    </a:cubicBezTo>
                    <a:cubicBezTo>
                      <a:pt x="3652" y="8323"/>
                      <a:pt x="4326" y="9158"/>
                      <a:pt x="5234" y="9671"/>
                    </a:cubicBezTo>
                    <a:cubicBezTo>
                      <a:pt x="5578" y="9864"/>
                      <a:pt x="6197" y="10081"/>
                      <a:pt x="6813" y="10135"/>
                    </a:cubicBezTo>
                    <a:cubicBezTo>
                      <a:pt x="6909" y="10143"/>
                      <a:pt x="7003" y="10149"/>
                      <a:pt x="7093" y="10149"/>
                    </a:cubicBezTo>
                    <a:cubicBezTo>
                      <a:pt x="7713" y="10149"/>
                      <a:pt x="8165" y="9948"/>
                      <a:pt x="8406" y="9562"/>
                    </a:cubicBezTo>
                    <a:cubicBezTo>
                      <a:pt x="9118" y="8422"/>
                      <a:pt x="7480" y="5498"/>
                      <a:pt x="7410" y="5375"/>
                    </a:cubicBezTo>
                    <a:cubicBezTo>
                      <a:pt x="6439" y="3658"/>
                      <a:pt x="4860" y="2325"/>
                      <a:pt x="3468" y="1149"/>
                    </a:cubicBezTo>
                    <a:cubicBezTo>
                      <a:pt x="3011" y="764"/>
                      <a:pt x="2492" y="327"/>
                      <a:pt x="1867" y="109"/>
                    </a:cubicBezTo>
                    <a:cubicBezTo>
                      <a:pt x="1660" y="36"/>
                      <a:pt x="1467" y="0"/>
                      <a:pt x="12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49;p15">
                <a:extLst>
                  <a:ext uri="{FF2B5EF4-FFF2-40B4-BE49-F238E27FC236}">
                    <a16:creationId xmlns:a16="http://schemas.microsoft.com/office/drawing/2014/main" id="{C5EF4F89-4D14-4B7C-A8BF-B0B780ABA34C}"/>
                  </a:ext>
                </a:extLst>
              </p:cNvPr>
              <p:cNvSpPr/>
              <p:nvPr/>
            </p:nvSpPr>
            <p:spPr>
              <a:xfrm>
                <a:off x="8912046" y="2754850"/>
                <a:ext cx="565762" cy="792494"/>
              </a:xfrm>
              <a:custGeom>
                <a:avLst/>
                <a:gdLst/>
                <a:ahLst/>
                <a:cxnLst/>
                <a:rect l="l" t="t" r="r" b="b"/>
                <a:pathLst>
                  <a:path w="7693" h="10776" extrusionOk="0">
                    <a:moveTo>
                      <a:pt x="6150" y="1"/>
                    </a:moveTo>
                    <a:cubicBezTo>
                      <a:pt x="5569" y="1"/>
                      <a:pt x="5070" y="396"/>
                      <a:pt x="4654" y="792"/>
                    </a:cubicBezTo>
                    <a:cubicBezTo>
                      <a:pt x="3927" y="1482"/>
                      <a:pt x="3241" y="2229"/>
                      <a:pt x="2615" y="3010"/>
                    </a:cubicBezTo>
                    <a:cubicBezTo>
                      <a:pt x="1990" y="3791"/>
                      <a:pt x="1110" y="4991"/>
                      <a:pt x="682" y="6398"/>
                    </a:cubicBezTo>
                    <a:cubicBezTo>
                      <a:pt x="448" y="7158"/>
                      <a:pt x="1" y="9529"/>
                      <a:pt x="960" y="10419"/>
                    </a:cubicBezTo>
                    <a:cubicBezTo>
                      <a:pt x="1233" y="10673"/>
                      <a:pt x="1518" y="10775"/>
                      <a:pt x="1802" y="10775"/>
                    </a:cubicBezTo>
                    <a:cubicBezTo>
                      <a:pt x="2544" y="10775"/>
                      <a:pt x="3292" y="10088"/>
                      <a:pt x="3836" y="9585"/>
                    </a:cubicBezTo>
                    <a:cubicBezTo>
                      <a:pt x="3920" y="9508"/>
                      <a:pt x="4001" y="9434"/>
                      <a:pt x="4076" y="9366"/>
                    </a:cubicBezTo>
                    <a:cubicBezTo>
                      <a:pt x="5143" y="8414"/>
                      <a:pt x="6031" y="7310"/>
                      <a:pt x="6643" y="6173"/>
                    </a:cubicBezTo>
                    <a:cubicBezTo>
                      <a:pt x="7342" y="4873"/>
                      <a:pt x="7693" y="3540"/>
                      <a:pt x="7684" y="2208"/>
                    </a:cubicBezTo>
                    <a:cubicBezTo>
                      <a:pt x="7678" y="1207"/>
                      <a:pt x="7255" y="139"/>
                      <a:pt x="6323" y="13"/>
                    </a:cubicBezTo>
                    <a:cubicBezTo>
                      <a:pt x="6264" y="5"/>
                      <a:pt x="6207" y="1"/>
                      <a:pt x="615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50;p15">
                <a:extLst>
                  <a:ext uri="{FF2B5EF4-FFF2-40B4-BE49-F238E27FC236}">
                    <a16:creationId xmlns:a16="http://schemas.microsoft.com/office/drawing/2014/main" id="{604A7844-0C15-493A-AD24-D7C0EBA4977A}"/>
                  </a:ext>
                </a:extLst>
              </p:cNvPr>
              <p:cNvSpPr/>
              <p:nvPr/>
            </p:nvSpPr>
            <p:spPr>
              <a:xfrm>
                <a:off x="8348490" y="3467917"/>
                <a:ext cx="657249" cy="682327"/>
              </a:xfrm>
              <a:custGeom>
                <a:avLst/>
                <a:gdLst/>
                <a:ahLst/>
                <a:cxnLst/>
                <a:rect l="l" t="t" r="r" b="b"/>
                <a:pathLst>
                  <a:path w="8937" h="9278" extrusionOk="0">
                    <a:moveTo>
                      <a:pt x="868" y="1"/>
                    </a:moveTo>
                    <a:cubicBezTo>
                      <a:pt x="493" y="1"/>
                      <a:pt x="285" y="154"/>
                      <a:pt x="170" y="310"/>
                    </a:cubicBezTo>
                    <a:cubicBezTo>
                      <a:pt x="1" y="540"/>
                      <a:pt x="4" y="827"/>
                      <a:pt x="25" y="1051"/>
                    </a:cubicBezTo>
                    <a:cubicBezTo>
                      <a:pt x="133" y="2220"/>
                      <a:pt x="709" y="3264"/>
                      <a:pt x="1197" y="4042"/>
                    </a:cubicBezTo>
                    <a:cubicBezTo>
                      <a:pt x="2137" y="5541"/>
                      <a:pt x="3293" y="6889"/>
                      <a:pt x="4631" y="8048"/>
                    </a:cubicBezTo>
                    <a:cubicBezTo>
                      <a:pt x="5231" y="8569"/>
                      <a:pt x="6212" y="9277"/>
                      <a:pt x="7100" y="9277"/>
                    </a:cubicBezTo>
                    <a:cubicBezTo>
                      <a:pt x="7430" y="9277"/>
                      <a:pt x="7746" y="9180"/>
                      <a:pt x="8025" y="8939"/>
                    </a:cubicBezTo>
                    <a:cubicBezTo>
                      <a:pt x="8937" y="8155"/>
                      <a:pt x="8234" y="6599"/>
                      <a:pt x="7856" y="5764"/>
                    </a:cubicBezTo>
                    <a:lnTo>
                      <a:pt x="7820" y="5686"/>
                    </a:lnTo>
                    <a:cubicBezTo>
                      <a:pt x="6611" y="2999"/>
                      <a:pt x="4218" y="907"/>
                      <a:pt x="1423" y="90"/>
                    </a:cubicBezTo>
                    <a:cubicBezTo>
                      <a:pt x="1206" y="27"/>
                      <a:pt x="1023" y="1"/>
                      <a:pt x="8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51;p15">
                <a:extLst>
                  <a:ext uri="{FF2B5EF4-FFF2-40B4-BE49-F238E27FC236}">
                    <a16:creationId xmlns:a16="http://schemas.microsoft.com/office/drawing/2014/main" id="{C9D1EB0D-41E3-46EA-9F9A-E298FE6DD5D1}"/>
                  </a:ext>
                </a:extLst>
              </p:cNvPr>
              <p:cNvSpPr/>
              <p:nvPr/>
            </p:nvSpPr>
            <p:spPr>
              <a:xfrm>
                <a:off x="9199082" y="3404891"/>
                <a:ext cx="430150" cy="809262"/>
              </a:xfrm>
              <a:custGeom>
                <a:avLst/>
                <a:gdLst/>
                <a:ahLst/>
                <a:cxnLst/>
                <a:rect l="l" t="t" r="r" b="b"/>
                <a:pathLst>
                  <a:path w="5849" h="11004" extrusionOk="0">
                    <a:moveTo>
                      <a:pt x="4706" y="0"/>
                    </a:moveTo>
                    <a:cubicBezTo>
                      <a:pt x="4634" y="0"/>
                      <a:pt x="4563" y="6"/>
                      <a:pt x="4494" y="18"/>
                    </a:cubicBezTo>
                    <a:cubicBezTo>
                      <a:pt x="4025" y="99"/>
                      <a:pt x="3636" y="398"/>
                      <a:pt x="3318" y="677"/>
                    </a:cubicBezTo>
                    <a:cubicBezTo>
                      <a:pt x="2198" y="1664"/>
                      <a:pt x="1313" y="2966"/>
                      <a:pt x="756" y="4439"/>
                    </a:cubicBezTo>
                    <a:cubicBezTo>
                      <a:pt x="208" y="5896"/>
                      <a:pt x="1" y="7457"/>
                      <a:pt x="162" y="8955"/>
                    </a:cubicBezTo>
                    <a:cubicBezTo>
                      <a:pt x="302" y="10261"/>
                      <a:pt x="707" y="10950"/>
                      <a:pt x="1364" y="11002"/>
                    </a:cubicBezTo>
                    <a:cubicBezTo>
                      <a:pt x="1390" y="11004"/>
                      <a:pt x="1416" y="11004"/>
                      <a:pt x="1440" y="11004"/>
                    </a:cubicBezTo>
                    <a:cubicBezTo>
                      <a:pt x="2238" y="11004"/>
                      <a:pt x="3112" y="10046"/>
                      <a:pt x="3713" y="9227"/>
                    </a:cubicBezTo>
                    <a:cubicBezTo>
                      <a:pt x="4406" y="8280"/>
                      <a:pt x="5034" y="7095"/>
                      <a:pt x="5237" y="6343"/>
                    </a:cubicBezTo>
                    <a:cubicBezTo>
                      <a:pt x="5686" y="4683"/>
                      <a:pt x="5760" y="2952"/>
                      <a:pt x="5830" y="1278"/>
                    </a:cubicBezTo>
                    <a:cubicBezTo>
                      <a:pt x="5839" y="1089"/>
                      <a:pt x="5848" y="874"/>
                      <a:pt x="5770" y="661"/>
                    </a:cubicBezTo>
                    <a:cubicBezTo>
                      <a:pt x="5605" y="209"/>
                      <a:pt x="5136" y="0"/>
                      <a:pt x="470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52;p15">
                <a:extLst>
                  <a:ext uri="{FF2B5EF4-FFF2-40B4-BE49-F238E27FC236}">
                    <a16:creationId xmlns:a16="http://schemas.microsoft.com/office/drawing/2014/main" id="{78125F8C-E8B3-495A-A67E-4EF95F340FF0}"/>
                  </a:ext>
                </a:extLst>
              </p:cNvPr>
              <p:cNvSpPr/>
              <p:nvPr/>
            </p:nvSpPr>
            <p:spPr>
              <a:xfrm>
                <a:off x="8159707" y="1571846"/>
                <a:ext cx="1454818" cy="3611746"/>
              </a:xfrm>
              <a:custGeom>
                <a:avLst/>
                <a:gdLst/>
                <a:ahLst/>
                <a:cxnLst/>
                <a:rect l="l" t="t" r="r" b="b"/>
                <a:pathLst>
                  <a:path w="19782" h="49111" extrusionOk="0">
                    <a:moveTo>
                      <a:pt x="9468" y="1"/>
                    </a:moveTo>
                    <a:cubicBezTo>
                      <a:pt x="9365" y="1"/>
                      <a:pt x="9272" y="69"/>
                      <a:pt x="9245" y="173"/>
                    </a:cubicBezTo>
                    <a:cubicBezTo>
                      <a:pt x="8703" y="2239"/>
                      <a:pt x="8307" y="4342"/>
                      <a:pt x="8049" y="6466"/>
                    </a:cubicBezTo>
                    <a:cubicBezTo>
                      <a:pt x="7820" y="8593"/>
                      <a:pt x="7746" y="10734"/>
                      <a:pt x="7774" y="12871"/>
                    </a:cubicBezTo>
                    <a:cubicBezTo>
                      <a:pt x="7797" y="13924"/>
                      <a:pt x="7852" y="14975"/>
                      <a:pt x="7934" y="16024"/>
                    </a:cubicBezTo>
                    <a:cubicBezTo>
                      <a:pt x="7372" y="15473"/>
                      <a:pt x="6828" y="14899"/>
                      <a:pt x="6287" y="14324"/>
                    </a:cubicBezTo>
                    <a:cubicBezTo>
                      <a:pt x="5586" y="13567"/>
                      <a:pt x="4889" y="12806"/>
                      <a:pt x="4217" y="12023"/>
                    </a:cubicBezTo>
                    <a:cubicBezTo>
                      <a:pt x="3535" y="11249"/>
                      <a:pt x="2869" y="10461"/>
                      <a:pt x="2217" y="9662"/>
                    </a:cubicBezTo>
                    <a:cubicBezTo>
                      <a:pt x="1889" y="9265"/>
                      <a:pt x="1566" y="8862"/>
                      <a:pt x="1252" y="8454"/>
                    </a:cubicBezTo>
                    <a:cubicBezTo>
                      <a:pt x="930" y="8052"/>
                      <a:pt x="624" y="7640"/>
                      <a:pt x="325" y="7221"/>
                    </a:cubicBezTo>
                    <a:lnTo>
                      <a:pt x="324" y="7220"/>
                    </a:lnTo>
                    <a:cubicBezTo>
                      <a:pt x="291" y="7174"/>
                      <a:pt x="240" y="7150"/>
                      <a:pt x="187" y="7150"/>
                    </a:cubicBezTo>
                    <a:cubicBezTo>
                      <a:pt x="154" y="7150"/>
                      <a:pt x="121" y="7160"/>
                      <a:pt x="91" y="7180"/>
                    </a:cubicBezTo>
                    <a:cubicBezTo>
                      <a:pt x="21" y="7232"/>
                      <a:pt x="1" y="7329"/>
                      <a:pt x="46" y="7402"/>
                    </a:cubicBezTo>
                    <a:cubicBezTo>
                      <a:pt x="585" y="8299"/>
                      <a:pt x="1194" y="9146"/>
                      <a:pt x="1829" y="9970"/>
                    </a:cubicBezTo>
                    <a:cubicBezTo>
                      <a:pt x="2467" y="10794"/>
                      <a:pt x="3135" y="11591"/>
                      <a:pt x="3817" y="12375"/>
                    </a:cubicBezTo>
                    <a:cubicBezTo>
                      <a:pt x="4510" y="13150"/>
                      <a:pt x="5209" y="13918"/>
                      <a:pt x="5946" y="14654"/>
                    </a:cubicBezTo>
                    <a:cubicBezTo>
                      <a:pt x="6595" y="15305"/>
                      <a:pt x="7265" y="15938"/>
                      <a:pt x="7976" y="16526"/>
                    </a:cubicBezTo>
                    <a:cubicBezTo>
                      <a:pt x="8240" y="19567"/>
                      <a:pt x="8735" y="22587"/>
                      <a:pt x="9381" y="25564"/>
                    </a:cubicBezTo>
                    <a:cubicBezTo>
                      <a:pt x="9427" y="25775"/>
                      <a:pt x="9475" y="25987"/>
                      <a:pt x="9523" y="26197"/>
                    </a:cubicBezTo>
                    <a:lnTo>
                      <a:pt x="5999" y="21687"/>
                    </a:lnTo>
                    <a:lnTo>
                      <a:pt x="1821" y="16402"/>
                    </a:lnTo>
                    <a:cubicBezTo>
                      <a:pt x="1788" y="16360"/>
                      <a:pt x="1739" y="16338"/>
                      <a:pt x="1689" y="16338"/>
                    </a:cubicBezTo>
                    <a:cubicBezTo>
                      <a:pt x="1653" y="16338"/>
                      <a:pt x="1617" y="16350"/>
                      <a:pt x="1586" y="16374"/>
                    </a:cubicBezTo>
                    <a:cubicBezTo>
                      <a:pt x="1516" y="16428"/>
                      <a:pt x="1503" y="16527"/>
                      <a:pt x="1550" y="16600"/>
                    </a:cubicBezTo>
                    <a:cubicBezTo>
                      <a:pt x="2184" y="17531"/>
                      <a:pt x="2846" y="18444"/>
                      <a:pt x="3521" y="19344"/>
                    </a:cubicBezTo>
                    <a:cubicBezTo>
                      <a:pt x="4197" y="20245"/>
                      <a:pt x="4888" y="21134"/>
                      <a:pt x="5581" y="22021"/>
                    </a:cubicBezTo>
                    <a:cubicBezTo>
                      <a:pt x="6286" y="22898"/>
                      <a:pt x="6985" y="23780"/>
                      <a:pt x="7708" y="24643"/>
                    </a:cubicBezTo>
                    <a:cubicBezTo>
                      <a:pt x="8358" y="25428"/>
                      <a:pt x="9022" y="26202"/>
                      <a:pt x="9704" y="26961"/>
                    </a:cubicBezTo>
                    <a:cubicBezTo>
                      <a:pt x="10091" y="28571"/>
                      <a:pt x="10529" y="30168"/>
                      <a:pt x="10990" y="31758"/>
                    </a:cubicBezTo>
                    <a:cubicBezTo>
                      <a:pt x="11420" y="33238"/>
                      <a:pt x="11894" y="34721"/>
                      <a:pt x="12447" y="36173"/>
                    </a:cubicBezTo>
                    <a:cubicBezTo>
                      <a:pt x="12098" y="35775"/>
                      <a:pt x="11743" y="35382"/>
                      <a:pt x="11385" y="34992"/>
                    </a:cubicBezTo>
                    <a:cubicBezTo>
                      <a:pt x="10654" y="34191"/>
                      <a:pt x="9900" y="33411"/>
                      <a:pt x="9158" y="32623"/>
                    </a:cubicBezTo>
                    <a:lnTo>
                      <a:pt x="6911" y="30280"/>
                    </a:lnTo>
                    <a:cubicBezTo>
                      <a:pt x="6535" y="29892"/>
                      <a:pt x="6163" y="29500"/>
                      <a:pt x="5796" y="29104"/>
                    </a:cubicBezTo>
                    <a:cubicBezTo>
                      <a:pt x="5423" y="28713"/>
                      <a:pt x="5060" y="28316"/>
                      <a:pt x="4706" y="27910"/>
                    </a:cubicBezTo>
                    <a:lnTo>
                      <a:pt x="4705" y="27909"/>
                    </a:lnTo>
                    <a:cubicBezTo>
                      <a:pt x="4672" y="27871"/>
                      <a:pt x="4626" y="27852"/>
                      <a:pt x="4579" y="27852"/>
                    </a:cubicBezTo>
                    <a:cubicBezTo>
                      <a:pt x="4540" y="27852"/>
                      <a:pt x="4501" y="27866"/>
                      <a:pt x="4469" y="27893"/>
                    </a:cubicBezTo>
                    <a:cubicBezTo>
                      <a:pt x="4404" y="27951"/>
                      <a:pt x="4393" y="28050"/>
                      <a:pt x="4446" y="28119"/>
                    </a:cubicBezTo>
                    <a:cubicBezTo>
                      <a:pt x="5103" y="28994"/>
                      <a:pt x="5819" y="29813"/>
                      <a:pt x="6547" y="30619"/>
                    </a:cubicBezTo>
                    <a:cubicBezTo>
                      <a:pt x="7277" y="31422"/>
                      <a:pt x="8025" y="32209"/>
                      <a:pt x="8773" y="32993"/>
                    </a:cubicBezTo>
                    <a:lnTo>
                      <a:pt x="11040" y="35321"/>
                    </a:lnTo>
                    <a:cubicBezTo>
                      <a:pt x="11644" y="35941"/>
                      <a:pt x="12253" y="36557"/>
                      <a:pt x="12848" y="37182"/>
                    </a:cubicBezTo>
                    <a:cubicBezTo>
                      <a:pt x="12935" y="37392"/>
                      <a:pt x="13023" y="37600"/>
                      <a:pt x="13113" y="37808"/>
                    </a:cubicBezTo>
                    <a:cubicBezTo>
                      <a:pt x="13949" y="39776"/>
                      <a:pt x="14898" y="41691"/>
                      <a:pt x="15928" y="43560"/>
                    </a:cubicBezTo>
                    <a:cubicBezTo>
                      <a:pt x="16967" y="45424"/>
                      <a:pt x="18094" y="47236"/>
                      <a:pt x="19290" y="49000"/>
                    </a:cubicBezTo>
                    <a:cubicBezTo>
                      <a:pt x="19339" y="49072"/>
                      <a:pt x="19418" y="49111"/>
                      <a:pt x="19498" y="49111"/>
                    </a:cubicBezTo>
                    <a:cubicBezTo>
                      <a:pt x="19547" y="49111"/>
                      <a:pt x="19595" y="49097"/>
                      <a:pt x="19638" y="49068"/>
                    </a:cubicBezTo>
                    <a:cubicBezTo>
                      <a:pt x="19751" y="48989"/>
                      <a:pt x="19782" y="48835"/>
                      <a:pt x="19708" y="48721"/>
                    </a:cubicBezTo>
                    <a:cubicBezTo>
                      <a:pt x="18563" y="46941"/>
                      <a:pt x="17489" y="45116"/>
                      <a:pt x="16506" y="43243"/>
                    </a:cubicBezTo>
                    <a:cubicBezTo>
                      <a:pt x="15938" y="42181"/>
                      <a:pt x="15398" y="41102"/>
                      <a:pt x="14888" y="40008"/>
                    </a:cubicBezTo>
                    <a:cubicBezTo>
                      <a:pt x="15052" y="39036"/>
                      <a:pt x="15261" y="38070"/>
                      <a:pt x="15472" y="37103"/>
                    </a:cubicBezTo>
                    <a:cubicBezTo>
                      <a:pt x="15716" y="36031"/>
                      <a:pt x="15961" y="34956"/>
                      <a:pt x="16233" y="33890"/>
                    </a:cubicBezTo>
                    <a:cubicBezTo>
                      <a:pt x="16492" y="32820"/>
                      <a:pt x="16769" y="31754"/>
                      <a:pt x="17051" y="30690"/>
                    </a:cubicBezTo>
                    <a:cubicBezTo>
                      <a:pt x="17331" y="29625"/>
                      <a:pt x="17614" y="28560"/>
                      <a:pt x="17914" y="27500"/>
                    </a:cubicBezTo>
                    <a:cubicBezTo>
                      <a:pt x="17939" y="27411"/>
                      <a:pt x="17888" y="27319"/>
                      <a:pt x="17800" y="27293"/>
                    </a:cubicBezTo>
                    <a:cubicBezTo>
                      <a:pt x="17784" y="27289"/>
                      <a:pt x="17769" y="27286"/>
                      <a:pt x="17753" y="27286"/>
                    </a:cubicBezTo>
                    <a:cubicBezTo>
                      <a:pt x="17685" y="27286"/>
                      <a:pt x="17621" y="27330"/>
                      <a:pt x="17597" y="27397"/>
                    </a:cubicBezTo>
                    <a:cubicBezTo>
                      <a:pt x="17219" y="28439"/>
                      <a:pt x="16883" y="29494"/>
                      <a:pt x="16574" y="30555"/>
                    </a:cubicBezTo>
                    <a:cubicBezTo>
                      <a:pt x="16265" y="31617"/>
                      <a:pt x="15983" y="32688"/>
                      <a:pt x="15715" y="33762"/>
                    </a:cubicBezTo>
                    <a:cubicBezTo>
                      <a:pt x="15462" y="34839"/>
                      <a:pt x="15211" y="35917"/>
                      <a:pt x="15008" y="37006"/>
                    </a:cubicBezTo>
                    <a:cubicBezTo>
                      <a:pt x="14856" y="37807"/>
                      <a:pt x="14720" y="38613"/>
                      <a:pt x="14621" y="39426"/>
                    </a:cubicBezTo>
                    <a:cubicBezTo>
                      <a:pt x="14336" y="38794"/>
                      <a:pt x="14060" y="38158"/>
                      <a:pt x="13798" y="37517"/>
                    </a:cubicBezTo>
                    <a:cubicBezTo>
                      <a:pt x="12987" y="35565"/>
                      <a:pt x="12317" y="33578"/>
                      <a:pt x="11739" y="31536"/>
                    </a:cubicBezTo>
                    <a:cubicBezTo>
                      <a:pt x="11489" y="30664"/>
                      <a:pt x="11248" y="29788"/>
                      <a:pt x="11017" y="28910"/>
                    </a:cubicBezTo>
                    <a:cubicBezTo>
                      <a:pt x="11122" y="28595"/>
                      <a:pt x="11240" y="28282"/>
                      <a:pt x="11377" y="27973"/>
                    </a:cubicBezTo>
                    <a:cubicBezTo>
                      <a:pt x="11573" y="27492"/>
                      <a:pt x="11785" y="27015"/>
                      <a:pt x="12007" y="26541"/>
                    </a:cubicBezTo>
                    <a:cubicBezTo>
                      <a:pt x="12450" y="25594"/>
                      <a:pt x="12904" y="24651"/>
                      <a:pt x="13381" y="23716"/>
                    </a:cubicBezTo>
                    <a:lnTo>
                      <a:pt x="14799" y="20904"/>
                    </a:lnTo>
                    <a:cubicBezTo>
                      <a:pt x="15272" y="19966"/>
                      <a:pt x="15740" y="19027"/>
                      <a:pt x="16182" y="18068"/>
                    </a:cubicBezTo>
                    <a:cubicBezTo>
                      <a:pt x="16221" y="17984"/>
                      <a:pt x="16185" y="17886"/>
                      <a:pt x="16101" y="17847"/>
                    </a:cubicBezTo>
                    <a:cubicBezTo>
                      <a:pt x="16079" y="17836"/>
                      <a:pt x="16056" y="17831"/>
                      <a:pt x="16032" y="17831"/>
                    </a:cubicBezTo>
                    <a:cubicBezTo>
                      <a:pt x="15973" y="17831"/>
                      <a:pt x="15915" y="17864"/>
                      <a:pt x="15885" y="17919"/>
                    </a:cubicBezTo>
                    <a:cubicBezTo>
                      <a:pt x="15375" y="18834"/>
                      <a:pt x="14858" y="19751"/>
                      <a:pt x="14360" y="20676"/>
                    </a:cubicBezTo>
                    <a:cubicBezTo>
                      <a:pt x="13863" y="21601"/>
                      <a:pt x="13378" y="22536"/>
                      <a:pt x="12904" y="23477"/>
                    </a:cubicBezTo>
                    <a:cubicBezTo>
                      <a:pt x="12445" y="24426"/>
                      <a:pt x="11985" y="25375"/>
                      <a:pt x="11574" y="26348"/>
                    </a:cubicBezTo>
                    <a:cubicBezTo>
                      <a:pt x="11312" y="26974"/>
                      <a:pt x="11057" y="27605"/>
                      <a:pt x="10850" y="28258"/>
                    </a:cubicBezTo>
                    <a:cubicBezTo>
                      <a:pt x="10607" y="27306"/>
                      <a:pt x="10377" y="26350"/>
                      <a:pt x="10166" y="25391"/>
                    </a:cubicBezTo>
                    <a:cubicBezTo>
                      <a:pt x="9714" y="23327"/>
                      <a:pt x="9316" y="21250"/>
                      <a:pt x="9034" y="19157"/>
                    </a:cubicBezTo>
                    <a:cubicBezTo>
                      <a:pt x="8993" y="18842"/>
                      <a:pt x="8953" y="18527"/>
                      <a:pt x="8916" y="18212"/>
                    </a:cubicBezTo>
                    <a:cubicBezTo>
                      <a:pt x="9255" y="17558"/>
                      <a:pt x="9643" y="16925"/>
                      <a:pt x="10037" y="16298"/>
                    </a:cubicBezTo>
                    <a:cubicBezTo>
                      <a:pt x="10525" y="15537"/>
                      <a:pt x="11025" y="14784"/>
                      <a:pt x="11555" y="14050"/>
                    </a:cubicBezTo>
                    <a:cubicBezTo>
                      <a:pt x="12077" y="13309"/>
                      <a:pt x="12619" y="12583"/>
                      <a:pt x="13173" y="11868"/>
                    </a:cubicBezTo>
                    <a:cubicBezTo>
                      <a:pt x="13729" y="11154"/>
                      <a:pt x="14294" y="10445"/>
                      <a:pt x="14892" y="9769"/>
                    </a:cubicBezTo>
                    <a:cubicBezTo>
                      <a:pt x="14953" y="9701"/>
                      <a:pt x="14948" y="9595"/>
                      <a:pt x="14880" y="9533"/>
                    </a:cubicBezTo>
                    <a:cubicBezTo>
                      <a:pt x="14849" y="9505"/>
                      <a:pt x="14809" y="9491"/>
                      <a:pt x="14770" y="9491"/>
                    </a:cubicBezTo>
                    <a:cubicBezTo>
                      <a:pt x="14728" y="9491"/>
                      <a:pt x="14685" y="9507"/>
                      <a:pt x="14653" y="9536"/>
                    </a:cubicBezTo>
                    <a:cubicBezTo>
                      <a:pt x="13984" y="10169"/>
                      <a:pt x="13370" y="10852"/>
                      <a:pt x="12786" y="11558"/>
                    </a:cubicBezTo>
                    <a:cubicBezTo>
                      <a:pt x="12203" y="12264"/>
                      <a:pt x="11652" y="12997"/>
                      <a:pt x="11119" y="13741"/>
                    </a:cubicBezTo>
                    <a:cubicBezTo>
                      <a:pt x="10599" y="14495"/>
                      <a:pt x="10089" y="15257"/>
                      <a:pt x="9628" y="16050"/>
                    </a:cubicBezTo>
                    <a:cubicBezTo>
                      <a:pt x="9347" y="16535"/>
                      <a:pt x="9077" y="17028"/>
                      <a:pt x="8835" y="17537"/>
                    </a:cubicBezTo>
                    <a:cubicBezTo>
                      <a:pt x="8665" y="15978"/>
                      <a:pt x="8544" y="14416"/>
                      <a:pt x="8487" y="12851"/>
                    </a:cubicBezTo>
                    <a:cubicBezTo>
                      <a:pt x="8428" y="10742"/>
                      <a:pt x="8475" y="8631"/>
                      <a:pt x="8664" y="6529"/>
                    </a:cubicBezTo>
                    <a:cubicBezTo>
                      <a:pt x="8866" y="4430"/>
                      <a:pt x="9205" y="2344"/>
                      <a:pt x="9689" y="286"/>
                    </a:cubicBezTo>
                    <a:lnTo>
                      <a:pt x="9690" y="283"/>
                    </a:lnTo>
                    <a:cubicBezTo>
                      <a:pt x="9719" y="159"/>
                      <a:pt x="9643" y="36"/>
                      <a:pt x="9520" y="7"/>
                    </a:cubicBezTo>
                    <a:cubicBezTo>
                      <a:pt x="9502" y="3"/>
                      <a:pt x="9485" y="1"/>
                      <a:pt x="94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638728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A picture containing graphical user interface&#10;&#10;Description automatically generated">
            <a:extLst>
              <a:ext uri="{FF2B5EF4-FFF2-40B4-BE49-F238E27FC236}">
                <a16:creationId xmlns:a16="http://schemas.microsoft.com/office/drawing/2014/main" id="{F5B35A6F-3D99-D7B1-472C-884BF8784B72}"/>
              </a:ext>
            </a:extLst>
          </p:cNvPr>
          <p:cNvPicPr>
            <a:picLocks noChangeAspect="1"/>
          </p:cNvPicPr>
          <p:nvPr/>
        </p:nvPicPr>
        <p:blipFill rotWithShape="1">
          <a:blip r:embed="rId2">
            <a:extLst>
              <a:ext uri="{28A0092B-C50C-407E-A947-70E740481C1C}">
                <a14:useLocalDpi xmlns:a14="http://schemas.microsoft.com/office/drawing/2010/main" val="0"/>
              </a:ext>
            </a:extLst>
          </a:blip>
          <a:srcRect l="17934" t="11461" r="16610" b="64607"/>
          <a:stretch/>
        </p:blipFill>
        <p:spPr>
          <a:xfrm>
            <a:off x="6614319" y="2897326"/>
            <a:ext cx="9067800" cy="5791200"/>
          </a:xfrm>
          <a:prstGeom prst="rect">
            <a:avLst/>
          </a:prstGeom>
          <a:ln>
            <a:noFill/>
          </a:ln>
        </p:spPr>
      </p:pic>
      <p:sp>
        <p:nvSpPr>
          <p:cNvPr id="18" name="Rectangle 17"/>
          <p:cNvSpPr/>
          <p:nvPr/>
        </p:nvSpPr>
        <p:spPr>
          <a:xfrm>
            <a:off x="746919" y="1143000"/>
            <a:ext cx="14782800" cy="1754326"/>
          </a:xfrm>
          <a:prstGeom prst="rect">
            <a:avLst/>
          </a:prstGeom>
        </p:spPr>
        <p:txBody>
          <a:bodyPr wrap="square">
            <a:spAutoFit/>
          </a:bodyPr>
          <a:lstStyle/>
          <a:p>
            <a:pPr algn="just"/>
            <a:r>
              <a:rPr lang="nl-NL" sz="3600" b="1" dirty="0">
                <a:solidFill>
                  <a:srgbClr val="00B050"/>
                </a:solidFill>
                <a:effectLst>
                  <a:outerShdw blurRad="38100" dist="38100" dir="2700000" algn="tl">
                    <a:srgbClr val="000000">
                      <a:alpha val="43137"/>
                    </a:srgbClr>
                  </a:outerShdw>
                </a:effectLst>
                <a:latin typeface="AvantGarde" panose="00000400000000000000" pitchFamily="2" charset="0"/>
                <a:ea typeface="AvantGarde" panose="00000400000000000000" pitchFamily="2" charset="0"/>
                <a:cs typeface="AvantGarde" panose="00000400000000000000" pitchFamily="2" charset="0"/>
              </a:rPr>
              <a:t>	</a:t>
            </a:r>
            <a:r>
              <a:rPr lang="nl-NL" sz="3600" b="1" u="sng" dirty="0">
                <a:solidFill>
                  <a:srgbClr val="00B050"/>
                </a:solidFill>
                <a:effectLst>
                  <a:outerShdw blurRad="38100" dist="38100" dir="2700000" algn="tl">
                    <a:srgbClr val="000000">
                      <a:alpha val="43137"/>
                    </a:srgbClr>
                  </a:outerShdw>
                </a:effectLst>
                <a:latin typeface="AvantGarde" panose="00000400000000000000" pitchFamily="2" charset="0"/>
                <a:ea typeface="AvantGarde" panose="00000400000000000000" pitchFamily="2" charset="0"/>
                <a:cs typeface="AvantGarde" panose="00000400000000000000" pitchFamily="2" charset="0"/>
              </a:rPr>
              <a:t>Tình huống 1:</a:t>
            </a:r>
            <a:r>
              <a:rPr lang="nl-NL" sz="3600" b="1" dirty="0">
                <a:solidFill>
                  <a:srgbClr val="00B050"/>
                </a:solidFill>
                <a:effectLst>
                  <a:outerShdw blurRad="38100" dist="38100" dir="2700000" algn="tl">
                    <a:srgbClr val="000000">
                      <a:alpha val="43137"/>
                    </a:srgbClr>
                  </a:outerShdw>
                </a:effectLst>
                <a:latin typeface="AvantGarde" panose="00000400000000000000" pitchFamily="2" charset="0"/>
                <a:ea typeface="AvantGarde" panose="00000400000000000000" pitchFamily="2" charset="0"/>
                <a:cs typeface="AvantGarde" panose="00000400000000000000" pitchFamily="2" charset="0"/>
              </a:rPr>
              <a:t> </a:t>
            </a:r>
            <a:r>
              <a:rPr lang="nl-NL" sz="3600" b="1" dirty="0">
                <a:latin typeface="AvantGarde" panose="00000400000000000000" pitchFamily="2" charset="0"/>
                <a:ea typeface="AvantGarde" panose="00000400000000000000" pitchFamily="2" charset="0"/>
                <a:cs typeface="AvantGarde" panose="00000400000000000000" pitchFamily="2" charset="0"/>
              </a:rPr>
              <a:t>Sau lần bị sâu răng, em đã tự hứa sẽ không ăn kẹo vào buổi tối và đánh răng thật đều. Tối nay, bé Thảo mang kẹo mà em thích đến rủ em ăn cùng. Em sẽ làm gì?</a:t>
            </a:r>
            <a:endParaRPr lang="en-US" sz="3600" dirty="0">
              <a:latin typeface="AvantGarde" panose="00000400000000000000" pitchFamily="2" charset="0"/>
              <a:ea typeface="AvantGarde" panose="00000400000000000000" pitchFamily="2" charset="0"/>
              <a:cs typeface="AvantGarde" panose="00000400000000000000" pitchFamily="2" charset="0"/>
            </a:endParaRPr>
          </a:p>
        </p:txBody>
      </p:sp>
      <p:sp>
        <p:nvSpPr>
          <p:cNvPr id="8" name="Rectangle 7"/>
          <p:cNvSpPr/>
          <p:nvPr/>
        </p:nvSpPr>
        <p:spPr>
          <a:xfrm>
            <a:off x="442119" y="4114800"/>
            <a:ext cx="5562600" cy="1938992"/>
          </a:xfrm>
          <a:prstGeom prst="rect">
            <a:avLst/>
          </a:prstGeom>
        </p:spPr>
        <p:txBody>
          <a:bodyPr wrap="square">
            <a:spAutoFit/>
          </a:bodyPr>
          <a:lstStyle/>
          <a:p>
            <a:r>
              <a:rPr lang="nl-NL" sz="4000" b="1" dirty="0">
                <a:solidFill>
                  <a:srgbClr val="0000FF"/>
                </a:solidFill>
                <a:latin typeface="AvantGarde" panose="00000400000000000000" pitchFamily="2" charset="0"/>
                <a:ea typeface="AvantGarde" panose="00000400000000000000" pitchFamily="2" charset="0"/>
                <a:cs typeface="AvantGarde" panose="00000400000000000000" pitchFamily="2" charset="0"/>
              </a:rPr>
              <a:t>Em quyết không ăn kẹo vào ban đêm vì dễ gây sâu răng.</a:t>
            </a:r>
            <a:endParaRPr lang="en-US" sz="4000" b="1" dirty="0">
              <a:solidFill>
                <a:srgbClr val="0000FF"/>
              </a:solidFill>
              <a:latin typeface="AvantGarde" panose="00000400000000000000" pitchFamily="2" charset="0"/>
              <a:ea typeface="AvantGarde" panose="00000400000000000000" pitchFamily="2" charset="0"/>
              <a:cs typeface="AvantGarde" panose="00000400000000000000" pitchFamily="2" charset="0"/>
            </a:endParaRPr>
          </a:p>
        </p:txBody>
      </p:sp>
    </p:spTree>
    <p:extLst>
      <p:ext uri="{BB962C8B-B14F-4D97-AF65-F5344CB8AC3E}">
        <p14:creationId xmlns:p14="http://schemas.microsoft.com/office/powerpoint/2010/main" val="1422112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A picture containing graphical user interface&#10;&#10;Description automatically generated">
            <a:extLst>
              <a:ext uri="{FF2B5EF4-FFF2-40B4-BE49-F238E27FC236}">
                <a16:creationId xmlns:a16="http://schemas.microsoft.com/office/drawing/2014/main" id="{9267CCEB-8584-95F1-56C8-8C09DD717B86}"/>
              </a:ext>
            </a:extLst>
          </p:cNvPr>
          <p:cNvPicPr>
            <a:picLocks noChangeAspect="1"/>
          </p:cNvPicPr>
          <p:nvPr/>
        </p:nvPicPr>
        <p:blipFill rotWithShape="1">
          <a:blip r:embed="rId2">
            <a:extLst>
              <a:ext uri="{28A0092B-C50C-407E-A947-70E740481C1C}">
                <a14:useLocalDpi xmlns:a14="http://schemas.microsoft.com/office/drawing/2010/main" val="0"/>
              </a:ext>
            </a:extLst>
          </a:blip>
          <a:srcRect l="4867" t="41774" r="4867" b="18333"/>
          <a:stretch/>
        </p:blipFill>
        <p:spPr>
          <a:xfrm>
            <a:off x="0" y="6530"/>
            <a:ext cx="11795919" cy="9107939"/>
          </a:xfrm>
          <a:prstGeom prst="rect">
            <a:avLst/>
          </a:prstGeom>
        </p:spPr>
      </p:pic>
      <p:grpSp>
        <p:nvGrpSpPr>
          <p:cNvPr id="12" name="Group 11">
            <a:extLst>
              <a:ext uri="{FF2B5EF4-FFF2-40B4-BE49-F238E27FC236}">
                <a16:creationId xmlns:a16="http://schemas.microsoft.com/office/drawing/2014/main" id="{FE0C8276-A5C9-B10C-6EB1-DB3F6DFEC4B2}"/>
              </a:ext>
            </a:extLst>
          </p:cNvPr>
          <p:cNvGrpSpPr/>
          <p:nvPr/>
        </p:nvGrpSpPr>
        <p:grpSpPr>
          <a:xfrm>
            <a:off x="12329319" y="2209800"/>
            <a:ext cx="3959947" cy="6790268"/>
            <a:chOff x="12329319" y="2209800"/>
            <a:chExt cx="3959947" cy="6790268"/>
          </a:xfrm>
        </p:grpSpPr>
        <p:pic>
          <p:nvPicPr>
            <p:cNvPr id="9" name="Picture 8">
              <a:extLst>
                <a:ext uri="{FF2B5EF4-FFF2-40B4-BE49-F238E27FC236}">
                  <a16:creationId xmlns:a16="http://schemas.microsoft.com/office/drawing/2014/main" id="{F48420F4-DE7F-1DC1-E5DC-CB6158872441}"/>
                </a:ext>
              </a:extLst>
            </p:cNvPr>
            <p:cNvPicPr>
              <a:picLocks noChangeAspect="1"/>
            </p:cNvPicPr>
            <p:nvPr/>
          </p:nvPicPr>
          <p:blipFill>
            <a:blip r:embed="rId3"/>
            <a:stretch>
              <a:fillRect/>
            </a:stretch>
          </p:blipFill>
          <p:spPr>
            <a:xfrm>
              <a:off x="12555466" y="2209800"/>
              <a:ext cx="3733800" cy="3398821"/>
            </a:xfrm>
            <a:prstGeom prst="rect">
              <a:avLst/>
            </a:prstGeom>
          </p:spPr>
        </p:pic>
        <p:pic>
          <p:nvPicPr>
            <p:cNvPr id="11" name="Picture 10" descr="A group of dolls sitting at a table&#10;&#10;Description automatically generated with low confidence">
              <a:extLst>
                <a:ext uri="{FF2B5EF4-FFF2-40B4-BE49-F238E27FC236}">
                  <a16:creationId xmlns:a16="http://schemas.microsoft.com/office/drawing/2014/main" id="{2D0AF580-858B-1F7F-8A5C-A90B2253B8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29319" y="5362120"/>
              <a:ext cx="3581400" cy="3637948"/>
            </a:xfrm>
            <a:prstGeom prst="rect">
              <a:avLst/>
            </a:prstGeom>
          </p:spPr>
        </p:pic>
      </p:grpSp>
    </p:spTree>
    <p:extLst>
      <p:ext uri="{BB962C8B-B14F-4D97-AF65-F5344CB8AC3E}">
        <p14:creationId xmlns:p14="http://schemas.microsoft.com/office/powerpoint/2010/main" val="196464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3EDCA3-723C-4812-19D0-AD77747ED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8718" y="422513"/>
            <a:ext cx="11625769" cy="7730143"/>
          </a:xfrm>
          <a:prstGeom prst="rect">
            <a:avLst/>
          </a:prstGeom>
        </p:spPr>
      </p:pic>
      <p:pic>
        <p:nvPicPr>
          <p:cNvPr id="3" name="Picture 2" descr="A picture containing toy, doll&#10;&#10;Description automatically generated">
            <a:extLst>
              <a:ext uri="{FF2B5EF4-FFF2-40B4-BE49-F238E27FC236}">
                <a16:creationId xmlns:a16="http://schemas.microsoft.com/office/drawing/2014/main" id="{E986852D-07B1-C06A-50E0-F9F15C8E7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481" y="4287585"/>
            <a:ext cx="6420746" cy="4505954"/>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8C1A79BE-CE67-A9E9-B2CB-78CAF37694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119" y="2472621"/>
            <a:ext cx="6428572" cy="3629926"/>
          </a:xfrm>
          <a:prstGeom prst="rect">
            <a:avLst/>
          </a:prstGeom>
        </p:spPr>
      </p:pic>
    </p:spTree>
    <p:extLst>
      <p:ext uri="{BB962C8B-B14F-4D97-AF65-F5344CB8AC3E}">
        <p14:creationId xmlns:p14="http://schemas.microsoft.com/office/powerpoint/2010/main" val="94707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Rectangle 17"/>
          <p:cNvSpPr/>
          <p:nvPr/>
        </p:nvSpPr>
        <p:spPr>
          <a:xfrm>
            <a:off x="220850" y="2819400"/>
            <a:ext cx="7620000" cy="2086725"/>
          </a:xfrm>
          <a:prstGeom prst="rect">
            <a:avLst/>
          </a:prstGeom>
        </p:spPr>
        <p:txBody>
          <a:bodyPr wrap="square">
            <a:spAutoFit/>
          </a:bodyPr>
          <a:lstStyle/>
          <a:p>
            <a:pPr>
              <a:lnSpc>
                <a:spcPct val="120000"/>
              </a:lnSpc>
              <a:spcAft>
                <a:spcPts val="0"/>
              </a:spcAft>
            </a:pPr>
            <a:r>
              <a:rPr kumimoji="0" lang="nl-NL" sz="3600" i="0" u="none" strike="noStrike" kern="1200" cap="none" spc="0" normalizeH="0" baseline="0" noProof="0" dirty="0">
                <a:ln>
                  <a:noFill/>
                </a:ln>
                <a:solidFill>
                  <a:srgbClr val="0000FF"/>
                </a:solidFill>
                <a:effectLst/>
                <a:uLnTx/>
                <a:uFillTx/>
                <a:latin typeface="AvantGarde" panose="00000400000000000000" pitchFamily="2" charset="0"/>
                <a:ea typeface="AvantGarde" panose="00000400000000000000" pitchFamily="2" charset="0"/>
                <a:cs typeface="AvantGarde" panose="00000400000000000000" pitchFamily="2" charset="0"/>
              </a:rPr>
              <a:t>      </a:t>
            </a:r>
            <a:r>
              <a:rPr lang="nl-NL" sz="3600" b="1" dirty="0">
                <a:solidFill>
                  <a:srgbClr val="0000FF"/>
                </a:solidFill>
                <a:latin typeface="AvantGarde" panose="00000400000000000000" pitchFamily="2" charset="0"/>
                <a:ea typeface="AvantGarde" panose="00000400000000000000" pitchFamily="2" charset="0"/>
                <a:cs typeface="AvantGarde" panose="00000400000000000000" pitchFamily="2" charset="0"/>
              </a:rPr>
              <a:t>Em sẽ khuyên Tuân giữ lời hứa của mình, kiên trì tập thể dục buổi sáng.</a:t>
            </a:r>
            <a:endParaRPr lang="en-US" sz="3200" b="1" dirty="0">
              <a:solidFill>
                <a:srgbClr val="0000FF"/>
              </a:solidFill>
              <a:effectLst/>
              <a:latin typeface="AvantGarde" panose="00000400000000000000" pitchFamily="2" charset="0"/>
              <a:ea typeface="AvantGarde" panose="00000400000000000000" pitchFamily="2" charset="0"/>
              <a:cs typeface="AvantGarde" panose="00000400000000000000" pitchFamily="2" charset="0"/>
            </a:endParaRPr>
          </a:p>
        </p:txBody>
      </p:sp>
      <p:pic>
        <p:nvPicPr>
          <p:cNvPr id="7" name="Picture 6" descr="A picture containing graphical user interface&#10;&#10;Description automatically generated">
            <a:extLst>
              <a:ext uri="{FF2B5EF4-FFF2-40B4-BE49-F238E27FC236}">
                <a16:creationId xmlns:a16="http://schemas.microsoft.com/office/drawing/2014/main" id="{1A6A12FF-582C-03CD-9D86-698C0E307C07}"/>
              </a:ext>
            </a:extLst>
          </p:cNvPr>
          <p:cNvPicPr>
            <a:picLocks noChangeAspect="1"/>
          </p:cNvPicPr>
          <p:nvPr/>
        </p:nvPicPr>
        <p:blipFill rotWithShape="1">
          <a:blip r:embed="rId2">
            <a:extLst>
              <a:ext uri="{28A0092B-C50C-407E-A947-70E740481C1C}">
                <a14:useLocalDpi xmlns:a14="http://schemas.microsoft.com/office/drawing/2010/main" val="0"/>
              </a:ext>
            </a:extLst>
          </a:blip>
          <a:srcRect l="47319" t="41774" r="4867" b="41155"/>
          <a:stretch/>
        </p:blipFill>
        <p:spPr>
          <a:xfrm>
            <a:off x="8747919" y="399032"/>
            <a:ext cx="6348608" cy="3960000"/>
          </a:xfrm>
          <a:prstGeom prst="rect">
            <a:avLst/>
          </a:prstGeom>
        </p:spPr>
      </p:pic>
      <p:pic>
        <p:nvPicPr>
          <p:cNvPr id="8" name="Picture 7" descr="A picture containing graphical user interface&#10;&#10;Description automatically generated">
            <a:extLst>
              <a:ext uri="{FF2B5EF4-FFF2-40B4-BE49-F238E27FC236}">
                <a16:creationId xmlns:a16="http://schemas.microsoft.com/office/drawing/2014/main" id="{0BEA5043-404E-F791-DF0D-AB8ECE5B6A1A}"/>
              </a:ext>
            </a:extLst>
          </p:cNvPr>
          <p:cNvPicPr>
            <a:picLocks noChangeAspect="1"/>
          </p:cNvPicPr>
          <p:nvPr/>
        </p:nvPicPr>
        <p:blipFill rotWithShape="1">
          <a:blip r:embed="rId2">
            <a:extLst>
              <a:ext uri="{28A0092B-C50C-407E-A947-70E740481C1C}">
                <a14:useLocalDpi xmlns:a14="http://schemas.microsoft.com/office/drawing/2010/main" val="0"/>
              </a:ext>
            </a:extLst>
          </a:blip>
          <a:srcRect l="49452" t="62078" r="5066" b="18848"/>
          <a:stretch/>
        </p:blipFill>
        <p:spPr>
          <a:xfrm>
            <a:off x="8747919" y="4525125"/>
            <a:ext cx="6348608" cy="4483937"/>
          </a:xfrm>
          <a:prstGeom prst="rect">
            <a:avLst/>
          </a:prstGeom>
        </p:spPr>
      </p:pic>
      <p:sp>
        <p:nvSpPr>
          <p:cNvPr id="9" name="Rectangle 8">
            <a:extLst>
              <a:ext uri="{FF2B5EF4-FFF2-40B4-BE49-F238E27FC236}">
                <a16:creationId xmlns:a16="http://schemas.microsoft.com/office/drawing/2014/main" id="{B039D95A-17FE-6621-B529-671436949501}"/>
              </a:ext>
            </a:extLst>
          </p:cNvPr>
          <p:cNvSpPr/>
          <p:nvPr/>
        </p:nvSpPr>
        <p:spPr>
          <a:xfrm>
            <a:off x="213519" y="1143000"/>
            <a:ext cx="8534400" cy="1200329"/>
          </a:xfrm>
          <a:prstGeom prst="rect">
            <a:avLst/>
          </a:prstGeom>
        </p:spPr>
        <p:txBody>
          <a:bodyPr wrap="square">
            <a:spAutoFit/>
          </a:bodyPr>
          <a:lstStyle/>
          <a:p>
            <a:pPr algn="just"/>
            <a:r>
              <a:rPr lang="nl-NL" sz="3600" b="1" dirty="0">
                <a:solidFill>
                  <a:srgbClr val="00B050"/>
                </a:solidFill>
                <a:effectLst>
                  <a:outerShdw blurRad="38100" dist="38100" dir="2700000" algn="tl">
                    <a:srgbClr val="000000">
                      <a:alpha val="43137"/>
                    </a:srgbClr>
                  </a:outerShdw>
                </a:effectLst>
                <a:latin typeface="AvantGarde" panose="00000400000000000000" pitchFamily="2" charset="0"/>
                <a:ea typeface="AvantGarde" panose="00000400000000000000" pitchFamily="2" charset="0"/>
                <a:cs typeface="AvantGarde" panose="00000400000000000000" pitchFamily="2" charset="0"/>
              </a:rPr>
              <a:t>	</a:t>
            </a:r>
            <a:r>
              <a:rPr lang="nl-NL" sz="3600" b="1" u="sng" dirty="0">
                <a:solidFill>
                  <a:srgbClr val="00B050"/>
                </a:solidFill>
                <a:effectLst>
                  <a:outerShdw blurRad="38100" dist="38100" dir="2700000" algn="tl">
                    <a:srgbClr val="000000">
                      <a:alpha val="43137"/>
                    </a:srgbClr>
                  </a:outerShdw>
                </a:effectLst>
                <a:latin typeface="AvantGarde" panose="00000400000000000000" pitchFamily="2" charset="0"/>
                <a:ea typeface="AvantGarde" panose="00000400000000000000" pitchFamily="2" charset="0"/>
                <a:cs typeface="AvantGarde" panose="00000400000000000000" pitchFamily="2" charset="0"/>
              </a:rPr>
              <a:t>Tình huống 2:</a:t>
            </a:r>
            <a:r>
              <a:rPr lang="nl-NL" sz="3600" b="1" dirty="0">
                <a:solidFill>
                  <a:srgbClr val="00B050"/>
                </a:solidFill>
                <a:effectLst>
                  <a:outerShdw blurRad="38100" dist="38100" dir="2700000" algn="tl">
                    <a:srgbClr val="000000">
                      <a:alpha val="43137"/>
                    </a:srgbClr>
                  </a:outerShdw>
                </a:effectLst>
                <a:latin typeface="AvantGarde" panose="00000400000000000000" pitchFamily="2" charset="0"/>
                <a:ea typeface="AvantGarde" panose="00000400000000000000" pitchFamily="2" charset="0"/>
                <a:cs typeface="AvantGarde" panose="00000400000000000000" pitchFamily="2" charset="0"/>
              </a:rPr>
              <a:t> </a:t>
            </a:r>
            <a:r>
              <a:rPr lang="nl-NL" sz="3600" b="1" dirty="0">
                <a:latin typeface="AvantGarde" panose="00000400000000000000" pitchFamily="2" charset="0"/>
                <a:ea typeface="AvantGarde" panose="00000400000000000000" pitchFamily="2" charset="0"/>
                <a:cs typeface="AvantGarde" panose="00000400000000000000" pitchFamily="2" charset="0"/>
              </a:rPr>
              <a:t>Em sẽ khuyên bạn Tuấn như thế nào?</a:t>
            </a:r>
            <a:endParaRPr lang="en-US" sz="3600" dirty="0">
              <a:latin typeface="AvantGarde" panose="00000400000000000000" pitchFamily="2" charset="0"/>
              <a:ea typeface="AvantGarde" panose="00000400000000000000" pitchFamily="2" charset="0"/>
              <a:cs typeface="AvantGarde" panose="00000400000000000000" pitchFamily="2" charset="0"/>
            </a:endParaRPr>
          </a:p>
        </p:txBody>
      </p:sp>
      <p:pic>
        <p:nvPicPr>
          <p:cNvPr id="12" name="Picture 11">
            <a:extLst>
              <a:ext uri="{FF2B5EF4-FFF2-40B4-BE49-F238E27FC236}">
                <a16:creationId xmlns:a16="http://schemas.microsoft.com/office/drawing/2014/main" id="{4488F61E-7540-2064-182C-AA37AE09DD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719" y="4906125"/>
            <a:ext cx="5105401" cy="4072975"/>
          </a:xfrm>
          <a:prstGeom prst="rect">
            <a:avLst/>
          </a:prstGeom>
        </p:spPr>
      </p:pic>
    </p:spTree>
    <p:extLst>
      <p:ext uri="{BB962C8B-B14F-4D97-AF65-F5344CB8AC3E}">
        <p14:creationId xmlns:p14="http://schemas.microsoft.com/office/powerpoint/2010/main" val="257689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A picture containing graphical user interface&#10;&#10;Description automatically generated">
            <a:extLst>
              <a:ext uri="{FF2B5EF4-FFF2-40B4-BE49-F238E27FC236}">
                <a16:creationId xmlns:a16="http://schemas.microsoft.com/office/drawing/2014/main" id="{9AD5BED6-B3A3-0E5F-4E68-DF89ACD7C7CA}"/>
              </a:ext>
            </a:extLst>
          </p:cNvPr>
          <p:cNvPicPr>
            <a:picLocks noChangeAspect="1"/>
          </p:cNvPicPr>
          <p:nvPr/>
        </p:nvPicPr>
        <p:blipFill rotWithShape="1">
          <a:blip r:embed="rId2">
            <a:extLst>
              <a:ext uri="{28A0092B-C50C-407E-A947-70E740481C1C}">
                <a14:useLocalDpi xmlns:a14="http://schemas.microsoft.com/office/drawing/2010/main" val="0"/>
              </a:ext>
            </a:extLst>
          </a:blip>
          <a:srcRect l="4628" t="82500" r="3789"/>
          <a:stretch/>
        </p:blipFill>
        <p:spPr>
          <a:xfrm>
            <a:off x="64747" y="0"/>
            <a:ext cx="15083972" cy="4935071"/>
          </a:xfrm>
          <a:prstGeom prst="rect">
            <a:avLst/>
          </a:prstGeom>
        </p:spPr>
      </p:pic>
      <p:pic>
        <p:nvPicPr>
          <p:cNvPr id="4" name="Picture 3" descr="Text&#10;&#10;Description automatically generated">
            <a:extLst>
              <a:ext uri="{FF2B5EF4-FFF2-40B4-BE49-F238E27FC236}">
                <a16:creationId xmlns:a16="http://schemas.microsoft.com/office/drawing/2014/main" id="{8C2D1E09-9EA9-10F2-B7B6-309DB155D6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3719" y="4572000"/>
            <a:ext cx="5319482" cy="5319482"/>
          </a:xfrm>
          <a:prstGeom prst="rect">
            <a:avLst/>
          </a:prstGeom>
        </p:spPr>
      </p:pic>
      <p:pic>
        <p:nvPicPr>
          <p:cNvPr id="6" name="Picture 5" descr="A picture containing toy, doll, vector graphics&#10;&#10;Description automatically generated">
            <a:extLst>
              <a:ext uri="{FF2B5EF4-FFF2-40B4-BE49-F238E27FC236}">
                <a16:creationId xmlns:a16="http://schemas.microsoft.com/office/drawing/2014/main" id="{D206AEAC-5D0B-8309-8676-74FD28243C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662319" y="2819400"/>
            <a:ext cx="6172200" cy="5974010"/>
          </a:xfrm>
          <a:prstGeom prst="rect">
            <a:avLst/>
          </a:prstGeom>
        </p:spPr>
      </p:pic>
    </p:spTree>
    <p:extLst>
      <p:ext uri="{BB962C8B-B14F-4D97-AF65-F5344CB8AC3E}">
        <p14:creationId xmlns:p14="http://schemas.microsoft.com/office/powerpoint/2010/main" val="221218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3EDCA3-723C-4812-19D0-AD77747ED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8718" y="422513"/>
            <a:ext cx="11625769" cy="7730143"/>
          </a:xfrm>
          <a:prstGeom prst="rect">
            <a:avLst/>
          </a:prstGeom>
        </p:spPr>
      </p:pic>
      <p:pic>
        <p:nvPicPr>
          <p:cNvPr id="3" name="Picture 2" descr="A picture containing toy, doll&#10;&#10;Description automatically generated">
            <a:extLst>
              <a:ext uri="{FF2B5EF4-FFF2-40B4-BE49-F238E27FC236}">
                <a16:creationId xmlns:a16="http://schemas.microsoft.com/office/drawing/2014/main" id="{E986852D-07B1-C06A-50E0-F9F15C8E7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481" y="4287585"/>
            <a:ext cx="6420746" cy="4505954"/>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8C1A79BE-CE67-A9E9-B2CB-78CAF37694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119" y="2472621"/>
            <a:ext cx="6428572" cy="3629926"/>
          </a:xfrm>
          <a:prstGeom prst="rect">
            <a:avLst/>
          </a:prstGeom>
        </p:spPr>
      </p:pic>
    </p:spTree>
    <p:extLst>
      <p:ext uri="{BB962C8B-B14F-4D97-AF65-F5344CB8AC3E}">
        <p14:creationId xmlns:p14="http://schemas.microsoft.com/office/powerpoint/2010/main" val="3873164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Rectangle 17"/>
          <p:cNvSpPr/>
          <p:nvPr/>
        </p:nvSpPr>
        <p:spPr>
          <a:xfrm>
            <a:off x="365919" y="1066800"/>
            <a:ext cx="15011400" cy="2308324"/>
          </a:xfrm>
          <a:prstGeom prst="rect">
            <a:avLst/>
          </a:prstGeom>
        </p:spPr>
        <p:txBody>
          <a:bodyPr wrap="square">
            <a:spAutoFit/>
          </a:bodyPr>
          <a:lstStyle/>
          <a:p>
            <a:pPr marL="0" marR="0" lvl="0" indent="0" algn="just" defTabSz="1452524"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a:ln>
                  <a:noFill/>
                </a:ln>
                <a:effectLst/>
                <a:uLnTx/>
                <a:uFillTx/>
                <a:latin typeface="AvantGarde" panose="00000400000000000000" pitchFamily="2" charset="0"/>
                <a:ea typeface="AvantGarde" panose="00000400000000000000" pitchFamily="2" charset="0"/>
                <a:cs typeface="AvantGarde" panose="00000400000000000000" pitchFamily="2" charset="0"/>
              </a:rPr>
              <a:t>      </a:t>
            </a:r>
            <a:r>
              <a:rPr kumimoji="0" lang="nl-NL" sz="3600" b="1" i="0" u="sng"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AvantGarde" panose="00000400000000000000" pitchFamily="2" charset="0"/>
                <a:ea typeface="AvantGarde" panose="00000400000000000000" pitchFamily="2" charset="0"/>
                <a:cs typeface="AvantGarde" panose="00000400000000000000" pitchFamily="2" charset="0"/>
              </a:rPr>
              <a:t>Tình huống 3:</a:t>
            </a:r>
            <a:r>
              <a:rPr kumimoji="0" lang="nl-NL" sz="3600" b="1" i="0" u="sng" strike="noStrike" kern="1200" cap="none" spc="0" normalizeH="0" noProof="0" dirty="0">
                <a:ln>
                  <a:noFill/>
                </a:ln>
                <a:solidFill>
                  <a:srgbClr val="00B050"/>
                </a:solidFill>
                <a:effectLst>
                  <a:outerShdw blurRad="38100" dist="38100" dir="2700000" algn="tl">
                    <a:srgbClr val="000000">
                      <a:alpha val="43137"/>
                    </a:srgbClr>
                  </a:outerShdw>
                </a:effectLst>
                <a:uLnTx/>
                <a:uFillTx/>
                <a:latin typeface="AvantGarde" panose="00000400000000000000" pitchFamily="2" charset="0"/>
                <a:ea typeface="AvantGarde" panose="00000400000000000000" pitchFamily="2" charset="0"/>
                <a:cs typeface="AvantGarde" panose="00000400000000000000" pitchFamily="2" charset="0"/>
              </a:rPr>
              <a:t> </a:t>
            </a:r>
            <a:r>
              <a:rPr kumimoji="0" lang="nl-NL" sz="3600" b="1" i="0" u="none" strike="noStrike" kern="1200" cap="none" spc="0" normalizeH="0" noProof="0" dirty="0">
                <a:ln>
                  <a:noFill/>
                </a:ln>
                <a:effectLst/>
                <a:uLnTx/>
                <a:uFillTx/>
                <a:latin typeface="AvantGarde" panose="00000400000000000000" pitchFamily="2" charset="0"/>
                <a:ea typeface="AvantGarde" panose="00000400000000000000" pitchFamily="2" charset="0"/>
                <a:cs typeface="AvantGarde" panose="00000400000000000000" pitchFamily="2" charset="0"/>
              </a:rPr>
              <a:t>Hôm nay là chủ nhật. Em hứa với mẹ sẽ trông nhà. 9 giờ sáng,  cả nhóm bạn gọi em. Vũ bảo: “Chúng mình chơi ngay ở ngõ, về nhà trước khi bố mẹ cậu về là được mà.</a:t>
            </a:r>
            <a:endParaRPr lang="nl-NL" sz="3600" b="1" dirty="0">
              <a:latin typeface="AvantGarde" panose="00000400000000000000" pitchFamily="2" charset="0"/>
              <a:ea typeface="AvantGarde" panose="00000400000000000000" pitchFamily="2" charset="0"/>
              <a:cs typeface="AvantGarde" panose="00000400000000000000" pitchFamily="2" charset="0"/>
            </a:endParaRPr>
          </a:p>
          <a:p>
            <a:pPr marL="0" marR="0" lvl="0" indent="0" algn="just" defTabSz="1452524"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a:ln>
                  <a:noFill/>
                </a:ln>
                <a:effectLst/>
                <a:uLnTx/>
                <a:uFillTx/>
                <a:latin typeface="AvantGarde" panose="00000400000000000000" pitchFamily="2" charset="0"/>
                <a:ea typeface="AvantGarde" panose="00000400000000000000" pitchFamily="2" charset="0"/>
                <a:cs typeface="AvantGarde" panose="00000400000000000000" pitchFamily="2" charset="0"/>
              </a:rPr>
              <a:t>      Em có</a:t>
            </a:r>
            <a:r>
              <a:rPr kumimoji="0" lang="nl-NL" sz="3600" b="1" i="0" u="none" strike="noStrike" kern="1200" cap="none" spc="0" normalizeH="0" noProof="0" dirty="0">
                <a:ln>
                  <a:noFill/>
                </a:ln>
                <a:effectLst/>
                <a:uLnTx/>
                <a:uFillTx/>
                <a:latin typeface="AvantGarde" panose="00000400000000000000" pitchFamily="2" charset="0"/>
                <a:ea typeface="AvantGarde" panose="00000400000000000000" pitchFamily="2" charset="0"/>
                <a:cs typeface="AvantGarde" panose="00000400000000000000" pitchFamily="2" charset="0"/>
              </a:rPr>
              <a:t> đi chơi cùng bạn Vũ không?</a:t>
            </a:r>
            <a:endParaRPr kumimoji="0" lang="en-US" sz="3600" b="0" i="0" u="none" strike="noStrike" kern="1200" cap="none" spc="0" normalizeH="0" baseline="0" noProof="0" dirty="0">
              <a:ln>
                <a:noFill/>
              </a:ln>
              <a:effectLst/>
              <a:uLnTx/>
              <a:uFillTx/>
              <a:latin typeface="AvantGarde" panose="00000400000000000000" pitchFamily="2" charset="0"/>
              <a:ea typeface="AvantGarde" panose="00000400000000000000" pitchFamily="2" charset="0"/>
              <a:cs typeface="AvantGarde" panose="00000400000000000000" pitchFamily="2" charset="0"/>
            </a:endParaRPr>
          </a:p>
        </p:txBody>
      </p:sp>
      <p:sp>
        <p:nvSpPr>
          <p:cNvPr id="11" name="Rectangle 10"/>
          <p:cNvSpPr/>
          <p:nvPr/>
        </p:nvSpPr>
        <p:spPr>
          <a:xfrm>
            <a:off x="365919" y="4343400"/>
            <a:ext cx="8686800" cy="1446550"/>
          </a:xfrm>
          <a:prstGeom prst="rect">
            <a:avLst/>
          </a:prstGeom>
        </p:spPr>
        <p:txBody>
          <a:bodyPr wrap="square">
            <a:spAutoFit/>
          </a:bodyPr>
          <a:lstStyle/>
          <a:p>
            <a:r>
              <a:rPr lang="nl-NL" sz="4400" b="1" dirty="0">
                <a:solidFill>
                  <a:srgbClr val="0000FF"/>
                </a:solidFill>
                <a:latin typeface="AvantGarde" panose="00000400000000000000" pitchFamily="2" charset="0"/>
                <a:ea typeface="AvantGarde" panose="00000400000000000000" pitchFamily="2" charset="0"/>
                <a:cs typeface="AvantGarde" panose="00000400000000000000" pitchFamily="2" charset="0"/>
              </a:rPr>
              <a:t>    Em sẽ trông nhà và không đi chơi cùng nhóm bạn.</a:t>
            </a:r>
            <a:endParaRPr lang="en-US" sz="3200" dirty="0">
              <a:latin typeface="AvantGarde" panose="00000400000000000000" pitchFamily="2" charset="0"/>
              <a:ea typeface="AvantGarde" panose="00000400000000000000" pitchFamily="2" charset="0"/>
              <a:cs typeface="AvantGarde" panose="00000400000000000000" pitchFamily="2" charset="0"/>
            </a:endParaRPr>
          </a:p>
        </p:txBody>
      </p:sp>
      <p:pic>
        <p:nvPicPr>
          <p:cNvPr id="9" name="Picture 8" descr="A picture containing toy, doll, vector graphics&#10;&#10;Description automatically generated">
            <a:extLst>
              <a:ext uri="{FF2B5EF4-FFF2-40B4-BE49-F238E27FC236}">
                <a16:creationId xmlns:a16="http://schemas.microsoft.com/office/drawing/2014/main" id="{C5D2E5C3-8CA2-62C5-60B7-004B6916FF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662319" y="2819400"/>
            <a:ext cx="6172200" cy="5974010"/>
          </a:xfrm>
          <a:prstGeom prst="rect">
            <a:avLst/>
          </a:prstGeom>
        </p:spPr>
      </p:pic>
    </p:spTree>
    <p:extLst>
      <p:ext uri="{BB962C8B-B14F-4D97-AF65-F5344CB8AC3E}">
        <p14:creationId xmlns:p14="http://schemas.microsoft.com/office/powerpoint/2010/main" val="409451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Hình ảnh 4" descr="Ảnh có chứa văn bản, bánh xe&#10;&#10;Mô tả được tạo tự động">
            <a:extLst>
              <a:ext uri="{FF2B5EF4-FFF2-40B4-BE49-F238E27FC236}">
                <a16:creationId xmlns:a16="http://schemas.microsoft.com/office/drawing/2014/main" id="{34814ECB-262D-FE42-07BC-A2056C692F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19" y="304800"/>
            <a:ext cx="16002000" cy="8001000"/>
          </a:xfrm>
          <a:prstGeom prst="rect">
            <a:avLst/>
          </a:prstGeom>
        </p:spPr>
      </p:pic>
      <p:pic>
        <p:nvPicPr>
          <p:cNvPr id="3" name="Hình ảnh 5" descr="Ảnh có chứa đồ chơi, búp bê&#10;&#10;Mô tả được tạo tự động">
            <a:extLst>
              <a:ext uri="{FF2B5EF4-FFF2-40B4-BE49-F238E27FC236}">
                <a16:creationId xmlns:a16="http://schemas.microsoft.com/office/drawing/2014/main" id="{8F0D8D5A-AE6A-2372-22EB-6B538FC0B7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962" y="4305300"/>
            <a:ext cx="6420746" cy="4505954"/>
          </a:xfrm>
          <a:prstGeom prst="rect">
            <a:avLst/>
          </a:prstGeom>
        </p:spPr>
      </p:pic>
      <p:pic>
        <p:nvPicPr>
          <p:cNvPr id="4" name="Hình ảnh 6">
            <a:extLst>
              <a:ext uri="{FF2B5EF4-FFF2-40B4-BE49-F238E27FC236}">
                <a16:creationId xmlns:a16="http://schemas.microsoft.com/office/drawing/2014/main" id="{68092BFF-8810-494A-BD78-714382877A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51407" y="3009900"/>
            <a:ext cx="6248461" cy="2216749"/>
          </a:xfrm>
          <a:prstGeom prst="rect">
            <a:avLst/>
          </a:prstGeom>
        </p:spPr>
      </p:pic>
    </p:spTree>
    <p:extLst>
      <p:ext uri="{BB962C8B-B14F-4D97-AF65-F5344CB8AC3E}">
        <p14:creationId xmlns:p14="http://schemas.microsoft.com/office/powerpoint/2010/main" val="3035544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8">
            <a:extLst>
              <a:ext uri="{FF2B5EF4-FFF2-40B4-BE49-F238E27FC236}">
                <a16:creationId xmlns:a16="http://schemas.microsoft.com/office/drawing/2014/main" id="{9780BDAF-F89A-4662-0521-948CB82A6F16}"/>
              </a:ext>
            </a:extLst>
          </p:cNvPr>
          <p:cNvGrpSpPr/>
          <p:nvPr/>
        </p:nvGrpSpPr>
        <p:grpSpPr>
          <a:xfrm>
            <a:off x="293064" y="116433"/>
            <a:ext cx="15690507" cy="9100457"/>
            <a:chOff x="217756" y="65357"/>
            <a:chExt cx="11838777" cy="6473286"/>
          </a:xfrm>
          <a:noFill/>
        </p:grpSpPr>
        <p:sp>
          <p:nvSpPr>
            <p:cNvPr id="3" name="Rectangle: Rounded Corners 19">
              <a:extLst>
                <a:ext uri="{FF2B5EF4-FFF2-40B4-BE49-F238E27FC236}">
                  <a16:creationId xmlns:a16="http://schemas.microsoft.com/office/drawing/2014/main" id="{ED9B7A4B-0CA0-7796-4D89-29B57F4E4E1E}"/>
                </a:ext>
              </a:extLst>
            </p:cNvPr>
            <p:cNvSpPr/>
            <p:nvPr/>
          </p:nvSpPr>
          <p:spPr>
            <a:xfrm>
              <a:off x="267677" y="220134"/>
              <a:ext cx="11738935" cy="6163734"/>
            </a:xfrm>
            <a:custGeom>
              <a:avLst/>
              <a:gdLst>
                <a:gd name="connsiteX0" fmla="*/ 0 w 11738935"/>
                <a:gd name="connsiteY0" fmla="*/ 1027310 h 6163734"/>
                <a:gd name="connsiteX1" fmla="*/ 1027310 w 11738935"/>
                <a:gd name="connsiteY1" fmla="*/ 0 h 6163734"/>
                <a:gd name="connsiteX2" fmla="*/ 10711625 w 11738935"/>
                <a:gd name="connsiteY2" fmla="*/ 0 h 6163734"/>
                <a:gd name="connsiteX3" fmla="*/ 11738935 w 11738935"/>
                <a:gd name="connsiteY3" fmla="*/ 1027310 h 6163734"/>
                <a:gd name="connsiteX4" fmla="*/ 11738935 w 11738935"/>
                <a:gd name="connsiteY4" fmla="*/ 5136424 h 6163734"/>
                <a:gd name="connsiteX5" fmla="*/ 10711625 w 11738935"/>
                <a:gd name="connsiteY5" fmla="*/ 6163734 h 6163734"/>
                <a:gd name="connsiteX6" fmla="*/ 1027310 w 11738935"/>
                <a:gd name="connsiteY6" fmla="*/ 6163734 h 6163734"/>
                <a:gd name="connsiteX7" fmla="*/ 0 w 11738935"/>
                <a:gd name="connsiteY7" fmla="*/ 5136424 h 6163734"/>
                <a:gd name="connsiteX8" fmla="*/ 0 w 11738935"/>
                <a:gd name="connsiteY8" fmla="*/ 1027310 h 616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38935" h="6163734" fill="none" extrusionOk="0">
                  <a:moveTo>
                    <a:pt x="0" y="1027310"/>
                  </a:moveTo>
                  <a:cubicBezTo>
                    <a:pt x="74804" y="461661"/>
                    <a:pt x="395065" y="66048"/>
                    <a:pt x="1027310" y="0"/>
                  </a:cubicBezTo>
                  <a:cubicBezTo>
                    <a:pt x="4837526" y="-149292"/>
                    <a:pt x="6070245" y="-15801"/>
                    <a:pt x="10711625" y="0"/>
                  </a:cubicBezTo>
                  <a:cubicBezTo>
                    <a:pt x="11268774" y="43553"/>
                    <a:pt x="11820856" y="457479"/>
                    <a:pt x="11738935" y="1027310"/>
                  </a:cubicBezTo>
                  <a:cubicBezTo>
                    <a:pt x="11666246" y="1764727"/>
                    <a:pt x="11830899" y="3092001"/>
                    <a:pt x="11738935" y="5136424"/>
                  </a:cubicBezTo>
                  <a:cubicBezTo>
                    <a:pt x="11703695" y="5706754"/>
                    <a:pt x="11268353" y="6170046"/>
                    <a:pt x="10711625" y="6163734"/>
                  </a:cubicBezTo>
                  <a:cubicBezTo>
                    <a:pt x="6031130" y="6133955"/>
                    <a:pt x="4424824" y="6071973"/>
                    <a:pt x="1027310" y="6163734"/>
                  </a:cubicBezTo>
                  <a:cubicBezTo>
                    <a:pt x="469192" y="6148488"/>
                    <a:pt x="-45324" y="5718171"/>
                    <a:pt x="0" y="5136424"/>
                  </a:cubicBezTo>
                  <a:cubicBezTo>
                    <a:pt x="-30974" y="4677568"/>
                    <a:pt x="-62159" y="3054072"/>
                    <a:pt x="0" y="1027310"/>
                  </a:cubicBezTo>
                  <a:close/>
                </a:path>
                <a:path w="11738935" h="6163734" stroke="0" extrusionOk="0">
                  <a:moveTo>
                    <a:pt x="0" y="1027310"/>
                  </a:moveTo>
                  <a:cubicBezTo>
                    <a:pt x="-32305" y="467790"/>
                    <a:pt x="535297" y="-74531"/>
                    <a:pt x="1027310" y="0"/>
                  </a:cubicBezTo>
                  <a:cubicBezTo>
                    <a:pt x="5849419" y="28352"/>
                    <a:pt x="8079587" y="106290"/>
                    <a:pt x="10711625" y="0"/>
                  </a:cubicBezTo>
                  <a:cubicBezTo>
                    <a:pt x="11349642" y="-66416"/>
                    <a:pt x="11718134" y="418924"/>
                    <a:pt x="11738935" y="1027310"/>
                  </a:cubicBezTo>
                  <a:cubicBezTo>
                    <a:pt x="11619338" y="2267528"/>
                    <a:pt x="11577927" y="4307684"/>
                    <a:pt x="11738935" y="5136424"/>
                  </a:cubicBezTo>
                  <a:cubicBezTo>
                    <a:pt x="11789297" y="5648271"/>
                    <a:pt x="11224653" y="6130587"/>
                    <a:pt x="10711625" y="6163734"/>
                  </a:cubicBezTo>
                  <a:cubicBezTo>
                    <a:pt x="9604187" y="6046505"/>
                    <a:pt x="2381048" y="6131497"/>
                    <a:pt x="1027310" y="6163734"/>
                  </a:cubicBezTo>
                  <a:cubicBezTo>
                    <a:pt x="475657" y="6078151"/>
                    <a:pt x="-41870" y="5752482"/>
                    <a:pt x="0" y="5136424"/>
                  </a:cubicBezTo>
                  <a:cubicBezTo>
                    <a:pt x="-57225" y="4632224"/>
                    <a:pt x="130478" y="2856224"/>
                    <a:pt x="0" y="1027310"/>
                  </a:cubicBezTo>
                  <a:close/>
                </a:path>
              </a:pathLst>
            </a:custGeom>
            <a:solidFill>
              <a:schemeClr val="bg1"/>
            </a:solidFill>
            <a:ln w="57150">
              <a:solidFill>
                <a:srgbClr val="A3A901"/>
              </a:solidFill>
              <a:extLst>
                <a:ext uri="{C807C97D-BFC1-408E-A445-0C87EB9F89A2}">
                  <ask:lineSketchStyleProps xmlns:ask="http://schemas.microsoft.com/office/drawing/2018/sketchyshapes" xmlns="" sd="4184682687">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4" name="Rectangle: Rounded Corners 20">
              <a:extLst>
                <a:ext uri="{FF2B5EF4-FFF2-40B4-BE49-F238E27FC236}">
                  <a16:creationId xmlns:a16="http://schemas.microsoft.com/office/drawing/2014/main" id="{7B5519B1-0658-A721-A8AA-5ADA8C7319B2}"/>
                </a:ext>
              </a:extLst>
            </p:cNvPr>
            <p:cNvSpPr/>
            <p:nvPr/>
          </p:nvSpPr>
          <p:spPr>
            <a:xfrm>
              <a:off x="372533" y="220134"/>
              <a:ext cx="11684000" cy="6163734"/>
            </a:xfrm>
            <a:custGeom>
              <a:avLst/>
              <a:gdLst>
                <a:gd name="connsiteX0" fmla="*/ 0 w 11684000"/>
                <a:gd name="connsiteY0" fmla="*/ 1027310 h 6163734"/>
                <a:gd name="connsiteX1" fmla="*/ 1027310 w 11684000"/>
                <a:gd name="connsiteY1" fmla="*/ 0 h 6163734"/>
                <a:gd name="connsiteX2" fmla="*/ 10656690 w 11684000"/>
                <a:gd name="connsiteY2" fmla="*/ 0 h 6163734"/>
                <a:gd name="connsiteX3" fmla="*/ 11684000 w 11684000"/>
                <a:gd name="connsiteY3" fmla="*/ 1027310 h 6163734"/>
                <a:gd name="connsiteX4" fmla="*/ 11684000 w 11684000"/>
                <a:gd name="connsiteY4" fmla="*/ 5136424 h 6163734"/>
                <a:gd name="connsiteX5" fmla="*/ 10656690 w 11684000"/>
                <a:gd name="connsiteY5" fmla="*/ 6163734 h 6163734"/>
                <a:gd name="connsiteX6" fmla="*/ 1027310 w 11684000"/>
                <a:gd name="connsiteY6" fmla="*/ 6163734 h 6163734"/>
                <a:gd name="connsiteX7" fmla="*/ 0 w 11684000"/>
                <a:gd name="connsiteY7" fmla="*/ 5136424 h 6163734"/>
                <a:gd name="connsiteX8" fmla="*/ 0 w 11684000"/>
                <a:gd name="connsiteY8" fmla="*/ 1027310 h 616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00" h="6163734" fill="none" extrusionOk="0">
                  <a:moveTo>
                    <a:pt x="0" y="1027310"/>
                  </a:moveTo>
                  <a:cubicBezTo>
                    <a:pt x="74804" y="461661"/>
                    <a:pt x="395065" y="66048"/>
                    <a:pt x="1027310" y="0"/>
                  </a:cubicBezTo>
                  <a:cubicBezTo>
                    <a:pt x="5305919" y="-149292"/>
                    <a:pt x="6595192" y="-15801"/>
                    <a:pt x="10656690" y="0"/>
                  </a:cubicBezTo>
                  <a:cubicBezTo>
                    <a:pt x="11213839" y="43553"/>
                    <a:pt x="11765921" y="457479"/>
                    <a:pt x="11684000" y="1027310"/>
                  </a:cubicBezTo>
                  <a:cubicBezTo>
                    <a:pt x="11611311" y="1764727"/>
                    <a:pt x="11775964" y="3092001"/>
                    <a:pt x="11684000" y="5136424"/>
                  </a:cubicBezTo>
                  <a:cubicBezTo>
                    <a:pt x="11648760" y="5706754"/>
                    <a:pt x="11213418" y="6170046"/>
                    <a:pt x="10656690" y="6163734"/>
                  </a:cubicBezTo>
                  <a:cubicBezTo>
                    <a:pt x="8527607" y="6133955"/>
                    <a:pt x="3810361" y="6071973"/>
                    <a:pt x="1027310" y="6163734"/>
                  </a:cubicBezTo>
                  <a:cubicBezTo>
                    <a:pt x="469192" y="6148488"/>
                    <a:pt x="-45324" y="5718171"/>
                    <a:pt x="0" y="5136424"/>
                  </a:cubicBezTo>
                  <a:cubicBezTo>
                    <a:pt x="-30974" y="4677568"/>
                    <a:pt x="-62159" y="3054072"/>
                    <a:pt x="0" y="1027310"/>
                  </a:cubicBezTo>
                  <a:close/>
                </a:path>
                <a:path w="11684000" h="6163734" stroke="0" extrusionOk="0">
                  <a:moveTo>
                    <a:pt x="0" y="1027310"/>
                  </a:moveTo>
                  <a:cubicBezTo>
                    <a:pt x="-32305" y="467790"/>
                    <a:pt x="535297" y="-74531"/>
                    <a:pt x="1027310" y="0"/>
                  </a:cubicBezTo>
                  <a:cubicBezTo>
                    <a:pt x="3062595" y="28352"/>
                    <a:pt x="6739809" y="106290"/>
                    <a:pt x="10656690" y="0"/>
                  </a:cubicBezTo>
                  <a:cubicBezTo>
                    <a:pt x="11294707" y="-66416"/>
                    <a:pt x="11663199" y="418924"/>
                    <a:pt x="11684000" y="1027310"/>
                  </a:cubicBezTo>
                  <a:cubicBezTo>
                    <a:pt x="11564403" y="2267528"/>
                    <a:pt x="11522992" y="4307684"/>
                    <a:pt x="11684000" y="5136424"/>
                  </a:cubicBezTo>
                  <a:cubicBezTo>
                    <a:pt x="11734362" y="5648271"/>
                    <a:pt x="11169718" y="6130587"/>
                    <a:pt x="10656690" y="6163734"/>
                  </a:cubicBezTo>
                  <a:cubicBezTo>
                    <a:pt x="6042143" y="6046505"/>
                    <a:pt x="4670391" y="6131497"/>
                    <a:pt x="1027310" y="6163734"/>
                  </a:cubicBezTo>
                  <a:cubicBezTo>
                    <a:pt x="475657" y="6078151"/>
                    <a:pt x="-41870" y="5752482"/>
                    <a:pt x="0" y="5136424"/>
                  </a:cubicBezTo>
                  <a:cubicBezTo>
                    <a:pt x="-57225" y="4632224"/>
                    <a:pt x="130478" y="2856224"/>
                    <a:pt x="0" y="1027310"/>
                  </a:cubicBezTo>
                  <a:close/>
                </a:path>
              </a:pathLst>
            </a:custGeom>
            <a:grpFill/>
            <a:ln w="57150">
              <a:solidFill>
                <a:schemeClr val="accent6">
                  <a:lumMod val="60000"/>
                  <a:lumOff val="40000"/>
                </a:schemeClr>
              </a:solidFill>
              <a:extLst>
                <a:ext uri="{C807C97D-BFC1-408E-A445-0C87EB9F89A2}">
                  <ask:lineSketchStyleProps xmlns:ask="http://schemas.microsoft.com/office/drawing/2018/sketchyshapes" xmlns="" sd="4184682687">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5" name="Oval 21">
              <a:extLst>
                <a:ext uri="{FF2B5EF4-FFF2-40B4-BE49-F238E27FC236}">
                  <a16:creationId xmlns:a16="http://schemas.microsoft.com/office/drawing/2014/main" id="{95F1A043-2383-13BE-C6D3-1ECDBCA729B6}"/>
                </a:ext>
              </a:extLst>
            </p:cNvPr>
            <p:cNvSpPr/>
            <p:nvPr/>
          </p:nvSpPr>
          <p:spPr>
            <a:xfrm>
              <a:off x="11284753" y="6074315"/>
              <a:ext cx="309553" cy="309553"/>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6" name="Oval 22">
              <a:extLst>
                <a:ext uri="{FF2B5EF4-FFF2-40B4-BE49-F238E27FC236}">
                  <a16:creationId xmlns:a16="http://schemas.microsoft.com/office/drawing/2014/main" id="{574C8CD6-FBB8-AFEB-35CE-54A4B147A6C7}"/>
                </a:ext>
              </a:extLst>
            </p:cNvPr>
            <p:cNvSpPr/>
            <p:nvPr/>
          </p:nvSpPr>
          <p:spPr>
            <a:xfrm>
              <a:off x="11609756" y="1276460"/>
              <a:ext cx="309553" cy="309553"/>
            </a:xfrm>
            <a:prstGeom prst="ellipse">
              <a:avLst/>
            </a:prstGeom>
            <a:solidFill>
              <a:srgbClr val="00C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7" name="Oval 23">
              <a:extLst>
                <a:ext uri="{FF2B5EF4-FFF2-40B4-BE49-F238E27FC236}">
                  <a16:creationId xmlns:a16="http://schemas.microsoft.com/office/drawing/2014/main" id="{16C04378-F535-56BF-DF7F-3232BAAD998F}"/>
                </a:ext>
              </a:extLst>
            </p:cNvPr>
            <p:cNvSpPr/>
            <p:nvPr/>
          </p:nvSpPr>
          <p:spPr>
            <a:xfrm>
              <a:off x="217756" y="966907"/>
              <a:ext cx="309553" cy="309553"/>
            </a:xfrm>
            <a:prstGeom prst="ellipse">
              <a:avLst/>
            </a:prstGeom>
            <a:solidFill>
              <a:srgbClr val="00C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8" name="Oval 24">
              <a:extLst>
                <a:ext uri="{FF2B5EF4-FFF2-40B4-BE49-F238E27FC236}">
                  <a16:creationId xmlns:a16="http://schemas.microsoft.com/office/drawing/2014/main" id="{C56559DF-DA52-7F43-FB02-CECB17D08F32}"/>
                </a:ext>
              </a:extLst>
            </p:cNvPr>
            <p:cNvSpPr/>
            <p:nvPr/>
          </p:nvSpPr>
          <p:spPr>
            <a:xfrm>
              <a:off x="802603" y="6074314"/>
              <a:ext cx="309553" cy="30955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9" name="Oval 25">
              <a:extLst>
                <a:ext uri="{FF2B5EF4-FFF2-40B4-BE49-F238E27FC236}">
                  <a16:creationId xmlns:a16="http://schemas.microsoft.com/office/drawing/2014/main" id="{C546B1CA-5154-8868-5D6B-FD475DE45FB5}"/>
                </a:ext>
              </a:extLst>
            </p:cNvPr>
            <p:cNvSpPr/>
            <p:nvPr/>
          </p:nvSpPr>
          <p:spPr>
            <a:xfrm>
              <a:off x="4184438" y="65357"/>
              <a:ext cx="309553" cy="309553"/>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10" name="Oval 26">
              <a:extLst>
                <a:ext uri="{FF2B5EF4-FFF2-40B4-BE49-F238E27FC236}">
                  <a16:creationId xmlns:a16="http://schemas.microsoft.com/office/drawing/2014/main" id="{36A0307F-D26F-BE97-39DE-B23327F868DB}"/>
                </a:ext>
              </a:extLst>
            </p:cNvPr>
            <p:cNvSpPr/>
            <p:nvPr/>
          </p:nvSpPr>
          <p:spPr>
            <a:xfrm>
              <a:off x="7980920" y="6229090"/>
              <a:ext cx="309553" cy="309553"/>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sp>
          <p:nvSpPr>
            <p:cNvPr id="11" name="Oval 27">
              <a:extLst>
                <a:ext uri="{FF2B5EF4-FFF2-40B4-BE49-F238E27FC236}">
                  <a16:creationId xmlns:a16="http://schemas.microsoft.com/office/drawing/2014/main" id="{48A6DEDF-619B-B09B-52C2-D201CB5745F5}"/>
                </a:ext>
              </a:extLst>
            </p:cNvPr>
            <p:cNvSpPr/>
            <p:nvPr/>
          </p:nvSpPr>
          <p:spPr>
            <a:xfrm>
              <a:off x="267677" y="860323"/>
              <a:ext cx="204457" cy="204457"/>
            </a:xfrm>
            <a:prstGeom prst="ellipse">
              <a:avLst/>
            </a:prstGeom>
            <a:solidFill>
              <a:srgbClr val="00DA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defRPr/>
              </a:pPr>
              <a:endParaRPr lang="en-US" sz="2400">
                <a:solidFill>
                  <a:prstClr val="white"/>
                </a:solidFill>
                <a:latin typeface="等线" panose="020F0502020204030204"/>
              </a:endParaRPr>
            </a:p>
          </p:txBody>
        </p:sp>
      </p:grpSp>
      <p:pic>
        <p:nvPicPr>
          <p:cNvPr id="12" name="Picture 6">
            <a:extLst>
              <a:ext uri="{FF2B5EF4-FFF2-40B4-BE49-F238E27FC236}">
                <a16:creationId xmlns:a16="http://schemas.microsoft.com/office/drawing/2014/main" id="{92626B35-C2F8-9453-CAEF-A7927260F640}"/>
              </a:ext>
            </a:extLst>
          </p:cNvPr>
          <p:cNvPicPr>
            <a:picLocks noChangeAspect="1"/>
          </p:cNvPicPr>
          <p:nvPr/>
        </p:nvPicPr>
        <p:blipFill>
          <a:blip r:embed="rId2"/>
          <a:stretch>
            <a:fillRect/>
          </a:stretch>
        </p:blipFill>
        <p:spPr>
          <a:xfrm>
            <a:off x="2908362" y="1574622"/>
            <a:ext cx="10506192" cy="4031769"/>
          </a:xfrm>
          <a:prstGeom prst="rect">
            <a:avLst/>
          </a:prstGeom>
        </p:spPr>
      </p:pic>
      <p:pic>
        <p:nvPicPr>
          <p:cNvPr id="13" name="Picture 11">
            <a:extLst>
              <a:ext uri="{FF2B5EF4-FFF2-40B4-BE49-F238E27FC236}">
                <a16:creationId xmlns:a16="http://schemas.microsoft.com/office/drawing/2014/main" id="{E8E990E6-6656-0B0B-2617-A63C47BDC7EC}"/>
              </a:ext>
            </a:extLst>
          </p:cNvPr>
          <p:cNvPicPr>
            <a:picLocks noChangeAspect="1"/>
          </p:cNvPicPr>
          <p:nvPr/>
        </p:nvPicPr>
        <p:blipFill>
          <a:blip r:embed="rId3"/>
          <a:stretch>
            <a:fillRect/>
          </a:stretch>
        </p:blipFill>
        <p:spPr>
          <a:xfrm>
            <a:off x="2529298" y="619775"/>
            <a:ext cx="797748" cy="782696"/>
          </a:xfrm>
          <a:prstGeom prst="rect">
            <a:avLst/>
          </a:prstGeom>
        </p:spPr>
      </p:pic>
      <p:pic>
        <p:nvPicPr>
          <p:cNvPr id="14" name="Picture 12">
            <a:extLst>
              <a:ext uri="{FF2B5EF4-FFF2-40B4-BE49-F238E27FC236}">
                <a16:creationId xmlns:a16="http://schemas.microsoft.com/office/drawing/2014/main" id="{AF2F6B63-F6DA-F17B-E741-811807BA9B63}"/>
              </a:ext>
            </a:extLst>
          </p:cNvPr>
          <p:cNvPicPr>
            <a:picLocks noChangeAspect="1"/>
          </p:cNvPicPr>
          <p:nvPr/>
        </p:nvPicPr>
        <p:blipFill>
          <a:blip r:embed="rId3"/>
          <a:stretch>
            <a:fillRect/>
          </a:stretch>
        </p:blipFill>
        <p:spPr>
          <a:xfrm rot="2640825">
            <a:off x="4999868" y="7130497"/>
            <a:ext cx="1481840" cy="1453880"/>
          </a:xfrm>
          <a:prstGeom prst="rect">
            <a:avLst/>
          </a:prstGeom>
        </p:spPr>
      </p:pic>
      <p:pic>
        <p:nvPicPr>
          <p:cNvPr id="15" name="Picture 13">
            <a:extLst>
              <a:ext uri="{FF2B5EF4-FFF2-40B4-BE49-F238E27FC236}">
                <a16:creationId xmlns:a16="http://schemas.microsoft.com/office/drawing/2014/main" id="{086E34D8-7913-28B8-0F65-E9C121790C9F}"/>
              </a:ext>
            </a:extLst>
          </p:cNvPr>
          <p:cNvPicPr>
            <a:picLocks noChangeAspect="1"/>
          </p:cNvPicPr>
          <p:nvPr/>
        </p:nvPicPr>
        <p:blipFill>
          <a:blip r:embed="rId3"/>
          <a:stretch>
            <a:fillRect/>
          </a:stretch>
        </p:blipFill>
        <p:spPr>
          <a:xfrm rot="20806844">
            <a:off x="13926676" y="892623"/>
            <a:ext cx="1481840" cy="1453880"/>
          </a:xfrm>
          <a:prstGeom prst="rect">
            <a:avLst/>
          </a:prstGeom>
        </p:spPr>
      </p:pic>
      <p:pic>
        <p:nvPicPr>
          <p:cNvPr id="16" name="Picture 14">
            <a:extLst>
              <a:ext uri="{FF2B5EF4-FFF2-40B4-BE49-F238E27FC236}">
                <a16:creationId xmlns:a16="http://schemas.microsoft.com/office/drawing/2014/main" id="{0B4C60E9-EA9C-730E-7E80-10A05308C0BB}"/>
              </a:ext>
            </a:extLst>
          </p:cNvPr>
          <p:cNvPicPr>
            <a:picLocks noChangeAspect="1"/>
          </p:cNvPicPr>
          <p:nvPr/>
        </p:nvPicPr>
        <p:blipFill>
          <a:blip r:embed="rId3"/>
          <a:stretch>
            <a:fillRect/>
          </a:stretch>
        </p:blipFill>
        <p:spPr>
          <a:xfrm rot="1629158">
            <a:off x="15458045" y="-798922"/>
            <a:ext cx="691557" cy="678509"/>
          </a:xfrm>
          <a:prstGeom prst="rect">
            <a:avLst/>
          </a:prstGeom>
        </p:spPr>
      </p:pic>
      <p:pic>
        <p:nvPicPr>
          <p:cNvPr id="17" name="Picture 15">
            <a:extLst>
              <a:ext uri="{FF2B5EF4-FFF2-40B4-BE49-F238E27FC236}">
                <a16:creationId xmlns:a16="http://schemas.microsoft.com/office/drawing/2014/main" id="{47315B34-8596-E5AC-CADC-0CFA45FD6D3C}"/>
              </a:ext>
            </a:extLst>
          </p:cNvPr>
          <p:cNvPicPr>
            <a:picLocks noChangeAspect="1"/>
          </p:cNvPicPr>
          <p:nvPr/>
        </p:nvPicPr>
        <p:blipFill>
          <a:blip r:embed="rId3"/>
          <a:stretch>
            <a:fillRect/>
          </a:stretch>
        </p:blipFill>
        <p:spPr>
          <a:xfrm rot="1629158">
            <a:off x="-180370" y="6216414"/>
            <a:ext cx="691557" cy="678509"/>
          </a:xfrm>
          <a:prstGeom prst="rect">
            <a:avLst/>
          </a:prstGeom>
        </p:spPr>
      </p:pic>
      <p:pic>
        <p:nvPicPr>
          <p:cNvPr id="18" name="Picture 28">
            <a:extLst>
              <a:ext uri="{FF2B5EF4-FFF2-40B4-BE49-F238E27FC236}">
                <a16:creationId xmlns:a16="http://schemas.microsoft.com/office/drawing/2014/main" id="{D9780FA1-93B4-D01D-3647-DE3B3C1E12C0}"/>
              </a:ext>
            </a:extLst>
          </p:cNvPr>
          <p:cNvPicPr>
            <a:picLocks noChangeAspect="1"/>
          </p:cNvPicPr>
          <p:nvPr/>
        </p:nvPicPr>
        <p:blipFill rotWithShape="1">
          <a:blip r:embed="rId4"/>
          <a:srcRect l="11411" t="28946" r="70326" b="61026"/>
          <a:stretch/>
        </p:blipFill>
        <p:spPr>
          <a:xfrm>
            <a:off x="1856556" y="-1230956"/>
            <a:ext cx="2968940" cy="917005"/>
          </a:xfrm>
          <a:prstGeom prst="rect">
            <a:avLst/>
          </a:prstGeom>
        </p:spPr>
      </p:pic>
      <p:sp>
        <p:nvSpPr>
          <p:cNvPr id="19" name="TextBox 29">
            <a:extLst>
              <a:ext uri="{FF2B5EF4-FFF2-40B4-BE49-F238E27FC236}">
                <a16:creationId xmlns:a16="http://schemas.microsoft.com/office/drawing/2014/main" id="{BBB1DACA-F0BB-26C7-2410-7A143160DE92}"/>
              </a:ext>
            </a:extLst>
          </p:cNvPr>
          <p:cNvSpPr txBox="1"/>
          <p:nvPr/>
        </p:nvSpPr>
        <p:spPr>
          <a:xfrm>
            <a:off x="3731612" y="4170747"/>
            <a:ext cx="8859691" cy="3077765"/>
          </a:xfrm>
          <a:prstGeom prst="rect">
            <a:avLst/>
          </a:prstGeom>
          <a:noFill/>
        </p:spPr>
        <p:txBody>
          <a:bodyPr wrap="none" rtlCol="0">
            <a:prstTxWarp prst="textArchUp">
              <a:avLst/>
            </a:prstTxWarp>
            <a:spAutoFit/>
          </a:bodyPr>
          <a:lstStyle/>
          <a:p>
            <a:pPr algn="ctr" defTabSz="1219170" eaLnBrk="1" fontAlgn="auto" hangingPunct="1">
              <a:spcBef>
                <a:spcPts val="0"/>
              </a:spcBef>
              <a:spcAft>
                <a:spcPts val="0"/>
              </a:spcAft>
              <a:defRPr/>
            </a:pPr>
            <a:r>
              <a:rPr lang="en-US" sz="9600" dirty="0" err="1">
                <a:solidFill>
                  <a:srgbClr val="FF4C4C"/>
                </a:solidFill>
                <a:latin typeface="SVN-Poky's" panose="020B0606040200020203" pitchFamily="34" charset="0"/>
              </a:rPr>
              <a:t>Tạm</a:t>
            </a:r>
            <a:r>
              <a:rPr lang="en-US" sz="9600" dirty="0">
                <a:solidFill>
                  <a:srgbClr val="FF4C4C"/>
                </a:solidFill>
                <a:latin typeface="SVN-Poky's" panose="020B0606040200020203" pitchFamily="34" charset="0"/>
              </a:rPr>
              <a:t> </a:t>
            </a:r>
            <a:r>
              <a:rPr lang="en-US" sz="9600" dirty="0" err="1">
                <a:solidFill>
                  <a:srgbClr val="FF4C4C"/>
                </a:solidFill>
                <a:latin typeface="SVN-Poky's" panose="020B0606040200020203" pitchFamily="34" charset="0"/>
              </a:rPr>
              <a:t>biệt</a:t>
            </a:r>
            <a:endParaRPr lang="en-US" sz="9600" dirty="0">
              <a:solidFill>
                <a:srgbClr val="FF4C4C"/>
              </a:solidFill>
              <a:latin typeface="SVN-Poky's" panose="020B0606040200020203" pitchFamily="34" charset="0"/>
            </a:endParaRPr>
          </a:p>
          <a:p>
            <a:pPr algn="ctr" defTabSz="1219170" eaLnBrk="1" fontAlgn="auto" hangingPunct="1">
              <a:spcBef>
                <a:spcPts val="0"/>
              </a:spcBef>
              <a:spcAft>
                <a:spcPts val="0"/>
              </a:spcAft>
              <a:defRPr/>
            </a:pPr>
            <a:r>
              <a:rPr lang="en-US" sz="9600" dirty="0" err="1">
                <a:solidFill>
                  <a:srgbClr val="FF4C4C"/>
                </a:solidFill>
                <a:latin typeface="SVN-Poky's" panose="020B0606040200020203" pitchFamily="34" charset="0"/>
              </a:rPr>
              <a:t>và</a:t>
            </a:r>
            <a:r>
              <a:rPr lang="en-US" sz="9600" dirty="0">
                <a:solidFill>
                  <a:srgbClr val="FF4C4C"/>
                </a:solidFill>
                <a:latin typeface="SVN-Poky's" panose="020B0606040200020203" pitchFamily="34" charset="0"/>
              </a:rPr>
              <a:t> </a:t>
            </a:r>
            <a:r>
              <a:rPr lang="en-US" sz="9600" dirty="0" err="1">
                <a:solidFill>
                  <a:srgbClr val="FF4C4C"/>
                </a:solidFill>
                <a:latin typeface="SVN-Poky's" panose="020B0606040200020203" pitchFamily="34" charset="0"/>
              </a:rPr>
              <a:t>hẹn</a:t>
            </a:r>
            <a:r>
              <a:rPr lang="en-US" sz="9600" dirty="0">
                <a:solidFill>
                  <a:srgbClr val="FF4C4C"/>
                </a:solidFill>
                <a:latin typeface="SVN-Poky's" panose="020B0606040200020203" pitchFamily="34" charset="0"/>
              </a:rPr>
              <a:t> </a:t>
            </a:r>
            <a:r>
              <a:rPr lang="en-US" sz="9600" dirty="0" err="1">
                <a:solidFill>
                  <a:srgbClr val="FF4C4C"/>
                </a:solidFill>
                <a:latin typeface="SVN-Poky's" panose="020B0606040200020203" pitchFamily="34" charset="0"/>
              </a:rPr>
              <a:t>gặp</a:t>
            </a:r>
            <a:r>
              <a:rPr lang="en-US" sz="9600" dirty="0">
                <a:solidFill>
                  <a:srgbClr val="FF4C4C"/>
                </a:solidFill>
                <a:latin typeface="SVN-Poky's" panose="020B0606040200020203" pitchFamily="34" charset="0"/>
              </a:rPr>
              <a:t> </a:t>
            </a:r>
            <a:r>
              <a:rPr lang="en-US" sz="9600" dirty="0" err="1">
                <a:solidFill>
                  <a:srgbClr val="FF4C4C"/>
                </a:solidFill>
                <a:latin typeface="SVN-Poky's" panose="020B0606040200020203" pitchFamily="34" charset="0"/>
              </a:rPr>
              <a:t>lại</a:t>
            </a:r>
            <a:endParaRPr lang="en-US" sz="9600" dirty="0">
              <a:solidFill>
                <a:srgbClr val="FF4C4C"/>
              </a:solidFill>
              <a:latin typeface="SVN-Poky's" panose="020B0606040200020203" pitchFamily="34" charset="0"/>
            </a:endParaRPr>
          </a:p>
        </p:txBody>
      </p:sp>
      <p:pic>
        <p:nvPicPr>
          <p:cNvPr id="20" name="Hình ảnh 19" descr="Ảnh có chứa văn bản, đồ họa véc-tơ&#10;&#10;Mô tả được tạo tự động">
            <a:extLst>
              <a:ext uri="{FF2B5EF4-FFF2-40B4-BE49-F238E27FC236}">
                <a16:creationId xmlns:a16="http://schemas.microsoft.com/office/drawing/2014/main" id="{BD365AC7-CC30-13B1-040D-968EFD3FC228}"/>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970" b="95613" l="9900" r="89989">
                        <a14:foregroundMark x1="30478" y1="59123" x2="38598" y2="63210"/>
                        <a14:foregroundMark x1="52614" y1="60120" x2="57842" y2="68495"/>
                        <a14:foregroundMark x1="49611" y1="70090" x2="49055" y2="81057"/>
                        <a14:foregroundMark x1="45050" y1="92024" x2="41491" y2="95613"/>
                        <a14:foregroundMark x1="67186" y1="84646" x2="76418" y2="86241"/>
                      </a14:backgroundRemoval>
                    </a14:imgEffect>
                  </a14:imgLayer>
                </a14:imgProps>
              </a:ext>
              <a:ext uri="{28A0092B-C50C-407E-A947-70E740481C1C}">
                <a14:useLocalDpi xmlns:a14="http://schemas.microsoft.com/office/drawing/2010/main" val="0"/>
              </a:ext>
            </a:extLst>
          </a:blip>
          <a:stretch>
            <a:fillRect/>
          </a:stretch>
        </p:blipFill>
        <p:spPr>
          <a:xfrm>
            <a:off x="9406346" y="4951913"/>
            <a:ext cx="3321428" cy="3705665"/>
          </a:xfrm>
          <a:prstGeom prst="rect">
            <a:avLst/>
          </a:prstGeom>
        </p:spPr>
      </p:pic>
      <p:pic>
        <p:nvPicPr>
          <p:cNvPr id="21" name="Hình ảnh 20" descr="Ảnh có chứa văn bản, đồ họa véc-tơ&#10;&#10;Mô tả được tạo tự động">
            <a:extLst>
              <a:ext uri="{FF2B5EF4-FFF2-40B4-BE49-F238E27FC236}">
                <a16:creationId xmlns:a16="http://schemas.microsoft.com/office/drawing/2014/main" id="{3B2491F4-1C1D-33DC-C3C1-800762200A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514" y="5369220"/>
            <a:ext cx="3372040" cy="3077765"/>
          </a:xfrm>
          <a:prstGeom prst="rect">
            <a:avLst/>
          </a:prstGeom>
        </p:spPr>
      </p:pic>
      <p:pic>
        <p:nvPicPr>
          <p:cNvPr id="22" name="Hình ảnh 21" descr="Ảnh có chứa đồ họa véc-tơ&#10;&#10;Mô tả được tạo tự động">
            <a:extLst>
              <a:ext uri="{FF2B5EF4-FFF2-40B4-BE49-F238E27FC236}">
                <a16:creationId xmlns:a16="http://schemas.microsoft.com/office/drawing/2014/main" id="{29D55A94-A3CB-A1DF-CE07-F9654896C3C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48630" y="5602343"/>
            <a:ext cx="3033251" cy="2859605"/>
          </a:xfrm>
          <a:prstGeom prst="rect">
            <a:avLst/>
          </a:prstGeom>
        </p:spPr>
      </p:pic>
    </p:spTree>
    <p:extLst>
      <p:ext uri="{BB962C8B-B14F-4D97-AF65-F5344CB8AC3E}">
        <p14:creationId xmlns:p14="http://schemas.microsoft.com/office/powerpoint/2010/main" val="38677521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14:presetBounceEnd="62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2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62000">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14:presetBounceEnd="62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62000">
                                          <p:cBhvr additive="base">
                                            <p:cTn id="11" dur="1000" fill="hold"/>
                                            <p:tgtEl>
                                              <p:spTgt spid="17"/>
                                            </p:tgtEl>
                                            <p:attrNameLst>
                                              <p:attrName>ppt_x</p:attrName>
                                            </p:attrNameLst>
                                          </p:cBhvr>
                                          <p:tavLst>
                                            <p:tav tm="0">
                                              <p:val>
                                                <p:strVal val="0-#ppt_w/2"/>
                                              </p:val>
                                            </p:tav>
                                            <p:tav tm="100000">
                                              <p:val>
                                                <p:strVal val="#ppt_x"/>
                                              </p:val>
                                            </p:tav>
                                          </p:tavLst>
                                        </p:anim>
                                        <p:anim calcmode="lin" valueType="num" p14:bounceEnd="62000">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14:presetBounceEnd="6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2000">
                                          <p:cBhvr additive="base">
                                            <p:cTn id="15" dur="10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62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62000">
                                          <p:cBhvr additive="base">
                                            <p:cTn id="19" dur="1000" fill="hold"/>
                                            <p:tgtEl>
                                              <p:spTgt spid="15"/>
                                            </p:tgtEl>
                                            <p:attrNameLst>
                                              <p:attrName>ppt_x</p:attrName>
                                            </p:attrNameLst>
                                          </p:cBhvr>
                                          <p:tavLst>
                                            <p:tav tm="0">
                                              <p:val>
                                                <p:strVal val="1+#ppt_w/2"/>
                                              </p:val>
                                            </p:tav>
                                            <p:tav tm="100000">
                                              <p:val>
                                                <p:strVal val="#ppt_x"/>
                                              </p:val>
                                            </p:tav>
                                          </p:tavLst>
                                        </p:anim>
                                        <p:anim calcmode="lin" valueType="num" p14:bounceEnd="62000">
                                          <p:cBhvr additive="base">
                                            <p:cTn id="20" dur="10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62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62000">
                                          <p:cBhvr additive="base">
                                            <p:cTn id="23" dur="1000" fill="hold"/>
                                            <p:tgtEl>
                                              <p:spTgt spid="16"/>
                                            </p:tgtEl>
                                            <p:attrNameLst>
                                              <p:attrName>ppt_x</p:attrName>
                                            </p:attrNameLst>
                                          </p:cBhvr>
                                          <p:tavLst>
                                            <p:tav tm="0">
                                              <p:val>
                                                <p:strVal val="1+#ppt_w/2"/>
                                              </p:val>
                                            </p:tav>
                                            <p:tav tm="100000">
                                              <p:val>
                                                <p:strVal val="#ppt_x"/>
                                              </p:val>
                                            </p:tav>
                                          </p:tavLst>
                                        </p:anim>
                                        <p:anim calcmode="lin" valueType="num" p14:bounceEnd="62000">
                                          <p:cBhvr additive="base">
                                            <p:cTn id="24" dur="1000" fill="hold"/>
                                            <p:tgtEl>
                                              <p:spTgt spid="16"/>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32" presetClass="emph" presetSubtype="0" repeatCount="indefinite" fill="hold" nodeType="withEffect">
                                      <p:stCondLst>
                                        <p:cond delay="0"/>
                                      </p:stCondLst>
                                      <p:childTnLst>
                                        <p:animRot by="120000">
                                          <p:cBhvr>
                                            <p:cTn id="31" dur="100" fill="hold">
                                              <p:stCondLst>
                                                <p:cond delay="0"/>
                                              </p:stCondLst>
                                            </p:cTn>
                                            <p:tgtEl>
                                              <p:spTgt spid="21"/>
                                            </p:tgtEl>
                                            <p:attrNameLst>
                                              <p:attrName>r</p:attrName>
                                            </p:attrNameLst>
                                          </p:cBhvr>
                                        </p:animRot>
                                        <p:animRot by="-240000">
                                          <p:cBhvr>
                                            <p:cTn id="32" dur="200" fill="hold">
                                              <p:stCondLst>
                                                <p:cond delay="200"/>
                                              </p:stCondLst>
                                            </p:cTn>
                                            <p:tgtEl>
                                              <p:spTgt spid="21"/>
                                            </p:tgtEl>
                                            <p:attrNameLst>
                                              <p:attrName>r</p:attrName>
                                            </p:attrNameLst>
                                          </p:cBhvr>
                                        </p:animRot>
                                        <p:animRot by="240000">
                                          <p:cBhvr>
                                            <p:cTn id="33" dur="200" fill="hold">
                                              <p:stCondLst>
                                                <p:cond delay="400"/>
                                              </p:stCondLst>
                                            </p:cTn>
                                            <p:tgtEl>
                                              <p:spTgt spid="21"/>
                                            </p:tgtEl>
                                            <p:attrNameLst>
                                              <p:attrName>r</p:attrName>
                                            </p:attrNameLst>
                                          </p:cBhvr>
                                        </p:animRot>
                                        <p:animRot by="-240000">
                                          <p:cBhvr>
                                            <p:cTn id="34" dur="200" fill="hold">
                                              <p:stCondLst>
                                                <p:cond delay="600"/>
                                              </p:stCondLst>
                                            </p:cTn>
                                            <p:tgtEl>
                                              <p:spTgt spid="21"/>
                                            </p:tgtEl>
                                            <p:attrNameLst>
                                              <p:attrName>r</p:attrName>
                                            </p:attrNameLst>
                                          </p:cBhvr>
                                        </p:animRot>
                                        <p:animRot by="120000">
                                          <p:cBhvr>
                                            <p:cTn id="35" dur="200" fill="hold">
                                              <p:stCondLst>
                                                <p:cond delay="800"/>
                                              </p:stCondLst>
                                            </p:cTn>
                                            <p:tgtEl>
                                              <p:spTgt spid="21"/>
                                            </p:tgtEl>
                                            <p:attrNameLst>
                                              <p:attrName>r</p:attrName>
                                            </p:attrNameLst>
                                          </p:cBhvr>
                                        </p:animRot>
                                      </p:childTnLst>
                                    </p:cTn>
                                  </p:par>
                                  <p:par>
                                    <p:cTn id="36" presetID="32" presetClass="emph" presetSubtype="0" repeatCount="indefinite" fill="hold" nodeType="withEffect">
                                      <p:stCondLst>
                                        <p:cond delay="0"/>
                                      </p:stCondLst>
                                      <p:childTnLst>
                                        <p:animRot by="120000">
                                          <p:cBhvr>
                                            <p:cTn id="37" dur="100" fill="hold">
                                              <p:stCondLst>
                                                <p:cond delay="0"/>
                                              </p:stCondLst>
                                            </p:cTn>
                                            <p:tgtEl>
                                              <p:spTgt spid="22"/>
                                            </p:tgtEl>
                                            <p:attrNameLst>
                                              <p:attrName>r</p:attrName>
                                            </p:attrNameLst>
                                          </p:cBhvr>
                                        </p:animRot>
                                        <p:animRot by="-240000">
                                          <p:cBhvr>
                                            <p:cTn id="38" dur="200" fill="hold">
                                              <p:stCondLst>
                                                <p:cond delay="200"/>
                                              </p:stCondLst>
                                            </p:cTn>
                                            <p:tgtEl>
                                              <p:spTgt spid="22"/>
                                            </p:tgtEl>
                                            <p:attrNameLst>
                                              <p:attrName>r</p:attrName>
                                            </p:attrNameLst>
                                          </p:cBhvr>
                                        </p:animRot>
                                        <p:animRot by="240000">
                                          <p:cBhvr>
                                            <p:cTn id="39" dur="200" fill="hold">
                                              <p:stCondLst>
                                                <p:cond delay="400"/>
                                              </p:stCondLst>
                                            </p:cTn>
                                            <p:tgtEl>
                                              <p:spTgt spid="22"/>
                                            </p:tgtEl>
                                            <p:attrNameLst>
                                              <p:attrName>r</p:attrName>
                                            </p:attrNameLst>
                                          </p:cBhvr>
                                        </p:animRot>
                                        <p:animRot by="-240000">
                                          <p:cBhvr>
                                            <p:cTn id="40" dur="200" fill="hold">
                                              <p:stCondLst>
                                                <p:cond delay="600"/>
                                              </p:stCondLst>
                                            </p:cTn>
                                            <p:tgtEl>
                                              <p:spTgt spid="22"/>
                                            </p:tgtEl>
                                            <p:attrNameLst>
                                              <p:attrName>r</p:attrName>
                                            </p:attrNameLst>
                                          </p:cBhvr>
                                        </p:animRot>
                                        <p:animRot by="120000">
                                          <p:cBhvr>
                                            <p:cTn id="41" dur="200" fill="hold">
                                              <p:stCondLst>
                                                <p:cond delay="800"/>
                                              </p:stCondLst>
                                            </p:cTn>
                                            <p:tgtEl>
                                              <p:spTgt spid="22"/>
                                            </p:tgtEl>
                                            <p:attrNameLst>
                                              <p:attrName>r</p:attrName>
                                            </p:attrNameLst>
                                          </p:cBhvr>
                                        </p:animRot>
                                      </p:childTnLst>
                                    </p:cTn>
                                  </p:par>
                                  <p:par>
                                    <p:cTn id="42" presetID="32" presetClass="emph" presetSubtype="0" repeatCount="indefinite" fill="hold" nodeType="withEffect">
                                      <p:stCondLst>
                                        <p:cond delay="0"/>
                                      </p:stCondLst>
                                      <p:childTnLst>
                                        <p:animRot by="120000">
                                          <p:cBhvr>
                                            <p:cTn id="43" dur="100" fill="hold">
                                              <p:stCondLst>
                                                <p:cond delay="0"/>
                                              </p:stCondLst>
                                            </p:cTn>
                                            <p:tgtEl>
                                              <p:spTgt spid="20"/>
                                            </p:tgtEl>
                                            <p:attrNameLst>
                                              <p:attrName>r</p:attrName>
                                            </p:attrNameLst>
                                          </p:cBhvr>
                                        </p:animRot>
                                        <p:animRot by="-240000">
                                          <p:cBhvr>
                                            <p:cTn id="44" dur="200" fill="hold">
                                              <p:stCondLst>
                                                <p:cond delay="200"/>
                                              </p:stCondLst>
                                            </p:cTn>
                                            <p:tgtEl>
                                              <p:spTgt spid="20"/>
                                            </p:tgtEl>
                                            <p:attrNameLst>
                                              <p:attrName>r</p:attrName>
                                            </p:attrNameLst>
                                          </p:cBhvr>
                                        </p:animRot>
                                        <p:animRot by="240000">
                                          <p:cBhvr>
                                            <p:cTn id="45" dur="200" fill="hold">
                                              <p:stCondLst>
                                                <p:cond delay="400"/>
                                              </p:stCondLst>
                                            </p:cTn>
                                            <p:tgtEl>
                                              <p:spTgt spid="20"/>
                                            </p:tgtEl>
                                            <p:attrNameLst>
                                              <p:attrName>r</p:attrName>
                                            </p:attrNameLst>
                                          </p:cBhvr>
                                        </p:animRot>
                                        <p:animRot by="-240000">
                                          <p:cBhvr>
                                            <p:cTn id="46" dur="200" fill="hold">
                                              <p:stCondLst>
                                                <p:cond delay="600"/>
                                              </p:stCondLst>
                                            </p:cTn>
                                            <p:tgtEl>
                                              <p:spTgt spid="20"/>
                                            </p:tgtEl>
                                            <p:attrNameLst>
                                              <p:attrName>r</p:attrName>
                                            </p:attrNameLst>
                                          </p:cBhvr>
                                        </p:animRot>
                                        <p:animRot by="120000">
                                          <p:cBhvr>
                                            <p:cTn id="47" dur="200" fill="hold">
                                              <p:stCondLst>
                                                <p:cond delay="800"/>
                                              </p:stCondLst>
                                            </p:cTn>
                                            <p:tgtEl>
                                              <p:spTgt spid="20"/>
                                            </p:tgtEl>
                                            <p:attrNameLst>
                                              <p:attrName>r</p:attrName>
                                            </p:attrNameLst>
                                          </p:cBhvr>
                                        </p:animRot>
                                      </p:childTnLst>
                                    </p:cTn>
                                  </p:par>
                                  <p:par>
                                    <p:cTn id="48" presetID="32" presetClass="emph" presetSubtype="0" repeatCount="indefinite" fill="hold" nodeType="withEffect">
                                      <p:stCondLst>
                                        <p:cond delay="0"/>
                                      </p:stCondLst>
                                      <p:childTnLst>
                                        <p:animRot by="120000">
                                          <p:cBhvr>
                                            <p:cTn id="49" dur="100" fill="hold">
                                              <p:stCondLst>
                                                <p:cond delay="0"/>
                                              </p:stCondLst>
                                            </p:cTn>
                                            <p:tgtEl>
                                              <p:spTgt spid="14"/>
                                            </p:tgtEl>
                                            <p:attrNameLst>
                                              <p:attrName>r</p:attrName>
                                            </p:attrNameLst>
                                          </p:cBhvr>
                                        </p:animRot>
                                        <p:animRot by="-240000">
                                          <p:cBhvr>
                                            <p:cTn id="50" dur="200" fill="hold">
                                              <p:stCondLst>
                                                <p:cond delay="200"/>
                                              </p:stCondLst>
                                            </p:cTn>
                                            <p:tgtEl>
                                              <p:spTgt spid="14"/>
                                            </p:tgtEl>
                                            <p:attrNameLst>
                                              <p:attrName>r</p:attrName>
                                            </p:attrNameLst>
                                          </p:cBhvr>
                                        </p:animRot>
                                        <p:animRot by="240000">
                                          <p:cBhvr>
                                            <p:cTn id="51" dur="200" fill="hold">
                                              <p:stCondLst>
                                                <p:cond delay="400"/>
                                              </p:stCondLst>
                                            </p:cTn>
                                            <p:tgtEl>
                                              <p:spTgt spid="14"/>
                                            </p:tgtEl>
                                            <p:attrNameLst>
                                              <p:attrName>r</p:attrName>
                                            </p:attrNameLst>
                                          </p:cBhvr>
                                        </p:animRot>
                                        <p:animRot by="-240000">
                                          <p:cBhvr>
                                            <p:cTn id="52" dur="200" fill="hold">
                                              <p:stCondLst>
                                                <p:cond delay="600"/>
                                              </p:stCondLst>
                                            </p:cTn>
                                            <p:tgtEl>
                                              <p:spTgt spid="14"/>
                                            </p:tgtEl>
                                            <p:attrNameLst>
                                              <p:attrName>r</p:attrName>
                                            </p:attrNameLst>
                                          </p:cBhvr>
                                        </p:animRot>
                                        <p:animRot by="120000">
                                          <p:cBhvr>
                                            <p:cTn id="53" dur="200" fill="hold">
                                              <p:stCondLst>
                                                <p:cond delay="800"/>
                                              </p:stCondLst>
                                            </p:cTn>
                                            <p:tgtEl>
                                              <p:spTgt spid="14"/>
                                            </p:tgtEl>
                                            <p:attrNameLst>
                                              <p:attrName>r</p:attrName>
                                            </p:attrNameLst>
                                          </p:cBhvr>
                                        </p:animRot>
                                      </p:childTnLst>
                                    </p:cTn>
                                  </p:par>
                                  <p:par>
                                    <p:cTn id="54" presetID="32" presetClass="emph" presetSubtype="0" repeatCount="indefinite" fill="hold" nodeType="withEffect">
                                      <p:stCondLst>
                                        <p:cond delay="0"/>
                                      </p:stCondLst>
                                      <p:childTnLst>
                                        <p:animRot by="120000">
                                          <p:cBhvr>
                                            <p:cTn id="55" dur="100" fill="hold">
                                              <p:stCondLst>
                                                <p:cond delay="0"/>
                                              </p:stCondLst>
                                            </p:cTn>
                                            <p:tgtEl>
                                              <p:spTgt spid="13"/>
                                            </p:tgtEl>
                                            <p:attrNameLst>
                                              <p:attrName>r</p:attrName>
                                            </p:attrNameLst>
                                          </p:cBhvr>
                                        </p:animRot>
                                        <p:animRot by="-240000">
                                          <p:cBhvr>
                                            <p:cTn id="56" dur="200" fill="hold">
                                              <p:stCondLst>
                                                <p:cond delay="200"/>
                                              </p:stCondLst>
                                            </p:cTn>
                                            <p:tgtEl>
                                              <p:spTgt spid="13"/>
                                            </p:tgtEl>
                                            <p:attrNameLst>
                                              <p:attrName>r</p:attrName>
                                            </p:attrNameLst>
                                          </p:cBhvr>
                                        </p:animRot>
                                        <p:animRot by="240000">
                                          <p:cBhvr>
                                            <p:cTn id="57" dur="200" fill="hold">
                                              <p:stCondLst>
                                                <p:cond delay="400"/>
                                              </p:stCondLst>
                                            </p:cTn>
                                            <p:tgtEl>
                                              <p:spTgt spid="13"/>
                                            </p:tgtEl>
                                            <p:attrNameLst>
                                              <p:attrName>r</p:attrName>
                                            </p:attrNameLst>
                                          </p:cBhvr>
                                        </p:animRot>
                                        <p:animRot by="-240000">
                                          <p:cBhvr>
                                            <p:cTn id="58" dur="200" fill="hold">
                                              <p:stCondLst>
                                                <p:cond delay="600"/>
                                              </p:stCondLst>
                                            </p:cTn>
                                            <p:tgtEl>
                                              <p:spTgt spid="13"/>
                                            </p:tgtEl>
                                            <p:attrNameLst>
                                              <p:attrName>r</p:attrName>
                                            </p:attrNameLst>
                                          </p:cBhvr>
                                        </p:animRot>
                                        <p:animRot by="120000">
                                          <p:cBhvr>
                                            <p:cTn id="59" dur="200" fill="hold">
                                              <p:stCondLst>
                                                <p:cond delay="800"/>
                                              </p:stCondLst>
                                            </p:cTn>
                                            <p:tgtEl>
                                              <p:spTgt spid="13"/>
                                            </p:tgtEl>
                                            <p:attrNameLst>
                                              <p:attrName>r</p:attrName>
                                            </p:attrNameLst>
                                          </p:cBhvr>
                                        </p:animRot>
                                      </p:childTnLst>
                                    </p:cTn>
                                  </p:par>
                                  <p:par>
                                    <p:cTn id="60" presetID="32" presetClass="emph" presetSubtype="0" repeatCount="indefinite" fill="hold" nodeType="withEffect">
                                      <p:stCondLst>
                                        <p:cond delay="0"/>
                                      </p:stCondLst>
                                      <p:childTnLst>
                                        <p:animRot by="120000">
                                          <p:cBhvr>
                                            <p:cTn id="61" dur="100" fill="hold">
                                              <p:stCondLst>
                                                <p:cond delay="0"/>
                                              </p:stCondLst>
                                            </p:cTn>
                                            <p:tgtEl>
                                              <p:spTgt spid="15"/>
                                            </p:tgtEl>
                                            <p:attrNameLst>
                                              <p:attrName>r</p:attrName>
                                            </p:attrNameLst>
                                          </p:cBhvr>
                                        </p:animRot>
                                        <p:animRot by="-240000">
                                          <p:cBhvr>
                                            <p:cTn id="62" dur="200" fill="hold">
                                              <p:stCondLst>
                                                <p:cond delay="200"/>
                                              </p:stCondLst>
                                            </p:cTn>
                                            <p:tgtEl>
                                              <p:spTgt spid="15"/>
                                            </p:tgtEl>
                                            <p:attrNameLst>
                                              <p:attrName>r</p:attrName>
                                            </p:attrNameLst>
                                          </p:cBhvr>
                                        </p:animRot>
                                        <p:animRot by="240000">
                                          <p:cBhvr>
                                            <p:cTn id="63" dur="200" fill="hold">
                                              <p:stCondLst>
                                                <p:cond delay="400"/>
                                              </p:stCondLst>
                                            </p:cTn>
                                            <p:tgtEl>
                                              <p:spTgt spid="15"/>
                                            </p:tgtEl>
                                            <p:attrNameLst>
                                              <p:attrName>r</p:attrName>
                                            </p:attrNameLst>
                                          </p:cBhvr>
                                        </p:animRot>
                                        <p:animRot by="-240000">
                                          <p:cBhvr>
                                            <p:cTn id="64" dur="200" fill="hold">
                                              <p:stCondLst>
                                                <p:cond delay="600"/>
                                              </p:stCondLst>
                                            </p:cTn>
                                            <p:tgtEl>
                                              <p:spTgt spid="15"/>
                                            </p:tgtEl>
                                            <p:attrNameLst>
                                              <p:attrName>r</p:attrName>
                                            </p:attrNameLst>
                                          </p:cBhvr>
                                        </p:animRot>
                                        <p:animRot by="120000">
                                          <p:cBhvr>
                                            <p:cTn id="65" dur="200" fill="hold">
                                              <p:stCondLst>
                                                <p:cond delay="800"/>
                                              </p:stCondLst>
                                            </p:cTn>
                                            <p:tgtEl>
                                              <p:spTgt spid="15"/>
                                            </p:tgtEl>
                                            <p:attrNameLst>
                                              <p:attrName>r</p:attrName>
                                            </p:attrNameLst>
                                          </p:cBhvr>
                                        </p:animRot>
                                      </p:childTnLst>
                                    </p:cTn>
                                  </p:par>
                                  <p:par>
                                    <p:cTn id="66" presetID="32" presetClass="emph" presetSubtype="0" repeatCount="indefinite" fill="hold" nodeType="withEffect">
                                      <p:stCondLst>
                                        <p:cond delay="0"/>
                                      </p:stCondLst>
                                      <p:childTnLst>
                                        <p:animRot by="120000">
                                          <p:cBhvr>
                                            <p:cTn id="67" dur="100" fill="hold">
                                              <p:stCondLst>
                                                <p:cond delay="0"/>
                                              </p:stCondLst>
                                            </p:cTn>
                                            <p:tgtEl>
                                              <p:spTgt spid="21"/>
                                            </p:tgtEl>
                                            <p:attrNameLst>
                                              <p:attrName>r</p:attrName>
                                            </p:attrNameLst>
                                          </p:cBhvr>
                                        </p:animRot>
                                        <p:animRot by="-240000">
                                          <p:cBhvr>
                                            <p:cTn id="68" dur="200" fill="hold">
                                              <p:stCondLst>
                                                <p:cond delay="200"/>
                                              </p:stCondLst>
                                            </p:cTn>
                                            <p:tgtEl>
                                              <p:spTgt spid="21"/>
                                            </p:tgtEl>
                                            <p:attrNameLst>
                                              <p:attrName>r</p:attrName>
                                            </p:attrNameLst>
                                          </p:cBhvr>
                                        </p:animRot>
                                        <p:animRot by="240000">
                                          <p:cBhvr>
                                            <p:cTn id="69" dur="200" fill="hold">
                                              <p:stCondLst>
                                                <p:cond delay="400"/>
                                              </p:stCondLst>
                                            </p:cTn>
                                            <p:tgtEl>
                                              <p:spTgt spid="21"/>
                                            </p:tgtEl>
                                            <p:attrNameLst>
                                              <p:attrName>r</p:attrName>
                                            </p:attrNameLst>
                                          </p:cBhvr>
                                        </p:animRot>
                                        <p:animRot by="-240000">
                                          <p:cBhvr>
                                            <p:cTn id="70" dur="200" fill="hold">
                                              <p:stCondLst>
                                                <p:cond delay="600"/>
                                              </p:stCondLst>
                                            </p:cTn>
                                            <p:tgtEl>
                                              <p:spTgt spid="21"/>
                                            </p:tgtEl>
                                            <p:attrNameLst>
                                              <p:attrName>r</p:attrName>
                                            </p:attrNameLst>
                                          </p:cBhvr>
                                        </p:animRot>
                                        <p:animRot by="120000">
                                          <p:cBhvr>
                                            <p:cTn id="71" dur="200" fill="hold">
                                              <p:stCondLst>
                                                <p:cond delay="80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1+#ppt_w/2"/>
                                              </p:val>
                                            </p:tav>
                                            <p:tav tm="100000">
                                              <p:val>
                                                <p:strVal val="#ppt_x"/>
                                              </p:val>
                                            </p:tav>
                                          </p:tavLst>
                                        </p:anim>
                                        <p:anim calcmode="lin" valueType="num">
                                          <p:cBhvr additive="base">
                                            <p:cTn id="20" dur="10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1+#ppt_w/2"/>
                                              </p:val>
                                            </p:tav>
                                            <p:tav tm="100000">
                                              <p:val>
                                                <p:strVal val="#ppt_x"/>
                                              </p:val>
                                            </p:tav>
                                          </p:tavLst>
                                        </p:anim>
                                        <p:anim calcmode="lin" valueType="num">
                                          <p:cBhvr additive="base">
                                            <p:cTn id="24" dur="1000" fill="hold"/>
                                            <p:tgtEl>
                                              <p:spTgt spid="16"/>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32" presetClass="emph" presetSubtype="0" repeatCount="indefinite" fill="hold" nodeType="withEffect">
                                      <p:stCondLst>
                                        <p:cond delay="0"/>
                                      </p:stCondLst>
                                      <p:childTnLst>
                                        <p:animRot by="120000">
                                          <p:cBhvr>
                                            <p:cTn id="31" dur="100" fill="hold">
                                              <p:stCondLst>
                                                <p:cond delay="0"/>
                                              </p:stCondLst>
                                            </p:cTn>
                                            <p:tgtEl>
                                              <p:spTgt spid="21"/>
                                            </p:tgtEl>
                                            <p:attrNameLst>
                                              <p:attrName>r</p:attrName>
                                            </p:attrNameLst>
                                          </p:cBhvr>
                                        </p:animRot>
                                        <p:animRot by="-240000">
                                          <p:cBhvr>
                                            <p:cTn id="32" dur="200" fill="hold">
                                              <p:stCondLst>
                                                <p:cond delay="200"/>
                                              </p:stCondLst>
                                            </p:cTn>
                                            <p:tgtEl>
                                              <p:spTgt spid="21"/>
                                            </p:tgtEl>
                                            <p:attrNameLst>
                                              <p:attrName>r</p:attrName>
                                            </p:attrNameLst>
                                          </p:cBhvr>
                                        </p:animRot>
                                        <p:animRot by="240000">
                                          <p:cBhvr>
                                            <p:cTn id="33" dur="200" fill="hold">
                                              <p:stCondLst>
                                                <p:cond delay="400"/>
                                              </p:stCondLst>
                                            </p:cTn>
                                            <p:tgtEl>
                                              <p:spTgt spid="21"/>
                                            </p:tgtEl>
                                            <p:attrNameLst>
                                              <p:attrName>r</p:attrName>
                                            </p:attrNameLst>
                                          </p:cBhvr>
                                        </p:animRot>
                                        <p:animRot by="-240000">
                                          <p:cBhvr>
                                            <p:cTn id="34" dur="200" fill="hold">
                                              <p:stCondLst>
                                                <p:cond delay="600"/>
                                              </p:stCondLst>
                                            </p:cTn>
                                            <p:tgtEl>
                                              <p:spTgt spid="21"/>
                                            </p:tgtEl>
                                            <p:attrNameLst>
                                              <p:attrName>r</p:attrName>
                                            </p:attrNameLst>
                                          </p:cBhvr>
                                        </p:animRot>
                                        <p:animRot by="120000">
                                          <p:cBhvr>
                                            <p:cTn id="35" dur="200" fill="hold">
                                              <p:stCondLst>
                                                <p:cond delay="800"/>
                                              </p:stCondLst>
                                            </p:cTn>
                                            <p:tgtEl>
                                              <p:spTgt spid="21"/>
                                            </p:tgtEl>
                                            <p:attrNameLst>
                                              <p:attrName>r</p:attrName>
                                            </p:attrNameLst>
                                          </p:cBhvr>
                                        </p:animRot>
                                      </p:childTnLst>
                                    </p:cTn>
                                  </p:par>
                                  <p:par>
                                    <p:cTn id="36" presetID="32" presetClass="emph" presetSubtype="0" repeatCount="indefinite" fill="hold" nodeType="withEffect">
                                      <p:stCondLst>
                                        <p:cond delay="0"/>
                                      </p:stCondLst>
                                      <p:childTnLst>
                                        <p:animRot by="120000">
                                          <p:cBhvr>
                                            <p:cTn id="37" dur="100" fill="hold">
                                              <p:stCondLst>
                                                <p:cond delay="0"/>
                                              </p:stCondLst>
                                            </p:cTn>
                                            <p:tgtEl>
                                              <p:spTgt spid="22"/>
                                            </p:tgtEl>
                                            <p:attrNameLst>
                                              <p:attrName>r</p:attrName>
                                            </p:attrNameLst>
                                          </p:cBhvr>
                                        </p:animRot>
                                        <p:animRot by="-240000">
                                          <p:cBhvr>
                                            <p:cTn id="38" dur="200" fill="hold">
                                              <p:stCondLst>
                                                <p:cond delay="200"/>
                                              </p:stCondLst>
                                            </p:cTn>
                                            <p:tgtEl>
                                              <p:spTgt spid="22"/>
                                            </p:tgtEl>
                                            <p:attrNameLst>
                                              <p:attrName>r</p:attrName>
                                            </p:attrNameLst>
                                          </p:cBhvr>
                                        </p:animRot>
                                        <p:animRot by="240000">
                                          <p:cBhvr>
                                            <p:cTn id="39" dur="200" fill="hold">
                                              <p:stCondLst>
                                                <p:cond delay="400"/>
                                              </p:stCondLst>
                                            </p:cTn>
                                            <p:tgtEl>
                                              <p:spTgt spid="22"/>
                                            </p:tgtEl>
                                            <p:attrNameLst>
                                              <p:attrName>r</p:attrName>
                                            </p:attrNameLst>
                                          </p:cBhvr>
                                        </p:animRot>
                                        <p:animRot by="-240000">
                                          <p:cBhvr>
                                            <p:cTn id="40" dur="200" fill="hold">
                                              <p:stCondLst>
                                                <p:cond delay="600"/>
                                              </p:stCondLst>
                                            </p:cTn>
                                            <p:tgtEl>
                                              <p:spTgt spid="22"/>
                                            </p:tgtEl>
                                            <p:attrNameLst>
                                              <p:attrName>r</p:attrName>
                                            </p:attrNameLst>
                                          </p:cBhvr>
                                        </p:animRot>
                                        <p:animRot by="120000">
                                          <p:cBhvr>
                                            <p:cTn id="41" dur="200" fill="hold">
                                              <p:stCondLst>
                                                <p:cond delay="800"/>
                                              </p:stCondLst>
                                            </p:cTn>
                                            <p:tgtEl>
                                              <p:spTgt spid="22"/>
                                            </p:tgtEl>
                                            <p:attrNameLst>
                                              <p:attrName>r</p:attrName>
                                            </p:attrNameLst>
                                          </p:cBhvr>
                                        </p:animRot>
                                      </p:childTnLst>
                                    </p:cTn>
                                  </p:par>
                                  <p:par>
                                    <p:cTn id="42" presetID="32" presetClass="emph" presetSubtype="0" repeatCount="indefinite" fill="hold" nodeType="withEffect">
                                      <p:stCondLst>
                                        <p:cond delay="0"/>
                                      </p:stCondLst>
                                      <p:childTnLst>
                                        <p:animRot by="120000">
                                          <p:cBhvr>
                                            <p:cTn id="43" dur="100" fill="hold">
                                              <p:stCondLst>
                                                <p:cond delay="0"/>
                                              </p:stCondLst>
                                            </p:cTn>
                                            <p:tgtEl>
                                              <p:spTgt spid="20"/>
                                            </p:tgtEl>
                                            <p:attrNameLst>
                                              <p:attrName>r</p:attrName>
                                            </p:attrNameLst>
                                          </p:cBhvr>
                                        </p:animRot>
                                        <p:animRot by="-240000">
                                          <p:cBhvr>
                                            <p:cTn id="44" dur="200" fill="hold">
                                              <p:stCondLst>
                                                <p:cond delay="200"/>
                                              </p:stCondLst>
                                            </p:cTn>
                                            <p:tgtEl>
                                              <p:spTgt spid="20"/>
                                            </p:tgtEl>
                                            <p:attrNameLst>
                                              <p:attrName>r</p:attrName>
                                            </p:attrNameLst>
                                          </p:cBhvr>
                                        </p:animRot>
                                        <p:animRot by="240000">
                                          <p:cBhvr>
                                            <p:cTn id="45" dur="200" fill="hold">
                                              <p:stCondLst>
                                                <p:cond delay="400"/>
                                              </p:stCondLst>
                                            </p:cTn>
                                            <p:tgtEl>
                                              <p:spTgt spid="20"/>
                                            </p:tgtEl>
                                            <p:attrNameLst>
                                              <p:attrName>r</p:attrName>
                                            </p:attrNameLst>
                                          </p:cBhvr>
                                        </p:animRot>
                                        <p:animRot by="-240000">
                                          <p:cBhvr>
                                            <p:cTn id="46" dur="200" fill="hold">
                                              <p:stCondLst>
                                                <p:cond delay="600"/>
                                              </p:stCondLst>
                                            </p:cTn>
                                            <p:tgtEl>
                                              <p:spTgt spid="20"/>
                                            </p:tgtEl>
                                            <p:attrNameLst>
                                              <p:attrName>r</p:attrName>
                                            </p:attrNameLst>
                                          </p:cBhvr>
                                        </p:animRot>
                                        <p:animRot by="120000">
                                          <p:cBhvr>
                                            <p:cTn id="47" dur="200" fill="hold">
                                              <p:stCondLst>
                                                <p:cond delay="800"/>
                                              </p:stCondLst>
                                            </p:cTn>
                                            <p:tgtEl>
                                              <p:spTgt spid="20"/>
                                            </p:tgtEl>
                                            <p:attrNameLst>
                                              <p:attrName>r</p:attrName>
                                            </p:attrNameLst>
                                          </p:cBhvr>
                                        </p:animRot>
                                      </p:childTnLst>
                                    </p:cTn>
                                  </p:par>
                                  <p:par>
                                    <p:cTn id="48" presetID="32" presetClass="emph" presetSubtype="0" repeatCount="indefinite" fill="hold" nodeType="withEffect">
                                      <p:stCondLst>
                                        <p:cond delay="0"/>
                                      </p:stCondLst>
                                      <p:childTnLst>
                                        <p:animRot by="120000">
                                          <p:cBhvr>
                                            <p:cTn id="49" dur="100" fill="hold">
                                              <p:stCondLst>
                                                <p:cond delay="0"/>
                                              </p:stCondLst>
                                            </p:cTn>
                                            <p:tgtEl>
                                              <p:spTgt spid="14"/>
                                            </p:tgtEl>
                                            <p:attrNameLst>
                                              <p:attrName>r</p:attrName>
                                            </p:attrNameLst>
                                          </p:cBhvr>
                                        </p:animRot>
                                        <p:animRot by="-240000">
                                          <p:cBhvr>
                                            <p:cTn id="50" dur="200" fill="hold">
                                              <p:stCondLst>
                                                <p:cond delay="200"/>
                                              </p:stCondLst>
                                            </p:cTn>
                                            <p:tgtEl>
                                              <p:spTgt spid="14"/>
                                            </p:tgtEl>
                                            <p:attrNameLst>
                                              <p:attrName>r</p:attrName>
                                            </p:attrNameLst>
                                          </p:cBhvr>
                                        </p:animRot>
                                        <p:animRot by="240000">
                                          <p:cBhvr>
                                            <p:cTn id="51" dur="200" fill="hold">
                                              <p:stCondLst>
                                                <p:cond delay="400"/>
                                              </p:stCondLst>
                                            </p:cTn>
                                            <p:tgtEl>
                                              <p:spTgt spid="14"/>
                                            </p:tgtEl>
                                            <p:attrNameLst>
                                              <p:attrName>r</p:attrName>
                                            </p:attrNameLst>
                                          </p:cBhvr>
                                        </p:animRot>
                                        <p:animRot by="-240000">
                                          <p:cBhvr>
                                            <p:cTn id="52" dur="200" fill="hold">
                                              <p:stCondLst>
                                                <p:cond delay="600"/>
                                              </p:stCondLst>
                                            </p:cTn>
                                            <p:tgtEl>
                                              <p:spTgt spid="14"/>
                                            </p:tgtEl>
                                            <p:attrNameLst>
                                              <p:attrName>r</p:attrName>
                                            </p:attrNameLst>
                                          </p:cBhvr>
                                        </p:animRot>
                                        <p:animRot by="120000">
                                          <p:cBhvr>
                                            <p:cTn id="53" dur="200" fill="hold">
                                              <p:stCondLst>
                                                <p:cond delay="800"/>
                                              </p:stCondLst>
                                            </p:cTn>
                                            <p:tgtEl>
                                              <p:spTgt spid="14"/>
                                            </p:tgtEl>
                                            <p:attrNameLst>
                                              <p:attrName>r</p:attrName>
                                            </p:attrNameLst>
                                          </p:cBhvr>
                                        </p:animRot>
                                      </p:childTnLst>
                                    </p:cTn>
                                  </p:par>
                                  <p:par>
                                    <p:cTn id="54" presetID="32" presetClass="emph" presetSubtype="0" repeatCount="indefinite" fill="hold" nodeType="withEffect">
                                      <p:stCondLst>
                                        <p:cond delay="0"/>
                                      </p:stCondLst>
                                      <p:childTnLst>
                                        <p:animRot by="120000">
                                          <p:cBhvr>
                                            <p:cTn id="55" dur="100" fill="hold">
                                              <p:stCondLst>
                                                <p:cond delay="0"/>
                                              </p:stCondLst>
                                            </p:cTn>
                                            <p:tgtEl>
                                              <p:spTgt spid="13"/>
                                            </p:tgtEl>
                                            <p:attrNameLst>
                                              <p:attrName>r</p:attrName>
                                            </p:attrNameLst>
                                          </p:cBhvr>
                                        </p:animRot>
                                        <p:animRot by="-240000">
                                          <p:cBhvr>
                                            <p:cTn id="56" dur="200" fill="hold">
                                              <p:stCondLst>
                                                <p:cond delay="200"/>
                                              </p:stCondLst>
                                            </p:cTn>
                                            <p:tgtEl>
                                              <p:spTgt spid="13"/>
                                            </p:tgtEl>
                                            <p:attrNameLst>
                                              <p:attrName>r</p:attrName>
                                            </p:attrNameLst>
                                          </p:cBhvr>
                                        </p:animRot>
                                        <p:animRot by="240000">
                                          <p:cBhvr>
                                            <p:cTn id="57" dur="200" fill="hold">
                                              <p:stCondLst>
                                                <p:cond delay="400"/>
                                              </p:stCondLst>
                                            </p:cTn>
                                            <p:tgtEl>
                                              <p:spTgt spid="13"/>
                                            </p:tgtEl>
                                            <p:attrNameLst>
                                              <p:attrName>r</p:attrName>
                                            </p:attrNameLst>
                                          </p:cBhvr>
                                        </p:animRot>
                                        <p:animRot by="-240000">
                                          <p:cBhvr>
                                            <p:cTn id="58" dur="200" fill="hold">
                                              <p:stCondLst>
                                                <p:cond delay="600"/>
                                              </p:stCondLst>
                                            </p:cTn>
                                            <p:tgtEl>
                                              <p:spTgt spid="13"/>
                                            </p:tgtEl>
                                            <p:attrNameLst>
                                              <p:attrName>r</p:attrName>
                                            </p:attrNameLst>
                                          </p:cBhvr>
                                        </p:animRot>
                                        <p:animRot by="120000">
                                          <p:cBhvr>
                                            <p:cTn id="59" dur="200" fill="hold">
                                              <p:stCondLst>
                                                <p:cond delay="800"/>
                                              </p:stCondLst>
                                            </p:cTn>
                                            <p:tgtEl>
                                              <p:spTgt spid="13"/>
                                            </p:tgtEl>
                                            <p:attrNameLst>
                                              <p:attrName>r</p:attrName>
                                            </p:attrNameLst>
                                          </p:cBhvr>
                                        </p:animRot>
                                      </p:childTnLst>
                                    </p:cTn>
                                  </p:par>
                                  <p:par>
                                    <p:cTn id="60" presetID="32" presetClass="emph" presetSubtype="0" repeatCount="indefinite" fill="hold" nodeType="withEffect">
                                      <p:stCondLst>
                                        <p:cond delay="0"/>
                                      </p:stCondLst>
                                      <p:childTnLst>
                                        <p:animRot by="120000">
                                          <p:cBhvr>
                                            <p:cTn id="61" dur="100" fill="hold">
                                              <p:stCondLst>
                                                <p:cond delay="0"/>
                                              </p:stCondLst>
                                            </p:cTn>
                                            <p:tgtEl>
                                              <p:spTgt spid="15"/>
                                            </p:tgtEl>
                                            <p:attrNameLst>
                                              <p:attrName>r</p:attrName>
                                            </p:attrNameLst>
                                          </p:cBhvr>
                                        </p:animRot>
                                        <p:animRot by="-240000">
                                          <p:cBhvr>
                                            <p:cTn id="62" dur="200" fill="hold">
                                              <p:stCondLst>
                                                <p:cond delay="200"/>
                                              </p:stCondLst>
                                            </p:cTn>
                                            <p:tgtEl>
                                              <p:spTgt spid="15"/>
                                            </p:tgtEl>
                                            <p:attrNameLst>
                                              <p:attrName>r</p:attrName>
                                            </p:attrNameLst>
                                          </p:cBhvr>
                                        </p:animRot>
                                        <p:animRot by="240000">
                                          <p:cBhvr>
                                            <p:cTn id="63" dur="200" fill="hold">
                                              <p:stCondLst>
                                                <p:cond delay="400"/>
                                              </p:stCondLst>
                                            </p:cTn>
                                            <p:tgtEl>
                                              <p:spTgt spid="15"/>
                                            </p:tgtEl>
                                            <p:attrNameLst>
                                              <p:attrName>r</p:attrName>
                                            </p:attrNameLst>
                                          </p:cBhvr>
                                        </p:animRot>
                                        <p:animRot by="-240000">
                                          <p:cBhvr>
                                            <p:cTn id="64" dur="200" fill="hold">
                                              <p:stCondLst>
                                                <p:cond delay="600"/>
                                              </p:stCondLst>
                                            </p:cTn>
                                            <p:tgtEl>
                                              <p:spTgt spid="15"/>
                                            </p:tgtEl>
                                            <p:attrNameLst>
                                              <p:attrName>r</p:attrName>
                                            </p:attrNameLst>
                                          </p:cBhvr>
                                        </p:animRot>
                                        <p:animRot by="120000">
                                          <p:cBhvr>
                                            <p:cTn id="65" dur="200" fill="hold">
                                              <p:stCondLst>
                                                <p:cond delay="800"/>
                                              </p:stCondLst>
                                            </p:cTn>
                                            <p:tgtEl>
                                              <p:spTgt spid="15"/>
                                            </p:tgtEl>
                                            <p:attrNameLst>
                                              <p:attrName>r</p:attrName>
                                            </p:attrNameLst>
                                          </p:cBhvr>
                                        </p:animRot>
                                      </p:childTnLst>
                                    </p:cTn>
                                  </p:par>
                                  <p:par>
                                    <p:cTn id="66" presetID="32" presetClass="emph" presetSubtype="0" repeatCount="indefinite" fill="hold" nodeType="withEffect">
                                      <p:stCondLst>
                                        <p:cond delay="0"/>
                                      </p:stCondLst>
                                      <p:childTnLst>
                                        <p:animRot by="120000">
                                          <p:cBhvr>
                                            <p:cTn id="67" dur="100" fill="hold">
                                              <p:stCondLst>
                                                <p:cond delay="0"/>
                                              </p:stCondLst>
                                            </p:cTn>
                                            <p:tgtEl>
                                              <p:spTgt spid="21"/>
                                            </p:tgtEl>
                                            <p:attrNameLst>
                                              <p:attrName>r</p:attrName>
                                            </p:attrNameLst>
                                          </p:cBhvr>
                                        </p:animRot>
                                        <p:animRot by="-240000">
                                          <p:cBhvr>
                                            <p:cTn id="68" dur="200" fill="hold">
                                              <p:stCondLst>
                                                <p:cond delay="200"/>
                                              </p:stCondLst>
                                            </p:cTn>
                                            <p:tgtEl>
                                              <p:spTgt spid="21"/>
                                            </p:tgtEl>
                                            <p:attrNameLst>
                                              <p:attrName>r</p:attrName>
                                            </p:attrNameLst>
                                          </p:cBhvr>
                                        </p:animRot>
                                        <p:animRot by="240000">
                                          <p:cBhvr>
                                            <p:cTn id="69" dur="200" fill="hold">
                                              <p:stCondLst>
                                                <p:cond delay="400"/>
                                              </p:stCondLst>
                                            </p:cTn>
                                            <p:tgtEl>
                                              <p:spTgt spid="21"/>
                                            </p:tgtEl>
                                            <p:attrNameLst>
                                              <p:attrName>r</p:attrName>
                                            </p:attrNameLst>
                                          </p:cBhvr>
                                        </p:animRot>
                                        <p:animRot by="-240000">
                                          <p:cBhvr>
                                            <p:cTn id="70" dur="200" fill="hold">
                                              <p:stCondLst>
                                                <p:cond delay="600"/>
                                              </p:stCondLst>
                                            </p:cTn>
                                            <p:tgtEl>
                                              <p:spTgt spid="21"/>
                                            </p:tgtEl>
                                            <p:attrNameLst>
                                              <p:attrName>r</p:attrName>
                                            </p:attrNameLst>
                                          </p:cBhvr>
                                        </p:animRot>
                                        <p:animRot by="120000">
                                          <p:cBhvr>
                                            <p:cTn id="71" dur="200" fill="hold">
                                              <p:stCondLst>
                                                <p:cond delay="80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Hình ảnh 1" descr="Ảnh có chứa văn bản, bánh xe&#10;&#10;Mô tả được tạo tự động">
            <a:extLst>
              <a:ext uri="{FF2B5EF4-FFF2-40B4-BE49-F238E27FC236}">
                <a16:creationId xmlns:a16="http://schemas.microsoft.com/office/drawing/2014/main" id="{20AB335A-F6D4-FC69-7040-454F8FA238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399" y="0"/>
            <a:ext cx="16764000" cy="8382000"/>
          </a:xfrm>
          <a:prstGeom prst="rect">
            <a:avLst/>
          </a:prstGeom>
        </p:spPr>
      </p:pic>
      <p:pic>
        <p:nvPicPr>
          <p:cNvPr id="3" name="Hình ảnh 2">
            <a:extLst>
              <a:ext uri="{FF2B5EF4-FFF2-40B4-BE49-F238E27FC236}">
                <a16:creationId xmlns:a16="http://schemas.microsoft.com/office/drawing/2014/main" id="{06025EA2-B0C2-5A65-892F-D8F6E1987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3848" y="2404684"/>
            <a:ext cx="6248942" cy="4334632"/>
          </a:xfrm>
          <a:prstGeom prst="rect">
            <a:avLst/>
          </a:prstGeom>
        </p:spPr>
      </p:pic>
      <p:pic>
        <p:nvPicPr>
          <p:cNvPr id="4" name="Hình ảnh 3" descr="Ảnh có chứa văn bản, đồ họa véc-tơ&#10;&#10;Mô tả được tạo tự động">
            <a:extLst>
              <a:ext uri="{FF2B5EF4-FFF2-40B4-BE49-F238E27FC236}">
                <a16:creationId xmlns:a16="http://schemas.microsoft.com/office/drawing/2014/main" id="{D2875DFB-0A4A-FAF5-BAF2-645709B71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7119" y="3422105"/>
            <a:ext cx="5405639" cy="5708925"/>
          </a:xfrm>
          <a:prstGeom prst="rect">
            <a:avLst/>
          </a:prstGeom>
        </p:spPr>
      </p:pic>
    </p:spTree>
    <p:extLst>
      <p:ext uri="{BB962C8B-B14F-4D97-AF65-F5344CB8AC3E}">
        <p14:creationId xmlns:p14="http://schemas.microsoft.com/office/powerpoint/2010/main" val="1248930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15. KĐ">
            <a:hlinkClick r:id="" action="ppaction://media"/>
            <a:extLst>
              <a:ext uri="{FF2B5EF4-FFF2-40B4-BE49-F238E27FC236}">
                <a16:creationId xmlns:a16="http://schemas.microsoft.com/office/drawing/2014/main" id="{C07D72AF-8373-1A1A-3E75-AA368D5A8AF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2500" r="12500"/>
          <a:stretch/>
        </p:blipFill>
        <p:spPr>
          <a:xfrm>
            <a:off x="-1" y="-1"/>
            <a:ext cx="16276639" cy="9132689"/>
          </a:xfrm>
          <a:prstGeom prst="rect">
            <a:avLst/>
          </a:prstGeom>
        </p:spPr>
      </p:pic>
    </p:spTree>
    <p:extLst>
      <p:ext uri="{BB962C8B-B14F-4D97-AF65-F5344CB8AC3E}">
        <p14:creationId xmlns:p14="http://schemas.microsoft.com/office/powerpoint/2010/main" val="2706646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14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Hộp Văn bản 2">
            <a:extLst>
              <a:ext uri="{FF2B5EF4-FFF2-40B4-BE49-F238E27FC236}">
                <a16:creationId xmlns:a16="http://schemas.microsoft.com/office/drawing/2014/main" id="{89DFDF69-E7E6-9EBC-5F2C-8167E05E8646}"/>
              </a:ext>
            </a:extLst>
          </p:cNvPr>
          <p:cNvSpPr txBox="1"/>
          <p:nvPr/>
        </p:nvSpPr>
        <p:spPr>
          <a:xfrm>
            <a:off x="3490119" y="467594"/>
            <a:ext cx="12115800" cy="769441"/>
          </a:xfrm>
          <a:prstGeom prst="rect">
            <a:avLst/>
          </a:prstGeom>
          <a:noFill/>
        </p:spPr>
        <p:txBody>
          <a:bodyPr wrap="square" rtlCol="0">
            <a:spAutoFit/>
          </a:bodyPr>
          <a:lstStyle/>
          <a:p>
            <a:pPr marL="0" marR="0" lvl="0" indent="0" algn="l" defTabSz="1452524"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7030A0"/>
                </a:solidFill>
                <a:effectLst/>
                <a:uLnTx/>
                <a:uFillTx/>
                <a:latin typeface="HP001 4 hàng" panose="020B0603050302020204" pitchFamily="34" charset="0"/>
                <a:ea typeface="+mn-ea"/>
                <a:cs typeface="+mn-cs"/>
              </a:rPr>
              <a:t>Thứ … ngày … tháng … năm 20 …</a:t>
            </a:r>
          </a:p>
        </p:txBody>
      </p:sp>
      <p:sp>
        <p:nvSpPr>
          <p:cNvPr id="4" name="Hộp Văn bản 3">
            <a:extLst>
              <a:ext uri="{FF2B5EF4-FFF2-40B4-BE49-F238E27FC236}">
                <a16:creationId xmlns:a16="http://schemas.microsoft.com/office/drawing/2014/main" id="{19E07186-61F3-7028-B89E-CED7485FE74C}"/>
              </a:ext>
            </a:extLst>
          </p:cNvPr>
          <p:cNvSpPr txBox="1"/>
          <p:nvPr/>
        </p:nvSpPr>
        <p:spPr>
          <a:xfrm>
            <a:off x="6936954" y="1374176"/>
            <a:ext cx="2286000" cy="769441"/>
          </a:xfrm>
          <a:prstGeom prst="rect">
            <a:avLst/>
          </a:prstGeom>
          <a:noFill/>
        </p:spPr>
        <p:txBody>
          <a:bodyPr wrap="square" rtlCol="0">
            <a:spAutoFit/>
          </a:bodyPr>
          <a:lstStyle/>
          <a:p>
            <a:pPr marL="0" marR="0" lvl="0" indent="0" algn="l" defTabSz="1452524"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7030A0"/>
                </a:solidFill>
                <a:effectLst/>
                <a:uLnTx/>
                <a:uFillTx/>
                <a:latin typeface="HP001 4 hàng" panose="020B0603050302020204" pitchFamily="34" charset="0"/>
                <a:ea typeface="+mn-ea"/>
                <a:cs typeface="+mn-cs"/>
              </a:rPr>
              <a:t>Đạo đức</a:t>
            </a:r>
          </a:p>
        </p:txBody>
      </p:sp>
      <p:sp>
        <p:nvSpPr>
          <p:cNvPr id="5" name="Hộp Văn bản 4">
            <a:extLst>
              <a:ext uri="{FF2B5EF4-FFF2-40B4-BE49-F238E27FC236}">
                <a16:creationId xmlns:a16="http://schemas.microsoft.com/office/drawing/2014/main" id="{59B1A6A5-F522-5842-364B-99538142E673}"/>
              </a:ext>
            </a:extLst>
          </p:cNvPr>
          <p:cNvSpPr txBox="1"/>
          <p:nvPr/>
        </p:nvSpPr>
        <p:spPr>
          <a:xfrm>
            <a:off x="5316019" y="1770695"/>
            <a:ext cx="6860900" cy="1277273"/>
          </a:xfrm>
          <a:prstGeom prst="rect">
            <a:avLst/>
          </a:prstGeom>
          <a:noFill/>
          <a:ln>
            <a:solidFill>
              <a:srgbClr val="FFFFFF">
                <a:alpha val="36078"/>
              </a:srgbClr>
            </a:solidFill>
          </a:ln>
        </p:spPr>
        <p:txBody>
          <a:bodyPr wrap="square" rtlCol="0">
            <a:spAutoFit/>
          </a:bodyPr>
          <a:lstStyle/>
          <a:p>
            <a:pPr lvl="0">
              <a:lnSpc>
                <a:spcPct val="200000"/>
              </a:lnSpc>
              <a:defRPr/>
            </a:pPr>
            <a:r>
              <a:rPr lang="en-GB" sz="4400" b="1" dirty="0" err="1">
                <a:solidFill>
                  <a:srgbClr val="C00000"/>
                </a:solidFill>
                <a:latin typeface="HP001 4 hàng" panose="020B0603050302020204" pitchFamily="34" charset="0"/>
              </a:rPr>
              <a:t>Em</a:t>
            </a:r>
            <a:r>
              <a:rPr lang="en-GB" sz="4400" b="1" dirty="0">
                <a:solidFill>
                  <a:srgbClr val="C00000"/>
                </a:solidFill>
                <a:latin typeface="HP001 4 hàng" panose="020B0603050302020204" pitchFamily="34" charset="0"/>
              </a:rPr>
              <a:t> </a:t>
            </a:r>
            <a:r>
              <a:rPr lang="en-GB" sz="4400" b="1" dirty="0" err="1">
                <a:solidFill>
                  <a:srgbClr val="C00000"/>
                </a:solidFill>
                <a:latin typeface="HP001 4 hàng" panose="020B0603050302020204" pitchFamily="34" charset="0"/>
              </a:rPr>
              <a:t>giữ</a:t>
            </a:r>
            <a:r>
              <a:rPr lang="en-GB" sz="4400" b="1" dirty="0">
                <a:solidFill>
                  <a:srgbClr val="C00000"/>
                </a:solidFill>
                <a:latin typeface="HP001 4 hàng" panose="020B0603050302020204" pitchFamily="34" charset="0"/>
              </a:rPr>
              <a:t> </a:t>
            </a:r>
            <a:r>
              <a:rPr lang="en-GB" sz="4400" b="1" dirty="0" err="1">
                <a:solidFill>
                  <a:srgbClr val="C00000"/>
                </a:solidFill>
                <a:latin typeface="HP001 4 hàng" panose="020B0603050302020204" pitchFamily="34" charset="0"/>
              </a:rPr>
              <a:t>lƟ</a:t>
            </a:r>
            <a:r>
              <a:rPr lang="en-GB" sz="4400" b="1" dirty="0">
                <a:solidFill>
                  <a:srgbClr val="C00000"/>
                </a:solidFill>
                <a:latin typeface="HP001 4 hàng" panose="020B0603050302020204" pitchFamily="34" charset="0"/>
              </a:rPr>
              <a:t> </a:t>
            </a:r>
            <a:r>
              <a:rPr lang="en-GB" sz="4400" b="1" dirty="0" err="1">
                <a:solidFill>
                  <a:srgbClr val="C00000"/>
                </a:solidFill>
                <a:latin typeface="HP001 4 hàng" panose="020B0603050302020204" pitchFamily="34" charset="0"/>
              </a:rPr>
              <a:t>hứa</a:t>
            </a:r>
            <a:r>
              <a:rPr lang="en-GB" sz="4400" b="1" dirty="0">
                <a:solidFill>
                  <a:srgbClr val="C00000"/>
                </a:solidFill>
                <a:latin typeface="HP001 4 hàng" panose="020B0603050302020204" pitchFamily="34" charset="0"/>
              </a:rPr>
              <a:t> (</a:t>
            </a:r>
            <a:r>
              <a:rPr kumimoji="0" lang="en-GB" sz="4400" b="1" i="0" u="none" strike="noStrike" kern="1200" cap="none" spc="0" normalizeH="0" baseline="0" noProof="0" dirty="0" err="1">
                <a:ln>
                  <a:noFill/>
                </a:ln>
                <a:solidFill>
                  <a:srgbClr val="C00000"/>
                </a:solidFill>
                <a:effectLst/>
                <a:uLnTx/>
                <a:uFillTx/>
                <a:latin typeface="HP001 4 hàng" panose="020B0603050302020204" pitchFamily="34" charset="0"/>
                <a:ea typeface="+mn-ea"/>
                <a:cs typeface="+mn-cs"/>
              </a:rPr>
              <a:t>Tiết</a:t>
            </a:r>
            <a:r>
              <a:rPr kumimoji="0" lang="en-GB" sz="4400" b="1" i="0" u="none" strike="noStrike" kern="1200" cap="none" spc="0" normalizeH="0" baseline="0" noProof="0" dirty="0">
                <a:ln>
                  <a:noFill/>
                </a:ln>
                <a:solidFill>
                  <a:srgbClr val="C00000"/>
                </a:solidFill>
                <a:effectLst/>
                <a:uLnTx/>
                <a:uFillTx/>
                <a:latin typeface="HP001 4 hàng" panose="020B0603050302020204" pitchFamily="34" charset="0"/>
                <a:ea typeface="+mn-ea"/>
                <a:cs typeface="+mn-cs"/>
              </a:rPr>
              <a:t> 2)</a:t>
            </a:r>
            <a:endParaRPr kumimoji="0" lang="en-US" sz="4400" b="1" i="0" u="none" strike="noStrike" kern="1200" cap="none" spc="0" normalizeH="0" baseline="0" noProof="0" dirty="0">
              <a:ln>
                <a:noFill/>
              </a:ln>
              <a:solidFill>
                <a:srgbClr val="C00000"/>
              </a:solidFill>
              <a:effectLst/>
              <a:uLnTx/>
              <a:uFillTx/>
              <a:latin typeface="HP001 4 hàng" panose="020B0603050302020204" pitchFamily="34" charset="0"/>
              <a:ea typeface="+mn-ea"/>
              <a:cs typeface="+mn-cs"/>
            </a:endParaRPr>
          </a:p>
        </p:txBody>
      </p:sp>
    </p:spTree>
    <p:extLst>
      <p:ext uri="{BB962C8B-B14F-4D97-AF65-F5344CB8AC3E}">
        <p14:creationId xmlns:p14="http://schemas.microsoft.com/office/powerpoint/2010/main" val="725345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DCE6FA-45B1-EF82-892B-B6390A2C5B4B}"/>
              </a:ext>
            </a:extLst>
          </p:cNvPr>
          <p:cNvPicPr>
            <a:picLocks noChangeAspect="1"/>
          </p:cNvPicPr>
          <p:nvPr/>
        </p:nvPicPr>
        <p:blipFill>
          <a:blip r:embed="rId2"/>
          <a:stretch>
            <a:fillRect/>
          </a:stretch>
        </p:blipFill>
        <p:spPr>
          <a:xfrm>
            <a:off x="6054089" y="3145413"/>
            <a:ext cx="8722100" cy="2853175"/>
          </a:xfrm>
          <a:prstGeom prst="rect">
            <a:avLst/>
          </a:prstGeom>
        </p:spPr>
      </p:pic>
      <p:pic>
        <p:nvPicPr>
          <p:cNvPr id="4" name="Hình ảnh 2" descr="Ảnh có chứa văn bản, đồ họa véc-tơ&#10;&#10;Mô tả được tạo tự động">
            <a:extLst>
              <a:ext uri="{FF2B5EF4-FFF2-40B4-BE49-F238E27FC236}">
                <a16:creationId xmlns:a16="http://schemas.microsoft.com/office/drawing/2014/main" id="{12B386E0-0FA7-546C-ABEF-A089D6393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35450" y="4671079"/>
            <a:ext cx="3848637" cy="4064567"/>
          </a:xfrm>
          <a:prstGeom prst="rect">
            <a:avLst/>
          </a:prstGeom>
        </p:spPr>
      </p:pic>
      <p:pic>
        <p:nvPicPr>
          <p:cNvPr id="5" name="Hình ảnh 3">
            <a:extLst>
              <a:ext uri="{FF2B5EF4-FFF2-40B4-BE49-F238E27FC236}">
                <a16:creationId xmlns:a16="http://schemas.microsoft.com/office/drawing/2014/main" id="{E4DE8E72-8AB4-595F-1590-DB45028DE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3709" y="-861682"/>
            <a:ext cx="11065521" cy="11065521"/>
          </a:xfrm>
          <a:prstGeom prst="rect">
            <a:avLst/>
          </a:prstGeom>
        </p:spPr>
      </p:pic>
      <p:pic>
        <p:nvPicPr>
          <p:cNvPr id="6" name="Hình ảnh 4" descr="Ảnh có chứa văn bản, tối&#10;&#10;Mô tả được tạo tự động">
            <a:extLst>
              <a:ext uri="{FF2B5EF4-FFF2-40B4-BE49-F238E27FC236}">
                <a16:creationId xmlns:a16="http://schemas.microsoft.com/office/drawing/2014/main" id="{3425C432-D651-B6D0-7D46-CD45145E7F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1993" y="1"/>
            <a:ext cx="2074604" cy="3108391"/>
          </a:xfrm>
          <a:prstGeom prst="rect">
            <a:avLst/>
          </a:prstGeom>
        </p:spPr>
      </p:pic>
      <p:pic>
        <p:nvPicPr>
          <p:cNvPr id="7" name="Hình ảnh 5" descr="Ảnh có chứa phụ kiện, phong bì&#10;&#10;Mô tả được tạo tự động">
            <a:extLst>
              <a:ext uri="{FF2B5EF4-FFF2-40B4-BE49-F238E27FC236}">
                <a16:creationId xmlns:a16="http://schemas.microsoft.com/office/drawing/2014/main" id="{39EE317A-F2DB-35D5-A10B-E1660875D3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4375" y="2790267"/>
            <a:ext cx="1479424" cy="1316851"/>
          </a:xfrm>
          <a:prstGeom prst="rect">
            <a:avLst/>
          </a:prstGeom>
        </p:spPr>
      </p:pic>
      <p:pic>
        <p:nvPicPr>
          <p:cNvPr id="8" name="Hình ảnh 6">
            <a:extLst>
              <a:ext uri="{FF2B5EF4-FFF2-40B4-BE49-F238E27FC236}">
                <a16:creationId xmlns:a16="http://schemas.microsoft.com/office/drawing/2014/main" id="{D0A22860-F8C8-B5C8-55CB-678314461F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72352" y="5998587"/>
            <a:ext cx="1983404" cy="4600847"/>
          </a:xfrm>
          <a:prstGeom prst="rect">
            <a:avLst/>
          </a:prstGeom>
        </p:spPr>
      </p:pic>
    </p:spTree>
    <p:extLst>
      <p:ext uri="{BB962C8B-B14F-4D97-AF65-F5344CB8AC3E}">
        <p14:creationId xmlns:p14="http://schemas.microsoft.com/office/powerpoint/2010/main" val="3368250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0" presetClass="path" presetSubtype="0" accel="50000" decel="50000" fill="hold" nodeType="afterEffect">
                                  <p:stCondLst>
                                    <p:cond delay="0"/>
                                  </p:stCondLst>
                                  <p:childTnLst>
                                    <p:animMotion origin="layout" path="M 0.00117 0.00463 L 0.00117 0.00463 C 0.00417 -0.00023 0.00742 -0.00486 0.01042 -0.01018 C 0.02005 -0.02801 0.02682 -0.04768 0.03906 -0.06111 C 0.04818 -0.07129 0.05833 -0.0787 0.06849 -0.08518 C 0.07669 -0.09027 0.08542 -0.09189 0.09388 -0.0956 C 0.11836 -0.10625 0.12461 -0.10833 0.14701 -0.12407 C 0.1513 -0.12708 0.1556 -0.13032 0.15964 -0.13449 C 0.16797 -0.14328 0.17135 -0.15347 0.17643 -0.16898 C 0.18099 -0.18264 0.18607 -0.19606 0.18906 -0.21088 C 0.20221 -0.275 0.18997 -0.21921 0.20091 -0.2618 C 0.20221 -0.26689 0.20313 -0.27176 0.2043 -0.27685 C 0.20599 -0.28495 0.20651 -0.29398 0.20938 -0.30092 C 0.21107 -0.30486 0.21276 -0.30879 0.21445 -0.31273 C 0.22018 -0.32754 0.2224 -0.33727 0.23125 -0.35023 C 0.24375 -0.36875 0.22839 -0.34514 0.24141 -0.36828 C 0.24323 -0.37152 0.24557 -0.37384 0.24727 -0.37708 C 0.24831 -0.37916 0.24896 -0.38194 0.24974 -0.38449 C 0.25208 -0.39213 0.25287 -0.39583 0.25482 -0.40393 C 0.25586 -0.4125 0.25573 -0.40902 0.25573 -0.41458 L 0.26419 -0.40555 " pathEditMode="relative" ptsTypes="AAAAAAAAAAAAAAAAAAAAA">
                                      <p:cBhvr>
                                        <p:cTn id="10" dur="2000" fill="hold"/>
                                        <p:tgtEl>
                                          <p:spTgt spid="7"/>
                                        </p:tgtEl>
                                        <p:attrNameLst>
                                          <p:attrName>ppt_x</p:attrName>
                                          <p:attrName>ppt_y</p:attrName>
                                        </p:attrNameLst>
                                      </p:cBhvr>
                                    </p:animMotion>
                                  </p:childTnLst>
                                </p:cTn>
                              </p:par>
                              <p:par>
                                <p:cTn id="11" presetID="0" presetClass="path" presetSubtype="0" accel="50000" decel="50000" fill="hold" nodeType="withEffect">
                                  <p:stCondLst>
                                    <p:cond delay="0"/>
                                  </p:stCondLst>
                                  <p:childTnLst>
                                    <p:animMotion origin="layout" path="M 0.01797 -0.15116 L 0.01797 -0.15116 C 0.04192 -0.16458 0.07617 -0.18102 0.09804 -0.2037 C 0.11744 -0.22384 0.13841 -0.25903 0.15026 -0.29352 C 0.1569 -0.31273 0.16093 -0.33449 0.16627 -0.35509 C 0.17161 -0.40301 0.17877 -0.45208 0.17643 -0.50185 C 0.17539 -0.52338 0.16992 -0.54352 0.16718 -0.56458 C 0.1638 -0.59005 0.16106 -0.61574 0.15794 -0.64097 C 0.15312 -0.67847 0.15143 -0.70417 0.13763 -0.73542 C 0.13242 -0.74745 0.12526 -0.75671 0.11823 -0.76551 C 0.09401 -0.79583 0.07356 -0.82245 0.04583 -0.83727 C 0.03841 -0.8412 0.0306 -0.84236 0.02304 -0.84468 C 0.00599 -0.84306 0.01289 -0.84468 0.00208 -0.8419 L 0.00208 -0.8419 " pathEditMode="relative" ptsTypes="AAAAAAAAAAAAAA">
                                      <p:cBhvr>
                                        <p:cTn id="12" dur="2000" fill="hold"/>
                                        <p:tgtEl>
                                          <p:spTgt spid="8"/>
                                        </p:tgtEl>
                                        <p:attrNameLst>
                                          <p:attrName>ppt_x</p:attrName>
                                          <p:attrName>ppt_y</p:attrName>
                                        </p:attrNameLst>
                                      </p:cBhvr>
                                    </p:animMotion>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6"/>
                                        </p:tgtEl>
                                        <p:attrNameLst>
                                          <p:attrName>r</p:attrName>
                                        </p:attrNameLst>
                                      </p:cBhvr>
                                    </p:animRot>
                                    <p:animRot by="-240000">
                                      <p:cBhvr>
                                        <p:cTn id="20" dur="200" fill="hold">
                                          <p:stCondLst>
                                            <p:cond delay="200"/>
                                          </p:stCondLst>
                                        </p:cTn>
                                        <p:tgtEl>
                                          <p:spTgt spid="6"/>
                                        </p:tgtEl>
                                        <p:attrNameLst>
                                          <p:attrName>r</p:attrName>
                                        </p:attrNameLst>
                                      </p:cBhvr>
                                    </p:animRot>
                                    <p:animRot by="240000">
                                      <p:cBhvr>
                                        <p:cTn id="21" dur="200" fill="hold">
                                          <p:stCondLst>
                                            <p:cond delay="400"/>
                                          </p:stCondLst>
                                        </p:cTn>
                                        <p:tgtEl>
                                          <p:spTgt spid="6"/>
                                        </p:tgtEl>
                                        <p:attrNameLst>
                                          <p:attrName>r</p:attrName>
                                        </p:attrNameLst>
                                      </p:cBhvr>
                                    </p:animRot>
                                    <p:animRot by="-240000">
                                      <p:cBhvr>
                                        <p:cTn id="22" dur="200" fill="hold">
                                          <p:stCondLst>
                                            <p:cond delay="600"/>
                                          </p:stCondLst>
                                        </p:cTn>
                                        <p:tgtEl>
                                          <p:spTgt spid="6"/>
                                        </p:tgtEl>
                                        <p:attrNameLst>
                                          <p:attrName>r</p:attrName>
                                        </p:attrNameLst>
                                      </p:cBhvr>
                                    </p:animRot>
                                    <p:animRot by="120000">
                                      <p:cBhvr>
                                        <p:cTn id="23" dur="200" fill="hold">
                                          <p:stCondLst>
                                            <p:cond delay="800"/>
                                          </p:stCondLst>
                                        </p:cTn>
                                        <p:tgtEl>
                                          <p:spTgt spid="6"/>
                                        </p:tgtEl>
                                        <p:attrNameLst>
                                          <p:attrName>r</p:attrName>
                                        </p:attrNameLst>
                                      </p:cBhvr>
                                    </p:animRot>
                                  </p:childTnLst>
                                </p:cTn>
                              </p:par>
                              <p:par>
                                <p:cTn id="24" presetID="32" presetClass="emph" presetSubtype="0" repeatCount="indefinite" fill="hold" nodeType="withEffect">
                                  <p:stCondLst>
                                    <p:cond delay="0"/>
                                  </p:stCondLst>
                                  <p:childTnLst>
                                    <p:animRot by="120000">
                                      <p:cBhvr>
                                        <p:cTn id="25" dur="100" fill="hold">
                                          <p:stCondLst>
                                            <p:cond delay="0"/>
                                          </p:stCondLst>
                                        </p:cTn>
                                        <p:tgtEl>
                                          <p:spTgt spid="4"/>
                                        </p:tgtEl>
                                        <p:attrNameLst>
                                          <p:attrName>r</p:attrName>
                                        </p:attrNameLst>
                                      </p:cBhvr>
                                    </p:animRot>
                                    <p:animRot by="-240000">
                                      <p:cBhvr>
                                        <p:cTn id="26" dur="200" fill="hold">
                                          <p:stCondLst>
                                            <p:cond delay="200"/>
                                          </p:stCondLst>
                                        </p:cTn>
                                        <p:tgtEl>
                                          <p:spTgt spid="4"/>
                                        </p:tgtEl>
                                        <p:attrNameLst>
                                          <p:attrName>r</p:attrName>
                                        </p:attrNameLst>
                                      </p:cBhvr>
                                    </p:animRot>
                                    <p:animRot by="240000">
                                      <p:cBhvr>
                                        <p:cTn id="27" dur="200" fill="hold">
                                          <p:stCondLst>
                                            <p:cond delay="400"/>
                                          </p:stCondLst>
                                        </p:cTn>
                                        <p:tgtEl>
                                          <p:spTgt spid="4"/>
                                        </p:tgtEl>
                                        <p:attrNameLst>
                                          <p:attrName>r</p:attrName>
                                        </p:attrNameLst>
                                      </p:cBhvr>
                                    </p:animRot>
                                    <p:animRot by="-240000">
                                      <p:cBhvr>
                                        <p:cTn id="28" dur="200" fill="hold">
                                          <p:stCondLst>
                                            <p:cond delay="600"/>
                                          </p:stCondLst>
                                        </p:cTn>
                                        <p:tgtEl>
                                          <p:spTgt spid="4"/>
                                        </p:tgtEl>
                                        <p:attrNameLst>
                                          <p:attrName>r</p:attrName>
                                        </p:attrNameLst>
                                      </p:cBhvr>
                                    </p:animRot>
                                    <p:animRot by="120000">
                                      <p:cBhvr>
                                        <p:cTn id="29"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9A29F8-5770-1BDE-8A1F-673A99872EB6}"/>
              </a:ext>
            </a:extLst>
          </p:cNvPr>
          <p:cNvSpPr/>
          <p:nvPr/>
        </p:nvSpPr>
        <p:spPr>
          <a:xfrm>
            <a:off x="137320" y="1174403"/>
            <a:ext cx="16139318" cy="4132221"/>
          </a:xfrm>
          <a:prstGeom prst="rect">
            <a:avLst/>
          </a:prstGeom>
        </p:spPr>
        <p:txBody>
          <a:bodyPr wrap="square">
            <a:spAutoFit/>
          </a:bodyPr>
          <a:lstStyle/>
          <a:p>
            <a:pPr algn="just">
              <a:lnSpc>
                <a:spcPct val="150000"/>
              </a:lnSpc>
            </a:pPr>
            <a:r>
              <a:rPr lang="nl-NL" sz="3600" b="1" dirty="0">
                <a:ln>
                  <a:solidFill>
                    <a:srgbClr val="00B050"/>
                  </a:solidFill>
                </a:ln>
                <a:solidFill>
                  <a:srgbClr val="00B050"/>
                </a:solidFill>
                <a:latin typeface="AvantGarde" panose="00000400000000000000" pitchFamily="2" charset="0"/>
                <a:ea typeface="AvantGarde" panose="00000400000000000000" pitchFamily="2" charset="0"/>
                <a:cs typeface="AvantGarde" panose="00000400000000000000" pitchFamily="2" charset="0"/>
              </a:rPr>
              <a:t>Em đồng tình hay không đồng tình với lời nói, việc làm nào dưới đây? Vì sao?</a:t>
            </a:r>
          </a:p>
          <a:p>
            <a:pPr algn="just">
              <a:lnSpc>
                <a:spcPct val="150000"/>
              </a:lnSpc>
            </a:pPr>
            <a:r>
              <a:rPr lang="nl-NL" sz="3600" b="1" dirty="0">
                <a:latin typeface="AvantGarde" panose="00000400000000000000" pitchFamily="2" charset="0"/>
                <a:ea typeface="AvantGarde" panose="00000400000000000000" pitchFamily="2" charset="0"/>
                <a:cs typeface="AvantGarde" panose="00000400000000000000" pitchFamily="2" charset="0"/>
              </a:rPr>
              <a:t>	a. Thanh hay hứa với bạn bè nhưng lại rất hay quên.</a:t>
            </a:r>
          </a:p>
          <a:p>
            <a:pPr algn="just">
              <a:lnSpc>
                <a:spcPct val="150000"/>
              </a:lnSpc>
            </a:pPr>
            <a:r>
              <a:rPr lang="nl-NL" sz="3600" b="1" dirty="0">
                <a:latin typeface="AvantGarde" panose="00000400000000000000" pitchFamily="2" charset="0"/>
                <a:ea typeface="AvantGarde" panose="00000400000000000000" pitchFamily="2" charset="0"/>
                <a:cs typeface="AvantGarde" panose="00000400000000000000" pitchFamily="2" charset="0"/>
              </a:rPr>
              <a:t>	b. Giang mang tặng Hoàng các tờ giấy thủ công như đã hứa.</a:t>
            </a:r>
          </a:p>
          <a:p>
            <a:pPr algn="just">
              <a:lnSpc>
                <a:spcPct val="150000"/>
              </a:lnSpc>
            </a:pPr>
            <a:r>
              <a:rPr lang="en-US" sz="3600" b="1" dirty="0">
                <a:latin typeface="AvantGarde" panose="00000400000000000000" pitchFamily="2" charset="0"/>
                <a:ea typeface="AvantGarde" panose="00000400000000000000" pitchFamily="2" charset="0"/>
                <a:cs typeface="AvantGarde" panose="00000400000000000000" pitchFamily="2" charset="0"/>
              </a:rPr>
              <a:t>	c. </a:t>
            </a:r>
            <a:r>
              <a:rPr lang="en-US" sz="3600" b="1" dirty="0" err="1">
                <a:latin typeface="AvantGarde" panose="00000400000000000000" pitchFamily="2" charset="0"/>
                <a:ea typeface="AvantGarde" panose="00000400000000000000" pitchFamily="2" charset="0"/>
                <a:cs typeface="AvantGarde" panose="00000400000000000000" pitchFamily="2" charset="0"/>
              </a:rPr>
              <a:t>Hậu</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giữ</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lời</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hứa</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với</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cô</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giáo</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đi</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học</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đúng</a:t>
            </a:r>
            <a:r>
              <a:rPr lang="en-US" sz="3600" b="1" dirty="0">
                <a:latin typeface="AvantGarde" panose="00000400000000000000" pitchFamily="2" charset="0"/>
                <a:ea typeface="AvantGarde" panose="00000400000000000000" pitchFamily="2" charset="0"/>
                <a:cs typeface="AvantGarde" panose="00000400000000000000" pitchFamily="2" charset="0"/>
              </a:rPr>
              <a:t> </a:t>
            </a:r>
            <a:r>
              <a:rPr lang="en-US" sz="3600" b="1" dirty="0" err="1">
                <a:latin typeface="AvantGarde" panose="00000400000000000000" pitchFamily="2" charset="0"/>
                <a:ea typeface="AvantGarde" panose="00000400000000000000" pitchFamily="2" charset="0"/>
                <a:cs typeface="AvantGarde" panose="00000400000000000000" pitchFamily="2" charset="0"/>
              </a:rPr>
              <a:t>giờ</a:t>
            </a:r>
            <a:r>
              <a:rPr lang="en-US" sz="3600" b="1" dirty="0">
                <a:latin typeface="AvantGarde" panose="00000400000000000000" pitchFamily="2" charset="0"/>
                <a:ea typeface="AvantGarde" panose="00000400000000000000" pitchFamily="2" charset="0"/>
                <a:cs typeface="AvantGarde" panose="00000400000000000000" pitchFamily="2" charset="0"/>
              </a:rPr>
              <a:t>.</a:t>
            </a:r>
          </a:p>
        </p:txBody>
      </p:sp>
      <p:sp>
        <p:nvSpPr>
          <p:cNvPr id="10" name="Rectangle 9">
            <a:extLst>
              <a:ext uri="{FF2B5EF4-FFF2-40B4-BE49-F238E27FC236}">
                <a16:creationId xmlns:a16="http://schemas.microsoft.com/office/drawing/2014/main" id="{99DBF8AD-BA93-B6F7-CCF8-B5C4552CD602}"/>
              </a:ext>
            </a:extLst>
          </p:cNvPr>
          <p:cNvSpPr/>
          <p:nvPr/>
        </p:nvSpPr>
        <p:spPr>
          <a:xfrm>
            <a:off x="365919" y="5641580"/>
            <a:ext cx="15621000" cy="2554545"/>
          </a:xfrm>
          <a:prstGeom prst="rect">
            <a:avLst/>
          </a:prstGeom>
        </p:spPr>
        <p:txBody>
          <a:bodyPr wrap="square">
            <a:spAutoFit/>
          </a:bodyPr>
          <a:lstStyle/>
          <a:p>
            <a:pPr algn="just">
              <a:spcAft>
                <a:spcPts val="0"/>
              </a:spcAft>
            </a:pPr>
            <a:r>
              <a:rPr lang="nl-NL" sz="4000" b="1" dirty="0">
                <a:solidFill>
                  <a:srgbClr val="0000FF"/>
                </a:solidFill>
                <a:latin typeface="AvantGarde" panose="00000400000000000000" pitchFamily="2" charset="0"/>
                <a:ea typeface="AvantGarde" panose="00000400000000000000" pitchFamily="2" charset="0"/>
                <a:cs typeface="AvantGarde" panose="00000400000000000000" pitchFamily="2" charset="0"/>
              </a:rPr>
              <a:t>	</a:t>
            </a:r>
            <a:r>
              <a:rPr lang="nl-NL" sz="4000" b="1" dirty="0">
                <a:solidFill>
                  <a:srgbClr val="FF00FF"/>
                </a:solidFill>
                <a:latin typeface="AvantGarde" panose="00000400000000000000" pitchFamily="2" charset="0"/>
                <a:ea typeface="AvantGarde" panose="00000400000000000000" pitchFamily="2" charset="0"/>
                <a:cs typeface="AvantGarde" panose="00000400000000000000" pitchFamily="2" charset="0"/>
              </a:rPr>
              <a:t>Đồng tình với việc làm b, c vì họ biết giữ lời hứa và biết cách thực hiện lời hứa.</a:t>
            </a:r>
            <a:endParaRPr lang="en-US" sz="4000" b="1" dirty="0">
              <a:solidFill>
                <a:srgbClr val="FF00FF"/>
              </a:solidFill>
              <a:latin typeface="AvantGarde" panose="00000400000000000000" pitchFamily="2" charset="0"/>
              <a:ea typeface="AvantGarde" panose="00000400000000000000" pitchFamily="2" charset="0"/>
              <a:cs typeface="AvantGarde" panose="00000400000000000000" pitchFamily="2" charset="0"/>
            </a:endParaRPr>
          </a:p>
          <a:p>
            <a:pPr algn="just">
              <a:spcAft>
                <a:spcPts val="0"/>
              </a:spcAft>
            </a:pPr>
            <a:r>
              <a:rPr lang="nl-NL" sz="4000" b="1" dirty="0">
                <a:solidFill>
                  <a:srgbClr val="0000FF"/>
                </a:solidFill>
                <a:latin typeface="AvantGarde" panose="00000400000000000000" pitchFamily="2" charset="0"/>
                <a:ea typeface="AvantGarde" panose="00000400000000000000" pitchFamily="2" charset="0"/>
                <a:cs typeface="AvantGarde" panose="00000400000000000000" pitchFamily="2" charset="0"/>
              </a:rPr>
              <a:t>	</a:t>
            </a:r>
            <a:r>
              <a:rPr lang="nl-NL" sz="4000" b="1" dirty="0">
                <a:solidFill>
                  <a:srgbClr val="C00000"/>
                </a:solidFill>
                <a:latin typeface="AvantGarde" panose="00000400000000000000" pitchFamily="2" charset="0"/>
                <a:ea typeface="AvantGarde" panose="00000400000000000000" pitchFamily="2" charset="0"/>
                <a:cs typeface="AvantGarde" panose="00000400000000000000" pitchFamily="2" charset="0"/>
              </a:rPr>
              <a:t>Không đồng tình với việc làm a vì bạn chưa thực hiện lời hứa của mình.</a:t>
            </a:r>
            <a:endParaRPr lang="en-US" sz="1200" dirty="0">
              <a:solidFill>
                <a:srgbClr val="C00000"/>
              </a:solidFill>
              <a:effectLst/>
              <a:latin typeface="AvantGarde" panose="00000400000000000000" pitchFamily="2" charset="0"/>
              <a:ea typeface="AvantGarde" panose="00000400000000000000" pitchFamily="2" charset="0"/>
              <a:cs typeface="AvantGarde" panose="00000400000000000000" pitchFamily="2" charset="0"/>
            </a:endParaRPr>
          </a:p>
        </p:txBody>
      </p:sp>
      <p:grpSp>
        <p:nvGrpSpPr>
          <p:cNvPr id="11" name="Group 10">
            <a:extLst>
              <a:ext uri="{FF2B5EF4-FFF2-40B4-BE49-F238E27FC236}">
                <a16:creationId xmlns:a16="http://schemas.microsoft.com/office/drawing/2014/main" id="{CE197ED4-2B72-1911-3979-F9397CAD001B}"/>
              </a:ext>
            </a:extLst>
          </p:cNvPr>
          <p:cNvGrpSpPr/>
          <p:nvPr/>
        </p:nvGrpSpPr>
        <p:grpSpPr>
          <a:xfrm>
            <a:off x="365919" y="23949"/>
            <a:ext cx="3899422" cy="1295401"/>
            <a:chOff x="365919" y="23949"/>
            <a:chExt cx="3899422" cy="1295401"/>
          </a:xfrm>
        </p:grpSpPr>
        <p:grpSp>
          <p:nvGrpSpPr>
            <p:cNvPr id="12" name="Group 11">
              <a:extLst>
                <a:ext uri="{FF2B5EF4-FFF2-40B4-BE49-F238E27FC236}">
                  <a16:creationId xmlns:a16="http://schemas.microsoft.com/office/drawing/2014/main" id="{71C7754C-FF46-A04B-04F8-450F0DF35A34}"/>
                </a:ext>
              </a:extLst>
            </p:cNvPr>
            <p:cNvGrpSpPr/>
            <p:nvPr/>
          </p:nvGrpSpPr>
          <p:grpSpPr>
            <a:xfrm>
              <a:off x="365919" y="23949"/>
              <a:ext cx="3899422" cy="1295401"/>
              <a:chOff x="518319" y="13063"/>
              <a:chExt cx="3899422" cy="1295401"/>
            </a:xfrm>
          </p:grpSpPr>
          <p:sp>
            <p:nvSpPr>
              <p:cNvPr id="14" name="Rectangle: Rounded Corners 13">
                <a:extLst>
                  <a:ext uri="{FF2B5EF4-FFF2-40B4-BE49-F238E27FC236}">
                    <a16:creationId xmlns:a16="http://schemas.microsoft.com/office/drawing/2014/main" id="{604F3BC2-EE82-849E-7A29-8D693270992F}"/>
                  </a:ext>
                </a:extLst>
              </p:cNvPr>
              <p:cNvSpPr/>
              <p:nvPr/>
            </p:nvSpPr>
            <p:spPr>
              <a:xfrm>
                <a:off x="1010671" y="479961"/>
                <a:ext cx="3407070" cy="718971"/>
              </a:xfrm>
              <a:prstGeom prst="roundRect">
                <a:avLst>
                  <a:gd name="adj" fmla="val 50000"/>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9FD7EC2F-D3F4-8A9F-6FC6-2C068158AD9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025" b="33642" l="8541" r="34165">
                            <a14:foregroundMark x1="11324" y1="8642" x2="11612" y2="8642"/>
                            <a14:foregroundMark x1="9741" y1="8333" x2="9741" y2="8333"/>
                            <a14:foregroundMark x1="11132" y1="11728" x2="11324" y2="13426"/>
                            <a14:foregroundMark x1="11996" y1="14660" x2="13004" y2="20988"/>
                            <a14:foregroundMark x1="11612" y1="18827" x2="13196" y2="29938"/>
                            <a14:foregroundMark x1="9741" y1="20988" x2="9741" y2="29321"/>
                            <a14:foregroundMark x1="15643" y1="23302" x2="15643" y2="31481"/>
                            <a14:foregroundMark x1="12476" y1="15586" x2="13196" y2="15586"/>
                            <a14:foregroundMark x1="11132" y1="16821" x2="11132" y2="19753"/>
                            <a14:foregroundMark x1="8733" y1="22840" x2="9549" y2="27623"/>
                            <a14:foregroundMark x1="15931" y1="29630" x2="15931" y2="29630"/>
                            <a14:foregroundMark x1="15547" y1="22531" x2="15547" y2="22531"/>
                            <a14:foregroundMark x1="14155" y1="20988" x2="14155" y2="20988"/>
                            <a14:foregroundMark x1="8541" y1="20988" x2="8541" y2="20988"/>
                          </a14:backgroundRemoval>
                        </a14:imgEffect>
                      </a14:imgLayer>
                    </a14:imgProps>
                  </a:ext>
                  <a:ext uri="{28A0092B-C50C-407E-A947-70E740481C1C}">
                    <a14:useLocalDpi xmlns:a14="http://schemas.microsoft.com/office/drawing/2010/main" val="0"/>
                  </a:ext>
                </a:extLst>
              </a:blip>
              <a:srcRect l="7839" t="5555" r="62796" b="62965"/>
              <a:stretch/>
            </p:blipFill>
            <p:spPr>
              <a:xfrm>
                <a:off x="518319" y="13063"/>
                <a:ext cx="3886200" cy="1295401"/>
              </a:xfrm>
              <a:prstGeom prst="rect">
                <a:avLst/>
              </a:prstGeom>
            </p:spPr>
          </p:pic>
        </p:grpSp>
        <p:sp>
          <p:nvSpPr>
            <p:cNvPr id="13" name="TextBox 12">
              <a:extLst>
                <a:ext uri="{FF2B5EF4-FFF2-40B4-BE49-F238E27FC236}">
                  <a16:creationId xmlns:a16="http://schemas.microsoft.com/office/drawing/2014/main" id="{116B9829-F3F0-6522-7D75-7514066B67A2}"/>
                </a:ext>
              </a:extLst>
            </p:cNvPr>
            <p:cNvSpPr txBox="1"/>
            <p:nvPr/>
          </p:nvSpPr>
          <p:spPr>
            <a:xfrm>
              <a:off x="1585119" y="505096"/>
              <a:ext cx="2438400" cy="646331"/>
            </a:xfrm>
            <a:prstGeom prst="rect">
              <a:avLst/>
            </a:prstGeom>
            <a:noFill/>
          </p:spPr>
          <p:txBody>
            <a:bodyPr wrap="square" rtlCol="0">
              <a:spAutoFit/>
            </a:bodyPr>
            <a:lstStyle/>
            <a:p>
              <a:r>
                <a:rPr lang="en-GB" sz="3600" b="1" dirty="0" err="1">
                  <a:ln w="12700">
                    <a:solidFill>
                      <a:schemeClr val="accent5">
                        <a:lumMod val="75000"/>
                      </a:schemeClr>
                    </a:solidFill>
                  </a:ln>
                  <a:solidFill>
                    <a:schemeClr val="accent5">
                      <a:lumMod val="75000"/>
                    </a:schemeClr>
                  </a:solidFill>
                  <a:latin typeface="AvantGarde" panose="00000400000000000000" pitchFamily="2" charset="0"/>
                  <a:ea typeface="AvantGarde" panose="00000400000000000000" pitchFamily="2" charset="0"/>
                  <a:cs typeface="AvantGarde" panose="00000400000000000000" pitchFamily="2" charset="0"/>
                </a:rPr>
                <a:t>Luyện</a:t>
              </a:r>
              <a:r>
                <a:rPr lang="en-GB" sz="3600" b="1" dirty="0">
                  <a:ln w="12700">
                    <a:solidFill>
                      <a:schemeClr val="accent5">
                        <a:lumMod val="75000"/>
                      </a:schemeClr>
                    </a:solidFill>
                  </a:ln>
                  <a:solidFill>
                    <a:schemeClr val="accent5">
                      <a:lumMod val="75000"/>
                    </a:schemeClr>
                  </a:solidFill>
                  <a:latin typeface="AvantGarde" panose="00000400000000000000" pitchFamily="2" charset="0"/>
                  <a:ea typeface="AvantGarde" panose="00000400000000000000" pitchFamily="2" charset="0"/>
                  <a:cs typeface="AvantGarde" panose="00000400000000000000" pitchFamily="2" charset="0"/>
                </a:rPr>
                <a:t> </a:t>
              </a:r>
              <a:r>
                <a:rPr lang="en-GB" sz="3600" b="1" dirty="0" err="1">
                  <a:ln w="12700">
                    <a:solidFill>
                      <a:schemeClr val="accent5">
                        <a:lumMod val="75000"/>
                      </a:schemeClr>
                    </a:solidFill>
                  </a:ln>
                  <a:solidFill>
                    <a:schemeClr val="accent5">
                      <a:lumMod val="75000"/>
                    </a:schemeClr>
                  </a:solidFill>
                  <a:latin typeface="AvantGarde" panose="00000400000000000000" pitchFamily="2" charset="0"/>
                  <a:ea typeface="AvantGarde" panose="00000400000000000000" pitchFamily="2" charset="0"/>
                  <a:cs typeface="AvantGarde" panose="00000400000000000000" pitchFamily="2" charset="0"/>
                </a:rPr>
                <a:t>tập</a:t>
              </a:r>
              <a:endParaRPr lang="en-US" sz="3600" b="1" dirty="0">
                <a:ln w="12700">
                  <a:solidFill>
                    <a:schemeClr val="accent5">
                      <a:lumMod val="75000"/>
                    </a:schemeClr>
                  </a:solidFill>
                </a:ln>
                <a:solidFill>
                  <a:schemeClr val="accent5">
                    <a:lumMod val="75000"/>
                  </a:schemeClr>
                </a:solidFill>
                <a:latin typeface="AvantGarde" panose="00000400000000000000" pitchFamily="2" charset="0"/>
                <a:ea typeface="AvantGarde" panose="00000400000000000000" pitchFamily="2" charset="0"/>
                <a:cs typeface="AvantGarde" panose="00000400000000000000" pitchFamily="2" charset="0"/>
              </a:endParaRPr>
            </a:p>
          </p:txBody>
        </p:sp>
      </p:grpSp>
      <p:pic>
        <p:nvPicPr>
          <p:cNvPr id="16" name="Picture 15">
            <a:extLst>
              <a:ext uri="{FF2B5EF4-FFF2-40B4-BE49-F238E27FC236}">
                <a16:creationId xmlns:a16="http://schemas.microsoft.com/office/drawing/2014/main" id="{37C42930-5373-F1D5-0BE0-6F96396301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9919" y="3810000"/>
            <a:ext cx="605200" cy="605200"/>
          </a:xfrm>
          <a:prstGeom prst="rect">
            <a:avLst/>
          </a:prstGeom>
        </p:spPr>
      </p:pic>
      <p:pic>
        <p:nvPicPr>
          <p:cNvPr id="18" name="Picture 17">
            <a:extLst>
              <a:ext uri="{FF2B5EF4-FFF2-40B4-BE49-F238E27FC236}">
                <a16:creationId xmlns:a16="http://schemas.microsoft.com/office/drawing/2014/main" id="{00634C16-92D0-7235-1C72-6843FA996D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9919" y="4701424"/>
            <a:ext cx="605200" cy="605200"/>
          </a:xfrm>
          <a:prstGeom prst="rect">
            <a:avLst/>
          </a:prstGeom>
        </p:spPr>
      </p:pic>
    </p:spTree>
    <p:extLst>
      <p:ext uri="{BB962C8B-B14F-4D97-AF65-F5344CB8AC3E}">
        <p14:creationId xmlns:p14="http://schemas.microsoft.com/office/powerpoint/2010/main" val="236565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2" name="dung 15.wav"/>
                                        </p:tgtEl>
                                      </p:cMediaNode>
                                    </p:audio>
                                  </p:sub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dung 15.wav"/>
                                        </p:tgtEl>
                                      </p:cMediaNode>
                                    </p:audio>
                                  </p:subTnLst>
                                </p:cTn>
                              </p:par>
                            </p:childTnLst>
                          </p:cTn>
                        </p:par>
                        <p:par>
                          <p:cTn id="15" fill="hold">
                            <p:stCondLst>
                              <p:cond delay="0"/>
                            </p:stCondLst>
                            <p:childTnLst>
                              <p:par>
                                <p:cTn id="16" presetID="31" presetClass="entr" presetSubtype="0" fill="hold" nodeType="after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20" dur="1000" fill="hold"/>
                                        <p:tgtEl>
                                          <p:spTgt spid="10">
                                            <p:txEl>
                                              <p:pRg st="0" end="0"/>
                                            </p:txEl>
                                          </p:spTgt>
                                        </p:tgtEl>
                                        <p:attrNameLst>
                                          <p:attrName>style.rotation</p:attrName>
                                        </p:attrNameLst>
                                      </p:cBhvr>
                                      <p:tavLst>
                                        <p:tav tm="0">
                                          <p:val>
                                            <p:fltVal val="90"/>
                                          </p:val>
                                        </p:tav>
                                        <p:tav tm="100000">
                                          <p:val>
                                            <p:fltVal val="0"/>
                                          </p:val>
                                        </p:tav>
                                      </p:tavLst>
                                    </p:anim>
                                    <p:animEffect transition="in" filter="fade">
                                      <p:cBhvr>
                                        <p:cTn id="21" dur="1000"/>
                                        <p:tgtEl>
                                          <p:spTgt spid="10">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10">
                                            <p:txEl>
                                              <p:pRg st="1" end="1"/>
                                            </p:txEl>
                                          </p:spTgt>
                                        </p:tgtEl>
                                        <p:attrNameLst>
                                          <p:attrName>style.visibility</p:attrName>
                                        </p:attrNameLst>
                                      </p:cBhvr>
                                      <p:to>
                                        <p:strVal val="visible"/>
                                      </p:to>
                                    </p:set>
                                    <p:anim calcmode="lin" valueType="num">
                                      <p:cBhvr>
                                        <p:cTn id="26" dur="10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27" dur="1000" fill="hold"/>
                                        <p:tgtEl>
                                          <p:spTgt spid="10">
                                            <p:txEl>
                                              <p:pRg st="1" end="1"/>
                                            </p:txEl>
                                          </p:spTgt>
                                        </p:tgtEl>
                                        <p:attrNameLst>
                                          <p:attrName>ppt_h</p:attrName>
                                        </p:attrNameLst>
                                      </p:cBhvr>
                                      <p:tavLst>
                                        <p:tav tm="0">
                                          <p:val>
                                            <p:fltVal val="0"/>
                                          </p:val>
                                        </p:tav>
                                        <p:tav tm="100000">
                                          <p:val>
                                            <p:strVal val="#ppt_h"/>
                                          </p:val>
                                        </p:tav>
                                      </p:tavLst>
                                    </p:anim>
                                    <p:anim calcmode="lin" valueType="num">
                                      <p:cBhvr>
                                        <p:cTn id="28" dur="1000" fill="hold"/>
                                        <p:tgtEl>
                                          <p:spTgt spid="10">
                                            <p:txEl>
                                              <p:pRg st="1" end="1"/>
                                            </p:txEl>
                                          </p:spTgt>
                                        </p:tgtEl>
                                        <p:attrNameLst>
                                          <p:attrName>style.rotation</p:attrName>
                                        </p:attrNameLst>
                                      </p:cBhvr>
                                      <p:tavLst>
                                        <p:tav tm="0">
                                          <p:val>
                                            <p:fltVal val="90"/>
                                          </p:val>
                                        </p:tav>
                                        <p:tav tm="100000">
                                          <p:val>
                                            <p:fltVal val="0"/>
                                          </p:val>
                                        </p:tav>
                                      </p:tavLst>
                                    </p:anim>
                                    <p:animEffect transition="in" filter="fade">
                                      <p:cBhvr>
                                        <p:cTn id="29" dur="1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Hình ảnh 3">
            <a:extLst>
              <a:ext uri="{FF2B5EF4-FFF2-40B4-BE49-F238E27FC236}">
                <a16:creationId xmlns:a16="http://schemas.microsoft.com/office/drawing/2014/main" id="{E4DE8E72-8AB4-595F-1590-DB45028DEE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3709" y="-861682"/>
            <a:ext cx="11065521" cy="11065521"/>
          </a:xfrm>
          <a:prstGeom prst="rect">
            <a:avLst/>
          </a:prstGeom>
        </p:spPr>
      </p:pic>
      <p:pic>
        <p:nvPicPr>
          <p:cNvPr id="4" name="Hình ảnh 2" descr="Ảnh có chứa văn bản, đồ họa véc-tơ&#10;&#10;Mô tả được tạo tự động">
            <a:extLst>
              <a:ext uri="{FF2B5EF4-FFF2-40B4-BE49-F238E27FC236}">
                <a16:creationId xmlns:a16="http://schemas.microsoft.com/office/drawing/2014/main" id="{12B386E0-0FA7-546C-ABEF-A089D6393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35450" y="4671079"/>
            <a:ext cx="3848637" cy="4064567"/>
          </a:xfrm>
          <a:prstGeom prst="rect">
            <a:avLst/>
          </a:prstGeom>
        </p:spPr>
      </p:pic>
      <p:pic>
        <p:nvPicPr>
          <p:cNvPr id="6" name="Hình ảnh 4" descr="Ảnh có chứa văn bản, tối&#10;&#10;Mô tả được tạo tự động">
            <a:extLst>
              <a:ext uri="{FF2B5EF4-FFF2-40B4-BE49-F238E27FC236}">
                <a16:creationId xmlns:a16="http://schemas.microsoft.com/office/drawing/2014/main" id="{3425C432-D651-B6D0-7D46-CD45145E7F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1993" y="1"/>
            <a:ext cx="2074604" cy="3108391"/>
          </a:xfrm>
          <a:prstGeom prst="rect">
            <a:avLst/>
          </a:prstGeom>
        </p:spPr>
      </p:pic>
      <p:pic>
        <p:nvPicPr>
          <p:cNvPr id="7" name="Hình ảnh 5" descr="Ảnh có chứa phụ kiện, phong bì&#10;&#10;Mô tả được tạo tự động">
            <a:extLst>
              <a:ext uri="{FF2B5EF4-FFF2-40B4-BE49-F238E27FC236}">
                <a16:creationId xmlns:a16="http://schemas.microsoft.com/office/drawing/2014/main" id="{39EE317A-F2DB-35D5-A10B-E1660875D3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375" y="2790267"/>
            <a:ext cx="1479424" cy="1316851"/>
          </a:xfrm>
          <a:prstGeom prst="rect">
            <a:avLst/>
          </a:prstGeom>
        </p:spPr>
      </p:pic>
      <p:pic>
        <p:nvPicPr>
          <p:cNvPr id="8" name="Hình ảnh 6">
            <a:extLst>
              <a:ext uri="{FF2B5EF4-FFF2-40B4-BE49-F238E27FC236}">
                <a16:creationId xmlns:a16="http://schemas.microsoft.com/office/drawing/2014/main" id="{D0A22860-F8C8-B5C8-55CB-678314461F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72352" y="5998587"/>
            <a:ext cx="1983404" cy="4600847"/>
          </a:xfrm>
          <a:prstGeom prst="rect">
            <a:avLst/>
          </a:prstGeom>
        </p:spPr>
      </p:pic>
      <p:pic>
        <p:nvPicPr>
          <p:cNvPr id="9" name="Picture 8" descr="A picture containing logo&#10;&#10;Description automatically generated">
            <a:extLst>
              <a:ext uri="{FF2B5EF4-FFF2-40B4-BE49-F238E27FC236}">
                <a16:creationId xmlns:a16="http://schemas.microsoft.com/office/drawing/2014/main" id="{5EE88748-ECAB-96A3-5626-A7E07852AAA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80040" y="2209800"/>
            <a:ext cx="7392857" cy="4339286"/>
          </a:xfrm>
          <a:prstGeom prst="rect">
            <a:avLst/>
          </a:prstGeom>
        </p:spPr>
      </p:pic>
    </p:spTree>
    <p:extLst>
      <p:ext uri="{BB962C8B-B14F-4D97-AF65-F5344CB8AC3E}">
        <p14:creationId xmlns:p14="http://schemas.microsoft.com/office/powerpoint/2010/main" val="18344245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0117 0.00463 L 0.00117 0.00463 C 0.00417 -0.00023 0.00742 -0.00486 0.01042 -0.01018 C 0.02005 -0.02801 0.02682 -0.04768 0.03906 -0.06111 C 0.04818 -0.07129 0.05833 -0.0787 0.06849 -0.08518 C 0.07669 -0.09027 0.08542 -0.09189 0.09388 -0.0956 C 0.11836 -0.10625 0.12461 -0.10833 0.14701 -0.12407 C 0.1513 -0.12708 0.1556 -0.13032 0.15964 -0.13449 C 0.16797 -0.14328 0.17135 -0.15347 0.17643 -0.16898 C 0.18099 -0.18264 0.18607 -0.19606 0.18906 -0.21088 C 0.20221 -0.275 0.18997 -0.21921 0.20091 -0.2618 C 0.20221 -0.26689 0.20313 -0.27176 0.2043 -0.27685 C 0.20599 -0.28495 0.20651 -0.29398 0.20938 -0.30092 C 0.21107 -0.30486 0.21276 -0.30879 0.21445 -0.31273 C 0.22018 -0.32754 0.2224 -0.33727 0.23125 -0.35023 C 0.24375 -0.36875 0.22839 -0.34514 0.24141 -0.36828 C 0.24323 -0.37152 0.24557 -0.37384 0.24727 -0.37708 C 0.24831 -0.37916 0.24896 -0.38194 0.24974 -0.38449 C 0.25208 -0.39213 0.25287 -0.39583 0.25482 -0.40393 C 0.25586 -0.4125 0.25573 -0.40902 0.25573 -0.41458 L 0.26419 -0.40555 " pathEditMode="relative" ptsTypes="AAAAAAAAAAAAAAAAAAAAA">
                                      <p:cBhvr>
                                        <p:cTn id="6" dur="2000" fill="hold"/>
                                        <p:tgtEl>
                                          <p:spTgt spid="7"/>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01797 -0.15116 L 0.01797 -0.15116 C 0.04192 -0.16458 0.07617 -0.18102 0.09804 -0.2037 C 0.11744 -0.22384 0.13841 -0.25903 0.15026 -0.29352 C 0.1569 -0.31273 0.16093 -0.33449 0.16627 -0.35509 C 0.17161 -0.40301 0.17877 -0.45208 0.17643 -0.50185 C 0.17539 -0.52338 0.16992 -0.54352 0.16718 -0.56458 C 0.1638 -0.59005 0.16106 -0.61574 0.15794 -0.64097 C 0.15312 -0.67847 0.15143 -0.70417 0.13763 -0.73542 C 0.13242 -0.74745 0.12526 -0.75671 0.11823 -0.76551 C 0.09401 -0.79583 0.07356 -0.82245 0.04583 -0.83727 C 0.03841 -0.8412 0.0306 -0.84236 0.02304 -0.84468 C 0.00599 -0.84306 0.01289 -0.84468 0.00208 -0.8419 L 0.00208 -0.8419 " pathEditMode="relative" ptsTypes="AAAAAAAAAAAAAA">
                                      <p:cBhvr>
                                        <p:cTn id="8" dur="2000" fill="hold"/>
                                        <p:tgtEl>
                                          <p:spTgt spid="8"/>
                                        </p:tgtEl>
                                        <p:attrNameLst>
                                          <p:attrName>ppt_x</p:attrName>
                                          <p:attrName>ppt_y</p:attrName>
                                        </p:attrNameLst>
                                      </p:cBhvr>
                                    </p:animMotion>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32" presetClass="emph" presetSubtype="0" repeatCount="indefinite" fill="hold" nodeType="withEffect">
                                  <p:stCondLst>
                                    <p:cond delay="0"/>
                                  </p:stCondLst>
                                  <p:childTnLst>
                                    <p:animRot by="120000">
                                      <p:cBhvr>
                                        <p:cTn id="15" dur="100" fill="hold">
                                          <p:stCondLst>
                                            <p:cond delay="0"/>
                                          </p:stCondLst>
                                        </p:cTn>
                                        <p:tgtEl>
                                          <p:spTgt spid="6"/>
                                        </p:tgtEl>
                                        <p:attrNameLst>
                                          <p:attrName>r</p:attrName>
                                        </p:attrNameLst>
                                      </p:cBhvr>
                                    </p:animRot>
                                    <p:animRot by="-240000">
                                      <p:cBhvr>
                                        <p:cTn id="16" dur="200" fill="hold">
                                          <p:stCondLst>
                                            <p:cond delay="200"/>
                                          </p:stCondLst>
                                        </p:cTn>
                                        <p:tgtEl>
                                          <p:spTgt spid="6"/>
                                        </p:tgtEl>
                                        <p:attrNameLst>
                                          <p:attrName>r</p:attrName>
                                        </p:attrNameLst>
                                      </p:cBhvr>
                                    </p:animRot>
                                    <p:animRot by="240000">
                                      <p:cBhvr>
                                        <p:cTn id="17" dur="200" fill="hold">
                                          <p:stCondLst>
                                            <p:cond delay="400"/>
                                          </p:stCondLst>
                                        </p:cTn>
                                        <p:tgtEl>
                                          <p:spTgt spid="6"/>
                                        </p:tgtEl>
                                        <p:attrNameLst>
                                          <p:attrName>r</p:attrName>
                                        </p:attrNameLst>
                                      </p:cBhvr>
                                    </p:animRot>
                                    <p:animRot by="-240000">
                                      <p:cBhvr>
                                        <p:cTn id="18" dur="200" fill="hold">
                                          <p:stCondLst>
                                            <p:cond delay="600"/>
                                          </p:stCondLst>
                                        </p:cTn>
                                        <p:tgtEl>
                                          <p:spTgt spid="6"/>
                                        </p:tgtEl>
                                        <p:attrNameLst>
                                          <p:attrName>r</p:attrName>
                                        </p:attrNameLst>
                                      </p:cBhvr>
                                    </p:animRot>
                                    <p:animRot by="120000">
                                      <p:cBhvr>
                                        <p:cTn id="19" dur="200" fill="hold">
                                          <p:stCondLst>
                                            <p:cond delay="800"/>
                                          </p:stCondLst>
                                        </p:cTn>
                                        <p:tgtEl>
                                          <p:spTgt spid="6"/>
                                        </p:tgtEl>
                                        <p:attrNameLst>
                                          <p:attrName>r</p:attrName>
                                        </p:attrNameLst>
                                      </p:cBhvr>
                                    </p:animRot>
                                  </p:childTnLst>
                                </p:cTn>
                              </p:par>
                              <p:par>
                                <p:cTn id="20" presetID="32" presetClass="emph" presetSubtype="0" repeatCount="indefinite" fill="hold" nodeType="withEffect">
                                  <p:stCondLst>
                                    <p:cond delay="0"/>
                                  </p:stCondLst>
                                  <p:childTnLst>
                                    <p:animRot by="120000">
                                      <p:cBhvr>
                                        <p:cTn id="21" dur="100" fill="hold">
                                          <p:stCondLst>
                                            <p:cond delay="0"/>
                                          </p:stCondLst>
                                        </p:cTn>
                                        <p:tgtEl>
                                          <p:spTgt spid="4"/>
                                        </p:tgtEl>
                                        <p:attrNameLst>
                                          <p:attrName>r</p:attrName>
                                        </p:attrNameLst>
                                      </p:cBhvr>
                                    </p:animRot>
                                    <p:animRot by="-240000">
                                      <p:cBhvr>
                                        <p:cTn id="22" dur="200" fill="hold">
                                          <p:stCondLst>
                                            <p:cond delay="200"/>
                                          </p:stCondLst>
                                        </p:cTn>
                                        <p:tgtEl>
                                          <p:spTgt spid="4"/>
                                        </p:tgtEl>
                                        <p:attrNameLst>
                                          <p:attrName>r</p:attrName>
                                        </p:attrNameLst>
                                      </p:cBhvr>
                                    </p:animRot>
                                    <p:animRot by="240000">
                                      <p:cBhvr>
                                        <p:cTn id="23" dur="200" fill="hold">
                                          <p:stCondLst>
                                            <p:cond delay="400"/>
                                          </p:stCondLst>
                                        </p:cTn>
                                        <p:tgtEl>
                                          <p:spTgt spid="4"/>
                                        </p:tgtEl>
                                        <p:attrNameLst>
                                          <p:attrName>r</p:attrName>
                                        </p:attrNameLst>
                                      </p:cBhvr>
                                    </p:animRot>
                                    <p:animRot by="-240000">
                                      <p:cBhvr>
                                        <p:cTn id="24" dur="200" fill="hold">
                                          <p:stCondLst>
                                            <p:cond delay="600"/>
                                          </p:stCondLst>
                                        </p:cTn>
                                        <p:tgtEl>
                                          <p:spTgt spid="4"/>
                                        </p:tgtEl>
                                        <p:attrNameLst>
                                          <p:attrName>r</p:attrName>
                                        </p:attrNameLst>
                                      </p:cBhvr>
                                    </p:animRot>
                                    <p:animRot by="120000">
                                      <p:cBhvr>
                                        <p:cTn id="25"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picture containing graphical user interface&#10;&#10;Description automatically generated">
            <a:extLst>
              <a:ext uri="{FF2B5EF4-FFF2-40B4-BE49-F238E27FC236}">
                <a16:creationId xmlns:a16="http://schemas.microsoft.com/office/drawing/2014/main" id="{5B854177-D0B0-E668-B194-82ACF2426930}"/>
              </a:ext>
            </a:extLst>
          </p:cNvPr>
          <p:cNvPicPr>
            <a:picLocks noChangeAspect="1"/>
          </p:cNvPicPr>
          <p:nvPr/>
        </p:nvPicPr>
        <p:blipFill rotWithShape="1">
          <a:blip r:embed="rId2">
            <a:extLst>
              <a:ext uri="{28A0092B-C50C-407E-A947-70E740481C1C}">
                <a14:useLocalDpi xmlns:a14="http://schemas.microsoft.com/office/drawing/2010/main" val="0"/>
              </a:ext>
            </a:extLst>
          </a:blip>
          <a:srcRect l="4292" t="3333" b="59167"/>
          <a:stretch/>
        </p:blipFill>
        <p:spPr>
          <a:xfrm>
            <a:off x="0" y="14514"/>
            <a:ext cx="13258799" cy="9074223"/>
          </a:xfrm>
          <a:prstGeom prst="rect">
            <a:avLst/>
          </a:prstGeom>
          <a:ln>
            <a:noFill/>
          </a:ln>
        </p:spPr>
      </p:pic>
      <p:pic>
        <p:nvPicPr>
          <p:cNvPr id="4" name="Picture 3" descr="A picture containing toy, doll&#10;&#10;Description automatically generated">
            <a:extLst>
              <a:ext uri="{FF2B5EF4-FFF2-40B4-BE49-F238E27FC236}">
                <a16:creationId xmlns:a16="http://schemas.microsoft.com/office/drawing/2014/main" id="{4A3FFA41-B55B-338D-7059-97C467BD85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7119" y="5324233"/>
            <a:ext cx="4419600" cy="3564919"/>
          </a:xfrm>
          <a:prstGeom prst="rect">
            <a:avLst/>
          </a:prstGeom>
        </p:spPr>
      </p:pic>
      <p:grpSp>
        <p:nvGrpSpPr>
          <p:cNvPr id="5" name="Group 4">
            <a:extLst>
              <a:ext uri="{FF2B5EF4-FFF2-40B4-BE49-F238E27FC236}">
                <a16:creationId xmlns:a16="http://schemas.microsoft.com/office/drawing/2014/main" id="{A2766ABF-E049-53D3-FD80-AE13439AA480}"/>
              </a:ext>
            </a:extLst>
          </p:cNvPr>
          <p:cNvGrpSpPr/>
          <p:nvPr/>
        </p:nvGrpSpPr>
        <p:grpSpPr>
          <a:xfrm>
            <a:off x="13582084" y="5029200"/>
            <a:ext cx="2784702" cy="2534693"/>
            <a:chOff x="10119519" y="2819400"/>
            <a:chExt cx="4597829" cy="4306124"/>
          </a:xfrm>
        </p:grpSpPr>
        <p:pic>
          <p:nvPicPr>
            <p:cNvPr id="6" name="Picture 5" descr="A picture containing text&#10;&#10;Description automatically generated">
              <a:extLst>
                <a:ext uri="{FF2B5EF4-FFF2-40B4-BE49-F238E27FC236}">
                  <a16:creationId xmlns:a16="http://schemas.microsoft.com/office/drawing/2014/main" id="{7CE35C13-6417-DF9B-EF83-44C3C2A6A4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119519" y="2819400"/>
              <a:ext cx="4597829" cy="4306124"/>
            </a:xfrm>
            <a:prstGeom prst="rect">
              <a:avLst/>
            </a:prstGeom>
          </p:spPr>
        </p:pic>
        <p:sp>
          <p:nvSpPr>
            <p:cNvPr id="7" name="TextBox 6">
              <a:extLst>
                <a:ext uri="{FF2B5EF4-FFF2-40B4-BE49-F238E27FC236}">
                  <a16:creationId xmlns:a16="http://schemas.microsoft.com/office/drawing/2014/main" id="{0A459D88-C6B2-6B42-7CB9-473D97BC7BC6}"/>
                </a:ext>
              </a:extLst>
            </p:cNvPr>
            <p:cNvSpPr txBox="1"/>
            <p:nvPr/>
          </p:nvSpPr>
          <p:spPr>
            <a:xfrm>
              <a:off x="10767516" y="4388213"/>
              <a:ext cx="3362794" cy="1830058"/>
            </a:xfrm>
            <a:prstGeom prst="rect">
              <a:avLst/>
            </a:prstGeom>
            <a:noFill/>
          </p:spPr>
          <p:txBody>
            <a:bodyPr wrap="square" rtlCol="0">
              <a:spAutoFit/>
            </a:bodyPr>
            <a:lstStyle/>
            <a:p>
              <a:pPr algn="ctr"/>
              <a:r>
                <a:rPr lang="en-US" sz="3200" dirty="0" err="1">
                  <a:latin typeface="Arial-Rounded" panose="020B0500000000000000" pitchFamily="34" charset="0"/>
                  <a:ea typeface="Arial-Rounded" panose="020B0500000000000000" pitchFamily="34" charset="0"/>
                  <a:cs typeface="Arial-Rounded" panose="020B0500000000000000" pitchFamily="34" charset="0"/>
                </a:rPr>
                <a:t>Thảo</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luận</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nhóm</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962306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3EDCA3-723C-4812-19D0-AD77747ED7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8718" y="422513"/>
            <a:ext cx="11625769" cy="7730143"/>
          </a:xfrm>
          <a:prstGeom prst="rect">
            <a:avLst/>
          </a:prstGeom>
        </p:spPr>
      </p:pic>
      <p:pic>
        <p:nvPicPr>
          <p:cNvPr id="3" name="Picture 2" descr="A picture containing toy, doll&#10;&#10;Description automatically generated">
            <a:extLst>
              <a:ext uri="{FF2B5EF4-FFF2-40B4-BE49-F238E27FC236}">
                <a16:creationId xmlns:a16="http://schemas.microsoft.com/office/drawing/2014/main" id="{E986852D-07B1-C06A-50E0-F9F15C8E7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481" y="4287585"/>
            <a:ext cx="6420746" cy="4505954"/>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8C1A79BE-CE67-A9E9-B2CB-78CAF37694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119" y="2472621"/>
            <a:ext cx="6428572" cy="3629926"/>
          </a:xfrm>
          <a:prstGeom prst="rect">
            <a:avLst/>
          </a:prstGeom>
        </p:spPr>
      </p:pic>
    </p:spTree>
    <p:extLst>
      <p:ext uri="{BB962C8B-B14F-4D97-AF65-F5344CB8AC3E}">
        <p14:creationId xmlns:p14="http://schemas.microsoft.com/office/powerpoint/2010/main" val="2454256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1236</TotalTime>
  <Words>327</Words>
  <Application>Microsoft Office PowerPoint</Application>
  <PresentationFormat>Custom</PresentationFormat>
  <Paragraphs>26</Paragraphs>
  <Slides>18</Slides>
  <Notes>0</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等线</vt:lpstr>
      <vt:lpstr>Arial</vt:lpstr>
      <vt:lpstr>Arial-Rounded</vt:lpstr>
      <vt:lpstr>AvantGarde</vt:lpstr>
      <vt:lpstr>Calibri</vt:lpstr>
      <vt:lpstr>Gill Sans MT</vt:lpstr>
      <vt:lpstr>HP001 4 hàng</vt:lpstr>
      <vt:lpstr>SVN-Anastasia</vt:lpstr>
      <vt:lpstr>SVN-Poky's</vt:lpstr>
      <vt:lpstr>1_Office Theme</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272</cp:revision>
  <dcterms:created xsi:type="dcterms:W3CDTF">2022-07-10T01:37:20Z</dcterms:created>
  <dcterms:modified xsi:type="dcterms:W3CDTF">2022-12-13T10:14:15Z</dcterms:modified>
</cp:coreProperties>
</file>