
<file path=[Content_Types].xml><?xml version="1.0" encoding="utf-8"?>
<Types xmlns="http://schemas.openxmlformats.org/package/2006/content-types">
  <Default Extension="emf" ContentType="image/x-emf"/>
  <Default Extension="gif" ContentType="image/gif"/>
  <Default Extension="jpeg" ContentType="image/jpeg"/>
  <Default Extension="mp3" ContentType="audio/mpeg"/>
  <Default Extension="png" ContentType="image/png"/>
  <Default Extension="rels" ContentType="application/vnd.openxmlformats-package.relationships+xml"/>
  <Default Extension="svg" ContentType="image/svg+xml"/>
  <Default Extension="wav" ContentType="audio/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media/media2.wav" ContentType="audio/x-wav"/>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media/media3.wav" ContentType="audio/x-wav"/>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Lst>
  <p:notesMasterIdLst>
    <p:notesMasterId r:id="rId42"/>
  </p:notesMasterIdLst>
  <p:sldIdLst>
    <p:sldId id="322" r:id="rId5"/>
    <p:sldId id="313" r:id="rId6"/>
    <p:sldId id="260" r:id="rId7"/>
    <p:sldId id="305" r:id="rId8"/>
    <p:sldId id="307" r:id="rId9"/>
    <p:sldId id="304" r:id="rId10"/>
    <p:sldId id="286" r:id="rId11"/>
    <p:sldId id="287" r:id="rId12"/>
    <p:sldId id="288" r:id="rId13"/>
    <p:sldId id="297" r:id="rId14"/>
    <p:sldId id="290" r:id="rId15"/>
    <p:sldId id="291" r:id="rId16"/>
    <p:sldId id="293" r:id="rId17"/>
    <p:sldId id="292" r:id="rId18"/>
    <p:sldId id="294" r:id="rId19"/>
    <p:sldId id="295" r:id="rId20"/>
    <p:sldId id="302" r:id="rId21"/>
    <p:sldId id="267" r:id="rId22"/>
    <p:sldId id="315" r:id="rId23"/>
    <p:sldId id="289" r:id="rId24"/>
    <p:sldId id="296" r:id="rId25"/>
    <p:sldId id="283" r:id="rId26"/>
    <p:sldId id="316" r:id="rId27"/>
    <p:sldId id="285" r:id="rId28"/>
    <p:sldId id="317" r:id="rId29"/>
    <p:sldId id="301" r:id="rId30"/>
    <p:sldId id="314" r:id="rId31"/>
    <p:sldId id="320" r:id="rId32"/>
    <p:sldId id="321" r:id="rId33"/>
    <p:sldId id="300" r:id="rId34"/>
    <p:sldId id="298" r:id="rId35"/>
    <p:sldId id="309" r:id="rId36"/>
    <p:sldId id="308" r:id="rId37"/>
    <p:sldId id="310" r:id="rId38"/>
    <p:sldId id="311" r:id="rId39"/>
    <p:sldId id="312" r:id="rId40"/>
    <p:sldId id="318" r:id="rId41"/>
  </p:sldIdLst>
  <p:sldSz cx="9144000" cy="5143500" type="screen16x9"/>
  <p:notesSz cx="6858000" cy="9144000"/>
  <p:custDataLst>
    <p:tags r:id="rId43"/>
  </p:custDataLst>
  <p:defaultTextStyle>
    <a:defPPr>
      <a:defRPr lang="vi-V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ông Nguyễn" initials="TC"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E194"/>
    <a:srgbClr val="BFB053"/>
    <a:srgbClr val="FF9797"/>
    <a:srgbClr val="F565DA"/>
    <a:srgbClr val="ADC1E5"/>
    <a:srgbClr val="7395D3"/>
    <a:srgbClr val="FCA2A2"/>
    <a:srgbClr val="FF71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924" autoAdjust="0"/>
  </p:normalViewPr>
  <p:slideViewPr>
    <p:cSldViewPr>
      <p:cViewPr varScale="1">
        <p:scale>
          <a:sx n="106" d="100"/>
          <a:sy n="106" d="100"/>
        </p:scale>
        <p:origin x="778" y="67"/>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gs" Target="tags/tag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0DA7298-4DCE-4E7E-BB17-00D146FE3DA4}" type="datetimeFigureOut">
              <a:rPr lang="vi-VN" smtClean="0"/>
              <a:t>19/09/2022</a:t>
            </a:fld>
            <a:endParaRPr lang="vi-VN"/>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34542A-897F-4193-8D46-0E6490EB1A15}" type="slidenum">
              <a:rPr lang="vi-VN" smtClean="0"/>
              <a:t>‹#›</a:t>
            </a:fld>
            <a:endParaRPr lang="vi-VN"/>
          </a:p>
        </p:txBody>
      </p:sp>
    </p:spTree>
    <p:extLst>
      <p:ext uri="{BB962C8B-B14F-4D97-AF65-F5344CB8AC3E}">
        <p14:creationId xmlns:p14="http://schemas.microsoft.com/office/powerpoint/2010/main" val="1556686837"/>
      </p:ext>
    </p:extLst>
  </p:cSld>
  <p:clrMap bg1="lt1" tx1="dk1" bg2="lt2" tx2="dk2" accent1="accent1" accent2="accent2" accent3="accent3" accent4="accent4" accent5="accent5" accent6="accent6" hlink="hlink" folHlink="folHlink"/>
  <p:notesStyle>
    <a:lvl1pPr marL="0" algn="l" defTabSz="914378" rtl="0" eaLnBrk="1" latinLnBrk="0" hangingPunct="1">
      <a:defRPr sz="1200" kern="1200">
        <a:solidFill>
          <a:schemeClr val="tx1"/>
        </a:solidFill>
        <a:latin typeface="+mn-lt"/>
        <a:ea typeface="+mn-ea"/>
        <a:cs typeface="+mn-cs"/>
      </a:defRPr>
    </a:lvl1pPr>
    <a:lvl2pPr marL="457189" algn="l" defTabSz="914378" rtl="0" eaLnBrk="1" latinLnBrk="0" hangingPunct="1">
      <a:defRPr sz="1200" kern="1200">
        <a:solidFill>
          <a:schemeClr val="tx1"/>
        </a:solidFill>
        <a:latin typeface="+mn-lt"/>
        <a:ea typeface="+mn-ea"/>
        <a:cs typeface="+mn-cs"/>
      </a:defRPr>
    </a:lvl2pPr>
    <a:lvl3pPr marL="914378" algn="l" defTabSz="914378" rtl="0" eaLnBrk="1" latinLnBrk="0" hangingPunct="1">
      <a:defRPr sz="1200" kern="1200">
        <a:solidFill>
          <a:schemeClr val="tx1"/>
        </a:solidFill>
        <a:latin typeface="+mn-lt"/>
        <a:ea typeface="+mn-ea"/>
        <a:cs typeface="+mn-cs"/>
      </a:defRPr>
    </a:lvl3pPr>
    <a:lvl4pPr marL="1371566" algn="l" defTabSz="914378" rtl="0" eaLnBrk="1" latinLnBrk="0" hangingPunct="1">
      <a:defRPr sz="1200" kern="1200">
        <a:solidFill>
          <a:schemeClr val="tx1"/>
        </a:solidFill>
        <a:latin typeface="+mn-lt"/>
        <a:ea typeface="+mn-ea"/>
        <a:cs typeface="+mn-cs"/>
      </a:defRPr>
    </a:lvl4pPr>
    <a:lvl5pPr marL="1828754" algn="l" defTabSz="914378" rtl="0" eaLnBrk="1" latinLnBrk="0" hangingPunct="1">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G6k7dChBaJ8"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7"/>
        <p:cNvGrpSpPr/>
        <p:nvPr/>
      </p:nvGrpSpPr>
      <p:grpSpPr>
        <a:xfrm>
          <a:off x="0" y="0"/>
          <a:ext cx="0" cy="0"/>
          <a:chOff x="0" y="0"/>
          <a:chExt cx="0" cy="0"/>
        </a:xfrm>
      </p:grpSpPr>
      <p:sp>
        <p:nvSpPr>
          <p:cNvPr id="978" name="Google Shape;978;ge57b5fd4a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9" name="Google Shape;979;ge57b5fd4a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err="1"/>
              <a:t>Để</a:t>
            </a:r>
            <a:r>
              <a:rPr lang="en-US" baseline="0" dirty="0"/>
              <a:t> </a:t>
            </a:r>
            <a:r>
              <a:rPr lang="en-US" baseline="0" dirty="0" err="1"/>
              <a:t>nguyên</a:t>
            </a:r>
            <a:r>
              <a:rPr lang="en-US" baseline="0" dirty="0"/>
              <a:t> </a:t>
            </a:r>
            <a:r>
              <a:rPr lang="en-US" baseline="0" dirty="0" err="1"/>
              <a:t>trang</a:t>
            </a:r>
            <a:r>
              <a:rPr lang="en-US" baseline="0" dirty="0"/>
              <a:t> </a:t>
            </a:r>
            <a:r>
              <a:rPr lang="en-US" baseline="0" dirty="0" err="1"/>
              <a:t>bìa</a:t>
            </a:r>
            <a:r>
              <a:rPr lang="en-US" baseline="0" dirty="0"/>
              <a:t> </a:t>
            </a:r>
            <a:r>
              <a:rPr lang="en-US" baseline="0" dirty="0" err="1"/>
              <a:t>như</a:t>
            </a:r>
            <a:r>
              <a:rPr lang="en-US" baseline="0" dirty="0"/>
              <a:t> </a:t>
            </a:r>
            <a:r>
              <a:rPr lang="en-US" baseline="0" dirty="0" err="1"/>
              <a:t>này</a:t>
            </a:r>
            <a:r>
              <a:rPr lang="en-US" baseline="0" dirty="0"/>
              <a:t>, </a:t>
            </a:r>
            <a:r>
              <a:rPr lang="en-US" baseline="0" dirty="0" err="1"/>
              <a:t>chỉ</a:t>
            </a:r>
            <a:r>
              <a:rPr lang="en-US" baseline="0" dirty="0"/>
              <a:t> </a:t>
            </a:r>
            <a:r>
              <a:rPr lang="en-US" baseline="0" dirty="0" err="1"/>
              <a:t>thay</a:t>
            </a:r>
            <a:r>
              <a:rPr lang="en-US" baseline="0" dirty="0"/>
              <a:t> </a:t>
            </a:r>
            <a:r>
              <a:rPr lang="en-US" baseline="0" dirty="0" err="1"/>
              <a:t>đổi</a:t>
            </a:r>
            <a:r>
              <a:rPr lang="en-US" baseline="0" dirty="0"/>
              <a:t> </a:t>
            </a:r>
            <a:r>
              <a:rPr lang="en-US" baseline="0" dirty="0" err="1"/>
              <a:t>tên</a:t>
            </a:r>
            <a:r>
              <a:rPr lang="en-US" baseline="0" dirty="0"/>
              <a:t> </a:t>
            </a:r>
            <a:r>
              <a:rPr lang="en-US" baseline="0" dirty="0" err="1"/>
              <a:t>bài</a:t>
            </a:r>
            <a:r>
              <a:rPr lang="en-US" baseline="0" dirty="0"/>
              <a:t> </a:t>
            </a:r>
            <a:r>
              <a:rPr lang="en-US" baseline="0" dirty="0" err="1"/>
              <a:t>trong</a:t>
            </a:r>
            <a:r>
              <a:rPr lang="en-US" baseline="0" dirty="0"/>
              <a:t> </a:t>
            </a:r>
            <a:r>
              <a:rPr lang="en-US" baseline="0" dirty="0" err="1"/>
              <a:t>quá</a:t>
            </a:r>
            <a:r>
              <a:rPr lang="en-US" baseline="0" dirty="0"/>
              <a:t> </a:t>
            </a:r>
            <a:r>
              <a:rPr lang="en-US" baseline="0" dirty="0" err="1"/>
              <a:t>trình</a:t>
            </a:r>
            <a:r>
              <a:rPr lang="en-US" baseline="0" dirty="0"/>
              <a:t> </a:t>
            </a:r>
            <a:r>
              <a:rPr lang="en-US" baseline="0" dirty="0" err="1"/>
              <a:t>làm</a:t>
            </a:r>
            <a:r>
              <a:rPr lang="en-US" baseline="0" dirty="0"/>
              <a:t>. Logo </a:t>
            </a:r>
            <a:r>
              <a:rPr lang="en-US" baseline="0" dirty="0" err="1"/>
              <a:t>của</a:t>
            </a:r>
            <a:r>
              <a:rPr lang="en-US" baseline="0" dirty="0"/>
              <a:t> </a:t>
            </a:r>
            <a:r>
              <a:rPr lang="en-US" baseline="0" dirty="0" err="1"/>
              <a:t>sách</a:t>
            </a:r>
            <a:r>
              <a:rPr lang="en-US" baseline="0" dirty="0"/>
              <a:t> Wonderful World </a:t>
            </a:r>
            <a:endParaRPr dirty="0"/>
          </a:p>
        </p:txBody>
      </p:sp>
    </p:spTree>
    <p:extLst>
      <p:ext uri="{BB962C8B-B14F-4D97-AF65-F5344CB8AC3E}">
        <p14:creationId xmlns:p14="http://schemas.microsoft.com/office/powerpoint/2010/main" val="2175018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Mini game: Who’s missing?</a:t>
            </a:r>
          </a:p>
          <a:p>
            <a:pPr marL="171450" indent="-171450">
              <a:buFontTx/>
              <a:buChar char="-"/>
            </a:pPr>
            <a:r>
              <a:rPr lang="en-US" dirty="0"/>
              <a:t>Ask students to close their eyes.</a:t>
            </a:r>
          </a:p>
          <a:p>
            <a:pPr marL="171450" indent="-171450">
              <a:buFontTx/>
              <a:buChar char="-"/>
            </a:pPr>
            <a:r>
              <a:rPr lang="en-US" dirty="0"/>
              <a:t>Then teacher takes away one of the flashcards.</a:t>
            </a:r>
          </a:p>
          <a:p>
            <a:pPr marL="0" indent="0">
              <a:buFontTx/>
              <a:buNone/>
            </a:pPr>
            <a:r>
              <a:rPr lang="en-US" dirty="0"/>
              <a:t>-</a:t>
            </a:r>
            <a:r>
              <a:rPr lang="en-US" baseline="0" dirty="0"/>
              <a:t>  The first student spot and say the missing one wins.</a:t>
            </a:r>
            <a:endParaRPr lang="vi-VN" dirty="0"/>
          </a:p>
        </p:txBody>
      </p:sp>
      <p:sp>
        <p:nvSpPr>
          <p:cNvPr id="4" name="Slide Number Placeholder 3"/>
          <p:cNvSpPr>
            <a:spLocks noGrp="1"/>
          </p:cNvSpPr>
          <p:nvPr>
            <p:ph type="sldNum" sz="quarter" idx="10"/>
          </p:nvPr>
        </p:nvSpPr>
        <p:spPr/>
        <p:txBody>
          <a:bodyPr/>
          <a:lstStyle/>
          <a:p>
            <a:fld id="{A034542A-897F-4193-8D46-0E6490EB1A15}" type="slidenum">
              <a:rPr lang="vi-VN" smtClean="0"/>
              <a:t>10</a:t>
            </a:fld>
            <a:endParaRPr lang="vi-VN"/>
          </a:p>
        </p:txBody>
      </p:sp>
    </p:spTree>
    <p:extLst>
      <p:ext uri="{BB962C8B-B14F-4D97-AF65-F5344CB8AC3E}">
        <p14:creationId xmlns:p14="http://schemas.microsoft.com/office/powerpoint/2010/main" val="3048604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t>Mum</a:t>
            </a:r>
            <a:endParaRPr lang="vi-VN"/>
          </a:p>
        </p:txBody>
      </p:sp>
      <p:sp>
        <p:nvSpPr>
          <p:cNvPr id="4" name="Slide Number Placeholder 3"/>
          <p:cNvSpPr>
            <a:spLocks noGrp="1"/>
          </p:cNvSpPr>
          <p:nvPr>
            <p:ph type="sldNum" sz="quarter" idx="10"/>
          </p:nvPr>
        </p:nvSpPr>
        <p:spPr/>
        <p:txBody>
          <a:bodyPr/>
          <a:lstStyle/>
          <a:p>
            <a:fld id="{A034542A-897F-4193-8D46-0E6490EB1A15}" type="slidenum">
              <a:rPr lang="vi-VN" smtClean="0"/>
              <a:t>11</a:t>
            </a:fld>
            <a:endParaRPr lang="vi-VN"/>
          </a:p>
        </p:txBody>
      </p:sp>
    </p:spTree>
    <p:extLst>
      <p:ext uri="{BB962C8B-B14F-4D97-AF65-F5344CB8AC3E}">
        <p14:creationId xmlns:p14="http://schemas.microsoft.com/office/powerpoint/2010/main" val="15114143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t>Brother</a:t>
            </a:r>
            <a:endParaRPr lang="vi-VN"/>
          </a:p>
        </p:txBody>
      </p:sp>
      <p:sp>
        <p:nvSpPr>
          <p:cNvPr id="4" name="Slide Number Placeholder 3"/>
          <p:cNvSpPr>
            <a:spLocks noGrp="1"/>
          </p:cNvSpPr>
          <p:nvPr>
            <p:ph type="sldNum" sz="quarter" idx="10"/>
          </p:nvPr>
        </p:nvSpPr>
        <p:spPr/>
        <p:txBody>
          <a:bodyPr/>
          <a:lstStyle/>
          <a:p>
            <a:fld id="{A034542A-897F-4193-8D46-0E6490EB1A15}" type="slidenum">
              <a:rPr lang="vi-VN" smtClean="0"/>
              <a:t>12</a:t>
            </a:fld>
            <a:endParaRPr lang="vi-VN"/>
          </a:p>
        </p:txBody>
      </p:sp>
    </p:spTree>
    <p:extLst>
      <p:ext uri="{BB962C8B-B14F-4D97-AF65-F5344CB8AC3E}">
        <p14:creationId xmlns:p14="http://schemas.microsoft.com/office/powerpoint/2010/main" val="1511414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t>Family</a:t>
            </a:r>
            <a:endParaRPr lang="vi-VN"/>
          </a:p>
        </p:txBody>
      </p:sp>
      <p:sp>
        <p:nvSpPr>
          <p:cNvPr id="4" name="Slide Number Placeholder 3"/>
          <p:cNvSpPr>
            <a:spLocks noGrp="1"/>
          </p:cNvSpPr>
          <p:nvPr>
            <p:ph type="sldNum" sz="quarter" idx="10"/>
          </p:nvPr>
        </p:nvSpPr>
        <p:spPr/>
        <p:txBody>
          <a:bodyPr/>
          <a:lstStyle/>
          <a:p>
            <a:fld id="{A034542A-897F-4193-8D46-0E6490EB1A15}" type="slidenum">
              <a:rPr lang="vi-VN" smtClean="0"/>
              <a:t>13</a:t>
            </a:fld>
            <a:endParaRPr lang="vi-VN"/>
          </a:p>
        </p:txBody>
      </p:sp>
    </p:spTree>
    <p:extLst>
      <p:ext uri="{BB962C8B-B14F-4D97-AF65-F5344CB8AC3E}">
        <p14:creationId xmlns:p14="http://schemas.microsoft.com/office/powerpoint/2010/main" val="15114143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t>Dad</a:t>
            </a:r>
            <a:endParaRPr lang="vi-VN"/>
          </a:p>
        </p:txBody>
      </p:sp>
      <p:sp>
        <p:nvSpPr>
          <p:cNvPr id="4" name="Slide Number Placeholder 3"/>
          <p:cNvSpPr>
            <a:spLocks noGrp="1"/>
          </p:cNvSpPr>
          <p:nvPr>
            <p:ph type="sldNum" sz="quarter" idx="10"/>
          </p:nvPr>
        </p:nvSpPr>
        <p:spPr/>
        <p:txBody>
          <a:bodyPr/>
          <a:lstStyle/>
          <a:p>
            <a:fld id="{A034542A-897F-4193-8D46-0E6490EB1A15}" type="slidenum">
              <a:rPr lang="vi-VN" smtClean="0"/>
              <a:t>14</a:t>
            </a:fld>
            <a:endParaRPr lang="vi-VN"/>
          </a:p>
        </p:txBody>
      </p:sp>
    </p:spTree>
    <p:extLst>
      <p:ext uri="{BB962C8B-B14F-4D97-AF65-F5344CB8AC3E}">
        <p14:creationId xmlns:p14="http://schemas.microsoft.com/office/powerpoint/2010/main" val="1511414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t>Missing word.</a:t>
            </a:r>
            <a:endParaRPr lang="vi-VN"/>
          </a:p>
        </p:txBody>
      </p:sp>
      <p:sp>
        <p:nvSpPr>
          <p:cNvPr id="4" name="Slide Number Placeholder 3"/>
          <p:cNvSpPr>
            <a:spLocks noGrp="1"/>
          </p:cNvSpPr>
          <p:nvPr>
            <p:ph type="sldNum" sz="quarter" idx="10"/>
          </p:nvPr>
        </p:nvSpPr>
        <p:spPr/>
        <p:txBody>
          <a:bodyPr/>
          <a:lstStyle/>
          <a:p>
            <a:fld id="{A034542A-897F-4193-8D46-0E6490EB1A15}" type="slidenum">
              <a:rPr lang="vi-VN" smtClean="0"/>
              <a:t>15</a:t>
            </a:fld>
            <a:endParaRPr lang="vi-VN"/>
          </a:p>
        </p:txBody>
      </p:sp>
    </p:spTree>
    <p:extLst>
      <p:ext uri="{BB962C8B-B14F-4D97-AF65-F5344CB8AC3E}">
        <p14:creationId xmlns:p14="http://schemas.microsoft.com/office/powerpoint/2010/main" val="15114143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t>Mum</a:t>
            </a:r>
            <a:endParaRPr lang="vi-VN"/>
          </a:p>
        </p:txBody>
      </p:sp>
      <p:sp>
        <p:nvSpPr>
          <p:cNvPr id="4" name="Slide Number Placeholder 3"/>
          <p:cNvSpPr>
            <a:spLocks noGrp="1"/>
          </p:cNvSpPr>
          <p:nvPr>
            <p:ph type="sldNum" sz="quarter" idx="10"/>
          </p:nvPr>
        </p:nvSpPr>
        <p:spPr/>
        <p:txBody>
          <a:bodyPr/>
          <a:lstStyle/>
          <a:p>
            <a:fld id="{A034542A-897F-4193-8D46-0E6490EB1A15}" type="slidenum">
              <a:rPr lang="vi-VN" smtClean="0">
                <a:solidFill>
                  <a:prstClr val="black"/>
                </a:solidFill>
              </a:rPr>
              <a:pPr/>
              <a:t>16</a:t>
            </a:fld>
            <a:endParaRPr lang="vi-VN">
              <a:solidFill>
                <a:prstClr val="black"/>
              </a:solidFill>
            </a:endParaRPr>
          </a:p>
        </p:txBody>
      </p:sp>
    </p:spTree>
    <p:extLst>
      <p:ext uri="{BB962C8B-B14F-4D97-AF65-F5344CB8AC3E}">
        <p14:creationId xmlns:p14="http://schemas.microsoft.com/office/powerpoint/2010/main" val="15114143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034542A-897F-4193-8D46-0E6490EB1A15}" type="slidenum">
              <a:rPr lang="vi-VN" smtClean="0"/>
              <a:t>17</a:t>
            </a:fld>
            <a:endParaRPr lang="vi-VN"/>
          </a:p>
        </p:txBody>
      </p:sp>
    </p:spTree>
    <p:extLst>
      <p:ext uri="{BB962C8B-B14F-4D97-AF65-F5344CB8AC3E}">
        <p14:creationId xmlns:p14="http://schemas.microsoft.com/office/powerpoint/2010/main" val="461354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0"/>
              </a:spcAft>
            </a:pPr>
            <a:r>
              <a:rPr lang="en-AU" sz="1200" b="1">
                <a:solidFill>
                  <a:srgbClr val="000000"/>
                </a:solidFill>
                <a:effectLst/>
                <a:latin typeface="Times New Roman"/>
                <a:ea typeface="Times New Roman"/>
              </a:rPr>
              <a:t>Task 2: Listen and write.</a:t>
            </a:r>
            <a:r>
              <a:rPr lang="en-AU" sz="1200">
                <a:effectLst/>
                <a:latin typeface="Times New Roman"/>
                <a:ea typeface="Times New Roman"/>
              </a:rPr>
              <a:t> </a:t>
            </a:r>
            <a:r>
              <a:rPr lang="en-AU" sz="1200" b="1">
                <a:solidFill>
                  <a:srgbClr val="000000"/>
                </a:solidFill>
                <a:effectLst/>
                <a:latin typeface="Times New Roman"/>
                <a:ea typeface="Times New Roman"/>
              </a:rPr>
              <a:t>(Track 1.2)</a:t>
            </a:r>
            <a:endParaRPr lang="vi-VN" sz="1200">
              <a:effectLst/>
              <a:latin typeface="Times New Roman"/>
              <a:ea typeface="Times New Roman"/>
            </a:endParaRPr>
          </a:p>
          <a:p>
            <a:pPr>
              <a:lnSpc>
                <a:spcPct val="115000"/>
              </a:lnSpc>
              <a:spcAft>
                <a:spcPts val="0"/>
              </a:spcAft>
            </a:pPr>
            <a:r>
              <a:rPr lang="en-AU" sz="1200" b="1">
                <a:solidFill>
                  <a:srgbClr val="000000"/>
                </a:solidFill>
                <a:effectLst/>
                <a:latin typeface="Times New Roman"/>
                <a:ea typeface="Times New Roman"/>
              </a:rPr>
              <a:t>- </a:t>
            </a:r>
            <a:r>
              <a:rPr lang="en-AU" sz="1200">
                <a:solidFill>
                  <a:srgbClr val="000000"/>
                </a:solidFill>
                <a:effectLst/>
                <a:latin typeface="Times New Roman"/>
                <a:ea typeface="Times New Roman"/>
              </a:rPr>
              <a:t>Point and read the new words in the dialogue. Ask students to repeat.</a:t>
            </a:r>
            <a:endParaRPr lang="vi-VN" sz="1200">
              <a:effectLst/>
              <a:latin typeface="Times New Roman"/>
              <a:ea typeface="Times New Roman"/>
            </a:endParaRPr>
          </a:p>
          <a:p>
            <a:pPr>
              <a:lnSpc>
                <a:spcPct val="115000"/>
              </a:lnSpc>
              <a:spcAft>
                <a:spcPts val="0"/>
              </a:spcAft>
            </a:pPr>
            <a:r>
              <a:rPr lang="en-AU" sz="1200">
                <a:solidFill>
                  <a:srgbClr val="000000"/>
                </a:solidFill>
                <a:effectLst/>
                <a:latin typeface="Times New Roman"/>
                <a:ea typeface="Times New Roman"/>
              </a:rPr>
              <a:t>- Play the Track 1.2. Tell students to look at the picture, listen and follow the text with their fingers.</a:t>
            </a:r>
            <a:endParaRPr lang="vi-VN" sz="1200">
              <a:effectLst/>
              <a:latin typeface="Times New Roman"/>
              <a:ea typeface="Times New Roman"/>
            </a:endParaRPr>
          </a:p>
        </p:txBody>
      </p:sp>
      <p:sp>
        <p:nvSpPr>
          <p:cNvPr id="4" name="Slide Number Placeholder 3"/>
          <p:cNvSpPr>
            <a:spLocks noGrp="1"/>
          </p:cNvSpPr>
          <p:nvPr>
            <p:ph type="sldNum" sz="quarter" idx="10"/>
          </p:nvPr>
        </p:nvSpPr>
        <p:spPr/>
        <p:txBody>
          <a:bodyPr/>
          <a:lstStyle/>
          <a:p>
            <a:fld id="{A034542A-897F-4193-8D46-0E6490EB1A15}" type="slidenum">
              <a:rPr lang="vi-VN" smtClean="0"/>
              <a:t>18</a:t>
            </a:fld>
            <a:endParaRPr lang="vi-VN"/>
          </a:p>
        </p:txBody>
      </p:sp>
    </p:spTree>
    <p:extLst>
      <p:ext uri="{BB962C8B-B14F-4D97-AF65-F5344CB8AC3E}">
        <p14:creationId xmlns:p14="http://schemas.microsoft.com/office/powerpoint/2010/main" val="24418234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0"/>
              </a:spcAft>
            </a:pPr>
            <a:r>
              <a:rPr lang="en-AU" sz="1200" b="1">
                <a:solidFill>
                  <a:srgbClr val="000000"/>
                </a:solidFill>
                <a:effectLst/>
                <a:latin typeface="Times New Roman"/>
                <a:ea typeface="Times New Roman"/>
              </a:rPr>
              <a:t>Task 2: Listen and write.</a:t>
            </a:r>
            <a:r>
              <a:rPr lang="en-AU" sz="1200">
                <a:effectLst/>
                <a:latin typeface="Times New Roman"/>
                <a:ea typeface="Times New Roman"/>
              </a:rPr>
              <a:t> </a:t>
            </a:r>
            <a:r>
              <a:rPr lang="en-AU" sz="1200" b="1">
                <a:solidFill>
                  <a:srgbClr val="000000"/>
                </a:solidFill>
                <a:effectLst/>
                <a:latin typeface="Times New Roman"/>
                <a:ea typeface="Times New Roman"/>
              </a:rPr>
              <a:t>(Track 1.2)</a:t>
            </a:r>
            <a:endParaRPr lang="vi-VN" sz="1200">
              <a:effectLst/>
              <a:latin typeface="Times New Roman"/>
              <a:ea typeface="Times New Roman"/>
            </a:endParaRPr>
          </a:p>
          <a:p>
            <a:pPr>
              <a:lnSpc>
                <a:spcPct val="115000"/>
              </a:lnSpc>
              <a:spcAft>
                <a:spcPts val="0"/>
              </a:spcAft>
            </a:pPr>
            <a:r>
              <a:rPr lang="en-AU" sz="1200" b="1">
                <a:solidFill>
                  <a:srgbClr val="000000"/>
                </a:solidFill>
                <a:effectLst/>
                <a:latin typeface="Times New Roman"/>
                <a:ea typeface="Times New Roman"/>
              </a:rPr>
              <a:t>- </a:t>
            </a:r>
            <a:r>
              <a:rPr lang="en-AU" sz="1200">
                <a:solidFill>
                  <a:srgbClr val="000000"/>
                </a:solidFill>
                <a:effectLst/>
                <a:latin typeface="Times New Roman"/>
                <a:ea typeface="Times New Roman"/>
              </a:rPr>
              <a:t>Point and read the new words in the dialogue. Ask students to repeat.</a:t>
            </a:r>
            <a:endParaRPr lang="vi-VN" sz="1200">
              <a:effectLst/>
              <a:latin typeface="Times New Roman"/>
              <a:ea typeface="Times New Roman"/>
            </a:endParaRPr>
          </a:p>
          <a:p>
            <a:pPr>
              <a:lnSpc>
                <a:spcPct val="115000"/>
              </a:lnSpc>
              <a:spcAft>
                <a:spcPts val="0"/>
              </a:spcAft>
            </a:pPr>
            <a:r>
              <a:rPr lang="en-AU" sz="1200">
                <a:solidFill>
                  <a:srgbClr val="000000"/>
                </a:solidFill>
                <a:effectLst/>
                <a:latin typeface="Times New Roman"/>
                <a:ea typeface="Times New Roman"/>
              </a:rPr>
              <a:t>- Play the Track 1.2. Tell students to look at the picture, listen and follow the text with their fingers.</a:t>
            </a:r>
            <a:endParaRPr lang="vi-VN" sz="1200">
              <a:effectLst/>
              <a:latin typeface="Times New Roman"/>
              <a:ea typeface="Times New Roman"/>
            </a:endParaRPr>
          </a:p>
        </p:txBody>
      </p:sp>
      <p:sp>
        <p:nvSpPr>
          <p:cNvPr id="4" name="Slide Number Placeholder 3"/>
          <p:cNvSpPr>
            <a:spLocks noGrp="1"/>
          </p:cNvSpPr>
          <p:nvPr>
            <p:ph type="sldNum" sz="quarter" idx="10"/>
          </p:nvPr>
        </p:nvSpPr>
        <p:spPr/>
        <p:txBody>
          <a:bodyPr/>
          <a:lstStyle/>
          <a:p>
            <a:fld id="{A034542A-897F-4193-8D46-0E6490EB1A15}" type="slidenum">
              <a:rPr lang="vi-VN" smtClean="0"/>
              <a:t>19</a:t>
            </a:fld>
            <a:endParaRPr lang="vi-VN"/>
          </a:p>
        </p:txBody>
      </p:sp>
    </p:spTree>
    <p:extLst>
      <p:ext uri="{BB962C8B-B14F-4D97-AF65-F5344CB8AC3E}">
        <p14:creationId xmlns:p14="http://schemas.microsoft.com/office/powerpoint/2010/main" val="2245123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034542A-897F-4193-8D46-0E6490EB1A15}" type="slidenum">
              <a:rPr lang="vi-VN" smtClean="0"/>
              <a:t>2</a:t>
            </a:fld>
            <a:endParaRPr lang="vi-VN"/>
          </a:p>
        </p:txBody>
      </p:sp>
    </p:spTree>
    <p:extLst>
      <p:ext uri="{BB962C8B-B14F-4D97-AF65-F5344CB8AC3E}">
        <p14:creationId xmlns:p14="http://schemas.microsoft.com/office/powerpoint/2010/main" val="34664906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034542A-897F-4193-8D46-0E6490EB1A15}" type="slidenum">
              <a:rPr lang="vi-VN" smtClean="0"/>
              <a:t>20</a:t>
            </a:fld>
            <a:endParaRPr lang="vi-VN"/>
          </a:p>
        </p:txBody>
      </p:sp>
    </p:spTree>
    <p:extLst>
      <p:ext uri="{BB962C8B-B14F-4D97-AF65-F5344CB8AC3E}">
        <p14:creationId xmlns:p14="http://schemas.microsoft.com/office/powerpoint/2010/main" val="13280274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034542A-897F-4193-8D46-0E6490EB1A15}" type="slidenum">
              <a:rPr lang="vi-VN" smtClean="0"/>
              <a:t>21</a:t>
            </a:fld>
            <a:endParaRPr lang="vi-VN"/>
          </a:p>
        </p:txBody>
      </p:sp>
    </p:spTree>
    <p:extLst>
      <p:ext uri="{BB962C8B-B14F-4D97-AF65-F5344CB8AC3E}">
        <p14:creationId xmlns:p14="http://schemas.microsoft.com/office/powerpoint/2010/main" val="28648521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0"/>
              </a:spcAft>
            </a:pPr>
            <a:r>
              <a:rPr lang="en-AU" sz="1200" b="1">
                <a:solidFill>
                  <a:srgbClr val="000000"/>
                </a:solidFill>
                <a:effectLst/>
                <a:latin typeface="Times New Roman"/>
                <a:ea typeface="Times New Roman"/>
              </a:rPr>
              <a:t>Role play </a:t>
            </a:r>
          </a:p>
          <a:p>
            <a:pPr>
              <a:lnSpc>
                <a:spcPct val="115000"/>
              </a:lnSpc>
              <a:spcAft>
                <a:spcPts val="0"/>
              </a:spcAft>
            </a:pPr>
            <a:r>
              <a:rPr lang="en-AU" sz="1200" b="0">
                <a:solidFill>
                  <a:srgbClr val="000000"/>
                </a:solidFill>
                <a:effectLst/>
                <a:latin typeface="Times New Roman"/>
                <a:ea typeface="Times New Roman"/>
              </a:rPr>
              <a:t>- Model a conversation to introduce family by having two students come up to the front of the classroom.</a:t>
            </a:r>
            <a:br>
              <a:rPr lang="en-AU" sz="1200" b="0">
                <a:solidFill>
                  <a:srgbClr val="000000"/>
                </a:solidFill>
                <a:effectLst/>
                <a:latin typeface="Times New Roman"/>
                <a:ea typeface="Times New Roman"/>
              </a:rPr>
            </a:br>
            <a:r>
              <a:rPr lang="en-AU" sz="1200" b="0">
                <a:solidFill>
                  <a:srgbClr val="000000"/>
                </a:solidFill>
                <a:effectLst/>
                <a:latin typeface="Times New Roman"/>
                <a:ea typeface="Times New Roman"/>
              </a:rPr>
              <a:t>- Each student takes turn to ask and asnwer.  </a:t>
            </a:r>
            <a:br>
              <a:rPr lang="en-AU" sz="1200" b="0">
                <a:solidFill>
                  <a:srgbClr val="000000"/>
                </a:solidFill>
                <a:effectLst/>
                <a:latin typeface="Times New Roman"/>
                <a:ea typeface="Times New Roman"/>
              </a:rPr>
            </a:br>
            <a:r>
              <a:rPr lang="en-AU" sz="1200" b="0">
                <a:solidFill>
                  <a:srgbClr val="000000"/>
                </a:solidFill>
                <a:effectLst/>
                <a:latin typeface="Times New Roman"/>
                <a:ea typeface="Times New Roman"/>
              </a:rPr>
              <a:t>- Ask students to act out the dialogue in pairs. Ask some volunteers to act it out in front of the whole class.</a:t>
            </a:r>
          </a:p>
          <a:p>
            <a:pPr>
              <a:lnSpc>
                <a:spcPct val="115000"/>
              </a:lnSpc>
              <a:spcAft>
                <a:spcPts val="0"/>
              </a:spcAft>
            </a:pPr>
            <a:r>
              <a:rPr lang="en-AU" sz="1200" b="0">
                <a:solidFill>
                  <a:srgbClr val="000000"/>
                </a:solidFill>
                <a:effectLst/>
                <a:latin typeface="Times New Roman"/>
                <a:ea typeface="Times New Roman"/>
              </a:rPr>
              <a:t>- Tell students to listen again and fill in the gap.</a:t>
            </a:r>
          </a:p>
          <a:p>
            <a:pPr>
              <a:lnSpc>
                <a:spcPct val="115000"/>
              </a:lnSpc>
              <a:spcAft>
                <a:spcPts val="0"/>
              </a:spcAft>
            </a:pPr>
            <a:r>
              <a:rPr lang="en-AU" sz="1200" b="0">
                <a:solidFill>
                  <a:srgbClr val="000000"/>
                </a:solidFill>
                <a:effectLst/>
                <a:latin typeface="Times New Roman"/>
                <a:ea typeface="Times New Roman"/>
              </a:rPr>
              <a:t>- Elicit the correct answer.</a:t>
            </a:r>
          </a:p>
          <a:p>
            <a:pPr>
              <a:lnSpc>
                <a:spcPct val="115000"/>
              </a:lnSpc>
              <a:spcAft>
                <a:spcPts val="0"/>
              </a:spcAft>
            </a:pPr>
            <a:r>
              <a:rPr lang="en-AU" sz="1200" b="0">
                <a:solidFill>
                  <a:srgbClr val="000000"/>
                </a:solidFill>
                <a:effectLst/>
                <a:latin typeface="Times New Roman"/>
                <a:ea typeface="Times New Roman"/>
              </a:rPr>
              <a:t>- Ask students to read a sentence again. </a:t>
            </a:r>
          </a:p>
        </p:txBody>
      </p:sp>
      <p:sp>
        <p:nvSpPr>
          <p:cNvPr id="4" name="Slide Number Placeholder 3"/>
          <p:cNvSpPr>
            <a:spLocks noGrp="1"/>
          </p:cNvSpPr>
          <p:nvPr>
            <p:ph type="sldNum" sz="quarter" idx="10"/>
          </p:nvPr>
        </p:nvSpPr>
        <p:spPr/>
        <p:txBody>
          <a:bodyPr/>
          <a:lstStyle/>
          <a:p>
            <a:fld id="{A034542A-897F-4193-8D46-0E6490EB1A15}" type="slidenum">
              <a:rPr lang="vi-VN" smtClean="0"/>
              <a:t>22</a:t>
            </a:fld>
            <a:endParaRPr lang="vi-VN"/>
          </a:p>
        </p:txBody>
      </p:sp>
    </p:spTree>
    <p:extLst>
      <p:ext uri="{BB962C8B-B14F-4D97-AF65-F5344CB8AC3E}">
        <p14:creationId xmlns:p14="http://schemas.microsoft.com/office/powerpoint/2010/main" val="25658764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0"/>
              </a:spcAft>
            </a:pPr>
            <a:r>
              <a:rPr lang="en-AU" sz="1200" b="1">
                <a:solidFill>
                  <a:srgbClr val="000000"/>
                </a:solidFill>
                <a:effectLst/>
                <a:latin typeface="Times New Roman"/>
                <a:ea typeface="Times New Roman"/>
              </a:rPr>
              <a:t>Role play </a:t>
            </a:r>
          </a:p>
          <a:p>
            <a:pPr>
              <a:lnSpc>
                <a:spcPct val="115000"/>
              </a:lnSpc>
              <a:spcAft>
                <a:spcPts val="0"/>
              </a:spcAft>
            </a:pPr>
            <a:r>
              <a:rPr lang="en-AU" sz="1200" b="0">
                <a:solidFill>
                  <a:srgbClr val="000000"/>
                </a:solidFill>
                <a:effectLst/>
                <a:latin typeface="Times New Roman"/>
                <a:ea typeface="Times New Roman"/>
              </a:rPr>
              <a:t>- Model a conversation to introduce family by having two students come up to the front of the classroom.</a:t>
            </a:r>
            <a:br>
              <a:rPr lang="en-AU" sz="1200" b="0">
                <a:solidFill>
                  <a:srgbClr val="000000"/>
                </a:solidFill>
                <a:effectLst/>
                <a:latin typeface="Times New Roman"/>
                <a:ea typeface="Times New Roman"/>
              </a:rPr>
            </a:br>
            <a:r>
              <a:rPr lang="en-AU" sz="1200" b="0">
                <a:solidFill>
                  <a:srgbClr val="000000"/>
                </a:solidFill>
                <a:effectLst/>
                <a:latin typeface="Times New Roman"/>
                <a:ea typeface="Times New Roman"/>
              </a:rPr>
              <a:t>- Each student takes turn to ask and asnwer.  </a:t>
            </a:r>
            <a:br>
              <a:rPr lang="en-AU" sz="1200" b="0">
                <a:solidFill>
                  <a:srgbClr val="000000"/>
                </a:solidFill>
                <a:effectLst/>
                <a:latin typeface="Times New Roman"/>
                <a:ea typeface="Times New Roman"/>
              </a:rPr>
            </a:br>
            <a:r>
              <a:rPr lang="en-AU" sz="1200" b="0">
                <a:solidFill>
                  <a:srgbClr val="000000"/>
                </a:solidFill>
                <a:effectLst/>
                <a:latin typeface="Times New Roman"/>
                <a:ea typeface="Times New Roman"/>
              </a:rPr>
              <a:t>- Ask students to act out the dialogue in pairs. Ask some volunteers to act it out in front of the whole class.</a:t>
            </a:r>
          </a:p>
          <a:p>
            <a:pPr>
              <a:lnSpc>
                <a:spcPct val="115000"/>
              </a:lnSpc>
              <a:spcAft>
                <a:spcPts val="0"/>
              </a:spcAft>
            </a:pPr>
            <a:r>
              <a:rPr lang="en-AU" sz="1200" b="0">
                <a:solidFill>
                  <a:srgbClr val="000000"/>
                </a:solidFill>
                <a:effectLst/>
                <a:latin typeface="Times New Roman"/>
                <a:ea typeface="Times New Roman"/>
              </a:rPr>
              <a:t>- Tell students to listen again and fill in the gap.</a:t>
            </a:r>
          </a:p>
          <a:p>
            <a:pPr>
              <a:lnSpc>
                <a:spcPct val="115000"/>
              </a:lnSpc>
              <a:spcAft>
                <a:spcPts val="0"/>
              </a:spcAft>
            </a:pPr>
            <a:r>
              <a:rPr lang="en-AU" sz="1200" b="0">
                <a:solidFill>
                  <a:srgbClr val="000000"/>
                </a:solidFill>
                <a:effectLst/>
                <a:latin typeface="Times New Roman"/>
                <a:ea typeface="Times New Roman"/>
              </a:rPr>
              <a:t>- Elicit the correct answer.</a:t>
            </a:r>
          </a:p>
          <a:p>
            <a:pPr>
              <a:lnSpc>
                <a:spcPct val="115000"/>
              </a:lnSpc>
              <a:spcAft>
                <a:spcPts val="0"/>
              </a:spcAft>
            </a:pPr>
            <a:r>
              <a:rPr lang="en-AU" sz="1200" b="0">
                <a:solidFill>
                  <a:srgbClr val="000000"/>
                </a:solidFill>
                <a:effectLst/>
                <a:latin typeface="Times New Roman"/>
                <a:ea typeface="Times New Roman"/>
              </a:rPr>
              <a:t>- Ask students to read a sentence again. </a:t>
            </a:r>
          </a:p>
        </p:txBody>
      </p:sp>
      <p:sp>
        <p:nvSpPr>
          <p:cNvPr id="4" name="Slide Number Placeholder 3"/>
          <p:cNvSpPr>
            <a:spLocks noGrp="1"/>
          </p:cNvSpPr>
          <p:nvPr>
            <p:ph type="sldNum" sz="quarter" idx="10"/>
          </p:nvPr>
        </p:nvSpPr>
        <p:spPr/>
        <p:txBody>
          <a:bodyPr/>
          <a:lstStyle/>
          <a:p>
            <a:fld id="{A034542A-897F-4193-8D46-0E6490EB1A15}" type="slidenum">
              <a:rPr lang="vi-VN" smtClean="0"/>
              <a:t>23</a:t>
            </a:fld>
            <a:endParaRPr lang="vi-VN"/>
          </a:p>
        </p:txBody>
      </p:sp>
    </p:spTree>
    <p:extLst>
      <p:ext uri="{BB962C8B-B14F-4D97-AF65-F5344CB8AC3E}">
        <p14:creationId xmlns:p14="http://schemas.microsoft.com/office/powerpoint/2010/main" val="39360577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0"/>
              </a:spcAft>
            </a:pPr>
            <a:r>
              <a:rPr lang="en-AU" sz="1200" b="1" dirty="0">
                <a:solidFill>
                  <a:srgbClr val="000000"/>
                </a:solidFill>
                <a:effectLst/>
                <a:latin typeface="Times New Roman"/>
                <a:ea typeface="Times New Roman"/>
              </a:rPr>
              <a:t>Game: Point and say</a:t>
            </a:r>
          </a:p>
          <a:p>
            <a:pPr>
              <a:lnSpc>
                <a:spcPct val="115000"/>
              </a:lnSpc>
              <a:spcAft>
                <a:spcPts val="0"/>
              </a:spcAft>
            </a:pPr>
            <a:r>
              <a:rPr lang="en-AU" sz="1200" b="0" dirty="0">
                <a:solidFill>
                  <a:srgbClr val="000000"/>
                </a:solidFill>
                <a:effectLst/>
                <a:latin typeface="Times New Roman"/>
                <a:ea typeface="Times New Roman"/>
              </a:rPr>
              <a:t>- Ask students to work groups of four. </a:t>
            </a:r>
          </a:p>
          <a:p>
            <a:pPr>
              <a:lnSpc>
                <a:spcPct val="115000"/>
              </a:lnSpc>
              <a:spcAft>
                <a:spcPts val="0"/>
              </a:spcAft>
            </a:pPr>
            <a:r>
              <a:rPr lang="en-AU" sz="1200" b="0" dirty="0">
                <a:solidFill>
                  <a:srgbClr val="000000"/>
                </a:solidFill>
                <a:effectLst/>
                <a:latin typeface="Times New Roman"/>
                <a:ea typeface="Times New Roman"/>
              </a:rPr>
              <a:t>- One student looks at the photo in activity 2 and say Look at my ...! (e.g. Look at my mum!), and the other students have to quickly point at the person (e.g. mum) in the photo. </a:t>
            </a:r>
          </a:p>
          <a:p>
            <a:pPr>
              <a:lnSpc>
                <a:spcPct val="115000"/>
              </a:lnSpc>
              <a:spcAft>
                <a:spcPts val="0"/>
              </a:spcAft>
            </a:pPr>
            <a:r>
              <a:rPr lang="en-AU" sz="1200" b="0" dirty="0">
                <a:solidFill>
                  <a:srgbClr val="000000"/>
                </a:solidFill>
                <a:effectLst/>
                <a:latin typeface="Times New Roman"/>
                <a:ea typeface="Times New Roman"/>
              </a:rPr>
              <a:t>- The fastest student who points at the right person gets a point.</a:t>
            </a:r>
          </a:p>
          <a:p>
            <a:pPr>
              <a:lnSpc>
                <a:spcPct val="115000"/>
              </a:lnSpc>
              <a:spcAft>
                <a:spcPts val="0"/>
              </a:spcAft>
            </a:pPr>
            <a:r>
              <a:rPr lang="en-AU" sz="1200" b="0" dirty="0">
                <a:solidFill>
                  <a:srgbClr val="000000"/>
                </a:solidFill>
                <a:effectLst/>
                <a:latin typeface="Times New Roman"/>
                <a:ea typeface="Times New Roman"/>
              </a:rPr>
              <a:t>- Ask students to play in groups. Walk around and give help if necessary.</a:t>
            </a:r>
          </a:p>
          <a:p>
            <a:pPr>
              <a:lnSpc>
                <a:spcPct val="115000"/>
              </a:lnSpc>
              <a:spcAft>
                <a:spcPts val="0"/>
              </a:spcAft>
            </a:pPr>
            <a:r>
              <a:rPr lang="en-AU" sz="1200" b="0" dirty="0">
                <a:solidFill>
                  <a:srgbClr val="000000"/>
                </a:solidFill>
                <a:effectLst/>
                <a:latin typeface="Times New Roman"/>
                <a:ea typeface="Times New Roman"/>
              </a:rPr>
              <a:t>- Ask some volunteers to play in front of the whole class. </a:t>
            </a:r>
          </a:p>
        </p:txBody>
      </p:sp>
      <p:sp>
        <p:nvSpPr>
          <p:cNvPr id="4" name="Slide Number Placeholder 3"/>
          <p:cNvSpPr>
            <a:spLocks noGrp="1"/>
          </p:cNvSpPr>
          <p:nvPr>
            <p:ph type="sldNum" sz="quarter" idx="10"/>
          </p:nvPr>
        </p:nvSpPr>
        <p:spPr/>
        <p:txBody>
          <a:bodyPr/>
          <a:lstStyle/>
          <a:p>
            <a:fld id="{A034542A-897F-4193-8D46-0E6490EB1A15}" type="slidenum">
              <a:rPr lang="vi-VN" smtClean="0"/>
              <a:t>24</a:t>
            </a:fld>
            <a:endParaRPr lang="vi-VN"/>
          </a:p>
        </p:txBody>
      </p:sp>
    </p:spTree>
    <p:extLst>
      <p:ext uri="{BB962C8B-B14F-4D97-AF65-F5344CB8AC3E}">
        <p14:creationId xmlns:p14="http://schemas.microsoft.com/office/powerpoint/2010/main" val="35216940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0"/>
              </a:spcAft>
              <a:tabLst>
                <a:tab pos="1269365" algn="l"/>
              </a:tabLst>
            </a:pPr>
            <a:r>
              <a:rPr lang="en-AU" sz="1200" b="1">
                <a:effectLst/>
                <a:latin typeface="Times New Roman"/>
                <a:ea typeface="Times New Roman"/>
              </a:rPr>
              <a:t>Make and play with Finger Puppets</a:t>
            </a:r>
            <a:endParaRPr lang="vi-VN" sz="1200">
              <a:effectLst/>
              <a:latin typeface="Times New Roman"/>
              <a:ea typeface="Times New Roman"/>
            </a:endParaRPr>
          </a:p>
          <a:p>
            <a:pPr>
              <a:spcAft>
                <a:spcPts val="0"/>
              </a:spcAft>
              <a:tabLst>
                <a:tab pos="1269365" algn="l"/>
              </a:tabLst>
            </a:pPr>
            <a:r>
              <a:rPr lang="en-AU" sz="1200">
                <a:effectLst/>
                <a:latin typeface="Times New Roman"/>
                <a:ea typeface="Times New Roman"/>
              </a:rPr>
              <a:t>- Teacher can print and cut out the finger puppets. </a:t>
            </a:r>
            <a:endParaRPr lang="vi-VN" sz="1200">
              <a:effectLst/>
              <a:latin typeface="Times New Roman"/>
              <a:ea typeface="Times New Roman"/>
            </a:endParaRPr>
          </a:p>
          <a:p>
            <a:pPr>
              <a:spcAft>
                <a:spcPts val="0"/>
              </a:spcAft>
              <a:tabLst>
                <a:tab pos="1269365" algn="l"/>
              </a:tabLst>
            </a:pPr>
            <a:r>
              <a:rPr lang="en-AU" sz="1200">
                <a:effectLst/>
                <a:latin typeface="Times New Roman"/>
                <a:ea typeface="Times New Roman"/>
              </a:rPr>
              <a:t>- Ask students to draw faces and color in the puppets. Attach the puppets to each students' fingers by taping the straps around the finger.  </a:t>
            </a:r>
            <a:endParaRPr lang="vi-VN" sz="1200">
              <a:effectLst/>
              <a:latin typeface="Times New Roman"/>
              <a:ea typeface="Times New Roman"/>
            </a:endParaRPr>
          </a:p>
          <a:p>
            <a:pPr>
              <a:spcAft>
                <a:spcPts val="0"/>
              </a:spcAft>
              <a:tabLst>
                <a:tab pos="1269365" algn="l"/>
              </a:tabLst>
            </a:pPr>
            <a:r>
              <a:rPr lang="en-AU" sz="1200">
                <a:effectLst/>
                <a:latin typeface="Times New Roman"/>
                <a:ea typeface="Times New Roman"/>
              </a:rPr>
              <a:t>- Check </a:t>
            </a:r>
            <a:r>
              <a:rPr lang="vi-VN" sz="1200">
                <a:effectLst/>
                <a:latin typeface="Times New Roman"/>
                <a:ea typeface="Times New Roman"/>
              </a:rPr>
              <a:t>students</a:t>
            </a:r>
            <a:r>
              <a:rPr lang="vi-VN" sz="1200" baseline="0">
                <a:effectLst/>
                <a:latin typeface="Times New Roman"/>
                <a:ea typeface="Times New Roman"/>
              </a:rPr>
              <a:t>’ </a:t>
            </a:r>
            <a:r>
              <a:rPr lang="en-AU" sz="1200">
                <a:effectLst/>
                <a:latin typeface="Times New Roman"/>
                <a:ea typeface="Times New Roman"/>
              </a:rPr>
              <a:t>understand which puppet is which. </a:t>
            </a:r>
            <a:endParaRPr lang="vi-VN" sz="1200">
              <a:effectLst/>
              <a:latin typeface="Times New Roman"/>
              <a:ea typeface="Times New Roman"/>
            </a:endParaRPr>
          </a:p>
          <a:p>
            <a:r>
              <a:rPr lang="en-AU" sz="1200">
                <a:effectLst/>
                <a:latin typeface="Times New Roman"/>
                <a:ea typeface="Times New Roman"/>
              </a:rPr>
              <a:t>- Play a quick game: Teacher says "Wiggle the sister" and everyone has to quickly wiggle the right one. </a:t>
            </a:r>
            <a:endParaRPr lang="vi-VN"/>
          </a:p>
        </p:txBody>
      </p:sp>
      <p:sp>
        <p:nvSpPr>
          <p:cNvPr id="4" name="Slide Number Placeholder 3"/>
          <p:cNvSpPr>
            <a:spLocks noGrp="1"/>
          </p:cNvSpPr>
          <p:nvPr>
            <p:ph type="sldNum" sz="quarter" idx="10"/>
          </p:nvPr>
        </p:nvSpPr>
        <p:spPr/>
        <p:txBody>
          <a:bodyPr/>
          <a:lstStyle/>
          <a:p>
            <a:fld id="{A034542A-897F-4193-8D46-0E6490EB1A15}" type="slidenum">
              <a:rPr lang="vi-VN" smtClean="0"/>
              <a:t>25</a:t>
            </a:fld>
            <a:endParaRPr lang="vi-VN"/>
          </a:p>
        </p:txBody>
      </p:sp>
    </p:spTree>
    <p:extLst>
      <p:ext uri="{BB962C8B-B14F-4D97-AF65-F5344CB8AC3E}">
        <p14:creationId xmlns:p14="http://schemas.microsoft.com/office/powerpoint/2010/main" val="36989614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A034542A-897F-4193-8D46-0E6490EB1A15}" type="slidenum">
              <a:rPr lang="vi-VN" smtClean="0">
                <a:solidFill>
                  <a:prstClr val="black"/>
                </a:solidFill>
              </a:rPr>
              <a:pPr/>
              <a:t>26</a:t>
            </a:fld>
            <a:endParaRPr lang="vi-VN">
              <a:solidFill>
                <a:prstClr val="black"/>
              </a:solidFill>
            </a:endParaRPr>
          </a:p>
        </p:txBody>
      </p:sp>
    </p:spTree>
    <p:extLst>
      <p:ext uri="{BB962C8B-B14F-4D97-AF65-F5344CB8AC3E}">
        <p14:creationId xmlns:p14="http://schemas.microsoft.com/office/powerpoint/2010/main" val="15114143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A034542A-897F-4193-8D46-0E6490EB1A15}" type="slidenum">
              <a:rPr lang="vi-VN" smtClean="0">
                <a:solidFill>
                  <a:prstClr val="black"/>
                </a:solidFill>
              </a:rPr>
              <a:pPr/>
              <a:t>27</a:t>
            </a:fld>
            <a:endParaRPr lang="vi-VN">
              <a:solidFill>
                <a:prstClr val="black"/>
              </a:solidFill>
            </a:endParaRPr>
          </a:p>
        </p:txBody>
      </p:sp>
    </p:spTree>
    <p:extLst>
      <p:ext uri="{BB962C8B-B14F-4D97-AF65-F5344CB8AC3E}">
        <p14:creationId xmlns:p14="http://schemas.microsoft.com/office/powerpoint/2010/main" val="15114143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A034542A-897F-4193-8D46-0E6490EB1A15}" type="slidenum">
              <a:rPr lang="vi-VN" smtClean="0">
                <a:solidFill>
                  <a:prstClr val="black"/>
                </a:solidFill>
              </a:rPr>
              <a:pPr/>
              <a:t>28</a:t>
            </a:fld>
            <a:endParaRPr lang="vi-VN">
              <a:solidFill>
                <a:prstClr val="black"/>
              </a:solidFill>
            </a:endParaRPr>
          </a:p>
        </p:txBody>
      </p:sp>
    </p:spTree>
    <p:extLst>
      <p:ext uri="{BB962C8B-B14F-4D97-AF65-F5344CB8AC3E}">
        <p14:creationId xmlns:p14="http://schemas.microsoft.com/office/powerpoint/2010/main" val="8602060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A034542A-897F-4193-8D46-0E6490EB1A15}" type="slidenum">
              <a:rPr lang="vi-VN" smtClean="0">
                <a:solidFill>
                  <a:prstClr val="black"/>
                </a:solidFill>
              </a:rPr>
              <a:pPr/>
              <a:t>29</a:t>
            </a:fld>
            <a:endParaRPr lang="vi-VN">
              <a:solidFill>
                <a:prstClr val="black"/>
              </a:solidFill>
            </a:endParaRPr>
          </a:p>
        </p:txBody>
      </p:sp>
    </p:spTree>
    <p:extLst>
      <p:ext uri="{BB962C8B-B14F-4D97-AF65-F5344CB8AC3E}">
        <p14:creationId xmlns:p14="http://schemas.microsoft.com/office/powerpoint/2010/main" val="308932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A034542A-897F-4193-8D46-0E6490EB1A15}" type="slidenum">
              <a:rPr lang="vi-VN" smtClean="0"/>
              <a:t>3</a:t>
            </a:fld>
            <a:endParaRPr lang="vi-VN"/>
          </a:p>
        </p:txBody>
      </p:sp>
    </p:spTree>
    <p:extLst>
      <p:ext uri="{BB962C8B-B14F-4D97-AF65-F5344CB8AC3E}">
        <p14:creationId xmlns:p14="http://schemas.microsoft.com/office/powerpoint/2010/main" val="4247442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THIẾT</a:t>
            </a:r>
            <a:r>
              <a:rPr lang="en-US" baseline="0" dirty="0"/>
              <a:t> KẾ HOẠT ĐỘNG TƯƠNG TÁC CHO CÁC CÂU HỎI TỪ SLIDE 31 ĐẾN 35</a:t>
            </a:r>
            <a:endParaRPr lang="en-US" dirty="0"/>
          </a:p>
          <a:p>
            <a:r>
              <a:rPr lang="vi-VN" dirty="0" err="1"/>
              <a:t>Game</a:t>
            </a:r>
            <a:r>
              <a:rPr lang="vi-VN" dirty="0"/>
              <a:t>: </a:t>
            </a:r>
            <a:r>
              <a:rPr lang="vi-VN" dirty="0" err="1"/>
              <a:t>Choose</a:t>
            </a:r>
            <a:r>
              <a:rPr lang="vi-VN" baseline="0" dirty="0"/>
              <a:t> the </a:t>
            </a:r>
            <a:r>
              <a:rPr lang="vi-VN" baseline="0" dirty="0" err="1"/>
              <a:t>correct</a:t>
            </a:r>
            <a:r>
              <a:rPr lang="vi-VN" baseline="0" dirty="0"/>
              <a:t> </a:t>
            </a:r>
            <a:r>
              <a:rPr lang="vi-VN" baseline="0" dirty="0" err="1"/>
              <a:t>answer</a:t>
            </a:r>
            <a:endParaRPr lang="vi-VN" dirty="0"/>
          </a:p>
        </p:txBody>
      </p:sp>
      <p:sp>
        <p:nvSpPr>
          <p:cNvPr id="4" name="Slide Number Placeholder 3"/>
          <p:cNvSpPr>
            <a:spLocks noGrp="1"/>
          </p:cNvSpPr>
          <p:nvPr>
            <p:ph type="sldNum" sz="quarter" idx="10"/>
          </p:nvPr>
        </p:nvSpPr>
        <p:spPr/>
        <p:txBody>
          <a:bodyPr/>
          <a:lstStyle/>
          <a:p>
            <a:fld id="{A034542A-897F-4193-8D46-0E6490EB1A15}" type="slidenum">
              <a:rPr lang="vi-VN" smtClean="0">
                <a:solidFill>
                  <a:prstClr val="black"/>
                </a:solidFill>
              </a:rPr>
              <a:pPr/>
              <a:t>30</a:t>
            </a:fld>
            <a:endParaRPr lang="vi-VN">
              <a:solidFill>
                <a:prstClr val="black"/>
              </a:solidFill>
            </a:endParaRPr>
          </a:p>
        </p:txBody>
      </p:sp>
    </p:spTree>
    <p:extLst>
      <p:ext uri="{BB962C8B-B14F-4D97-AF65-F5344CB8AC3E}">
        <p14:creationId xmlns:p14="http://schemas.microsoft.com/office/powerpoint/2010/main" val="15114143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r>
              <a:rPr lang="en-US"/>
              <a:t>Key: A</a:t>
            </a:r>
          </a:p>
        </p:txBody>
      </p:sp>
      <p:sp>
        <p:nvSpPr>
          <p:cNvPr id="4" name="Chỗ dành sẵn cho Số hiệu Bản chiếu 3"/>
          <p:cNvSpPr>
            <a:spLocks noGrp="1"/>
          </p:cNvSpPr>
          <p:nvPr>
            <p:ph type="sldNum" sz="quarter" idx="5"/>
          </p:nvPr>
        </p:nvSpPr>
        <p:spPr/>
        <p:txBody>
          <a:bodyPr/>
          <a:lstStyle/>
          <a:p>
            <a:fld id="{11F42AD6-B672-4D5F-B54C-BD6FBEFF3A53}"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5312635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Key: C</a:t>
            </a:r>
          </a:p>
          <a:p>
            <a:endParaRPr lang="en-US"/>
          </a:p>
        </p:txBody>
      </p:sp>
      <p:sp>
        <p:nvSpPr>
          <p:cNvPr id="4" name="Chỗ dành sẵn cho Số hiệu Bản chiếu 3"/>
          <p:cNvSpPr>
            <a:spLocks noGrp="1"/>
          </p:cNvSpPr>
          <p:nvPr>
            <p:ph type="sldNum" sz="quarter" idx="5"/>
          </p:nvPr>
        </p:nvSpPr>
        <p:spPr/>
        <p:txBody>
          <a:bodyPr/>
          <a:lstStyle/>
          <a:p>
            <a:fld id="{11F42AD6-B672-4D5F-B54C-BD6FBEFF3A53}"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5312635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Key: A</a:t>
            </a:r>
          </a:p>
          <a:p>
            <a:endParaRPr lang="en-US"/>
          </a:p>
        </p:txBody>
      </p:sp>
      <p:sp>
        <p:nvSpPr>
          <p:cNvPr id="4" name="Chỗ dành sẵn cho Số hiệu Bản chiếu 3"/>
          <p:cNvSpPr>
            <a:spLocks noGrp="1"/>
          </p:cNvSpPr>
          <p:nvPr>
            <p:ph type="sldNum" sz="quarter" idx="5"/>
          </p:nvPr>
        </p:nvSpPr>
        <p:spPr/>
        <p:txBody>
          <a:bodyPr/>
          <a:lstStyle/>
          <a:p>
            <a:fld id="{11F42AD6-B672-4D5F-B54C-BD6FBEFF3A53}"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5312635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Key: B</a:t>
            </a:r>
          </a:p>
          <a:p>
            <a:endParaRPr lang="en-US"/>
          </a:p>
        </p:txBody>
      </p:sp>
      <p:sp>
        <p:nvSpPr>
          <p:cNvPr id="4" name="Chỗ dành sẵn cho Số hiệu Bản chiếu 3"/>
          <p:cNvSpPr>
            <a:spLocks noGrp="1"/>
          </p:cNvSpPr>
          <p:nvPr>
            <p:ph type="sldNum" sz="quarter" idx="5"/>
          </p:nvPr>
        </p:nvSpPr>
        <p:spPr/>
        <p:txBody>
          <a:bodyPr/>
          <a:lstStyle/>
          <a:p>
            <a:fld id="{11F42AD6-B672-4D5F-B54C-BD6FBEFF3A53}"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5312635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Key: D</a:t>
            </a:r>
          </a:p>
          <a:p>
            <a:endParaRPr lang="en-US"/>
          </a:p>
        </p:txBody>
      </p:sp>
      <p:sp>
        <p:nvSpPr>
          <p:cNvPr id="4" name="Chỗ dành sẵn cho Số hiệu Bản chiếu 3"/>
          <p:cNvSpPr>
            <a:spLocks noGrp="1"/>
          </p:cNvSpPr>
          <p:nvPr>
            <p:ph type="sldNum" sz="quarter" idx="5"/>
          </p:nvPr>
        </p:nvSpPr>
        <p:spPr/>
        <p:txBody>
          <a:bodyPr/>
          <a:lstStyle/>
          <a:p>
            <a:fld id="{11F42AD6-B672-4D5F-B54C-BD6FBEFF3A53}"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5312635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A034542A-897F-4193-8D46-0E6490EB1A15}" type="slidenum">
              <a:rPr lang="vi-VN" smtClean="0">
                <a:solidFill>
                  <a:prstClr val="black"/>
                </a:solidFill>
              </a:rPr>
              <a:pPr/>
              <a:t>36</a:t>
            </a:fld>
            <a:endParaRPr lang="vi-VN">
              <a:solidFill>
                <a:prstClr val="black"/>
              </a:solidFill>
            </a:endParaRPr>
          </a:p>
        </p:txBody>
      </p:sp>
    </p:spTree>
    <p:extLst>
      <p:ext uri="{BB962C8B-B14F-4D97-AF65-F5344CB8AC3E}">
        <p14:creationId xmlns:p14="http://schemas.microsoft.com/office/powerpoint/2010/main" val="15114143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A034542A-897F-4193-8D46-0E6490EB1A15}" type="slidenum">
              <a:rPr lang="vi-VN" smtClean="0">
                <a:solidFill>
                  <a:prstClr val="black"/>
                </a:solidFill>
              </a:rPr>
              <a:pPr/>
              <a:t>37</a:t>
            </a:fld>
            <a:endParaRPr lang="vi-VN">
              <a:solidFill>
                <a:prstClr val="black"/>
              </a:solidFill>
            </a:endParaRPr>
          </a:p>
        </p:txBody>
      </p:sp>
    </p:spTree>
    <p:extLst>
      <p:ext uri="{BB962C8B-B14F-4D97-AF65-F5344CB8AC3E}">
        <p14:creationId xmlns:p14="http://schemas.microsoft.com/office/powerpoint/2010/main" val="3497969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0"/>
              </a:spcAft>
            </a:pPr>
            <a:r>
              <a:rPr lang="en-AU" sz="1200" b="1" dirty="0">
                <a:solidFill>
                  <a:srgbClr val="0563C1"/>
                </a:solidFill>
                <a:effectLst/>
                <a:latin typeface="Times New Roman"/>
                <a:ea typeface="Times New Roman"/>
                <a:hlinkClick r:id="rId3"/>
              </a:rPr>
              <a:t>https://www.youtube.com/watch?v=G6k7dChBaJ8</a:t>
            </a:r>
            <a:endParaRPr lang="vi-VN" sz="1200" dirty="0">
              <a:effectLst/>
              <a:latin typeface="Times New Roman"/>
              <a:ea typeface="Times New Roman"/>
            </a:endParaRPr>
          </a:p>
          <a:p>
            <a:endParaRPr lang="vi-VN" dirty="0"/>
          </a:p>
        </p:txBody>
      </p:sp>
      <p:sp>
        <p:nvSpPr>
          <p:cNvPr id="4" name="Slide Number Placeholder 3"/>
          <p:cNvSpPr>
            <a:spLocks noGrp="1"/>
          </p:cNvSpPr>
          <p:nvPr>
            <p:ph type="sldNum" sz="quarter" idx="10"/>
          </p:nvPr>
        </p:nvSpPr>
        <p:spPr/>
        <p:txBody>
          <a:bodyPr/>
          <a:lstStyle/>
          <a:p>
            <a:fld id="{A034542A-897F-4193-8D46-0E6490EB1A15}" type="slidenum">
              <a:rPr lang="vi-VN" smtClean="0"/>
              <a:t>4</a:t>
            </a:fld>
            <a:endParaRPr lang="vi-VN"/>
          </a:p>
        </p:txBody>
      </p:sp>
    </p:spTree>
    <p:extLst>
      <p:ext uri="{BB962C8B-B14F-4D97-AF65-F5344CB8AC3E}">
        <p14:creationId xmlns:p14="http://schemas.microsoft.com/office/powerpoint/2010/main" val="3483234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Lead in: Photo time!</a:t>
            </a:r>
          </a:p>
          <a:p>
            <a:r>
              <a:rPr lang="vi-VN" dirty="0"/>
              <a:t>- Teacher holds up a photo of his/her family.</a:t>
            </a:r>
          </a:p>
          <a:p>
            <a:r>
              <a:rPr lang="vi-VN" dirty="0"/>
              <a:t>- Point at you and ask "Who is this?". Elicit that it is you (teacher), then elicit and teach the family vocabulary and stick the photo in one of the circle and write the word (e.g. "mum") under the photo. Do the same with other members.</a:t>
            </a:r>
          </a:p>
          <a:p>
            <a:r>
              <a:rPr lang="vi-VN" dirty="0"/>
              <a:t>- Encourage your students to bring in photos of their family. </a:t>
            </a:r>
          </a:p>
          <a:p>
            <a:r>
              <a:rPr lang="vi-VN" dirty="0"/>
              <a:t>- Write on the board Family and introduce the lesson.</a:t>
            </a:r>
          </a:p>
          <a:p>
            <a:endParaRPr lang="vi-VN" dirty="0"/>
          </a:p>
        </p:txBody>
      </p:sp>
      <p:sp>
        <p:nvSpPr>
          <p:cNvPr id="4" name="Slide Number Placeholder 3"/>
          <p:cNvSpPr>
            <a:spLocks noGrp="1"/>
          </p:cNvSpPr>
          <p:nvPr>
            <p:ph type="sldNum" sz="quarter" idx="10"/>
          </p:nvPr>
        </p:nvSpPr>
        <p:spPr/>
        <p:txBody>
          <a:bodyPr/>
          <a:lstStyle/>
          <a:p>
            <a:fld id="{A034542A-897F-4193-8D46-0E6490EB1A15}" type="slidenum">
              <a:rPr lang="vi-VN" smtClean="0"/>
              <a:t>5</a:t>
            </a:fld>
            <a:endParaRPr lang="vi-VN"/>
          </a:p>
        </p:txBody>
      </p:sp>
    </p:spTree>
    <p:extLst>
      <p:ext uri="{BB962C8B-B14F-4D97-AF65-F5344CB8AC3E}">
        <p14:creationId xmlns:p14="http://schemas.microsoft.com/office/powerpoint/2010/main" val="34832341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A034542A-897F-4193-8D46-0E6490EB1A15}" type="slidenum">
              <a:rPr lang="vi-VN" smtClean="0"/>
              <a:t>6</a:t>
            </a:fld>
            <a:endParaRPr lang="vi-VN"/>
          </a:p>
        </p:txBody>
      </p:sp>
    </p:spTree>
    <p:extLst>
      <p:ext uri="{BB962C8B-B14F-4D97-AF65-F5344CB8AC3E}">
        <p14:creationId xmlns:p14="http://schemas.microsoft.com/office/powerpoint/2010/main" val="1067183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8" rtl="0" eaLnBrk="1" fontAlgn="auto" latinLnBrk="0" hangingPunct="1">
              <a:lnSpc>
                <a:spcPct val="115000"/>
              </a:lnSpc>
              <a:spcBef>
                <a:spcPts val="600"/>
              </a:spcBef>
              <a:spcAft>
                <a:spcPts val="600"/>
              </a:spcAft>
              <a:buClrTx/>
              <a:buSzTx/>
              <a:buFontTx/>
              <a:buNone/>
              <a:tabLst/>
              <a:defRPr/>
            </a:pPr>
            <a:r>
              <a:rPr kumimoji="0" lang="en-AU" sz="1200" b="1" i="0" u="none" strike="noStrike" kern="1200" cap="none" spc="0" normalizeH="0" baseline="0" noProof="0">
                <a:ln>
                  <a:noFill/>
                </a:ln>
                <a:solidFill>
                  <a:prstClr val="black"/>
                </a:solidFill>
                <a:effectLst/>
                <a:uLnTx/>
                <a:uFillTx/>
                <a:latin typeface="Times New Roman"/>
                <a:ea typeface="Times New Roman"/>
                <a:cs typeface="Times New Roman"/>
              </a:rPr>
              <a:t>Task 1: Listen and repeat. (Track 1.1)</a:t>
            </a:r>
            <a:endParaRPr kumimoji="0" lang="vi-VN" sz="1100" b="0" i="0" u="none" strike="noStrike" kern="1200" cap="none" spc="0" normalizeH="0" baseline="0" noProof="0">
              <a:ln>
                <a:noFill/>
              </a:ln>
              <a:solidFill>
                <a:prstClr val="black"/>
              </a:solidFill>
              <a:effectLst/>
              <a:uLnTx/>
              <a:uFillTx/>
              <a:latin typeface="Calibri"/>
              <a:ea typeface="Calibri"/>
              <a:cs typeface="Times New Roman"/>
            </a:endParaRPr>
          </a:p>
          <a:p>
            <a:pPr marL="457200" marR="0" lvl="0" indent="0" algn="l" defTabSz="914378" rtl="0" eaLnBrk="1" fontAlgn="auto" latinLnBrk="0" hangingPunct="1">
              <a:lnSpc>
                <a:spcPct val="115000"/>
              </a:lnSpc>
              <a:spcBef>
                <a:spcPts val="0"/>
              </a:spcBef>
              <a:spcAft>
                <a:spcPts val="0"/>
              </a:spcAft>
              <a:buClrTx/>
              <a:buSzTx/>
              <a:buFontTx/>
              <a:buNone/>
              <a:tabLst>
                <a:tab pos="1651000" algn="l"/>
              </a:tabLst>
              <a:defRPr/>
            </a:pPr>
            <a:r>
              <a:rPr kumimoji="0" lang="en-AU" sz="1200" b="0" i="0" u="none" strike="noStrike" kern="1200" cap="none" spc="0" normalizeH="0" baseline="0" noProof="0">
                <a:ln>
                  <a:noFill/>
                </a:ln>
                <a:solidFill>
                  <a:srgbClr val="000000"/>
                </a:solidFill>
                <a:effectLst/>
                <a:uLnTx/>
                <a:uFillTx/>
                <a:latin typeface="Times New Roman"/>
                <a:ea typeface="Times New Roman"/>
                <a:cs typeface="+mn-cs"/>
              </a:rPr>
              <a:t>- Use flashcards to introduce the vocabulary and structure of lesson.</a:t>
            </a:r>
            <a:endParaRPr kumimoji="0" lang="vi-VN" sz="1200" b="0" i="0" u="none" strike="noStrike" kern="1200" cap="none" spc="0" normalizeH="0" baseline="0" noProof="0">
              <a:ln>
                <a:noFill/>
              </a:ln>
              <a:solidFill>
                <a:prstClr val="black"/>
              </a:solidFill>
              <a:effectLst/>
              <a:uLnTx/>
              <a:uFillTx/>
              <a:latin typeface="Times New Roman"/>
              <a:ea typeface="Times New Roman"/>
              <a:cs typeface="+mn-cs"/>
            </a:endParaRPr>
          </a:p>
          <a:p>
            <a:pPr marL="457200" marR="0" lvl="0" indent="0" algn="l" defTabSz="914378" rtl="0" eaLnBrk="1" fontAlgn="auto" latinLnBrk="0" hangingPunct="1">
              <a:lnSpc>
                <a:spcPct val="115000"/>
              </a:lnSpc>
              <a:spcBef>
                <a:spcPts val="0"/>
              </a:spcBef>
              <a:spcAft>
                <a:spcPts val="0"/>
              </a:spcAft>
              <a:buClrTx/>
              <a:buSzTx/>
              <a:buFontTx/>
              <a:buNone/>
              <a:tabLst>
                <a:tab pos="1651000" algn="l"/>
              </a:tabLst>
              <a:defRPr/>
            </a:pPr>
            <a:r>
              <a:rPr kumimoji="0" lang="en-AU" sz="1200" b="0" i="0" u="none" strike="noStrike" kern="1200" cap="none" spc="0" normalizeH="0" baseline="0" noProof="0">
                <a:ln>
                  <a:noFill/>
                </a:ln>
                <a:solidFill>
                  <a:srgbClr val="000000"/>
                </a:solidFill>
                <a:effectLst/>
                <a:uLnTx/>
                <a:uFillTx/>
                <a:latin typeface="Times New Roman"/>
                <a:ea typeface="Times New Roman"/>
                <a:cs typeface="+mn-cs"/>
              </a:rPr>
              <a:t>- Say the words/sentences for students to repeat in chorus.</a:t>
            </a:r>
            <a:endParaRPr kumimoji="0" lang="vi-VN" sz="1200" b="0" i="0" u="none" strike="noStrike" kern="1200" cap="none" spc="0" normalizeH="0" baseline="0" noProof="0">
              <a:ln>
                <a:noFill/>
              </a:ln>
              <a:solidFill>
                <a:prstClr val="black"/>
              </a:solidFill>
              <a:effectLst/>
              <a:uLnTx/>
              <a:uFillTx/>
              <a:latin typeface="Times New Roman"/>
              <a:ea typeface="Times New Roman"/>
              <a:cs typeface="+mn-cs"/>
            </a:endParaRPr>
          </a:p>
          <a:p>
            <a:pPr marL="457200" marR="0" lvl="0" indent="0" algn="l" defTabSz="914378" rtl="0" eaLnBrk="1" fontAlgn="auto" latinLnBrk="0" hangingPunct="1">
              <a:lnSpc>
                <a:spcPct val="115000"/>
              </a:lnSpc>
              <a:spcBef>
                <a:spcPts val="0"/>
              </a:spcBef>
              <a:spcAft>
                <a:spcPts val="0"/>
              </a:spcAft>
              <a:buClrTx/>
              <a:buSzTx/>
              <a:buFontTx/>
              <a:buNone/>
              <a:tabLst>
                <a:tab pos="1651000" algn="l"/>
              </a:tabLst>
              <a:defRPr/>
            </a:pPr>
            <a:r>
              <a:rPr kumimoji="0" lang="en-AU" sz="1200" b="0" i="0" u="none" strike="noStrike" kern="1200" cap="none" spc="0" normalizeH="0" baseline="0" noProof="0">
                <a:ln>
                  <a:noFill/>
                </a:ln>
                <a:solidFill>
                  <a:srgbClr val="000000"/>
                </a:solidFill>
                <a:effectLst/>
                <a:uLnTx/>
                <a:uFillTx/>
                <a:latin typeface="Times New Roman"/>
                <a:ea typeface="Times New Roman"/>
                <a:cs typeface="+mn-cs"/>
              </a:rPr>
              <a:t>- Say a word/sentence for students to repeat then point.</a:t>
            </a:r>
            <a:endParaRPr kumimoji="0" lang="vi-VN" sz="1200" b="0" i="0" u="none" strike="noStrike" kern="1200" cap="none" spc="0" normalizeH="0" baseline="0" noProof="0">
              <a:ln>
                <a:noFill/>
              </a:ln>
              <a:solidFill>
                <a:prstClr val="black"/>
              </a:solidFill>
              <a:effectLst/>
              <a:uLnTx/>
              <a:uFillTx/>
              <a:latin typeface="Times New Roman"/>
              <a:ea typeface="Times New Roman"/>
              <a:cs typeface="+mn-cs"/>
            </a:endParaRPr>
          </a:p>
          <a:p>
            <a:pPr marL="457200" marR="0" lvl="0" indent="0" algn="l" defTabSz="914378" rtl="0" eaLnBrk="1" fontAlgn="auto" latinLnBrk="0" hangingPunct="1">
              <a:lnSpc>
                <a:spcPct val="115000"/>
              </a:lnSpc>
              <a:spcBef>
                <a:spcPts val="0"/>
              </a:spcBef>
              <a:spcAft>
                <a:spcPts val="0"/>
              </a:spcAft>
              <a:buClrTx/>
              <a:buSzTx/>
              <a:buFontTx/>
              <a:buNone/>
              <a:tabLst>
                <a:tab pos="1651000" algn="l"/>
              </a:tabLst>
              <a:defRPr/>
            </a:pPr>
            <a:r>
              <a:rPr kumimoji="0" lang="en-AU" sz="1200" b="0" i="0" u="none" strike="noStrike" kern="1200" cap="none" spc="0" normalizeH="0" baseline="0" noProof="0">
                <a:ln>
                  <a:noFill/>
                </a:ln>
                <a:solidFill>
                  <a:prstClr val="black"/>
                </a:solidFill>
                <a:effectLst/>
                <a:uLnTx/>
                <a:uFillTx/>
                <a:latin typeface="Times New Roman"/>
                <a:ea typeface="Times New Roman"/>
                <a:cs typeface="+mn-cs"/>
              </a:rPr>
              <a:t>- Play the track 1.1 for the students to listen to, point to, and repeat the words in chorus, group.</a:t>
            </a:r>
            <a:endParaRPr kumimoji="0" lang="vi-VN" sz="1200" b="0" i="0" u="none" strike="noStrike" kern="1200" cap="none" spc="0" normalizeH="0" baseline="0" noProof="0">
              <a:ln>
                <a:noFill/>
              </a:ln>
              <a:solidFill>
                <a:prstClr val="black"/>
              </a:solidFill>
              <a:effectLst/>
              <a:uLnTx/>
              <a:uFillTx/>
              <a:latin typeface="Times New Roman"/>
              <a:ea typeface="Times New Roman"/>
              <a:cs typeface="+mn-cs"/>
            </a:endParaRPr>
          </a:p>
          <a:p>
            <a:pPr marL="457200" marR="0" lvl="0" indent="0" algn="l" defTabSz="914378" rtl="0" eaLnBrk="1" fontAlgn="auto" latinLnBrk="0" hangingPunct="1">
              <a:lnSpc>
                <a:spcPct val="115000"/>
              </a:lnSpc>
              <a:spcBef>
                <a:spcPts val="0"/>
              </a:spcBef>
              <a:spcAft>
                <a:spcPts val="0"/>
              </a:spcAft>
              <a:buClrTx/>
              <a:buSzTx/>
              <a:buFontTx/>
              <a:buNone/>
              <a:tabLst>
                <a:tab pos="1651000" algn="l"/>
              </a:tabLst>
              <a:defRPr/>
            </a:pPr>
            <a:r>
              <a:rPr kumimoji="0" lang="en-AU" sz="1200" b="0" i="0" u="none" strike="noStrike" kern="1200" cap="none" spc="0" normalizeH="0" baseline="0" noProof="0">
                <a:ln>
                  <a:noFill/>
                </a:ln>
                <a:solidFill>
                  <a:srgbClr val="2A2A2A"/>
                </a:solidFill>
                <a:effectLst/>
                <a:uLnTx/>
                <a:uFillTx/>
                <a:latin typeface="Times New Roman"/>
                <a:ea typeface="Times New Roman"/>
                <a:cs typeface="+mn-cs"/>
              </a:rPr>
              <a:t>- Show pictures in random order and ask students to read out the correct words. </a:t>
            </a:r>
            <a:endParaRPr kumimoji="0" lang="vi-VN" sz="1200" b="0" i="0" u="none" strike="noStrike" kern="1200" cap="none" spc="0" normalizeH="0" baseline="0" noProof="0">
              <a:ln>
                <a:noFill/>
              </a:ln>
              <a:solidFill>
                <a:prstClr val="black"/>
              </a:solidFill>
              <a:effectLst/>
              <a:uLnTx/>
              <a:uFillTx/>
              <a:latin typeface="Times New Roman"/>
              <a:ea typeface="Times New Roman"/>
              <a:cs typeface="+mn-cs"/>
            </a:endParaRPr>
          </a:p>
          <a:p>
            <a:endParaRPr lang="vi-VN"/>
          </a:p>
        </p:txBody>
      </p:sp>
      <p:sp>
        <p:nvSpPr>
          <p:cNvPr id="4" name="Slide Number Placeholder 3"/>
          <p:cNvSpPr>
            <a:spLocks noGrp="1"/>
          </p:cNvSpPr>
          <p:nvPr>
            <p:ph type="sldNum" sz="quarter" idx="10"/>
          </p:nvPr>
        </p:nvSpPr>
        <p:spPr/>
        <p:txBody>
          <a:bodyPr/>
          <a:lstStyle/>
          <a:p>
            <a:fld id="{A034542A-897F-4193-8D46-0E6490EB1A15}" type="slidenum">
              <a:rPr lang="vi-VN" smtClean="0"/>
              <a:t>7</a:t>
            </a:fld>
            <a:endParaRPr lang="vi-VN"/>
          </a:p>
        </p:txBody>
      </p:sp>
    </p:spTree>
    <p:extLst>
      <p:ext uri="{BB962C8B-B14F-4D97-AF65-F5344CB8AC3E}">
        <p14:creationId xmlns:p14="http://schemas.microsoft.com/office/powerpoint/2010/main" val="42084198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034542A-897F-4193-8D46-0E6490EB1A15}" type="slidenum">
              <a:rPr lang="vi-VN" smtClean="0"/>
              <a:t>8</a:t>
            </a:fld>
            <a:endParaRPr lang="vi-VN"/>
          </a:p>
        </p:txBody>
      </p:sp>
    </p:spTree>
    <p:extLst>
      <p:ext uri="{BB962C8B-B14F-4D97-AF65-F5344CB8AC3E}">
        <p14:creationId xmlns:p14="http://schemas.microsoft.com/office/powerpoint/2010/main" val="32110714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Show pictures in random order and ask students to read out the correct words. </a:t>
            </a:r>
          </a:p>
        </p:txBody>
      </p:sp>
      <p:sp>
        <p:nvSpPr>
          <p:cNvPr id="4" name="Slide Number Placeholder 3"/>
          <p:cNvSpPr>
            <a:spLocks noGrp="1"/>
          </p:cNvSpPr>
          <p:nvPr>
            <p:ph type="sldNum" sz="quarter" idx="10"/>
          </p:nvPr>
        </p:nvSpPr>
        <p:spPr/>
        <p:txBody>
          <a:bodyPr/>
          <a:lstStyle/>
          <a:p>
            <a:fld id="{A034542A-897F-4193-8D46-0E6490EB1A15}" type="slidenum">
              <a:rPr lang="vi-VN" smtClean="0"/>
              <a:t>9</a:t>
            </a:fld>
            <a:endParaRPr lang="vi-VN"/>
          </a:p>
        </p:txBody>
      </p:sp>
    </p:spTree>
    <p:extLst>
      <p:ext uri="{BB962C8B-B14F-4D97-AF65-F5344CB8AC3E}">
        <p14:creationId xmlns:p14="http://schemas.microsoft.com/office/powerpoint/2010/main" val="1511414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vi-VN"/>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vi-VN"/>
          </a:p>
        </p:txBody>
      </p:sp>
      <p:sp>
        <p:nvSpPr>
          <p:cNvPr id="4" name="Date Placeholder 3"/>
          <p:cNvSpPr>
            <a:spLocks noGrp="1"/>
          </p:cNvSpPr>
          <p:nvPr>
            <p:ph type="dt" sz="half" idx="10"/>
          </p:nvPr>
        </p:nvSpPr>
        <p:spPr/>
        <p:txBody>
          <a:bodyPr/>
          <a:lstStyle/>
          <a:p>
            <a:fld id="{1DA023F4-C3E1-4603-AE5C-B9E3369017EB}" type="datetimeFigureOut">
              <a:rPr lang="vi-VN" smtClean="0"/>
              <a:t>19/09/2022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8EA569E2-0BD2-4683-98E0-34549E57F7BF}" type="slidenum">
              <a:rPr lang="vi-VN" smtClean="0"/>
              <a:t>‹#›</a:t>
            </a:fld>
            <a:endParaRPr lang="vi-VN"/>
          </a:p>
        </p:txBody>
      </p:sp>
    </p:spTree>
    <p:extLst>
      <p:ext uri="{BB962C8B-B14F-4D97-AF65-F5344CB8AC3E}">
        <p14:creationId xmlns:p14="http://schemas.microsoft.com/office/powerpoint/2010/main" val="1311673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1DA023F4-C3E1-4603-AE5C-B9E3369017EB}" type="datetimeFigureOut">
              <a:rPr lang="vi-VN" smtClean="0"/>
              <a:t>19/09/2022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8EA569E2-0BD2-4683-98E0-34549E57F7BF}" type="slidenum">
              <a:rPr lang="vi-VN" smtClean="0"/>
              <a:t>‹#›</a:t>
            </a:fld>
            <a:endParaRPr lang="vi-VN"/>
          </a:p>
        </p:txBody>
      </p:sp>
    </p:spTree>
    <p:extLst>
      <p:ext uri="{BB962C8B-B14F-4D97-AF65-F5344CB8AC3E}">
        <p14:creationId xmlns:p14="http://schemas.microsoft.com/office/powerpoint/2010/main" val="1017700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2"/>
            <a:ext cx="2057400" cy="3290888"/>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457200" y="154782"/>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1DA023F4-C3E1-4603-AE5C-B9E3369017EB}" type="datetimeFigureOut">
              <a:rPr lang="vi-VN" smtClean="0"/>
              <a:t>19/09/2022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8EA569E2-0BD2-4683-98E0-34549E57F7BF}" type="slidenum">
              <a:rPr lang="vi-VN" smtClean="0"/>
              <a:t>‹#›</a:t>
            </a:fld>
            <a:endParaRPr lang="vi-VN"/>
          </a:p>
        </p:txBody>
      </p:sp>
    </p:spTree>
    <p:extLst>
      <p:ext uri="{BB962C8B-B14F-4D97-AF65-F5344CB8AC3E}">
        <p14:creationId xmlns:p14="http://schemas.microsoft.com/office/powerpoint/2010/main" val="3183965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5746C-31EA-48E5-B634-4104731ADD8C}"/>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C0D4EEA4-F743-4965-A596-1269857C7F67}"/>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92480F5C-50B8-43FA-AC53-223F02ECEE20}"/>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9C3539CD-F4E1-4670-8FC9-4489F0ABFA07}"/>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5282DDC-67C6-4A14-9894-8D3ED356DD77}"/>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680323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07484-9052-49F2-AA52-26752424997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4531FA-9968-469D-B0CB-EBBCD71EC4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052492-AE56-4843-94C7-D3786AC41B76}"/>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A47047E-9E48-4122-8392-7261F853E2D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44E3C739-8FBE-4615-A01E-19CF2A221BD2}"/>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60164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E1FD6-BA5A-4CDD-964B-64D449F0C5F6}"/>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676C8547-DFBC-46CE-88B6-95EA559CEFCF}"/>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5F1E577-1572-41B2-8784-E0E534AE3B5C}"/>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081B15A8-BB99-4879-9DAB-D38F2218405C}"/>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95B250C-4C15-4228-B749-FDBB319434F6}"/>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50469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00223-8225-450D-A125-D095F92B740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887EBA-18FD-4292-ABFD-B68F5EC0D1A6}"/>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1640C3F-5D9F-47CF-8EDE-F6ED53B31C55}"/>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68EA2E0-C2C1-4F1A-BE0E-86216DA23399}"/>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68BD9418-4D6A-45AE-AF72-106B797334EB}"/>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0A4BA8AB-9DC0-451E-9E22-218A181D879B}"/>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00630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29AE9-9139-4F92-A8DF-7FAD803ACCFB}"/>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6BAD0EA9-B957-4BEF-85B4-BC188ADC6FC5}"/>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EC6F3E3A-4E64-4287-9F2A-E12DC0EC1366}"/>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BCC1C5-EC44-4104-A2B3-478DA1E0D0EA}"/>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D77C6D2-1F36-43E6-88CC-C7165EA54806}"/>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8DC886B-1DE9-4821-9F5D-0FD8C9F8FEE3}"/>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68D3B459-FCDF-4291-802C-68426F84B3E9}"/>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3BB3C528-9A3D-4E29-8C93-E1B51F21C378}"/>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869798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45DA6-42F5-459F-ACB0-60DE23553F5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57C3FD0-9DE6-42FE-99E2-3B92263BB43D}"/>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25A75789-DE65-4285-90C5-369319AFB60D}"/>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FC5AC9C3-4377-4B37-A657-014C7F6C2614}"/>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08149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548B45-EB70-4AB5-AF57-41969FEC4CE5}"/>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B1C522ED-0BE1-4A91-ABF7-027D5B97D4F0}"/>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248A59A4-FE5D-4B32-A3EE-69AEA6857E05}"/>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52408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7D413-768E-4F6C-8B93-FFDAB0D24A9B}"/>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55C3DC5B-A449-4E3A-B215-D81C7D7A6AC9}"/>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E8EDFE-BC69-450F-9D2D-E34838B73145}"/>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
        <p:nvSpPr>
          <p:cNvPr id="5" name="Date Placeholder 4">
            <a:extLst>
              <a:ext uri="{FF2B5EF4-FFF2-40B4-BE49-F238E27FC236}">
                <a16:creationId xmlns:a16="http://schemas.microsoft.com/office/drawing/2014/main" id="{43ADC2D5-C523-4812-84D5-EC3C2036815E}"/>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4CD56863-0653-4785-8650-4B121933530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A8E357AB-0274-4F81-A78C-C2D7E4AA1724}"/>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86183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1DA023F4-C3E1-4603-AE5C-B9E3369017EB}" type="datetimeFigureOut">
              <a:rPr lang="vi-VN" smtClean="0"/>
              <a:t>19/09/2022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8EA569E2-0BD2-4683-98E0-34549E57F7BF}" type="slidenum">
              <a:rPr lang="vi-VN" smtClean="0"/>
              <a:t>‹#›</a:t>
            </a:fld>
            <a:endParaRPr lang="vi-VN"/>
          </a:p>
        </p:txBody>
      </p:sp>
    </p:spTree>
    <p:extLst>
      <p:ext uri="{BB962C8B-B14F-4D97-AF65-F5344CB8AC3E}">
        <p14:creationId xmlns:p14="http://schemas.microsoft.com/office/powerpoint/2010/main" val="3933317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89505-6EDC-45E6-BBF1-33B5D6067416}"/>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E070759D-6C97-4F92-9707-2DF75CE9CD96}"/>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C98BDB17-4E00-49F6-B42D-71C7F3B019D2}"/>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
        <p:nvSpPr>
          <p:cNvPr id="5" name="Date Placeholder 4">
            <a:extLst>
              <a:ext uri="{FF2B5EF4-FFF2-40B4-BE49-F238E27FC236}">
                <a16:creationId xmlns:a16="http://schemas.microsoft.com/office/drawing/2014/main" id="{8D56C2D0-B2B1-4BEE-819F-1DEAD55F4A16}"/>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C61D1FB0-92F6-406B-AD1F-73F21523F4DA}"/>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E51A9A75-CF44-42B5-BA6D-2638D90A5D2C}"/>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60561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AC0CE-E18F-4854-A074-89A26B4BB4F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0943497-C2B5-4295-B9E5-8495859A3A7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95FD36-871B-4A47-A160-716A50B038C3}"/>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D6730A73-FF00-4A57-9A95-9734FF44FA4B}"/>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1433F090-0E37-4A13-A055-E3E9AD091870}"/>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72613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BAC54A-D038-45C1-9407-9707F97DDFD0}"/>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916BF8-EEC2-4C44-9E42-2979CA5940E1}"/>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45692B-DA54-4A87-8AED-9BEC7C6A323C}"/>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536C661B-10D2-482C-A422-BB1B3AFAFFEF}"/>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7EA58E2-A0B0-4AFE-BDBC-10AF67F1347A}"/>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58115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5746C-31EA-48E5-B634-4104731ADD8C}"/>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C0D4EEA4-F743-4965-A596-1269857C7F67}"/>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92480F5C-50B8-43FA-AC53-223F02ECEE20}"/>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9C3539CD-F4E1-4670-8FC9-4489F0ABFA07}"/>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5282DDC-67C6-4A14-9894-8D3ED356DD77}"/>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43633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07484-9052-49F2-AA52-26752424997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4531FA-9968-469D-B0CB-EBBCD71EC4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052492-AE56-4843-94C7-D3786AC41B76}"/>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A47047E-9E48-4122-8392-7261F853E2D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44E3C739-8FBE-4615-A01E-19CF2A221BD2}"/>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98394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E1FD6-BA5A-4CDD-964B-64D449F0C5F6}"/>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676C8547-DFBC-46CE-88B6-95EA559CEFCF}"/>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5F1E577-1572-41B2-8784-E0E534AE3B5C}"/>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081B15A8-BB99-4879-9DAB-D38F2218405C}"/>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95B250C-4C15-4228-B749-FDBB319434F6}"/>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462952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00223-8225-450D-A125-D095F92B740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887EBA-18FD-4292-ABFD-B68F5EC0D1A6}"/>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1640C3F-5D9F-47CF-8EDE-F6ED53B31C55}"/>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68EA2E0-C2C1-4F1A-BE0E-86216DA23399}"/>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68BD9418-4D6A-45AE-AF72-106B797334EB}"/>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0A4BA8AB-9DC0-451E-9E22-218A181D879B}"/>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371114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29AE9-9139-4F92-A8DF-7FAD803ACCFB}"/>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6BAD0EA9-B957-4BEF-85B4-BC188ADC6FC5}"/>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EC6F3E3A-4E64-4287-9F2A-E12DC0EC1366}"/>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BCC1C5-EC44-4104-A2B3-478DA1E0D0EA}"/>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D77C6D2-1F36-43E6-88CC-C7165EA54806}"/>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8DC886B-1DE9-4821-9F5D-0FD8C9F8FEE3}"/>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68D3B459-FCDF-4291-802C-68426F84B3E9}"/>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3BB3C528-9A3D-4E29-8C93-E1B51F21C378}"/>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972237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45DA6-42F5-459F-ACB0-60DE23553F5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57C3FD0-9DE6-42FE-99E2-3B92263BB43D}"/>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25A75789-DE65-4285-90C5-369319AFB60D}"/>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FC5AC9C3-4377-4B37-A657-014C7F6C2614}"/>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07935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548B45-EB70-4AB5-AF57-41969FEC4CE5}"/>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B1C522ED-0BE1-4A91-ABF7-027D5B97D4F0}"/>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248A59A4-FE5D-4B32-A3EE-69AEA6857E05}"/>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8625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A023F4-C3E1-4603-AE5C-B9E3369017EB}" type="datetimeFigureOut">
              <a:rPr lang="vi-VN" smtClean="0"/>
              <a:t>19/09/2022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8EA569E2-0BD2-4683-98E0-34549E57F7BF}" type="slidenum">
              <a:rPr lang="vi-VN" smtClean="0"/>
              <a:t>‹#›</a:t>
            </a:fld>
            <a:endParaRPr lang="vi-VN"/>
          </a:p>
        </p:txBody>
      </p:sp>
    </p:spTree>
    <p:extLst>
      <p:ext uri="{BB962C8B-B14F-4D97-AF65-F5344CB8AC3E}">
        <p14:creationId xmlns:p14="http://schemas.microsoft.com/office/powerpoint/2010/main" val="21512129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7D413-768E-4F6C-8B93-FFDAB0D24A9B}"/>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55C3DC5B-A449-4E3A-B215-D81C7D7A6AC9}"/>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E8EDFE-BC69-450F-9D2D-E34838B73145}"/>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
        <p:nvSpPr>
          <p:cNvPr id="5" name="Date Placeholder 4">
            <a:extLst>
              <a:ext uri="{FF2B5EF4-FFF2-40B4-BE49-F238E27FC236}">
                <a16:creationId xmlns:a16="http://schemas.microsoft.com/office/drawing/2014/main" id="{43ADC2D5-C523-4812-84D5-EC3C2036815E}"/>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4CD56863-0653-4785-8650-4B121933530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A8E357AB-0274-4F81-A78C-C2D7E4AA1724}"/>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436863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89505-6EDC-45E6-BBF1-33B5D6067416}"/>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E070759D-6C97-4F92-9707-2DF75CE9CD96}"/>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C98BDB17-4E00-49F6-B42D-71C7F3B019D2}"/>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
        <p:nvSpPr>
          <p:cNvPr id="5" name="Date Placeholder 4">
            <a:extLst>
              <a:ext uri="{FF2B5EF4-FFF2-40B4-BE49-F238E27FC236}">
                <a16:creationId xmlns:a16="http://schemas.microsoft.com/office/drawing/2014/main" id="{8D56C2D0-B2B1-4BEE-819F-1DEAD55F4A16}"/>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C61D1FB0-92F6-406B-AD1F-73F21523F4DA}"/>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E51A9A75-CF44-42B5-BA6D-2638D90A5D2C}"/>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11354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AC0CE-E18F-4854-A074-89A26B4BB4F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0943497-C2B5-4295-B9E5-8495859A3A7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95FD36-871B-4A47-A160-716A50B038C3}"/>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D6730A73-FF00-4A57-9A95-9734FF44FA4B}"/>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1433F090-0E37-4A13-A055-E3E9AD091870}"/>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389692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BAC54A-D038-45C1-9407-9707F97DDFD0}"/>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916BF8-EEC2-4C44-9E42-2979CA5940E1}"/>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45692B-DA54-4A87-8AED-9BEC7C6A323C}"/>
              </a:ext>
            </a:extLst>
          </p:cNvPr>
          <p:cNvSpPr>
            <a:spLocks noGrp="1"/>
          </p:cNvSpPr>
          <p:nvPr>
            <p:ph type="dt" sz="half" idx="10"/>
          </p:nvPr>
        </p:nvSpPr>
        <p:spPr/>
        <p:txBody>
          <a:bodyPr/>
          <a:lstStyle/>
          <a:p>
            <a:fld id="{197D97B6-F3D4-4828-8331-3A697524A176}" type="datetimeFigureOut">
              <a:rPr lang="en-US" smtClean="0">
                <a:solidFill>
                  <a:prstClr val="black">
                    <a:tint val="75000"/>
                  </a:prstClr>
                </a:solidFill>
              </a:rPr>
              <a:pPr/>
              <a:t>9/19/2022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536C661B-10D2-482C-A422-BB1B3AFAFFEF}"/>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7EA58E2-A0B0-4AFE-BDBC-10AF67F1347A}"/>
              </a:ext>
            </a:extLst>
          </p:cNvPr>
          <p:cNvSpPr>
            <a:spLocks noGrp="1"/>
          </p:cNvSpPr>
          <p:nvPr>
            <p:ph type="sldNum" sz="quarter" idx="12"/>
          </p:nvPr>
        </p:nvSpPr>
        <p:spPr/>
        <p:txBody>
          <a:bodyPr/>
          <a:lstStyle/>
          <a:p>
            <a:fld id="{29061E2B-6088-46C5-871F-21F1B14BF2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450905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accent2"/>
        </a:solidFill>
        <a:effectLst/>
      </p:bgPr>
    </p:bg>
    <p:spTree>
      <p:nvGrpSpPr>
        <p:cNvPr id="1" name="Shape 8"/>
        <p:cNvGrpSpPr/>
        <p:nvPr/>
      </p:nvGrpSpPr>
      <p:grpSpPr>
        <a:xfrm>
          <a:off x="0" y="0"/>
          <a:ext cx="0" cy="0"/>
          <a:chOff x="0" y="0"/>
          <a:chExt cx="0" cy="0"/>
        </a:xfrm>
      </p:grpSpPr>
      <p:grpSp>
        <p:nvGrpSpPr>
          <p:cNvPr id="9" name="Google Shape;9;p2"/>
          <p:cNvGrpSpPr/>
          <p:nvPr/>
        </p:nvGrpSpPr>
        <p:grpSpPr>
          <a:xfrm>
            <a:off x="8" y="796114"/>
            <a:ext cx="9144057" cy="3661718"/>
            <a:chOff x="240700" y="1004675"/>
            <a:chExt cx="2132675" cy="854025"/>
          </a:xfrm>
        </p:grpSpPr>
        <p:sp>
          <p:nvSpPr>
            <p:cNvPr id="10" name="Google Shape;10;p2"/>
            <p:cNvSpPr/>
            <p:nvPr/>
          </p:nvSpPr>
          <p:spPr>
            <a:xfrm>
              <a:off x="240700" y="1004675"/>
              <a:ext cx="2132675" cy="149800"/>
            </a:xfrm>
            <a:custGeom>
              <a:avLst/>
              <a:gdLst/>
              <a:ahLst/>
              <a:cxnLst/>
              <a:rect l="l" t="t" r="r" b="b"/>
              <a:pathLst>
                <a:path w="85307" h="5992" extrusionOk="0">
                  <a:moveTo>
                    <a:pt x="85307" y="3140"/>
                  </a:moveTo>
                  <a:cubicBezTo>
                    <a:pt x="81532" y="3140"/>
                    <a:pt x="77784" y="3787"/>
                    <a:pt x="74010" y="4433"/>
                  </a:cubicBezTo>
                  <a:cubicBezTo>
                    <a:pt x="73131" y="4536"/>
                    <a:pt x="72278" y="4640"/>
                    <a:pt x="71528" y="4872"/>
                  </a:cubicBezTo>
                  <a:cubicBezTo>
                    <a:pt x="72278" y="4769"/>
                    <a:pt x="73131" y="4640"/>
                    <a:pt x="74010" y="4536"/>
                  </a:cubicBezTo>
                  <a:cubicBezTo>
                    <a:pt x="77784" y="3890"/>
                    <a:pt x="81662" y="3244"/>
                    <a:pt x="85307" y="3244"/>
                  </a:cubicBezTo>
                  <a:lnTo>
                    <a:pt x="85307" y="3140"/>
                  </a:lnTo>
                  <a:close/>
                  <a:moveTo>
                    <a:pt x="29858" y="0"/>
                  </a:moveTo>
                  <a:cubicBezTo>
                    <a:pt x="25081" y="0"/>
                    <a:pt x="20259" y="1284"/>
                    <a:pt x="15614" y="2494"/>
                  </a:cubicBezTo>
                  <a:cubicBezTo>
                    <a:pt x="15097" y="2598"/>
                    <a:pt x="14554" y="2830"/>
                    <a:pt x="14011" y="2934"/>
                  </a:cubicBezTo>
                  <a:cubicBezTo>
                    <a:pt x="10081" y="3943"/>
                    <a:pt x="5984" y="4860"/>
                    <a:pt x="2067" y="4860"/>
                  </a:cubicBezTo>
                  <a:cubicBezTo>
                    <a:pt x="1372" y="4860"/>
                    <a:pt x="682" y="4831"/>
                    <a:pt x="0" y="4769"/>
                  </a:cubicBezTo>
                  <a:lnTo>
                    <a:pt x="0" y="4872"/>
                  </a:lnTo>
                  <a:cubicBezTo>
                    <a:pt x="682" y="4935"/>
                    <a:pt x="1372" y="4964"/>
                    <a:pt x="2067" y="4964"/>
                  </a:cubicBezTo>
                  <a:cubicBezTo>
                    <a:pt x="5984" y="4964"/>
                    <a:pt x="10081" y="4047"/>
                    <a:pt x="14011" y="3037"/>
                  </a:cubicBezTo>
                  <a:cubicBezTo>
                    <a:pt x="14554" y="2934"/>
                    <a:pt x="15097" y="2701"/>
                    <a:pt x="15614" y="2598"/>
                  </a:cubicBezTo>
                  <a:cubicBezTo>
                    <a:pt x="20337" y="1387"/>
                    <a:pt x="25120" y="104"/>
                    <a:pt x="29872" y="104"/>
                  </a:cubicBezTo>
                  <a:cubicBezTo>
                    <a:pt x="31414" y="104"/>
                    <a:pt x="32952" y="239"/>
                    <a:pt x="34485" y="555"/>
                  </a:cubicBezTo>
                  <a:cubicBezTo>
                    <a:pt x="36527" y="995"/>
                    <a:pt x="38569" y="1744"/>
                    <a:pt x="40508" y="2494"/>
                  </a:cubicBezTo>
                  <a:cubicBezTo>
                    <a:pt x="41594" y="2934"/>
                    <a:pt x="42654" y="3347"/>
                    <a:pt x="43636" y="3683"/>
                  </a:cubicBezTo>
                  <a:cubicBezTo>
                    <a:pt x="48226" y="5213"/>
                    <a:pt x="53268" y="5992"/>
                    <a:pt x="58919" y="5992"/>
                  </a:cubicBezTo>
                  <a:cubicBezTo>
                    <a:pt x="62816" y="5992"/>
                    <a:pt x="67002" y="5621"/>
                    <a:pt x="71528" y="4872"/>
                  </a:cubicBezTo>
                  <a:lnTo>
                    <a:pt x="71528" y="4872"/>
                  </a:lnTo>
                  <a:cubicBezTo>
                    <a:pt x="67002" y="5569"/>
                    <a:pt x="62816" y="5929"/>
                    <a:pt x="58927" y="5929"/>
                  </a:cubicBezTo>
                  <a:cubicBezTo>
                    <a:pt x="53286" y="5929"/>
                    <a:pt x="48268" y="5171"/>
                    <a:pt x="43739" y="3580"/>
                  </a:cubicBezTo>
                  <a:cubicBezTo>
                    <a:pt x="42654" y="3244"/>
                    <a:pt x="41594" y="2830"/>
                    <a:pt x="40611" y="2494"/>
                  </a:cubicBezTo>
                  <a:cubicBezTo>
                    <a:pt x="38569" y="1641"/>
                    <a:pt x="36527" y="891"/>
                    <a:pt x="34485" y="452"/>
                  </a:cubicBezTo>
                  <a:cubicBezTo>
                    <a:pt x="32952" y="135"/>
                    <a:pt x="31408" y="0"/>
                    <a:pt x="29858"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 name="Google Shape;11;p2"/>
            <p:cNvSpPr/>
            <p:nvPr/>
          </p:nvSpPr>
          <p:spPr>
            <a:xfrm>
              <a:off x="240700" y="1057675"/>
              <a:ext cx="2132675" cy="243950"/>
            </a:xfrm>
            <a:custGeom>
              <a:avLst/>
              <a:gdLst/>
              <a:ahLst/>
              <a:cxnLst/>
              <a:rect l="l" t="t" r="r" b="b"/>
              <a:pathLst>
                <a:path w="85307" h="9758" extrusionOk="0">
                  <a:moveTo>
                    <a:pt x="28644" y="0"/>
                  </a:moveTo>
                  <a:cubicBezTo>
                    <a:pt x="27891" y="0"/>
                    <a:pt x="27133" y="78"/>
                    <a:pt x="26394" y="271"/>
                  </a:cubicBezTo>
                  <a:cubicBezTo>
                    <a:pt x="27056" y="126"/>
                    <a:pt x="27734" y="66"/>
                    <a:pt x="28407" y="66"/>
                  </a:cubicBezTo>
                  <a:cubicBezTo>
                    <a:pt x="30257" y="66"/>
                    <a:pt x="32081" y="519"/>
                    <a:pt x="33502" y="917"/>
                  </a:cubicBezTo>
                  <a:cubicBezTo>
                    <a:pt x="36734" y="1873"/>
                    <a:pt x="39862" y="3166"/>
                    <a:pt x="42886" y="4458"/>
                  </a:cubicBezTo>
                  <a:cubicBezTo>
                    <a:pt x="44592" y="5234"/>
                    <a:pt x="46324" y="5984"/>
                    <a:pt x="48056" y="6630"/>
                  </a:cubicBezTo>
                  <a:cubicBezTo>
                    <a:pt x="52654" y="8395"/>
                    <a:pt x="56539" y="9273"/>
                    <a:pt x="60049" y="9273"/>
                  </a:cubicBezTo>
                  <a:cubicBezTo>
                    <a:pt x="61216" y="9273"/>
                    <a:pt x="62341" y="9176"/>
                    <a:pt x="63437" y="8982"/>
                  </a:cubicBezTo>
                  <a:cubicBezTo>
                    <a:pt x="65376" y="8672"/>
                    <a:pt x="67211" y="8026"/>
                    <a:pt x="68943" y="7483"/>
                  </a:cubicBezTo>
                  <a:cubicBezTo>
                    <a:pt x="70236" y="7043"/>
                    <a:pt x="71632" y="6526"/>
                    <a:pt x="73028" y="6190"/>
                  </a:cubicBezTo>
                  <a:cubicBezTo>
                    <a:pt x="74974" y="5738"/>
                    <a:pt x="77007" y="5497"/>
                    <a:pt x="79035" y="5497"/>
                  </a:cubicBezTo>
                  <a:cubicBezTo>
                    <a:pt x="80833" y="5497"/>
                    <a:pt x="82626" y="5686"/>
                    <a:pt x="84350" y="6087"/>
                  </a:cubicBezTo>
                  <a:cubicBezTo>
                    <a:pt x="84660" y="6087"/>
                    <a:pt x="84996" y="6190"/>
                    <a:pt x="85307" y="6294"/>
                  </a:cubicBezTo>
                  <a:lnTo>
                    <a:pt x="85307" y="6190"/>
                  </a:lnTo>
                  <a:cubicBezTo>
                    <a:pt x="84996" y="6087"/>
                    <a:pt x="84660" y="5984"/>
                    <a:pt x="84350" y="5984"/>
                  </a:cubicBezTo>
                  <a:cubicBezTo>
                    <a:pt x="82637" y="5574"/>
                    <a:pt x="80857" y="5383"/>
                    <a:pt x="79062" y="5383"/>
                  </a:cubicBezTo>
                  <a:cubicBezTo>
                    <a:pt x="77009" y="5383"/>
                    <a:pt x="74937" y="5632"/>
                    <a:pt x="72924" y="6087"/>
                  </a:cubicBezTo>
                  <a:cubicBezTo>
                    <a:pt x="71632" y="6397"/>
                    <a:pt x="70236" y="6940"/>
                    <a:pt x="68943" y="7380"/>
                  </a:cubicBezTo>
                  <a:cubicBezTo>
                    <a:pt x="67108" y="7922"/>
                    <a:pt x="65273" y="8569"/>
                    <a:pt x="63437" y="8879"/>
                  </a:cubicBezTo>
                  <a:cubicBezTo>
                    <a:pt x="62339" y="9066"/>
                    <a:pt x="61211" y="9160"/>
                    <a:pt x="60043" y="9160"/>
                  </a:cubicBezTo>
                  <a:cubicBezTo>
                    <a:pt x="56540" y="9160"/>
                    <a:pt x="52677" y="8317"/>
                    <a:pt x="48160" y="6630"/>
                  </a:cubicBezTo>
                  <a:cubicBezTo>
                    <a:pt x="46324" y="5880"/>
                    <a:pt x="44592" y="5105"/>
                    <a:pt x="42886" y="4355"/>
                  </a:cubicBezTo>
                  <a:cubicBezTo>
                    <a:pt x="39965" y="3063"/>
                    <a:pt x="36837" y="1770"/>
                    <a:pt x="33606" y="814"/>
                  </a:cubicBezTo>
                  <a:cubicBezTo>
                    <a:pt x="32172" y="432"/>
                    <a:pt x="30420" y="0"/>
                    <a:pt x="28644" y="0"/>
                  </a:cubicBezTo>
                  <a:close/>
                  <a:moveTo>
                    <a:pt x="26394" y="271"/>
                  </a:moveTo>
                  <a:lnTo>
                    <a:pt x="26394" y="271"/>
                  </a:lnTo>
                  <a:cubicBezTo>
                    <a:pt x="23912" y="710"/>
                    <a:pt x="21973" y="2209"/>
                    <a:pt x="20034" y="3605"/>
                  </a:cubicBezTo>
                  <a:cubicBezTo>
                    <a:pt x="19388" y="4045"/>
                    <a:pt x="18845" y="4458"/>
                    <a:pt x="18199" y="4898"/>
                  </a:cubicBezTo>
                  <a:cubicBezTo>
                    <a:pt x="13494" y="8081"/>
                    <a:pt x="7760" y="9700"/>
                    <a:pt x="2063" y="9700"/>
                  </a:cubicBezTo>
                  <a:cubicBezTo>
                    <a:pt x="1374" y="9700"/>
                    <a:pt x="686" y="9676"/>
                    <a:pt x="0" y="9629"/>
                  </a:cubicBezTo>
                  <a:lnTo>
                    <a:pt x="0" y="9758"/>
                  </a:lnTo>
                  <a:lnTo>
                    <a:pt x="2172" y="9758"/>
                  </a:lnTo>
                  <a:cubicBezTo>
                    <a:pt x="7859" y="9758"/>
                    <a:pt x="13572" y="8129"/>
                    <a:pt x="18199" y="5001"/>
                  </a:cubicBezTo>
                  <a:cubicBezTo>
                    <a:pt x="18845" y="4588"/>
                    <a:pt x="19492" y="4148"/>
                    <a:pt x="20034" y="3709"/>
                  </a:cubicBezTo>
                  <a:cubicBezTo>
                    <a:pt x="21973" y="2313"/>
                    <a:pt x="24015" y="814"/>
                    <a:pt x="26394" y="27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 name="Google Shape;12;p2"/>
            <p:cNvSpPr/>
            <p:nvPr/>
          </p:nvSpPr>
          <p:spPr>
            <a:xfrm>
              <a:off x="240700" y="1379950"/>
              <a:ext cx="2132675" cy="150450"/>
            </a:xfrm>
            <a:custGeom>
              <a:avLst/>
              <a:gdLst/>
              <a:ahLst/>
              <a:cxnLst/>
              <a:rect l="l" t="t" r="r" b="b"/>
              <a:pathLst>
                <a:path w="85307" h="6018" extrusionOk="0">
                  <a:moveTo>
                    <a:pt x="57008" y="1"/>
                  </a:moveTo>
                  <a:cubicBezTo>
                    <a:pt x="53132" y="1"/>
                    <a:pt x="49201" y="556"/>
                    <a:pt x="45471" y="1597"/>
                  </a:cubicBezTo>
                  <a:cubicBezTo>
                    <a:pt x="44489" y="1908"/>
                    <a:pt x="43636" y="2244"/>
                    <a:pt x="42757" y="2554"/>
                  </a:cubicBezTo>
                  <a:cubicBezTo>
                    <a:pt x="41051" y="3097"/>
                    <a:pt x="39422" y="3640"/>
                    <a:pt x="37716" y="4079"/>
                  </a:cubicBezTo>
                  <a:cubicBezTo>
                    <a:pt x="36592" y="4319"/>
                    <a:pt x="35500" y="4438"/>
                    <a:pt x="34465" y="4438"/>
                  </a:cubicBezTo>
                  <a:cubicBezTo>
                    <a:pt x="32716" y="4438"/>
                    <a:pt x="31131" y="4099"/>
                    <a:pt x="29832" y="3433"/>
                  </a:cubicBezTo>
                  <a:cubicBezTo>
                    <a:pt x="29185" y="3097"/>
                    <a:pt x="28668" y="2787"/>
                    <a:pt x="28126" y="2347"/>
                  </a:cubicBezTo>
                  <a:cubicBezTo>
                    <a:pt x="27376" y="1804"/>
                    <a:pt x="26497" y="1261"/>
                    <a:pt x="25541" y="951"/>
                  </a:cubicBezTo>
                  <a:cubicBezTo>
                    <a:pt x="24975" y="787"/>
                    <a:pt x="24409" y="716"/>
                    <a:pt x="23843" y="716"/>
                  </a:cubicBezTo>
                  <a:cubicBezTo>
                    <a:pt x="21824" y="716"/>
                    <a:pt x="19805" y="1623"/>
                    <a:pt x="17785" y="2450"/>
                  </a:cubicBezTo>
                  <a:cubicBezTo>
                    <a:pt x="17449" y="2683"/>
                    <a:pt x="17243" y="2787"/>
                    <a:pt x="16907" y="2890"/>
                  </a:cubicBezTo>
                  <a:cubicBezTo>
                    <a:pt x="13675" y="4389"/>
                    <a:pt x="10237" y="5268"/>
                    <a:pt x="6696" y="5682"/>
                  </a:cubicBezTo>
                  <a:cubicBezTo>
                    <a:pt x="5700" y="5817"/>
                    <a:pt x="4737" y="5881"/>
                    <a:pt x="3816" y="5881"/>
                  </a:cubicBezTo>
                  <a:cubicBezTo>
                    <a:pt x="2442" y="5881"/>
                    <a:pt x="1161" y="5738"/>
                    <a:pt x="0" y="5475"/>
                  </a:cubicBezTo>
                  <a:lnTo>
                    <a:pt x="0" y="5578"/>
                  </a:lnTo>
                  <a:cubicBezTo>
                    <a:pt x="1190" y="5914"/>
                    <a:pt x="2379" y="6018"/>
                    <a:pt x="3775" y="6018"/>
                  </a:cubicBezTo>
                  <a:cubicBezTo>
                    <a:pt x="4757" y="6018"/>
                    <a:pt x="5713" y="5914"/>
                    <a:pt x="6696" y="5785"/>
                  </a:cubicBezTo>
                  <a:cubicBezTo>
                    <a:pt x="10237" y="5372"/>
                    <a:pt x="13675" y="4389"/>
                    <a:pt x="16907" y="2993"/>
                  </a:cubicBezTo>
                  <a:cubicBezTo>
                    <a:pt x="17243" y="2890"/>
                    <a:pt x="17553" y="2683"/>
                    <a:pt x="17785" y="2554"/>
                  </a:cubicBezTo>
                  <a:cubicBezTo>
                    <a:pt x="19782" y="1735"/>
                    <a:pt x="21779" y="777"/>
                    <a:pt x="23729" y="777"/>
                  </a:cubicBezTo>
                  <a:cubicBezTo>
                    <a:pt x="24303" y="777"/>
                    <a:pt x="24873" y="860"/>
                    <a:pt x="25437" y="1055"/>
                  </a:cubicBezTo>
                  <a:cubicBezTo>
                    <a:pt x="26394" y="1391"/>
                    <a:pt x="27247" y="1908"/>
                    <a:pt x="28126" y="2450"/>
                  </a:cubicBezTo>
                  <a:cubicBezTo>
                    <a:pt x="28668" y="2787"/>
                    <a:pt x="29185" y="3200"/>
                    <a:pt x="29728" y="3433"/>
                  </a:cubicBezTo>
                  <a:cubicBezTo>
                    <a:pt x="31152" y="4127"/>
                    <a:pt x="32841" y="4511"/>
                    <a:pt x="34688" y="4511"/>
                  </a:cubicBezTo>
                  <a:cubicBezTo>
                    <a:pt x="35659" y="4511"/>
                    <a:pt x="36674" y="4405"/>
                    <a:pt x="37716" y="4182"/>
                  </a:cubicBezTo>
                  <a:cubicBezTo>
                    <a:pt x="39422" y="3743"/>
                    <a:pt x="41154" y="3200"/>
                    <a:pt x="42757" y="2683"/>
                  </a:cubicBezTo>
                  <a:cubicBezTo>
                    <a:pt x="43636" y="2347"/>
                    <a:pt x="44592" y="2037"/>
                    <a:pt x="45471" y="1701"/>
                  </a:cubicBezTo>
                  <a:cubicBezTo>
                    <a:pt x="49120" y="600"/>
                    <a:pt x="52962" y="94"/>
                    <a:pt x="56755" y="94"/>
                  </a:cubicBezTo>
                  <a:cubicBezTo>
                    <a:pt x="57773" y="94"/>
                    <a:pt x="58787" y="130"/>
                    <a:pt x="59792" y="201"/>
                  </a:cubicBezTo>
                  <a:cubicBezTo>
                    <a:pt x="62145" y="408"/>
                    <a:pt x="64523" y="848"/>
                    <a:pt x="66901" y="1261"/>
                  </a:cubicBezTo>
                  <a:cubicBezTo>
                    <a:pt x="69254" y="1701"/>
                    <a:pt x="71632" y="2140"/>
                    <a:pt x="74113" y="2347"/>
                  </a:cubicBezTo>
                  <a:cubicBezTo>
                    <a:pt x="74828" y="2393"/>
                    <a:pt x="75596" y="2423"/>
                    <a:pt x="76398" y="2423"/>
                  </a:cubicBezTo>
                  <a:cubicBezTo>
                    <a:pt x="79222" y="2423"/>
                    <a:pt x="82468" y="2044"/>
                    <a:pt x="85307" y="615"/>
                  </a:cubicBezTo>
                  <a:lnTo>
                    <a:pt x="85307" y="512"/>
                  </a:lnTo>
                  <a:cubicBezTo>
                    <a:pt x="82468" y="1941"/>
                    <a:pt x="79222" y="2320"/>
                    <a:pt x="76398" y="2320"/>
                  </a:cubicBezTo>
                  <a:cubicBezTo>
                    <a:pt x="75596" y="2320"/>
                    <a:pt x="74828" y="2289"/>
                    <a:pt x="74113" y="2244"/>
                  </a:cubicBezTo>
                  <a:cubicBezTo>
                    <a:pt x="71632" y="2037"/>
                    <a:pt x="69254" y="1597"/>
                    <a:pt x="66901" y="1158"/>
                  </a:cubicBezTo>
                  <a:cubicBezTo>
                    <a:pt x="64626" y="744"/>
                    <a:pt x="62145" y="305"/>
                    <a:pt x="59792" y="98"/>
                  </a:cubicBezTo>
                  <a:cubicBezTo>
                    <a:pt x="58870" y="33"/>
                    <a:pt x="57941" y="1"/>
                    <a:pt x="5700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240700" y="1560300"/>
              <a:ext cx="2132675" cy="151250"/>
            </a:xfrm>
            <a:custGeom>
              <a:avLst/>
              <a:gdLst/>
              <a:ahLst/>
              <a:cxnLst/>
              <a:rect l="l" t="t" r="r" b="b"/>
              <a:pathLst>
                <a:path w="85307" h="6050" extrusionOk="0">
                  <a:moveTo>
                    <a:pt x="27630" y="0"/>
                  </a:moveTo>
                  <a:cubicBezTo>
                    <a:pt x="23164" y="0"/>
                    <a:pt x="18650" y="1289"/>
                    <a:pt x="14322" y="2578"/>
                  </a:cubicBezTo>
                  <a:cubicBezTo>
                    <a:pt x="13805" y="2681"/>
                    <a:pt x="13262" y="2785"/>
                    <a:pt x="12822" y="2992"/>
                  </a:cubicBezTo>
                  <a:cubicBezTo>
                    <a:pt x="9089" y="4020"/>
                    <a:pt x="5374" y="4894"/>
                    <a:pt x="1713" y="4894"/>
                  </a:cubicBezTo>
                  <a:cubicBezTo>
                    <a:pt x="1141" y="4894"/>
                    <a:pt x="570" y="4872"/>
                    <a:pt x="0" y="4827"/>
                  </a:cubicBezTo>
                  <a:lnTo>
                    <a:pt x="0" y="4930"/>
                  </a:lnTo>
                  <a:cubicBezTo>
                    <a:pt x="570" y="4976"/>
                    <a:pt x="1143" y="4997"/>
                    <a:pt x="1719" y="4997"/>
                  </a:cubicBezTo>
                  <a:cubicBezTo>
                    <a:pt x="5405" y="4997"/>
                    <a:pt x="9200" y="4123"/>
                    <a:pt x="12822" y="3095"/>
                  </a:cubicBezTo>
                  <a:cubicBezTo>
                    <a:pt x="13365" y="2888"/>
                    <a:pt x="13805" y="2785"/>
                    <a:pt x="14322" y="2681"/>
                  </a:cubicBezTo>
                  <a:cubicBezTo>
                    <a:pt x="18632" y="1398"/>
                    <a:pt x="23127" y="114"/>
                    <a:pt x="27575" y="114"/>
                  </a:cubicBezTo>
                  <a:cubicBezTo>
                    <a:pt x="29129" y="114"/>
                    <a:pt x="30677" y="271"/>
                    <a:pt x="32210" y="639"/>
                  </a:cubicBezTo>
                  <a:cubicBezTo>
                    <a:pt x="34149" y="1053"/>
                    <a:pt x="36088" y="1802"/>
                    <a:pt x="37923" y="2578"/>
                  </a:cubicBezTo>
                  <a:cubicBezTo>
                    <a:pt x="38879" y="2992"/>
                    <a:pt x="39965" y="3431"/>
                    <a:pt x="40947" y="3741"/>
                  </a:cubicBezTo>
                  <a:cubicBezTo>
                    <a:pt x="45277" y="5271"/>
                    <a:pt x="50060" y="6050"/>
                    <a:pt x="55408" y="6050"/>
                  </a:cubicBezTo>
                  <a:cubicBezTo>
                    <a:pt x="59096" y="6050"/>
                    <a:pt x="63052" y="5679"/>
                    <a:pt x="67315" y="4930"/>
                  </a:cubicBezTo>
                  <a:cubicBezTo>
                    <a:pt x="68090" y="4827"/>
                    <a:pt x="68840" y="4724"/>
                    <a:pt x="69693" y="4517"/>
                  </a:cubicBezTo>
                  <a:cubicBezTo>
                    <a:pt x="73199" y="3932"/>
                    <a:pt x="76761" y="3268"/>
                    <a:pt x="80206" y="3268"/>
                  </a:cubicBezTo>
                  <a:cubicBezTo>
                    <a:pt x="81944" y="3268"/>
                    <a:pt x="83651" y="3437"/>
                    <a:pt x="85307" y="3870"/>
                  </a:cubicBezTo>
                  <a:cubicBezTo>
                    <a:pt x="83594" y="3422"/>
                    <a:pt x="81814" y="3244"/>
                    <a:pt x="79998" y="3244"/>
                  </a:cubicBezTo>
                  <a:cubicBezTo>
                    <a:pt x="76578" y="3244"/>
                    <a:pt x="73034" y="3875"/>
                    <a:pt x="69590" y="4517"/>
                  </a:cubicBezTo>
                  <a:cubicBezTo>
                    <a:pt x="68840" y="4620"/>
                    <a:pt x="68090" y="4724"/>
                    <a:pt x="67315" y="4827"/>
                  </a:cubicBezTo>
                  <a:cubicBezTo>
                    <a:pt x="63052" y="5576"/>
                    <a:pt x="59096" y="5946"/>
                    <a:pt x="55408" y="5946"/>
                  </a:cubicBezTo>
                  <a:cubicBezTo>
                    <a:pt x="50060" y="5946"/>
                    <a:pt x="45277" y="5168"/>
                    <a:pt x="40947" y="3638"/>
                  </a:cubicBezTo>
                  <a:cubicBezTo>
                    <a:pt x="39965" y="3328"/>
                    <a:pt x="39009" y="2888"/>
                    <a:pt x="38026" y="2449"/>
                  </a:cubicBezTo>
                  <a:cubicBezTo>
                    <a:pt x="36088" y="1699"/>
                    <a:pt x="34149" y="949"/>
                    <a:pt x="32210" y="510"/>
                  </a:cubicBezTo>
                  <a:cubicBezTo>
                    <a:pt x="30695" y="153"/>
                    <a:pt x="29165" y="0"/>
                    <a:pt x="2763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14;p2"/>
            <p:cNvSpPr/>
            <p:nvPr/>
          </p:nvSpPr>
          <p:spPr>
            <a:xfrm>
              <a:off x="240700" y="1613350"/>
              <a:ext cx="2132675" cy="245350"/>
            </a:xfrm>
            <a:custGeom>
              <a:avLst/>
              <a:gdLst/>
              <a:ahLst/>
              <a:cxnLst/>
              <a:rect l="l" t="t" r="r" b="b"/>
              <a:pathLst>
                <a:path w="85307" h="9814" extrusionOk="0">
                  <a:moveTo>
                    <a:pt x="79490" y="6040"/>
                  </a:moveTo>
                  <a:cubicBezTo>
                    <a:pt x="79930" y="6143"/>
                    <a:pt x="80240" y="6272"/>
                    <a:pt x="80576" y="6376"/>
                  </a:cubicBezTo>
                  <a:cubicBezTo>
                    <a:pt x="81762" y="6703"/>
                    <a:pt x="83028" y="6981"/>
                    <a:pt x="84247" y="6981"/>
                  </a:cubicBezTo>
                  <a:cubicBezTo>
                    <a:pt x="84570" y="6981"/>
                    <a:pt x="84890" y="6962"/>
                    <a:pt x="85203" y="6919"/>
                  </a:cubicBezTo>
                  <a:lnTo>
                    <a:pt x="85307" y="6919"/>
                  </a:lnTo>
                  <a:lnTo>
                    <a:pt x="85307" y="6789"/>
                  </a:lnTo>
                  <a:lnTo>
                    <a:pt x="85203" y="6789"/>
                  </a:lnTo>
                  <a:cubicBezTo>
                    <a:pt x="84863" y="6842"/>
                    <a:pt x="84522" y="6866"/>
                    <a:pt x="84180" y="6866"/>
                  </a:cubicBezTo>
                  <a:cubicBezTo>
                    <a:pt x="83014" y="6866"/>
                    <a:pt x="81839" y="6592"/>
                    <a:pt x="80679" y="6272"/>
                  </a:cubicBezTo>
                  <a:cubicBezTo>
                    <a:pt x="80240" y="6143"/>
                    <a:pt x="79930" y="6040"/>
                    <a:pt x="79490" y="6040"/>
                  </a:cubicBezTo>
                  <a:close/>
                  <a:moveTo>
                    <a:pt x="26581" y="1"/>
                  </a:moveTo>
                  <a:cubicBezTo>
                    <a:pt x="25881" y="1"/>
                    <a:pt x="25168" y="67"/>
                    <a:pt x="24455" y="223"/>
                  </a:cubicBezTo>
                  <a:cubicBezTo>
                    <a:pt x="22206" y="766"/>
                    <a:pt x="20370" y="2265"/>
                    <a:pt x="18535" y="3687"/>
                  </a:cubicBezTo>
                  <a:cubicBezTo>
                    <a:pt x="17889" y="4101"/>
                    <a:pt x="17346" y="4540"/>
                    <a:pt x="16803" y="4980"/>
                  </a:cubicBezTo>
                  <a:cubicBezTo>
                    <a:pt x="17346" y="4644"/>
                    <a:pt x="17992" y="4204"/>
                    <a:pt x="18535" y="3791"/>
                  </a:cubicBezTo>
                  <a:cubicBezTo>
                    <a:pt x="20370" y="2395"/>
                    <a:pt x="22309" y="870"/>
                    <a:pt x="24455" y="327"/>
                  </a:cubicBezTo>
                  <a:cubicBezTo>
                    <a:pt x="25164" y="179"/>
                    <a:pt x="25873" y="116"/>
                    <a:pt x="26569" y="116"/>
                  </a:cubicBezTo>
                  <a:cubicBezTo>
                    <a:pt x="28310" y="116"/>
                    <a:pt x="29972" y="511"/>
                    <a:pt x="31357" y="973"/>
                  </a:cubicBezTo>
                  <a:cubicBezTo>
                    <a:pt x="34356" y="1852"/>
                    <a:pt x="37277" y="3248"/>
                    <a:pt x="40172" y="4540"/>
                  </a:cubicBezTo>
                  <a:cubicBezTo>
                    <a:pt x="41800" y="5290"/>
                    <a:pt x="43403" y="6040"/>
                    <a:pt x="45135" y="6686"/>
                  </a:cubicBezTo>
                  <a:cubicBezTo>
                    <a:pt x="49435" y="8476"/>
                    <a:pt x="53120" y="9343"/>
                    <a:pt x="56476" y="9343"/>
                  </a:cubicBezTo>
                  <a:cubicBezTo>
                    <a:pt x="57579" y="9343"/>
                    <a:pt x="58647" y="9250"/>
                    <a:pt x="59689" y="9064"/>
                  </a:cubicBezTo>
                  <a:cubicBezTo>
                    <a:pt x="61498" y="8728"/>
                    <a:pt x="63230" y="8082"/>
                    <a:pt x="64962" y="7436"/>
                  </a:cubicBezTo>
                  <a:cubicBezTo>
                    <a:pt x="66152" y="7022"/>
                    <a:pt x="67444" y="6582"/>
                    <a:pt x="68737" y="6272"/>
                  </a:cubicBezTo>
                  <a:cubicBezTo>
                    <a:pt x="70627" y="5748"/>
                    <a:pt x="72554" y="5504"/>
                    <a:pt x="74478" y="5504"/>
                  </a:cubicBezTo>
                  <a:cubicBezTo>
                    <a:pt x="76160" y="5504"/>
                    <a:pt x="77839" y="5690"/>
                    <a:pt x="79490" y="6040"/>
                  </a:cubicBezTo>
                  <a:cubicBezTo>
                    <a:pt x="77770" y="5625"/>
                    <a:pt x="75995" y="5412"/>
                    <a:pt x="74230" y="5412"/>
                  </a:cubicBezTo>
                  <a:cubicBezTo>
                    <a:pt x="72362" y="5412"/>
                    <a:pt x="70505" y="5651"/>
                    <a:pt x="68737" y="6143"/>
                  </a:cubicBezTo>
                  <a:cubicBezTo>
                    <a:pt x="67444" y="6479"/>
                    <a:pt x="66152" y="6919"/>
                    <a:pt x="64859" y="7436"/>
                  </a:cubicBezTo>
                  <a:cubicBezTo>
                    <a:pt x="63230" y="7978"/>
                    <a:pt x="61395" y="8625"/>
                    <a:pt x="59689" y="8961"/>
                  </a:cubicBezTo>
                  <a:cubicBezTo>
                    <a:pt x="58647" y="9146"/>
                    <a:pt x="57579" y="9240"/>
                    <a:pt x="56476" y="9240"/>
                  </a:cubicBezTo>
                  <a:cubicBezTo>
                    <a:pt x="53120" y="9240"/>
                    <a:pt x="49435" y="8372"/>
                    <a:pt x="45135" y="6582"/>
                  </a:cubicBezTo>
                  <a:cubicBezTo>
                    <a:pt x="43532" y="5936"/>
                    <a:pt x="41800" y="5187"/>
                    <a:pt x="40172" y="4437"/>
                  </a:cubicBezTo>
                  <a:cubicBezTo>
                    <a:pt x="37380" y="3144"/>
                    <a:pt x="34356" y="1748"/>
                    <a:pt x="31357" y="870"/>
                  </a:cubicBezTo>
                  <a:cubicBezTo>
                    <a:pt x="29975" y="409"/>
                    <a:pt x="28318" y="1"/>
                    <a:pt x="26581" y="1"/>
                  </a:cubicBezTo>
                  <a:close/>
                  <a:moveTo>
                    <a:pt x="16803" y="4980"/>
                  </a:moveTo>
                  <a:lnTo>
                    <a:pt x="16803" y="4980"/>
                  </a:lnTo>
                  <a:cubicBezTo>
                    <a:pt x="12267" y="8139"/>
                    <a:pt x="6879" y="9748"/>
                    <a:pt x="1443" y="9748"/>
                  </a:cubicBezTo>
                  <a:cubicBezTo>
                    <a:pt x="962" y="9748"/>
                    <a:pt x="481" y="9736"/>
                    <a:pt x="0" y="9710"/>
                  </a:cubicBezTo>
                  <a:lnTo>
                    <a:pt x="0" y="9814"/>
                  </a:lnTo>
                  <a:lnTo>
                    <a:pt x="1629" y="9814"/>
                  </a:lnTo>
                  <a:cubicBezTo>
                    <a:pt x="7006" y="9814"/>
                    <a:pt x="12383" y="8211"/>
                    <a:pt x="16803" y="498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15" name="Google Shape;15;p2"/>
          <p:cNvSpPr txBox="1">
            <a:spLocks noGrp="1"/>
          </p:cNvSpPr>
          <p:nvPr>
            <p:ph type="ctrTitle"/>
          </p:nvPr>
        </p:nvSpPr>
        <p:spPr>
          <a:xfrm>
            <a:off x="715100" y="697825"/>
            <a:ext cx="4643100" cy="2145000"/>
          </a:xfrm>
          <a:prstGeom prst="rect">
            <a:avLst/>
          </a:prstGeom>
        </p:spPr>
        <p:txBody>
          <a:bodyPr spcFirstLastPara="1" wrap="square" lIns="91425" tIns="91425" rIns="91425" bIns="91425" anchor="t" anchorCtr="0">
            <a:noAutofit/>
          </a:bodyPr>
          <a:lstStyle>
            <a:lvl1pPr lvl="0">
              <a:lnSpc>
                <a:spcPct val="90000"/>
              </a:lnSpc>
              <a:spcBef>
                <a:spcPts val="0"/>
              </a:spcBef>
              <a:spcAft>
                <a:spcPts val="0"/>
              </a:spcAft>
              <a:buClr>
                <a:srgbClr val="191919"/>
              </a:buClr>
              <a:buSzPts val="5200"/>
              <a:buNone/>
              <a:defRPr sz="8500">
                <a:solidFill>
                  <a:srgbClr val="191919"/>
                </a:solidFill>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6" name="Google Shape;16;p2"/>
          <p:cNvSpPr txBox="1">
            <a:spLocks noGrp="1"/>
          </p:cNvSpPr>
          <p:nvPr>
            <p:ph type="subTitle" idx="1"/>
          </p:nvPr>
        </p:nvSpPr>
        <p:spPr>
          <a:xfrm>
            <a:off x="765975" y="2965225"/>
            <a:ext cx="3276000" cy="746400"/>
          </a:xfrm>
          <a:prstGeom prst="rect">
            <a:avLst/>
          </a:prstGeom>
        </p:spPr>
        <p:txBody>
          <a:bodyPr spcFirstLastPara="1" wrap="square" lIns="91425" tIns="91425" rIns="91425" bIns="91425" anchor="ctr" anchorCtr="0">
            <a:noAutofit/>
          </a:bodyPr>
          <a:lstStyle>
            <a:lvl1pPr marL="0" marR="0" lvl="0" indent="0" rtl="0">
              <a:lnSpc>
                <a:spcPct val="100000"/>
              </a:lnSpc>
              <a:spcBef>
                <a:spcPts val="0"/>
              </a:spcBef>
              <a:spcAft>
                <a:spcPts val="0"/>
              </a:spcAft>
              <a:buSzPts val="2200"/>
              <a:buFont typeface="Life Savers"/>
              <a:buNone/>
              <a:defRPr sz="1900">
                <a:solidFill>
                  <a:schemeClr val="lt1"/>
                </a:solidFill>
                <a:latin typeface="Quicksand SemiBold"/>
                <a:ea typeface="Quicksand SemiBold"/>
                <a:cs typeface="Quicksand SemiBold"/>
                <a:sym typeface="Quicksand SemiBold"/>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7" name="Google Shape;17;p2"/>
          <p:cNvSpPr/>
          <p:nvPr/>
        </p:nvSpPr>
        <p:spPr>
          <a:xfrm flipH="1">
            <a:off x="7677736" y="506712"/>
            <a:ext cx="2000928" cy="419705"/>
          </a:xfrm>
          <a:custGeom>
            <a:avLst/>
            <a:gdLst/>
            <a:ahLst/>
            <a:cxnLst/>
            <a:rect l="l" t="t" r="r" b="b"/>
            <a:pathLst>
              <a:path w="20784" h="4360" extrusionOk="0">
                <a:moveTo>
                  <a:pt x="11974" y="1"/>
                </a:moveTo>
                <a:cubicBezTo>
                  <a:pt x="11023" y="1"/>
                  <a:pt x="10033" y="214"/>
                  <a:pt x="9151" y="585"/>
                </a:cubicBezTo>
                <a:cubicBezTo>
                  <a:pt x="7962" y="1231"/>
                  <a:pt x="6799" y="2084"/>
                  <a:pt x="5920" y="3273"/>
                </a:cubicBezTo>
                <a:cubicBezTo>
                  <a:pt x="5328" y="2682"/>
                  <a:pt x="4607" y="2348"/>
                  <a:pt x="3847" y="2348"/>
                </a:cubicBezTo>
                <a:cubicBezTo>
                  <a:pt x="3644" y="2348"/>
                  <a:pt x="3438" y="2371"/>
                  <a:pt x="3231" y="2420"/>
                </a:cubicBezTo>
                <a:cubicBezTo>
                  <a:pt x="2585" y="2524"/>
                  <a:pt x="1939" y="2834"/>
                  <a:pt x="1396" y="3170"/>
                </a:cubicBezTo>
                <a:cubicBezTo>
                  <a:pt x="853" y="3480"/>
                  <a:pt x="440" y="3920"/>
                  <a:pt x="0" y="4359"/>
                </a:cubicBezTo>
                <a:lnTo>
                  <a:pt x="20784" y="4359"/>
                </a:lnTo>
                <a:cubicBezTo>
                  <a:pt x="20680" y="3609"/>
                  <a:pt x="20034" y="2834"/>
                  <a:pt x="19285" y="2524"/>
                </a:cubicBezTo>
                <a:cubicBezTo>
                  <a:pt x="18984" y="2431"/>
                  <a:pt x="18676" y="2389"/>
                  <a:pt x="18370" y="2389"/>
                </a:cubicBezTo>
                <a:cubicBezTo>
                  <a:pt x="17567" y="2389"/>
                  <a:pt x="16774" y="2674"/>
                  <a:pt x="16157" y="3067"/>
                </a:cubicBezTo>
                <a:cubicBezTo>
                  <a:pt x="15846" y="1671"/>
                  <a:pt x="14657" y="585"/>
                  <a:pt x="13261" y="145"/>
                </a:cubicBezTo>
                <a:cubicBezTo>
                  <a:pt x="12851" y="47"/>
                  <a:pt x="12417" y="1"/>
                  <a:pt x="1197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flipH="1">
            <a:off x="5787486" y="1027326"/>
            <a:ext cx="1032058" cy="297188"/>
          </a:xfrm>
          <a:custGeom>
            <a:avLst/>
            <a:gdLst/>
            <a:ahLst/>
            <a:cxnLst/>
            <a:rect l="l" t="t" r="r" b="b"/>
            <a:pathLst>
              <a:path w="31977" h="9208" extrusionOk="0">
                <a:moveTo>
                  <a:pt x="16818" y="1"/>
                </a:moveTo>
                <a:cubicBezTo>
                  <a:pt x="16227" y="1"/>
                  <a:pt x="15634" y="97"/>
                  <a:pt x="15071" y="263"/>
                </a:cubicBezTo>
                <a:cubicBezTo>
                  <a:pt x="11736" y="1116"/>
                  <a:pt x="8608" y="3805"/>
                  <a:pt x="6669" y="7476"/>
                </a:cubicBezTo>
                <a:cubicBezTo>
                  <a:pt x="5989" y="6904"/>
                  <a:pt x="5158" y="6633"/>
                  <a:pt x="4320" y="6633"/>
                </a:cubicBezTo>
                <a:cubicBezTo>
                  <a:pt x="3566" y="6633"/>
                  <a:pt x="2807" y="6853"/>
                  <a:pt x="2146" y="7269"/>
                </a:cubicBezTo>
                <a:cubicBezTo>
                  <a:pt x="1396" y="7682"/>
                  <a:pt x="646" y="8329"/>
                  <a:pt x="0" y="9208"/>
                </a:cubicBezTo>
                <a:lnTo>
                  <a:pt x="31977" y="9208"/>
                </a:lnTo>
                <a:lnTo>
                  <a:pt x="31977" y="8872"/>
                </a:lnTo>
                <a:cubicBezTo>
                  <a:pt x="30917" y="7036"/>
                  <a:pt x="29185" y="5873"/>
                  <a:pt x="27453" y="5640"/>
                </a:cubicBezTo>
                <a:cubicBezTo>
                  <a:pt x="27198" y="5594"/>
                  <a:pt x="26940" y="5571"/>
                  <a:pt x="26681" y="5571"/>
                </a:cubicBezTo>
                <a:cubicBezTo>
                  <a:pt x="25210" y="5571"/>
                  <a:pt x="23718" y="6304"/>
                  <a:pt x="22619" y="7579"/>
                </a:cubicBezTo>
                <a:cubicBezTo>
                  <a:pt x="22283" y="6390"/>
                  <a:pt x="22076" y="5330"/>
                  <a:pt x="21637" y="4244"/>
                </a:cubicBezTo>
                <a:cubicBezTo>
                  <a:pt x="21327" y="3391"/>
                  <a:pt x="20991" y="2409"/>
                  <a:pt x="20474" y="1763"/>
                </a:cubicBezTo>
                <a:cubicBezTo>
                  <a:pt x="19488" y="491"/>
                  <a:pt x="18155" y="1"/>
                  <a:pt x="16818"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9;p2"/>
          <p:cNvSpPr/>
          <p:nvPr/>
        </p:nvSpPr>
        <p:spPr>
          <a:xfrm>
            <a:off x="-642432" y="-11"/>
            <a:ext cx="1807340" cy="520459"/>
          </a:xfrm>
          <a:custGeom>
            <a:avLst/>
            <a:gdLst/>
            <a:ahLst/>
            <a:cxnLst/>
            <a:rect l="l" t="t" r="r" b="b"/>
            <a:pathLst>
              <a:path w="31977" h="9208" extrusionOk="0">
                <a:moveTo>
                  <a:pt x="16818" y="1"/>
                </a:moveTo>
                <a:cubicBezTo>
                  <a:pt x="16227" y="1"/>
                  <a:pt x="15634" y="97"/>
                  <a:pt x="15071" y="263"/>
                </a:cubicBezTo>
                <a:cubicBezTo>
                  <a:pt x="11736" y="1116"/>
                  <a:pt x="8608" y="3805"/>
                  <a:pt x="6669" y="7476"/>
                </a:cubicBezTo>
                <a:cubicBezTo>
                  <a:pt x="5989" y="6904"/>
                  <a:pt x="5158" y="6633"/>
                  <a:pt x="4320" y="6633"/>
                </a:cubicBezTo>
                <a:cubicBezTo>
                  <a:pt x="3566" y="6633"/>
                  <a:pt x="2807" y="6853"/>
                  <a:pt x="2146" y="7269"/>
                </a:cubicBezTo>
                <a:cubicBezTo>
                  <a:pt x="1396" y="7682"/>
                  <a:pt x="646" y="8329"/>
                  <a:pt x="0" y="9208"/>
                </a:cubicBezTo>
                <a:lnTo>
                  <a:pt x="31977" y="9208"/>
                </a:lnTo>
                <a:lnTo>
                  <a:pt x="31977" y="8872"/>
                </a:lnTo>
                <a:cubicBezTo>
                  <a:pt x="30917" y="7036"/>
                  <a:pt x="29185" y="5873"/>
                  <a:pt x="27453" y="5640"/>
                </a:cubicBezTo>
                <a:cubicBezTo>
                  <a:pt x="27198" y="5594"/>
                  <a:pt x="26940" y="5571"/>
                  <a:pt x="26681" y="5571"/>
                </a:cubicBezTo>
                <a:cubicBezTo>
                  <a:pt x="25210" y="5571"/>
                  <a:pt x="23718" y="6304"/>
                  <a:pt x="22619" y="7579"/>
                </a:cubicBezTo>
                <a:cubicBezTo>
                  <a:pt x="22283" y="6390"/>
                  <a:pt x="22076" y="5330"/>
                  <a:pt x="21637" y="4244"/>
                </a:cubicBezTo>
                <a:cubicBezTo>
                  <a:pt x="21327" y="3391"/>
                  <a:pt x="20991" y="2409"/>
                  <a:pt x="20474" y="1763"/>
                </a:cubicBezTo>
                <a:cubicBezTo>
                  <a:pt x="19488" y="491"/>
                  <a:pt x="18155" y="1"/>
                  <a:pt x="1681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20;p2"/>
          <p:cNvSpPr/>
          <p:nvPr/>
        </p:nvSpPr>
        <p:spPr>
          <a:xfrm flipH="1">
            <a:off x="7381483" y="1966801"/>
            <a:ext cx="1297387" cy="373592"/>
          </a:xfrm>
          <a:custGeom>
            <a:avLst/>
            <a:gdLst/>
            <a:ahLst/>
            <a:cxnLst/>
            <a:rect l="l" t="t" r="r" b="b"/>
            <a:pathLst>
              <a:path w="31977" h="9208" extrusionOk="0">
                <a:moveTo>
                  <a:pt x="16818" y="1"/>
                </a:moveTo>
                <a:cubicBezTo>
                  <a:pt x="16227" y="1"/>
                  <a:pt x="15634" y="97"/>
                  <a:pt x="15071" y="263"/>
                </a:cubicBezTo>
                <a:cubicBezTo>
                  <a:pt x="11736" y="1116"/>
                  <a:pt x="8608" y="3805"/>
                  <a:pt x="6669" y="7476"/>
                </a:cubicBezTo>
                <a:cubicBezTo>
                  <a:pt x="5989" y="6904"/>
                  <a:pt x="5158" y="6633"/>
                  <a:pt x="4320" y="6633"/>
                </a:cubicBezTo>
                <a:cubicBezTo>
                  <a:pt x="3566" y="6633"/>
                  <a:pt x="2807" y="6853"/>
                  <a:pt x="2146" y="7269"/>
                </a:cubicBezTo>
                <a:cubicBezTo>
                  <a:pt x="1396" y="7682"/>
                  <a:pt x="646" y="8329"/>
                  <a:pt x="0" y="9208"/>
                </a:cubicBezTo>
                <a:lnTo>
                  <a:pt x="31977" y="9208"/>
                </a:lnTo>
                <a:lnTo>
                  <a:pt x="31977" y="8872"/>
                </a:lnTo>
                <a:cubicBezTo>
                  <a:pt x="30917" y="7036"/>
                  <a:pt x="29185" y="5873"/>
                  <a:pt x="27453" y="5640"/>
                </a:cubicBezTo>
                <a:cubicBezTo>
                  <a:pt x="27198" y="5594"/>
                  <a:pt x="26940" y="5571"/>
                  <a:pt x="26681" y="5571"/>
                </a:cubicBezTo>
                <a:cubicBezTo>
                  <a:pt x="25210" y="5571"/>
                  <a:pt x="23718" y="6304"/>
                  <a:pt x="22619" y="7579"/>
                </a:cubicBezTo>
                <a:cubicBezTo>
                  <a:pt x="22283" y="6390"/>
                  <a:pt x="22076" y="5330"/>
                  <a:pt x="21637" y="4244"/>
                </a:cubicBezTo>
                <a:cubicBezTo>
                  <a:pt x="21327" y="3391"/>
                  <a:pt x="20991" y="2409"/>
                  <a:pt x="20474" y="1763"/>
                </a:cubicBezTo>
                <a:cubicBezTo>
                  <a:pt x="19488" y="491"/>
                  <a:pt x="18155" y="1"/>
                  <a:pt x="1681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6057812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ext 5">
  <p:cSld name="Title and text 5">
    <p:bg>
      <p:bgPr>
        <a:solidFill>
          <a:schemeClr val="accent2"/>
        </a:solidFill>
        <a:effectLst/>
      </p:bgPr>
    </p:bg>
    <p:spTree>
      <p:nvGrpSpPr>
        <p:cNvPr id="1" name="Shape 397"/>
        <p:cNvGrpSpPr/>
        <p:nvPr/>
      </p:nvGrpSpPr>
      <p:grpSpPr>
        <a:xfrm>
          <a:off x="0" y="0"/>
          <a:ext cx="0" cy="0"/>
          <a:chOff x="0" y="0"/>
          <a:chExt cx="0" cy="0"/>
        </a:xfrm>
      </p:grpSpPr>
      <p:sp>
        <p:nvSpPr>
          <p:cNvPr id="398" name="Google Shape;398;p20"/>
          <p:cNvSpPr txBox="1">
            <a:spLocks noGrp="1"/>
          </p:cNvSpPr>
          <p:nvPr>
            <p:ph type="subTitle" idx="1"/>
          </p:nvPr>
        </p:nvSpPr>
        <p:spPr>
          <a:xfrm>
            <a:off x="2161200" y="1069725"/>
            <a:ext cx="4821600" cy="665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99" name="Google Shape;399;p20"/>
          <p:cNvSpPr/>
          <p:nvPr/>
        </p:nvSpPr>
        <p:spPr>
          <a:xfrm rot="10800000">
            <a:off x="-25" y="843910"/>
            <a:ext cx="9144057" cy="647106"/>
          </a:xfrm>
          <a:custGeom>
            <a:avLst/>
            <a:gdLst/>
            <a:ahLst/>
            <a:cxnLst/>
            <a:rect l="l" t="t" r="r" b="b"/>
            <a:pathLst>
              <a:path w="85307" h="6037" extrusionOk="0">
                <a:moveTo>
                  <a:pt x="29824" y="1"/>
                </a:moveTo>
                <a:cubicBezTo>
                  <a:pt x="25059" y="1"/>
                  <a:pt x="20248" y="1271"/>
                  <a:pt x="15614" y="2498"/>
                </a:cubicBezTo>
                <a:cubicBezTo>
                  <a:pt x="15097" y="2601"/>
                  <a:pt x="14554" y="2808"/>
                  <a:pt x="14011" y="2912"/>
                </a:cubicBezTo>
                <a:cubicBezTo>
                  <a:pt x="10103" y="3916"/>
                  <a:pt x="6028" y="4847"/>
                  <a:pt x="2130" y="4847"/>
                </a:cubicBezTo>
                <a:cubicBezTo>
                  <a:pt x="1414" y="4847"/>
                  <a:pt x="703" y="4815"/>
                  <a:pt x="0" y="4747"/>
                </a:cubicBezTo>
                <a:lnTo>
                  <a:pt x="0" y="4850"/>
                </a:lnTo>
                <a:cubicBezTo>
                  <a:pt x="704" y="4919"/>
                  <a:pt x="1416" y="4950"/>
                  <a:pt x="2134" y="4950"/>
                </a:cubicBezTo>
                <a:cubicBezTo>
                  <a:pt x="6030" y="4950"/>
                  <a:pt x="10104" y="4023"/>
                  <a:pt x="14011" y="3041"/>
                </a:cubicBezTo>
                <a:cubicBezTo>
                  <a:pt x="14554" y="2912"/>
                  <a:pt x="15097" y="2705"/>
                  <a:pt x="15614" y="2601"/>
                </a:cubicBezTo>
                <a:cubicBezTo>
                  <a:pt x="20326" y="1375"/>
                  <a:pt x="25097" y="104"/>
                  <a:pt x="29838" y="104"/>
                </a:cubicBezTo>
                <a:cubicBezTo>
                  <a:pt x="31391" y="104"/>
                  <a:pt x="32941" y="240"/>
                  <a:pt x="34485" y="559"/>
                </a:cubicBezTo>
                <a:cubicBezTo>
                  <a:pt x="36527" y="973"/>
                  <a:pt x="38569" y="1748"/>
                  <a:pt x="40508" y="2498"/>
                </a:cubicBezTo>
                <a:cubicBezTo>
                  <a:pt x="41594" y="2912"/>
                  <a:pt x="42654" y="3351"/>
                  <a:pt x="43636" y="3687"/>
                </a:cubicBezTo>
                <a:cubicBezTo>
                  <a:pt x="48226" y="5278"/>
                  <a:pt x="53269" y="6036"/>
                  <a:pt x="58920" y="6036"/>
                </a:cubicBezTo>
                <a:cubicBezTo>
                  <a:pt x="62816" y="6036"/>
                  <a:pt x="67002" y="5676"/>
                  <a:pt x="71528" y="4980"/>
                </a:cubicBezTo>
                <a:cubicBezTo>
                  <a:pt x="72278" y="4747"/>
                  <a:pt x="73131" y="4644"/>
                  <a:pt x="74010" y="4540"/>
                </a:cubicBezTo>
                <a:cubicBezTo>
                  <a:pt x="77784" y="3894"/>
                  <a:pt x="81662" y="3248"/>
                  <a:pt x="85307" y="3248"/>
                </a:cubicBezTo>
                <a:lnTo>
                  <a:pt x="85307" y="3144"/>
                </a:lnTo>
                <a:cubicBezTo>
                  <a:pt x="81532" y="3144"/>
                  <a:pt x="77784" y="3790"/>
                  <a:pt x="74010" y="4437"/>
                </a:cubicBezTo>
                <a:cubicBezTo>
                  <a:pt x="73131" y="4540"/>
                  <a:pt x="72278" y="4644"/>
                  <a:pt x="71528" y="4850"/>
                </a:cubicBezTo>
                <a:cubicBezTo>
                  <a:pt x="66990" y="5559"/>
                  <a:pt x="62794" y="5926"/>
                  <a:pt x="58896" y="5926"/>
                </a:cubicBezTo>
                <a:cubicBezTo>
                  <a:pt x="53268" y="5926"/>
                  <a:pt x="48260" y="5161"/>
                  <a:pt x="43739" y="3558"/>
                </a:cubicBezTo>
                <a:cubicBezTo>
                  <a:pt x="42654" y="3248"/>
                  <a:pt x="41594" y="2808"/>
                  <a:pt x="40611" y="2498"/>
                </a:cubicBezTo>
                <a:cubicBezTo>
                  <a:pt x="38569" y="1748"/>
                  <a:pt x="36527" y="869"/>
                  <a:pt x="34485" y="456"/>
                </a:cubicBezTo>
                <a:cubicBezTo>
                  <a:pt x="32941" y="137"/>
                  <a:pt x="31385" y="1"/>
                  <a:pt x="2982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 name="Google Shape;400;p20"/>
          <p:cNvSpPr/>
          <p:nvPr/>
        </p:nvSpPr>
        <p:spPr>
          <a:xfrm rot="10800000">
            <a:off x="-25" y="2447901"/>
            <a:ext cx="9144057" cy="1052284"/>
          </a:xfrm>
          <a:custGeom>
            <a:avLst/>
            <a:gdLst/>
            <a:ahLst/>
            <a:cxnLst/>
            <a:rect l="l" t="t" r="r" b="b"/>
            <a:pathLst>
              <a:path w="85307" h="9817" extrusionOk="0">
                <a:moveTo>
                  <a:pt x="79170" y="5358"/>
                </a:moveTo>
                <a:cubicBezTo>
                  <a:pt x="77082" y="5358"/>
                  <a:pt x="74973" y="5626"/>
                  <a:pt x="72924" y="6145"/>
                </a:cubicBezTo>
                <a:cubicBezTo>
                  <a:pt x="71632" y="6481"/>
                  <a:pt x="70236" y="6921"/>
                  <a:pt x="68943" y="7334"/>
                </a:cubicBezTo>
                <a:cubicBezTo>
                  <a:pt x="67108" y="7981"/>
                  <a:pt x="65273" y="8627"/>
                  <a:pt x="63437" y="8963"/>
                </a:cubicBezTo>
                <a:cubicBezTo>
                  <a:pt x="65376" y="8627"/>
                  <a:pt x="67211" y="8084"/>
                  <a:pt x="68943" y="7438"/>
                </a:cubicBezTo>
                <a:cubicBezTo>
                  <a:pt x="70236" y="7024"/>
                  <a:pt x="71632" y="6585"/>
                  <a:pt x="73028" y="6145"/>
                </a:cubicBezTo>
                <a:cubicBezTo>
                  <a:pt x="74974" y="5693"/>
                  <a:pt x="77007" y="5452"/>
                  <a:pt x="79035" y="5452"/>
                </a:cubicBezTo>
                <a:cubicBezTo>
                  <a:pt x="80833" y="5452"/>
                  <a:pt x="82626" y="5641"/>
                  <a:pt x="84350" y="6042"/>
                </a:cubicBezTo>
                <a:cubicBezTo>
                  <a:pt x="84660" y="6145"/>
                  <a:pt x="84996" y="6145"/>
                  <a:pt x="85307" y="6275"/>
                </a:cubicBezTo>
                <a:lnTo>
                  <a:pt x="85307" y="6145"/>
                </a:lnTo>
                <a:cubicBezTo>
                  <a:pt x="84996" y="6042"/>
                  <a:pt x="84660" y="6042"/>
                  <a:pt x="84350" y="5939"/>
                </a:cubicBezTo>
                <a:cubicBezTo>
                  <a:pt x="82672" y="5549"/>
                  <a:pt x="80928" y="5358"/>
                  <a:pt x="79170" y="5358"/>
                </a:cubicBezTo>
                <a:close/>
                <a:moveTo>
                  <a:pt x="28606" y="1"/>
                </a:moveTo>
                <a:cubicBezTo>
                  <a:pt x="27865" y="1"/>
                  <a:pt x="27120" y="67"/>
                  <a:pt x="26394" y="226"/>
                </a:cubicBezTo>
                <a:cubicBezTo>
                  <a:pt x="23912" y="768"/>
                  <a:pt x="21973" y="2164"/>
                  <a:pt x="20034" y="3560"/>
                </a:cubicBezTo>
                <a:cubicBezTo>
                  <a:pt x="19388" y="4000"/>
                  <a:pt x="18845" y="4439"/>
                  <a:pt x="18199" y="4853"/>
                </a:cubicBezTo>
                <a:cubicBezTo>
                  <a:pt x="13562" y="7990"/>
                  <a:pt x="7926" y="9707"/>
                  <a:pt x="2310" y="9707"/>
                </a:cubicBezTo>
                <a:cubicBezTo>
                  <a:pt x="1539" y="9707"/>
                  <a:pt x="768" y="9675"/>
                  <a:pt x="0" y="9609"/>
                </a:cubicBezTo>
                <a:lnTo>
                  <a:pt x="0" y="9713"/>
                </a:lnTo>
                <a:cubicBezTo>
                  <a:pt x="750" y="9713"/>
                  <a:pt x="1526" y="9816"/>
                  <a:pt x="2172" y="9816"/>
                </a:cubicBezTo>
                <a:cubicBezTo>
                  <a:pt x="7859" y="9816"/>
                  <a:pt x="13572" y="8084"/>
                  <a:pt x="18199" y="4982"/>
                </a:cubicBezTo>
                <a:cubicBezTo>
                  <a:pt x="18845" y="4543"/>
                  <a:pt x="19492" y="4103"/>
                  <a:pt x="20034" y="3690"/>
                </a:cubicBezTo>
                <a:cubicBezTo>
                  <a:pt x="21973" y="2268"/>
                  <a:pt x="24015" y="872"/>
                  <a:pt x="26394" y="329"/>
                </a:cubicBezTo>
                <a:cubicBezTo>
                  <a:pt x="27133" y="137"/>
                  <a:pt x="27891" y="59"/>
                  <a:pt x="28641" y="59"/>
                </a:cubicBezTo>
                <a:cubicBezTo>
                  <a:pt x="30411" y="59"/>
                  <a:pt x="32141" y="491"/>
                  <a:pt x="33502" y="872"/>
                </a:cubicBezTo>
                <a:cubicBezTo>
                  <a:pt x="36734" y="1854"/>
                  <a:pt x="39862" y="3147"/>
                  <a:pt x="42886" y="4543"/>
                </a:cubicBezTo>
                <a:cubicBezTo>
                  <a:pt x="44592" y="5189"/>
                  <a:pt x="46324" y="5939"/>
                  <a:pt x="48056" y="6688"/>
                </a:cubicBezTo>
                <a:cubicBezTo>
                  <a:pt x="52556" y="8435"/>
                  <a:pt x="56372" y="9303"/>
                  <a:pt x="59823" y="9303"/>
                </a:cubicBezTo>
                <a:cubicBezTo>
                  <a:pt x="61070" y="9303"/>
                  <a:pt x="62270" y="9190"/>
                  <a:pt x="63437" y="8963"/>
                </a:cubicBezTo>
                <a:lnTo>
                  <a:pt x="63437" y="8963"/>
                </a:lnTo>
                <a:cubicBezTo>
                  <a:pt x="62350" y="9148"/>
                  <a:pt x="61235" y="9242"/>
                  <a:pt x="60080" y="9242"/>
                </a:cubicBezTo>
                <a:cubicBezTo>
                  <a:pt x="56567" y="9242"/>
                  <a:pt x="52693" y="8375"/>
                  <a:pt x="48160" y="6585"/>
                </a:cubicBezTo>
                <a:cubicBezTo>
                  <a:pt x="46324" y="5939"/>
                  <a:pt x="44592" y="5189"/>
                  <a:pt x="42886" y="4439"/>
                </a:cubicBezTo>
                <a:cubicBezTo>
                  <a:pt x="39965" y="3147"/>
                  <a:pt x="36837" y="1751"/>
                  <a:pt x="33606" y="768"/>
                </a:cubicBezTo>
                <a:cubicBezTo>
                  <a:pt x="32162" y="385"/>
                  <a:pt x="30395" y="1"/>
                  <a:pt x="28606"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 name="Google Shape;401;p20"/>
          <p:cNvSpPr/>
          <p:nvPr/>
        </p:nvSpPr>
        <p:spPr>
          <a:xfrm rot="10800000">
            <a:off x="-25" y="1651780"/>
            <a:ext cx="9144057" cy="647535"/>
          </a:xfrm>
          <a:custGeom>
            <a:avLst/>
            <a:gdLst/>
            <a:ahLst/>
            <a:cxnLst/>
            <a:rect l="l" t="t" r="r" b="b"/>
            <a:pathLst>
              <a:path w="85307" h="6041" extrusionOk="0">
                <a:moveTo>
                  <a:pt x="56902" y="0"/>
                </a:moveTo>
                <a:cubicBezTo>
                  <a:pt x="53061" y="0"/>
                  <a:pt x="49167" y="505"/>
                  <a:pt x="45471" y="1620"/>
                </a:cubicBezTo>
                <a:cubicBezTo>
                  <a:pt x="44489" y="1930"/>
                  <a:pt x="43636" y="2266"/>
                  <a:pt x="42757" y="2577"/>
                </a:cubicBezTo>
                <a:cubicBezTo>
                  <a:pt x="41051" y="3119"/>
                  <a:pt x="39422" y="3662"/>
                  <a:pt x="37716" y="4102"/>
                </a:cubicBezTo>
                <a:cubicBezTo>
                  <a:pt x="39422" y="3766"/>
                  <a:pt x="41154" y="3223"/>
                  <a:pt x="42757" y="2680"/>
                </a:cubicBezTo>
                <a:cubicBezTo>
                  <a:pt x="43636" y="2370"/>
                  <a:pt x="44592" y="2034"/>
                  <a:pt x="45471" y="1724"/>
                </a:cubicBezTo>
                <a:cubicBezTo>
                  <a:pt x="49120" y="623"/>
                  <a:pt x="52962" y="117"/>
                  <a:pt x="56755" y="117"/>
                </a:cubicBezTo>
                <a:cubicBezTo>
                  <a:pt x="57773" y="117"/>
                  <a:pt x="58787" y="153"/>
                  <a:pt x="59792" y="224"/>
                </a:cubicBezTo>
                <a:cubicBezTo>
                  <a:pt x="62145" y="431"/>
                  <a:pt x="64523" y="870"/>
                  <a:pt x="66901" y="1284"/>
                </a:cubicBezTo>
                <a:cubicBezTo>
                  <a:pt x="69254" y="1724"/>
                  <a:pt x="71632" y="2163"/>
                  <a:pt x="74113" y="2370"/>
                </a:cubicBezTo>
                <a:cubicBezTo>
                  <a:pt x="74828" y="2416"/>
                  <a:pt x="75596" y="2446"/>
                  <a:pt x="76398" y="2446"/>
                </a:cubicBezTo>
                <a:cubicBezTo>
                  <a:pt x="79222" y="2446"/>
                  <a:pt x="82468" y="2067"/>
                  <a:pt x="85307" y="638"/>
                </a:cubicBezTo>
                <a:lnTo>
                  <a:pt x="85307" y="534"/>
                </a:lnTo>
                <a:cubicBezTo>
                  <a:pt x="82468" y="1964"/>
                  <a:pt x="79222" y="2343"/>
                  <a:pt x="76398" y="2343"/>
                </a:cubicBezTo>
                <a:cubicBezTo>
                  <a:pt x="75596" y="2343"/>
                  <a:pt x="74828" y="2312"/>
                  <a:pt x="74113" y="2266"/>
                </a:cubicBezTo>
                <a:cubicBezTo>
                  <a:pt x="71632" y="2034"/>
                  <a:pt x="69254" y="1620"/>
                  <a:pt x="66901" y="1181"/>
                </a:cubicBezTo>
                <a:cubicBezTo>
                  <a:pt x="64626" y="741"/>
                  <a:pt x="62145" y="328"/>
                  <a:pt x="59792" y="95"/>
                </a:cubicBezTo>
                <a:cubicBezTo>
                  <a:pt x="58835" y="33"/>
                  <a:pt x="57870" y="0"/>
                  <a:pt x="56902" y="0"/>
                </a:cubicBezTo>
                <a:close/>
                <a:moveTo>
                  <a:pt x="23743" y="683"/>
                </a:moveTo>
                <a:cubicBezTo>
                  <a:pt x="21757" y="683"/>
                  <a:pt x="19771" y="1639"/>
                  <a:pt x="17785" y="2473"/>
                </a:cubicBezTo>
                <a:cubicBezTo>
                  <a:pt x="17449" y="2680"/>
                  <a:pt x="17243" y="2809"/>
                  <a:pt x="16907" y="2913"/>
                </a:cubicBezTo>
                <a:cubicBezTo>
                  <a:pt x="13675" y="4412"/>
                  <a:pt x="10237" y="5265"/>
                  <a:pt x="6696" y="5704"/>
                </a:cubicBezTo>
                <a:cubicBezTo>
                  <a:pt x="5726" y="5836"/>
                  <a:pt x="4788" y="5896"/>
                  <a:pt x="3889" y="5896"/>
                </a:cubicBezTo>
                <a:cubicBezTo>
                  <a:pt x="2487" y="5896"/>
                  <a:pt x="1181" y="5750"/>
                  <a:pt x="0" y="5498"/>
                </a:cubicBezTo>
                <a:lnTo>
                  <a:pt x="0" y="5601"/>
                </a:lnTo>
                <a:cubicBezTo>
                  <a:pt x="1190" y="5911"/>
                  <a:pt x="2379" y="6041"/>
                  <a:pt x="3775" y="6041"/>
                </a:cubicBezTo>
                <a:cubicBezTo>
                  <a:pt x="4757" y="6041"/>
                  <a:pt x="5713" y="5911"/>
                  <a:pt x="6696" y="5808"/>
                </a:cubicBezTo>
                <a:cubicBezTo>
                  <a:pt x="10237" y="5394"/>
                  <a:pt x="13675" y="4412"/>
                  <a:pt x="16907" y="3016"/>
                </a:cubicBezTo>
                <a:cubicBezTo>
                  <a:pt x="17243" y="2913"/>
                  <a:pt x="17553" y="2680"/>
                  <a:pt x="17785" y="2577"/>
                </a:cubicBezTo>
                <a:cubicBezTo>
                  <a:pt x="19750" y="1673"/>
                  <a:pt x="21715" y="784"/>
                  <a:pt x="23634" y="784"/>
                </a:cubicBezTo>
                <a:cubicBezTo>
                  <a:pt x="24240" y="784"/>
                  <a:pt x="24842" y="873"/>
                  <a:pt x="25437" y="1077"/>
                </a:cubicBezTo>
                <a:cubicBezTo>
                  <a:pt x="26394" y="1284"/>
                  <a:pt x="27247" y="1930"/>
                  <a:pt x="28126" y="2473"/>
                </a:cubicBezTo>
                <a:cubicBezTo>
                  <a:pt x="28668" y="2809"/>
                  <a:pt x="29185" y="3223"/>
                  <a:pt x="29728" y="3456"/>
                </a:cubicBezTo>
                <a:cubicBezTo>
                  <a:pt x="31101" y="4126"/>
                  <a:pt x="32722" y="4506"/>
                  <a:pt x="34493" y="4506"/>
                </a:cubicBezTo>
                <a:cubicBezTo>
                  <a:pt x="35523" y="4506"/>
                  <a:pt x="36604" y="4377"/>
                  <a:pt x="37716" y="4102"/>
                </a:cubicBezTo>
                <a:lnTo>
                  <a:pt x="37716" y="4102"/>
                </a:lnTo>
                <a:cubicBezTo>
                  <a:pt x="36592" y="4342"/>
                  <a:pt x="35500" y="4461"/>
                  <a:pt x="34465" y="4461"/>
                </a:cubicBezTo>
                <a:cubicBezTo>
                  <a:pt x="32716" y="4461"/>
                  <a:pt x="31131" y="4121"/>
                  <a:pt x="29832" y="3456"/>
                </a:cubicBezTo>
                <a:cubicBezTo>
                  <a:pt x="29185" y="3119"/>
                  <a:pt x="28668" y="2680"/>
                  <a:pt x="28126" y="2370"/>
                </a:cubicBezTo>
                <a:cubicBezTo>
                  <a:pt x="27376" y="1827"/>
                  <a:pt x="26497" y="1284"/>
                  <a:pt x="25541" y="974"/>
                </a:cubicBezTo>
                <a:cubicBezTo>
                  <a:pt x="24941" y="770"/>
                  <a:pt x="24342" y="683"/>
                  <a:pt x="23743" y="683"/>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 name="Google Shape;402;p20"/>
          <p:cNvSpPr/>
          <p:nvPr/>
        </p:nvSpPr>
        <p:spPr>
          <a:xfrm>
            <a:off x="-25" y="4040638"/>
            <a:ext cx="9144057" cy="647964"/>
          </a:xfrm>
          <a:custGeom>
            <a:avLst/>
            <a:gdLst/>
            <a:ahLst/>
            <a:cxnLst/>
            <a:rect l="l" t="t" r="r" b="b"/>
            <a:pathLst>
              <a:path w="85307" h="6045" extrusionOk="0">
                <a:moveTo>
                  <a:pt x="27826" y="1"/>
                </a:moveTo>
                <a:cubicBezTo>
                  <a:pt x="23296" y="1"/>
                  <a:pt x="18713" y="1285"/>
                  <a:pt x="14322" y="2495"/>
                </a:cubicBezTo>
                <a:cubicBezTo>
                  <a:pt x="13805" y="2702"/>
                  <a:pt x="13262" y="2831"/>
                  <a:pt x="12822" y="2934"/>
                </a:cubicBezTo>
                <a:cubicBezTo>
                  <a:pt x="8904" y="4014"/>
                  <a:pt x="5006" y="4901"/>
                  <a:pt x="1169" y="4901"/>
                </a:cubicBezTo>
                <a:cubicBezTo>
                  <a:pt x="779" y="4901"/>
                  <a:pt x="389" y="4892"/>
                  <a:pt x="0" y="4873"/>
                </a:cubicBezTo>
                <a:lnTo>
                  <a:pt x="0" y="4976"/>
                </a:lnTo>
                <a:cubicBezTo>
                  <a:pt x="389" y="4995"/>
                  <a:pt x="780" y="5005"/>
                  <a:pt x="1172" y="5005"/>
                </a:cubicBezTo>
                <a:cubicBezTo>
                  <a:pt x="5028" y="5005"/>
                  <a:pt x="9021" y="4117"/>
                  <a:pt x="12822" y="3038"/>
                </a:cubicBezTo>
                <a:cubicBezTo>
                  <a:pt x="13365" y="2934"/>
                  <a:pt x="13805" y="2702"/>
                  <a:pt x="14322" y="2598"/>
                </a:cubicBezTo>
                <a:cubicBezTo>
                  <a:pt x="18713" y="1388"/>
                  <a:pt x="23296" y="104"/>
                  <a:pt x="27826" y="104"/>
                </a:cubicBezTo>
                <a:cubicBezTo>
                  <a:pt x="29296" y="104"/>
                  <a:pt x="30760" y="239"/>
                  <a:pt x="32210" y="556"/>
                </a:cubicBezTo>
                <a:cubicBezTo>
                  <a:pt x="34149" y="995"/>
                  <a:pt x="36088" y="1745"/>
                  <a:pt x="37923" y="2598"/>
                </a:cubicBezTo>
                <a:cubicBezTo>
                  <a:pt x="38879" y="2934"/>
                  <a:pt x="39965" y="3348"/>
                  <a:pt x="40947" y="3684"/>
                </a:cubicBezTo>
                <a:cubicBezTo>
                  <a:pt x="39965" y="3244"/>
                  <a:pt x="39009" y="2831"/>
                  <a:pt x="38026" y="2495"/>
                </a:cubicBezTo>
                <a:cubicBezTo>
                  <a:pt x="36088" y="1745"/>
                  <a:pt x="34149" y="892"/>
                  <a:pt x="32210" y="453"/>
                </a:cubicBezTo>
                <a:cubicBezTo>
                  <a:pt x="30760" y="136"/>
                  <a:pt x="29296" y="1"/>
                  <a:pt x="27826" y="1"/>
                </a:cubicBezTo>
                <a:close/>
                <a:moveTo>
                  <a:pt x="80044" y="3167"/>
                </a:moveTo>
                <a:cubicBezTo>
                  <a:pt x="76610" y="3167"/>
                  <a:pt x="73050" y="3806"/>
                  <a:pt x="69590" y="4433"/>
                </a:cubicBezTo>
                <a:cubicBezTo>
                  <a:pt x="68840" y="4537"/>
                  <a:pt x="68090" y="4770"/>
                  <a:pt x="67315" y="4873"/>
                </a:cubicBezTo>
                <a:cubicBezTo>
                  <a:pt x="63010" y="5576"/>
                  <a:pt x="59017" y="5937"/>
                  <a:pt x="55298" y="5937"/>
                </a:cubicBezTo>
                <a:cubicBezTo>
                  <a:pt x="49994" y="5937"/>
                  <a:pt x="45248" y="5203"/>
                  <a:pt x="40947" y="3684"/>
                </a:cubicBezTo>
                <a:lnTo>
                  <a:pt x="40947" y="3684"/>
                </a:lnTo>
                <a:cubicBezTo>
                  <a:pt x="45283" y="5277"/>
                  <a:pt x="50073" y="6044"/>
                  <a:pt x="55429" y="6044"/>
                </a:cubicBezTo>
                <a:cubicBezTo>
                  <a:pt x="59111" y="6044"/>
                  <a:pt x="63061" y="5682"/>
                  <a:pt x="67315" y="4976"/>
                </a:cubicBezTo>
                <a:cubicBezTo>
                  <a:pt x="68090" y="4770"/>
                  <a:pt x="68840" y="4640"/>
                  <a:pt x="69693" y="4537"/>
                </a:cubicBezTo>
                <a:cubicBezTo>
                  <a:pt x="73153" y="3909"/>
                  <a:pt x="76669" y="3271"/>
                  <a:pt x="80072" y="3271"/>
                </a:cubicBezTo>
                <a:cubicBezTo>
                  <a:pt x="81856" y="3271"/>
                  <a:pt x="83609" y="3446"/>
                  <a:pt x="85307" y="3891"/>
                </a:cubicBezTo>
                <a:lnTo>
                  <a:pt x="85307" y="3787"/>
                </a:lnTo>
                <a:cubicBezTo>
                  <a:pt x="83609" y="3343"/>
                  <a:pt x="81843" y="3167"/>
                  <a:pt x="80044" y="3167"/>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 name="Google Shape;403;p20"/>
          <p:cNvSpPr/>
          <p:nvPr/>
        </p:nvSpPr>
        <p:spPr>
          <a:xfrm>
            <a:off x="-25" y="3245075"/>
            <a:ext cx="9144057" cy="1051963"/>
          </a:xfrm>
          <a:custGeom>
            <a:avLst/>
            <a:gdLst/>
            <a:ahLst/>
            <a:cxnLst/>
            <a:rect l="l" t="t" r="r" b="b"/>
            <a:pathLst>
              <a:path w="85307" h="9814" extrusionOk="0">
                <a:moveTo>
                  <a:pt x="79490" y="6039"/>
                </a:moveTo>
                <a:cubicBezTo>
                  <a:pt x="79930" y="6143"/>
                  <a:pt x="80240" y="6246"/>
                  <a:pt x="80576" y="6375"/>
                </a:cubicBezTo>
                <a:cubicBezTo>
                  <a:pt x="81735" y="6695"/>
                  <a:pt x="82972" y="6968"/>
                  <a:pt x="84166" y="6968"/>
                </a:cubicBezTo>
                <a:cubicBezTo>
                  <a:pt x="84517" y="6968"/>
                  <a:pt x="84863" y="6945"/>
                  <a:pt x="85203" y="6892"/>
                </a:cubicBezTo>
                <a:lnTo>
                  <a:pt x="85307" y="6892"/>
                </a:lnTo>
                <a:lnTo>
                  <a:pt x="85307" y="6789"/>
                </a:lnTo>
                <a:lnTo>
                  <a:pt x="85203" y="6789"/>
                </a:lnTo>
                <a:cubicBezTo>
                  <a:pt x="84865" y="6841"/>
                  <a:pt x="84526" y="6865"/>
                  <a:pt x="84186" y="6865"/>
                </a:cubicBezTo>
                <a:cubicBezTo>
                  <a:pt x="83018" y="6865"/>
                  <a:pt x="81841" y="6586"/>
                  <a:pt x="80679" y="6246"/>
                </a:cubicBezTo>
                <a:cubicBezTo>
                  <a:pt x="80240" y="6143"/>
                  <a:pt x="79930" y="6039"/>
                  <a:pt x="79490" y="6039"/>
                </a:cubicBezTo>
                <a:close/>
                <a:moveTo>
                  <a:pt x="26581" y="1"/>
                </a:moveTo>
                <a:cubicBezTo>
                  <a:pt x="25881" y="1"/>
                  <a:pt x="25168" y="67"/>
                  <a:pt x="24455" y="223"/>
                </a:cubicBezTo>
                <a:cubicBezTo>
                  <a:pt x="22206" y="766"/>
                  <a:pt x="20370" y="2265"/>
                  <a:pt x="18535" y="3661"/>
                </a:cubicBezTo>
                <a:cubicBezTo>
                  <a:pt x="17889" y="4100"/>
                  <a:pt x="17346" y="4540"/>
                  <a:pt x="16803" y="4953"/>
                </a:cubicBezTo>
                <a:cubicBezTo>
                  <a:pt x="17346" y="4643"/>
                  <a:pt x="17992" y="4204"/>
                  <a:pt x="18535" y="3790"/>
                </a:cubicBezTo>
                <a:cubicBezTo>
                  <a:pt x="20370" y="2368"/>
                  <a:pt x="22309" y="869"/>
                  <a:pt x="24455" y="326"/>
                </a:cubicBezTo>
                <a:cubicBezTo>
                  <a:pt x="25168" y="170"/>
                  <a:pt x="25881" y="104"/>
                  <a:pt x="26581" y="104"/>
                </a:cubicBezTo>
                <a:cubicBezTo>
                  <a:pt x="28318" y="104"/>
                  <a:pt x="29975" y="512"/>
                  <a:pt x="31357" y="973"/>
                </a:cubicBezTo>
                <a:cubicBezTo>
                  <a:pt x="34356" y="1851"/>
                  <a:pt x="37277" y="3247"/>
                  <a:pt x="40172" y="4540"/>
                </a:cubicBezTo>
                <a:cubicBezTo>
                  <a:pt x="41800" y="5290"/>
                  <a:pt x="43403" y="6039"/>
                  <a:pt x="45135" y="6685"/>
                </a:cubicBezTo>
                <a:cubicBezTo>
                  <a:pt x="49435" y="8475"/>
                  <a:pt x="53120" y="9343"/>
                  <a:pt x="56476" y="9343"/>
                </a:cubicBezTo>
                <a:cubicBezTo>
                  <a:pt x="57579" y="9343"/>
                  <a:pt x="58647" y="9249"/>
                  <a:pt x="59689" y="9064"/>
                </a:cubicBezTo>
                <a:cubicBezTo>
                  <a:pt x="61498" y="8728"/>
                  <a:pt x="63230" y="8081"/>
                  <a:pt x="64962" y="7435"/>
                </a:cubicBezTo>
                <a:cubicBezTo>
                  <a:pt x="66152" y="7021"/>
                  <a:pt x="67444" y="6582"/>
                  <a:pt x="68737" y="6246"/>
                </a:cubicBezTo>
                <a:cubicBezTo>
                  <a:pt x="70615" y="5739"/>
                  <a:pt x="72530" y="5500"/>
                  <a:pt x="74442" y="5500"/>
                </a:cubicBezTo>
                <a:cubicBezTo>
                  <a:pt x="76136" y="5500"/>
                  <a:pt x="77827" y="5687"/>
                  <a:pt x="79490" y="6039"/>
                </a:cubicBezTo>
                <a:cubicBezTo>
                  <a:pt x="77770" y="5625"/>
                  <a:pt x="75995" y="5412"/>
                  <a:pt x="74230" y="5412"/>
                </a:cubicBezTo>
                <a:cubicBezTo>
                  <a:pt x="72362" y="5412"/>
                  <a:pt x="70505" y="5651"/>
                  <a:pt x="68737" y="6143"/>
                </a:cubicBezTo>
                <a:cubicBezTo>
                  <a:pt x="67444" y="6479"/>
                  <a:pt x="66152" y="6892"/>
                  <a:pt x="64859" y="7435"/>
                </a:cubicBezTo>
                <a:cubicBezTo>
                  <a:pt x="63230" y="7978"/>
                  <a:pt x="61395" y="8624"/>
                  <a:pt x="59689" y="8960"/>
                </a:cubicBezTo>
                <a:cubicBezTo>
                  <a:pt x="58647" y="9146"/>
                  <a:pt x="57579" y="9239"/>
                  <a:pt x="56476" y="9239"/>
                </a:cubicBezTo>
                <a:cubicBezTo>
                  <a:pt x="53120" y="9239"/>
                  <a:pt x="49435" y="8372"/>
                  <a:pt x="45135" y="6582"/>
                </a:cubicBezTo>
                <a:cubicBezTo>
                  <a:pt x="43532" y="5936"/>
                  <a:pt x="41800" y="5186"/>
                  <a:pt x="40172" y="4436"/>
                </a:cubicBezTo>
                <a:cubicBezTo>
                  <a:pt x="37380" y="3144"/>
                  <a:pt x="34356" y="1722"/>
                  <a:pt x="31357" y="869"/>
                </a:cubicBezTo>
                <a:cubicBezTo>
                  <a:pt x="29975" y="409"/>
                  <a:pt x="28318" y="1"/>
                  <a:pt x="26581" y="1"/>
                </a:cubicBezTo>
                <a:close/>
                <a:moveTo>
                  <a:pt x="16803" y="4953"/>
                </a:moveTo>
                <a:cubicBezTo>
                  <a:pt x="12266" y="8136"/>
                  <a:pt x="6879" y="9748"/>
                  <a:pt x="1442" y="9748"/>
                </a:cubicBezTo>
                <a:cubicBezTo>
                  <a:pt x="962" y="9748"/>
                  <a:pt x="481" y="9735"/>
                  <a:pt x="0" y="9710"/>
                </a:cubicBezTo>
                <a:lnTo>
                  <a:pt x="0" y="9813"/>
                </a:lnTo>
                <a:lnTo>
                  <a:pt x="1629" y="9813"/>
                </a:lnTo>
                <a:cubicBezTo>
                  <a:pt x="7006" y="9813"/>
                  <a:pt x="12383" y="8185"/>
                  <a:pt x="16803" y="4953"/>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 name="Google Shape;404;p20"/>
          <p:cNvSpPr txBox="1">
            <a:spLocks noGrp="1"/>
          </p:cNvSpPr>
          <p:nvPr>
            <p:ph type="title"/>
          </p:nvPr>
        </p:nvSpPr>
        <p:spPr>
          <a:xfrm>
            <a:off x="720000" y="470269"/>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350328424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bg>
      <p:bgPr>
        <a:solidFill>
          <a:schemeClr val="accent2"/>
        </a:solidFill>
        <a:effectLst/>
      </p:bgPr>
    </p:bg>
    <p:spTree>
      <p:nvGrpSpPr>
        <p:cNvPr id="1" name="Shape 405"/>
        <p:cNvGrpSpPr/>
        <p:nvPr/>
      </p:nvGrpSpPr>
      <p:grpSpPr>
        <a:xfrm>
          <a:off x="0" y="0"/>
          <a:ext cx="0" cy="0"/>
          <a:chOff x="0" y="0"/>
          <a:chExt cx="0" cy="0"/>
        </a:xfrm>
      </p:grpSpPr>
      <p:sp>
        <p:nvSpPr>
          <p:cNvPr id="406" name="Google Shape;406;p21"/>
          <p:cNvSpPr/>
          <p:nvPr/>
        </p:nvSpPr>
        <p:spPr>
          <a:xfrm>
            <a:off x="-25" y="4041495"/>
            <a:ext cx="9144057" cy="647106"/>
          </a:xfrm>
          <a:custGeom>
            <a:avLst/>
            <a:gdLst/>
            <a:ahLst/>
            <a:cxnLst/>
            <a:rect l="l" t="t" r="r" b="b"/>
            <a:pathLst>
              <a:path w="85307" h="6037" extrusionOk="0">
                <a:moveTo>
                  <a:pt x="29824" y="1"/>
                </a:moveTo>
                <a:cubicBezTo>
                  <a:pt x="25059" y="1"/>
                  <a:pt x="20248" y="1271"/>
                  <a:pt x="15614" y="2498"/>
                </a:cubicBezTo>
                <a:cubicBezTo>
                  <a:pt x="15097" y="2601"/>
                  <a:pt x="14554" y="2808"/>
                  <a:pt x="14011" y="2912"/>
                </a:cubicBezTo>
                <a:cubicBezTo>
                  <a:pt x="10103" y="3916"/>
                  <a:pt x="6028" y="4847"/>
                  <a:pt x="2130" y="4847"/>
                </a:cubicBezTo>
                <a:cubicBezTo>
                  <a:pt x="1414" y="4847"/>
                  <a:pt x="703" y="4815"/>
                  <a:pt x="0" y="4747"/>
                </a:cubicBezTo>
                <a:lnTo>
                  <a:pt x="0" y="4850"/>
                </a:lnTo>
                <a:cubicBezTo>
                  <a:pt x="704" y="4919"/>
                  <a:pt x="1416" y="4950"/>
                  <a:pt x="2134" y="4950"/>
                </a:cubicBezTo>
                <a:cubicBezTo>
                  <a:pt x="6030" y="4950"/>
                  <a:pt x="10104" y="4023"/>
                  <a:pt x="14011" y="3041"/>
                </a:cubicBezTo>
                <a:cubicBezTo>
                  <a:pt x="14554" y="2912"/>
                  <a:pt x="15097" y="2705"/>
                  <a:pt x="15614" y="2601"/>
                </a:cubicBezTo>
                <a:cubicBezTo>
                  <a:pt x="20326" y="1375"/>
                  <a:pt x="25097" y="104"/>
                  <a:pt x="29838" y="104"/>
                </a:cubicBezTo>
                <a:cubicBezTo>
                  <a:pt x="31391" y="104"/>
                  <a:pt x="32941" y="240"/>
                  <a:pt x="34485" y="559"/>
                </a:cubicBezTo>
                <a:cubicBezTo>
                  <a:pt x="36527" y="973"/>
                  <a:pt x="38569" y="1748"/>
                  <a:pt x="40508" y="2498"/>
                </a:cubicBezTo>
                <a:cubicBezTo>
                  <a:pt x="41594" y="2912"/>
                  <a:pt x="42654" y="3351"/>
                  <a:pt x="43636" y="3687"/>
                </a:cubicBezTo>
                <a:cubicBezTo>
                  <a:pt x="48226" y="5278"/>
                  <a:pt x="53269" y="6036"/>
                  <a:pt x="58920" y="6036"/>
                </a:cubicBezTo>
                <a:cubicBezTo>
                  <a:pt x="62816" y="6036"/>
                  <a:pt x="67002" y="5676"/>
                  <a:pt x="71528" y="4980"/>
                </a:cubicBezTo>
                <a:cubicBezTo>
                  <a:pt x="72278" y="4747"/>
                  <a:pt x="73131" y="4644"/>
                  <a:pt x="74010" y="4540"/>
                </a:cubicBezTo>
                <a:cubicBezTo>
                  <a:pt x="77784" y="3894"/>
                  <a:pt x="81662" y="3248"/>
                  <a:pt x="85307" y="3248"/>
                </a:cubicBezTo>
                <a:lnTo>
                  <a:pt x="85307" y="3144"/>
                </a:lnTo>
                <a:cubicBezTo>
                  <a:pt x="81532" y="3144"/>
                  <a:pt x="77784" y="3790"/>
                  <a:pt x="74010" y="4437"/>
                </a:cubicBezTo>
                <a:cubicBezTo>
                  <a:pt x="73131" y="4540"/>
                  <a:pt x="72278" y="4644"/>
                  <a:pt x="71528" y="4850"/>
                </a:cubicBezTo>
                <a:cubicBezTo>
                  <a:pt x="66990" y="5559"/>
                  <a:pt x="62794" y="5926"/>
                  <a:pt x="58896" y="5926"/>
                </a:cubicBezTo>
                <a:cubicBezTo>
                  <a:pt x="53268" y="5926"/>
                  <a:pt x="48260" y="5161"/>
                  <a:pt x="43739" y="3558"/>
                </a:cubicBezTo>
                <a:cubicBezTo>
                  <a:pt x="42654" y="3248"/>
                  <a:pt x="41594" y="2808"/>
                  <a:pt x="40611" y="2498"/>
                </a:cubicBezTo>
                <a:cubicBezTo>
                  <a:pt x="38569" y="1748"/>
                  <a:pt x="36527" y="869"/>
                  <a:pt x="34485" y="456"/>
                </a:cubicBezTo>
                <a:cubicBezTo>
                  <a:pt x="32941" y="137"/>
                  <a:pt x="31385" y="1"/>
                  <a:pt x="29824"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7" name="Google Shape;407;p21"/>
          <p:cNvSpPr/>
          <p:nvPr/>
        </p:nvSpPr>
        <p:spPr>
          <a:xfrm>
            <a:off x="-25" y="2032326"/>
            <a:ext cx="9144057" cy="1052284"/>
          </a:xfrm>
          <a:custGeom>
            <a:avLst/>
            <a:gdLst/>
            <a:ahLst/>
            <a:cxnLst/>
            <a:rect l="l" t="t" r="r" b="b"/>
            <a:pathLst>
              <a:path w="85307" h="9817" extrusionOk="0">
                <a:moveTo>
                  <a:pt x="79170" y="5358"/>
                </a:moveTo>
                <a:cubicBezTo>
                  <a:pt x="77082" y="5358"/>
                  <a:pt x="74973" y="5626"/>
                  <a:pt x="72924" y="6145"/>
                </a:cubicBezTo>
                <a:cubicBezTo>
                  <a:pt x="71632" y="6481"/>
                  <a:pt x="70236" y="6921"/>
                  <a:pt x="68943" y="7334"/>
                </a:cubicBezTo>
                <a:cubicBezTo>
                  <a:pt x="67108" y="7981"/>
                  <a:pt x="65273" y="8627"/>
                  <a:pt x="63437" y="8963"/>
                </a:cubicBezTo>
                <a:cubicBezTo>
                  <a:pt x="65376" y="8627"/>
                  <a:pt x="67211" y="8084"/>
                  <a:pt x="68943" y="7438"/>
                </a:cubicBezTo>
                <a:cubicBezTo>
                  <a:pt x="70236" y="7024"/>
                  <a:pt x="71632" y="6585"/>
                  <a:pt x="73028" y="6145"/>
                </a:cubicBezTo>
                <a:cubicBezTo>
                  <a:pt x="74974" y="5693"/>
                  <a:pt x="77007" y="5452"/>
                  <a:pt x="79035" y="5452"/>
                </a:cubicBezTo>
                <a:cubicBezTo>
                  <a:pt x="80833" y="5452"/>
                  <a:pt x="82626" y="5641"/>
                  <a:pt x="84350" y="6042"/>
                </a:cubicBezTo>
                <a:cubicBezTo>
                  <a:pt x="84660" y="6145"/>
                  <a:pt x="84996" y="6145"/>
                  <a:pt x="85307" y="6275"/>
                </a:cubicBezTo>
                <a:lnTo>
                  <a:pt x="85307" y="6145"/>
                </a:lnTo>
                <a:cubicBezTo>
                  <a:pt x="84996" y="6042"/>
                  <a:pt x="84660" y="6042"/>
                  <a:pt x="84350" y="5939"/>
                </a:cubicBezTo>
                <a:cubicBezTo>
                  <a:pt x="82672" y="5549"/>
                  <a:pt x="80928" y="5358"/>
                  <a:pt x="79170" y="5358"/>
                </a:cubicBezTo>
                <a:close/>
                <a:moveTo>
                  <a:pt x="28606" y="1"/>
                </a:moveTo>
                <a:cubicBezTo>
                  <a:pt x="27865" y="1"/>
                  <a:pt x="27120" y="67"/>
                  <a:pt x="26394" y="226"/>
                </a:cubicBezTo>
                <a:cubicBezTo>
                  <a:pt x="23912" y="768"/>
                  <a:pt x="21973" y="2164"/>
                  <a:pt x="20034" y="3560"/>
                </a:cubicBezTo>
                <a:cubicBezTo>
                  <a:pt x="19388" y="4000"/>
                  <a:pt x="18845" y="4439"/>
                  <a:pt x="18199" y="4853"/>
                </a:cubicBezTo>
                <a:cubicBezTo>
                  <a:pt x="13562" y="7990"/>
                  <a:pt x="7926" y="9707"/>
                  <a:pt x="2310" y="9707"/>
                </a:cubicBezTo>
                <a:cubicBezTo>
                  <a:pt x="1539" y="9707"/>
                  <a:pt x="768" y="9675"/>
                  <a:pt x="0" y="9609"/>
                </a:cubicBezTo>
                <a:lnTo>
                  <a:pt x="0" y="9713"/>
                </a:lnTo>
                <a:cubicBezTo>
                  <a:pt x="750" y="9713"/>
                  <a:pt x="1526" y="9816"/>
                  <a:pt x="2172" y="9816"/>
                </a:cubicBezTo>
                <a:cubicBezTo>
                  <a:pt x="7859" y="9816"/>
                  <a:pt x="13572" y="8084"/>
                  <a:pt x="18199" y="4982"/>
                </a:cubicBezTo>
                <a:cubicBezTo>
                  <a:pt x="18845" y="4543"/>
                  <a:pt x="19492" y="4103"/>
                  <a:pt x="20034" y="3690"/>
                </a:cubicBezTo>
                <a:cubicBezTo>
                  <a:pt x="21973" y="2268"/>
                  <a:pt x="24015" y="872"/>
                  <a:pt x="26394" y="329"/>
                </a:cubicBezTo>
                <a:cubicBezTo>
                  <a:pt x="27133" y="137"/>
                  <a:pt x="27891" y="59"/>
                  <a:pt x="28641" y="59"/>
                </a:cubicBezTo>
                <a:cubicBezTo>
                  <a:pt x="30411" y="59"/>
                  <a:pt x="32141" y="491"/>
                  <a:pt x="33502" y="872"/>
                </a:cubicBezTo>
                <a:cubicBezTo>
                  <a:pt x="36734" y="1854"/>
                  <a:pt x="39862" y="3147"/>
                  <a:pt x="42886" y="4543"/>
                </a:cubicBezTo>
                <a:cubicBezTo>
                  <a:pt x="44592" y="5189"/>
                  <a:pt x="46324" y="5939"/>
                  <a:pt x="48056" y="6688"/>
                </a:cubicBezTo>
                <a:cubicBezTo>
                  <a:pt x="52556" y="8435"/>
                  <a:pt x="56372" y="9303"/>
                  <a:pt x="59823" y="9303"/>
                </a:cubicBezTo>
                <a:cubicBezTo>
                  <a:pt x="61070" y="9303"/>
                  <a:pt x="62270" y="9190"/>
                  <a:pt x="63437" y="8963"/>
                </a:cubicBezTo>
                <a:lnTo>
                  <a:pt x="63437" y="8963"/>
                </a:lnTo>
                <a:cubicBezTo>
                  <a:pt x="62350" y="9148"/>
                  <a:pt x="61235" y="9242"/>
                  <a:pt x="60080" y="9242"/>
                </a:cubicBezTo>
                <a:cubicBezTo>
                  <a:pt x="56567" y="9242"/>
                  <a:pt x="52693" y="8375"/>
                  <a:pt x="48160" y="6585"/>
                </a:cubicBezTo>
                <a:cubicBezTo>
                  <a:pt x="46324" y="5939"/>
                  <a:pt x="44592" y="5189"/>
                  <a:pt x="42886" y="4439"/>
                </a:cubicBezTo>
                <a:cubicBezTo>
                  <a:pt x="39965" y="3147"/>
                  <a:pt x="36837" y="1751"/>
                  <a:pt x="33606" y="768"/>
                </a:cubicBezTo>
                <a:cubicBezTo>
                  <a:pt x="32162" y="385"/>
                  <a:pt x="30395" y="1"/>
                  <a:pt x="28606"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8" name="Google Shape;408;p21"/>
          <p:cNvSpPr/>
          <p:nvPr/>
        </p:nvSpPr>
        <p:spPr>
          <a:xfrm rot="10800000">
            <a:off x="-25" y="3221195"/>
            <a:ext cx="9144057" cy="647535"/>
          </a:xfrm>
          <a:custGeom>
            <a:avLst/>
            <a:gdLst/>
            <a:ahLst/>
            <a:cxnLst/>
            <a:rect l="l" t="t" r="r" b="b"/>
            <a:pathLst>
              <a:path w="85307" h="6041" extrusionOk="0">
                <a:moveTo>
                  <a:pt x="56902" y="0"/>
                </a:moveTo>
                <a:cubicBezTo>
                  <a:pt x="53061" y="0"/>
                  <a:pt x="49167" y="505"/>
                  <a:pt x="45471" y="1620"/>
                </a:cubicBezTo>
                <a:cubicBezTo>
                  <a:pt x="44489" y="1930"/>
                  <a:pt x="43636" y="2266"/>
                  <a:pt x="42757" y="2577"/>
                </a:cubicBezTo>
                <a:cubicBezTo>
                  <a:pt x="41051" y="3119"/>
                  <a:pt x="39422" y="3662"/>
                  <a:pt x="37716" y="4102"/>
                </a:cubicBezTo>
                <a:cubicBezTo>
                  <a:pt x="39422" y="3766"/>
                  <a:pt x="41154" y="3223"/>
                  <a:pt x="42757" y="2680"/>
                </a:cubicBezTo>
                <a:cubicBezTo>
                  <a:pt x="43636" y="2370"/>
                  <a:pt x="44592" y="2034"/>
                  <a:pt x="45471" y="1724"/>
                </a:cubicBezTo>
                <a:cubicBezTo>
                  <a:pt x="49120" y="623"/>
                  <a:pt x="52962" y="117"/>
                  <a:pt x="56755" y="117"/>
                </a:cubicBezTo>
                <a:cubicBezTo>
                  <a:pt x="57773" y="117"/>
                  <a:pt x="58787" y="153"/>
                  <a:pt x="59792" y="224"/>
                </a:cubicBezTo>
                <a:cubicBezTo>
                  <a:pt x="62145" y="431"/>
                  <a:pt x="64523" y="870"/>
                  <a:pt x="66901" y="1284"/>
                </a:cubicBezTo>
                <a:cubicBezTo>
                  <a:pt x="69254" y="1724"/>
                  <a:pt x="71632" y="2163"/>
                  <a:pt x="74113" y="2370"/>
                </a:cubicBezTo>
                <a:cubicBezTo>
                  <a:pt x="74828" y="2416"/>
                  <a:pt x="75596" y="2446"/>
                  <a:pt x="76398" y="2446"/>
                </a:cubicBezTo>
                <a:cubicBezTo>
                  <a:pt x="79222" y="2446"/>
                  <a:pt x="82468" y="2067"/>
                  <a:pt x="85307" y="638"/>
                </a:cubicBezTo>
                <a:lnTo>
                  <a:pt x="85307" y="534"/>
                </a:lnTo>
                <a:cubicBezTo>
                  <a:pt x="82468" y="1964"/>
                  <a:pt x="79222" y="2343"/>
                  <a:pt x="76398" y="2343"/>
                </a:cubicBezTo>
                <a:cubicBezTo>
                  <a:pt x="75596" y="2343"/>
                  <a:pt x="74828" y="2312"/>
                  <a:pt x="74113" y="2266"/>
                </a:cubicBezTo>
                <a:cubicBezTo>
                  <a:pt x="71632" y="2034"/>
                  <a:pt x="69254" y="1620"/>
                  <a:pt x="66901" y="1181"/>
                </a:cubicBezTo>
                <a:cubicBezTo>
                  <a:pt x="64626" y="741"/>
                  <a:pt x="62145" y="328"/>
                  <a:pt x="59792" y="95"/>
                </a:cubicBezTo>
                <a:cubicBezTo>
                  <a:pt x="58835" y="33"/>
                  <a:pt x="57870" y="0"/>
                  <a:pt x="56902" y="0"/>
                </a:cubicBezTo>
                <a:close/>
                <a:moveTo>
                  <a:pt x="23743" y="683"/>
                </a:moveTo>
                <a:cubicBezTo>
                  <a:pt x="21757" y="683"/>
                  <a:pt x="19771" y="1639"/>
                  <a:pt x="17785" y="2473"/>
                </a:cubicBezTo>
                <a:cubicBezTo>
                  <a:pt x="17449" y="2680"/>
                  <a:pt x="17243" y="2809"/>
                  <a:pt x="16907" y="2913"/>
                </a:cubicBezTo>
                <a:cubicBezTo>
                  <a:pt x="13675" y="4412"/>
                  <a:pt x="10237" y="5265"/>
                  <a:pt x="6696" y="5704"/>
                </a:cubicBezTo>
                <a:cubicBezTo>
                  <a:pt x="5726" y="5836"/>
                  <a:pt x="4788" y="5896"/>
                  <a:pt x="3889" y="5896"/>
                </a:cubicBezTo>
                <a:cubicBezTo>
                  <a:pt x="2487" y="5896"/>
                  <a:pt x="1181" y="5750"/>
                  <a:pt x="0" y="5498"/>
                </a:cubicBezTo>
                <a:lnTo>
                  <a:pt x="0" y="5601"/>
                </a:lnTo>
                <a:cubicBezTo>
                  <a:pt x="1190" y="5911"/>
                  <a:pt x="2379" y="6041"/>
                  <a:pt x="3775" y="6041"/>
                </a:cubicBezTo>
                <a:cubicBezTo>
                  <a:pt x="4757" y="6041"/>
                  <a:pt x="5713" y="5911"/>
                  <a:pt x="6696" y="5808"/>
                </a:cubicBezTo>
                <a:cubicBezTo>
                  <a:pt x="10237" y="5394"/>
                  <a:pt x="13675" y="4412"/>
                  <a:pt x="16907" y="3016"/>
                </a:cubicBezTo>
                <a:cubicBezTo>
                  <a:pt x="17243" y="2913"/>
                  <a:pt x="17553" y="2680"/>
                  <a:pt x="17785" y="2577"/>
                </a:cubicBezTo>
                <a:cubicBezTo>
                  <a:pt x="19750" y="1673"/>
                  <a:pt x="21715" y="784"/>
                  <a:pt x="23634" y="784"/>
                </a:cubicBezTo>
                <a:cubicBezTo>
                  <a:pt x="24240" y="784"/>
                  <a:pt x="24842" y="873"/>
                  <a:pt x="25437" y="1077"/>
                </a:cubicBezTo>
                <a:cubicBezTo>
                  <a:pt x="26394" y="1284"/>
                  <a:pt x="27247" y="1930"/>
                  <a:pt x="28126" y="2473"/>
                </a:cubicBezTo>
                <a:cubicBezTo>
                  <a:pt x="28668" y="2809"/>
                  <a:pt x="29185" y="3223"/>
                  <a:pt x="29728" y="3456"/>
                </a:cubicBezTo>
                <a:cubicBezTo>
                  <a:pt x="31101" y="4126"/>
                  <a:pt x="32722" y="4506"/>
                  <a:pt x="34493" y="4506"/>
                </a:cubicBezTo>
                <a:cubicBezTo>
                  <a:pt x="35523" y="4506"/>
                  <a:pt x="36604" y="4377"/>
                  <a:pt x="37716" y="4102"/>
                </a:cubicBezTo>
                <a:lnTo>
                  <a:pt x="37716" y="4102"/>
                </a:lnTo>
                <a:cubicBezTo>
                  <a:pt x="36592" y="4342"/>
                  <a:pt x="35500" y="4461"/>
                  <a:pt x="34465" y="4461"/>
                </a:cubicBezTo>
                <a:cubicBezTo>
                  <a:pt x="32716" y="4461"/>
                  <a:pt x="31131" y="4121"/>
                  <a:pt x="29832" y="3456"/>
                </a:cubicBezTo>
                <a:cubicBezTo>
                  <a:pt x="29185" y="3119"/>
                  <a:pt x="28668" y="2680"/>
                  <a:pt x="28126" y="2370"/>
                </a:cubicBezTo>
                <a:cubicBezTo>
                  <a:pt x="27376" y="1827"/>
                  <a:pt x="26497" y="1284"/>
                  <a:pt x="25541" y="974"/>
                </a:cubicBezTo>
                <a:cubicBezTo>
                  <a:pt x="24941" y="770"/>
                  <a:pt x="24342" y="683"/>
                  <a:pt x="23743" y="683"/>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9" name="Google Shape;409;p21"/>
          <p:cNvSpPr/>
          <p:nvPr/>
        </p:nvSpPr>
        <p:spPr>
          <a:xfrm rot="10800000">
            <a:off x="-25" y="843910"/>
            <a:ext cx="9144057" cy="647964"/>
          </a:xfrm>
          <a:custGeom>
            <a:avLst/>
            <a:gdLst/>
            <a:ahLst/>
            <a:cxnLst/>
            <a:rect l="l" t="t" r="r" b="b"/>
            <a:pathLst>
              <a:path w="85307" h="6045" extrusionOk="0">
                <a:moveTo>
                  <a:pt x="27826" y="1"/>
                </a:moveTo>
                <a:cubicBezTo>
                  <a:pt x="23296" y="1"/>
                  <a:pt x="18713" y="1285"/>
                  <a:pt x="14322" y="2495"/>
                </a:cubicBezTo>
                <a:cubicBezTo>
                  <a:pt x="13805" y="2702"/>
                  <a:pt x="13262" y="2831"/>
                  <a:pt x="12822" y="2934"/>
                </a:cubicBezTo>
                <a:cubicBezTo>
                  <a:pt x="8904" y="4014"/>
                  <a:pt x="5006" y="4901"/>
                  <a:pt x="1169" y="4901"/>
                </a:cubicBezTo>
                <a:cubicBezTo>
                  <a:pt x="779" y="4901"/>
                  <a:pt x="389" y="4892"/>
                  <a:pt x="0" y="4873"/>
                </a:cubicBezTo>
                <a:lnTo>
                  <a:pt x="0" y="4976"/>
                </a:lnTo>
                <a:cubicBezTo>
                  <a:pt x="389" y="4995"/>
                  <a:pt x="780" y="5005"/>
                  <a:pt x="1172" y="5005"/>
                </a:cubicBezTo>
                <a:cubicBezTo>
                  <a:pt x="5028" y="5005"/>
                  <a:pt x="9021" y="4117"/>
                  <a:pt x="12822" y="3038"/>
                </a:cubicBezTo>
                <a:cubicBezTo>
                  <a:pt x="13365" y="2934"/>
                  <a:pt x="13805" y="2702"/>
                  <a:pt x="14322" y="2598"/>
                </a:cubicBezTo>
                <a:cubicBezTo>
                  <a:pt x="18713" y="1388"/>
                  <a:pt x="23296" y="104"/>
                  <a:pt x="27826" y="104"/>
                </a:cubicBezTo>
                <a:cubicBezTo>
                  <a:pt x="29296" y="104"/>
                  <a:pt x="30760" y="239"/>
                  <a:pt x="32210" y="556"/>
                </a:cubicBezTo>
                <a:cubicBezTo>
                  <a:pt x="34149" y="995"/>
                  <a:pt x="36088" y="1745"/>
                  <a:pt x="37923" y="2598"/>
                </a:cubicBezTo>
                <a:cubicBezTo>
                  <a:pt x="38879" y="2934"/>
                  <a:pt x="39965" y="3348"/>
                  <a:pt x="40947" y="3684"/>
                </a:cubicBezTo>
                <a:cubicBezTo>
                  <a:pt x="39965" y="3244"/>
                  <a:pt x="39009" y="2831"/>
                  <a:pt x="38026" y="2495"/>
                </a:cubicBezTo>
                <a:cubicBezTo>
                  <a:pt x="36088" y="1745"/>
                  <a:pt x="34149" y="892"/>
                  <a:pt x="32210" y="453"/>
                </a:cubicBezTo>
                <a:cubicBezTo>
                  <a:pt x="30760" y="136"/>
                  <a:pt x="29296" y="1"/>
                  <a:pt x="27826" y="1"/>
                </a:cubicBezTo>
                <a:close/>
                <a:moveTo>
                  <a:pt x="80044" y="3167"/>
                </a:moveTo>
                <a:cubicBezTo>
                  <a:pt x="76610" y="3167"/>
                  <a:pt x="73050" y="3806"/>
                  <a:pt x="69590" y="4433"/>
                </a:cubicBezTo>
                <a:cubicBezTo>
                  <a:pt x="68840" y="4537"/>
                  <a:pt x="68090" y="4770"/>
                  <a:pt x="67315" y="4873"/>
                </a:cubicBezTo>
                <a:cubicBezTo>
                  <a:pt x="63010" y="5576"/>
                  <a:pt x="59017" y="5937"/>
                  <a:pt x="55298" y="5937"/>
                </a:cubicBezTo>
                <a:cubicBezTo>
                  <a:pt x="49994" y="5937"/>
                  <a:pt x="45248" y="5203"/>
                  <a:pt x="40947" y="3684"/>
                </a:cubicBezTo>
                <a:lnTo>
                  <a:pt x="40947" y="3684"/>
                </a:lnTo>
                <a:cubicBezTo>
                  <a:pt x="45283" y="5277"/>
                  <a:pt x="50073" y="6044"/>
                  <a:pt x="55429" y="6044"/>
                </a:cubicBezTo>
                <a:cubicBezTo>
                  <a:pt x="59111" y="6044"/>
                  <a:pt x="63061" y="5682"/>
                  <a:pt x="67315" y="4976"/>
                </a:cubicBezTo>
                <a:cubicBezTo>
                  <a:pt x="68090" y="4770"/>
                  <a:pt x="68840" y="4640"/>
                  <a:pt x="69693" y="4537"/>
                </a:cubicBezTo>
                <a:cubicBezTo>
                  <a:pt x="73153" y="3909"/>
                  <a:pt x="76669" y="3271"/>
                  <a:pt x="80072" y="3271"/>
                </a:cubicBezTo>
                <a:cubicBezTo>
                  <a:pt x="81856" y="3271"/>
                  <a:pt x="83609" y="3446"/>
                  <a:pt x="85307" y="3891"/>
                </a:cubicBezTo>
                <a:lnTo>
                  <a:pt x="85307" y="3787"/>
                </a:lnTo>
                <a:cubicBezTo>
                  <a:pt x="83609" y="3343"/>
                  <a:pt x="81843" y="3167"/>
                  <a:pt x="80044" y="3167"/>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0" name="Google Shape;410;p21"/>
          <p:cNvSpPr/>
          <p:nvPr/>
        </p:nvSpPr>
        <p:spPr>
          <a:xfrm rot="10800000">
            <a:off x="-25" y="1235476"/>
            <a:ext cx="9144057" cy="1051963"/>
          </a:xfrm>
          <a:custGeom>
            <a:avLst/>
            <a:gdLst/>
            <a:ahLst/>
            <a:cxnLst/>
            <a:rect l="l" t="t" r="r" b="b"/>
            <a:pathLst>
              <a:path w="85307" h="9814" extrusionOk="0">
                <a:moveTo>
                  <a:pt x="79490" y="6039"/>
                </a:moveTo>
                <a:cubicBezTo>
                  <a:pt x="79930" y="6143"/>
                  <a:pt x="80240" y="6246"/>
                  <a:pt x="80576" y="6375"/>
                </a:cubicBezTo>
                <a:cubicBezTo>
                  <a:pt x="81735" y="6695"/>
                  <a:pt x="82972" y="6968"/>
                  <a:pt x="84166" y="6968"/>
                </a:cubicBezTo>
                <a:cubicBezTo>
                  <a:pt x="84517" y="6968"/>
                  <a:pt x="84863" y="6945"/>
                  <a:pt x="85203" y="6892"/>
                </a:cubicBezTo>
                <a:lnTo>
                  <a:pt x="85307" y="6892"/>
                </a:lnTo>
                <a:lnTo>
                  <a:pt x="85307" y="6789"/>
                </a:lnTo>
                <a:lnTo>
                  <a:pt x="85203" y="6789"/>
                </a:lnTo>
                <a:cubicBezTo>
                  <a:pt x="84865" y="6841"/>
                  <a:pt x="84526" y="6865"/>
                  <a:pt x="84186" y="6865"/>
                </a:cubicBezTo>
                <a:cubicBezTo>
                  <a:pt x="83018" y="6865"/>
                  <a:pt x="81841" y="6586"/>
                  <a:pt x="80679" y="6246"/>
                </a:cubicBezTo>
                <a:cubicBezTo>
                  <a:pt x="80240" y="6143"/>
                  <a:pt x="79930" y="6039"/>
                  <a:pt x="79490" y="6039"/>
                </a:cubicBezTo>
                <a:close/>
                <a:moveTo>
                  <a:pt x="26581" y="1"/>
                </a:moveTo>
                <a:cubicBezTo>
                  <a:pt x="25881" y="1"/>
                  <a:pt x="25168" y="67"/>
                  <a:pt x="24455" y="223"/>
                </a:cubicBezTo>
                <a:cubicBezTo>
                  <a:pt x="22206" y="766"/>
                  <a:pt x="20370" y="2265"/>
                  <a:pt x="18535" y="3661"/>
                </a:cubicBezTo>
                <a:cubicBezTo>
                  <a:pt x="17889" y="4100"/>
                  <a:pt x="17346" y="4540"/>
                  <a:pt x="16803" y="4953"/>
                </a:cubicBezTo>
                <a:cubicBezTo>
                  <a:pt x="17346" y="4643"/>
                  <a:pt x="17992" y="4204"/>
                  <a:pt x="18535" y="3790"/>
                </a:cubicBezTo>
                <a:cubicBezTo>
                  <a:pt x="20370" y="2368"/>
                  <a:pt x="22309" y="869"/>
                  <a:pt x="24455" y="326"/>
                </a:cubicBezTo>
                <a:cubicBezTo>
                  <a:pt x="25168" y="170"/>
                  <a:pt x="25881" y="104"/>
                  <a:pt x="26581" y="104"/>
                </a:cubicBezTo>
                <a:cubicBezTo>
                  <a:pt x="28318" y="104"/>
                  <a:pt x="29975" y="512"/>
                  <a:pt x="31357" y="973"/>
                </a:cubicBezTo>
                <a:cubicBezTo>
                  <a:pt x="34356" y="1851"/>
                  <a:pt x="37277" y="3247"/>
                  <a:pt x="40172" y="4540"/>
                </a:cubicBezTo>
                <a:cubicBezTo>
                  <a:pt x="41800" y="5290"/>
                  <a:pt x="43403" y="6039"/>
                  <a:pt x="45135" y="6685"/>
                </a:cubicBezTo>
                <a:cubicBezTo>
                  <a:pt x="49435" y="8475"/>
                  <a:pt x="53120" y="9343"/>
                  <a:pt x="56476" y="9343"/>
                </a:cubicBezTo>
                <a:cubicBezTo>
                  <a:pt x="57579" y="9343"/>
                  <a:pt x="58647" y="9249"/>
                  <a:pt x="59689" y="9064"/>
                </a:cubicBezTo>
                <a:cubicBezTo>
                  <a:pt x="61498" y="8728"/>
                  <a:pt x="63230" y="8081"/>
                  <a:pt x="64962" y="7435"/>
                </a:cubicBezTo>
                <a:cubicBezTo>
                  <a:pt x="66152" y="7021"/>
                  <a:pt x="67444" y="6582"/>
                  <a:pt x="68737" y="6246"/>
                </a:cubicBezTo>
                <a:cubicBezTo>
                  <a:pt x="70615" y="5739"/>
                  <a:pt x="72530" y="5500"/>
                  <a:pt x="74442" y="5500"/>
                </a:cubicBezTo>
                <a:cubicBezTo>
                  <a:pt x="76136" y="5500"/>
                  <a:pt x="77827" y="5687"/>
                  <a:pt x="79490" y="6039"/>
                </a:cubicBezTo>
                <a:cubicBezTo>
                  <a:pt x="77770" y="5625"/>
                  <a:pt x="75995" y="5412"/>
                  <a:pt x="74230" y="5412"/>
                </a:cubicBezTo>
                <a:cubicBezTo>
                  <a:pt x="72362" y="5412"/>
                  <a:pt x="70505" y="5651"/>
                  <a:pt x="68737" y="6143"/>
                </a:cubicBezTo>
                <a:cubicBezTo>
                  <a:pt x="67444" y="6479"/>
                  <a:pt x="66152" y="6892"/>
                  <a:pt x="64859" y="7435"/>
                </a:cubicBezTo>
                <a:cubicBezTo>
                  <a:pt x="63230" y="7978"/>
                  <a:pt x="61395" y="8624"/>
                  <a:pt x="59689" y="8960"/>
                </a:cubicBezTo>
                <a:cubicBezTo>
                  <a:pt x="58647" y="9146"/>
                  <a:pt x="57579" y="9239"/>
                  <a:pt x="56476" y="9239"/>
                </a:cubicBezTo>
                <a:cubicBezTo>
                  <a:pt x="53120" y="9239"/>
                  <a:pt x="49435" y="8372"/>
                  <a:pt x="45135" y="6582"/>
                </a:cubicBezTo>
                <a:cubicBezTo>
                  <a:pt x="43532" y="5936"/>
                  <a:pt x="41800" y="5186"/>
                  <a:pt x="40172" y="4436"/>
                </a:cubicBezTo>
                <a:cubicBezTo>
                  <a:pt x="37380" y="3144"/>
                  <a:pt x="34356" y="1722"/>
                  <a:pt x="31357" y="869"/>
                </a:cubicBezTo>
                <a:cubicBezTo>
                  <a:pt x="29975" y="409"/>
                  <a:pt x="28318" y="1"/>
                  <a:pt x="26581" y="1"/>
                </a:cubicBezTo>
                <a:close/>
                <a:moveTo>
                  <a:pt x="16803" y="4953"/>
                </a:moveTo>
                <a:cubicBezTo>
                  <a:pt x="12266" y="8136"/>
                  <a:pt x="6879" y="9748"/>
                  <a:pt x="1442" y="9748"/>
                </a:cubicBezTo>
                <a:cubicBezTo>
                  <a:pt x="962" y="9748"/>
                  <a:pt x="481" y="9735"/>
                  <a:pt x="0" y="9710"/>
                </a:cubicBezTo>
                <a:lnTo>
                  <a:pt x="0" y="9813"/>
                </a:lnTo>
                <a:lnTo>
                  <a:pt x="1629" y="9813"/>
                </a:lnTo>
                <a:cubicBezTo>
                  <a:pt x="7006" y="9813"/>
                  <a:pt x="12383" y="8185"/>
                  <a:pt x="16803" y="4953"/>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1" name="Google Shape;411;p21"/>
          <p:cNvSpPr txBox="1">
            <a:spLocks noGrp="1"/>
          </p:cNvSpPr>
          <p:nvPr>
            <p:ph type="subTitle" idx="1"/>
          </p:nvPr>
        </p:nvSpPr>
        <p:spPr>
          <a:xfrm>
            <a:off x="1181425" y="2303125"/>
            <a:ext cx="2907600" cy="713400"/>
          </a:xfrm>
          <a:prstGeom prst="rect">
            <a:avLst/>
          </a:prstGeom>
        </p:spPr>
        <p:txBody>
          <a:bodyPr spcFirstLastPara="1" wrap="square" lIns="91425" tIns="91425" rIns="91425" bIns="91425" anchor="ctr" anchorCtr="0">
            <a:noAutofit/>
          </a:bodyPr>
          <a:lstStyle>
            <a:lvl1pPr marL="0" marR="0" lvl="0" indent="-139697" algn="l" rtl="0">
              <a:lnSpc>
                <a:spcPct val="100000"/>
              </a:lnSpc>
              <a:spcBef>
                <a:spcPts val="0"/>
              </a:spcBef>
              <a:spcAft>
                <a:spcPts val="0"/>
              </a:spcAft>
              <a:buClr>
                <a:schemeClr val="lt1"/>
              </a:buClr>
              <a:buSzPts val="2200"/>
              <a:buFont typeface="Life Savers"/>
              <a:buNone/>
              <a:defRPr sz="2200" b="1">
                <a:solidFill>
                  <a:schemeClr val="lt1"/>
                </a:solidFill>
                <a:latin typeface="Life Savers"/>
                <a:ea typeface="Life Savers"/>
                <a:cs typeface="Life Savers"/>
                <a:sym typeface="Life Savers"/>
              </a:defRPr>
            </a:lvl1pPr>
            <a:lvl2pPr lvl="1" algn="ctr" rtl="0">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412" name="Google Shape;412;p21"/>
          <p:cNvSpPr txBox="1">
            <a:spLocks noGrp="1"/>
          </p:cNvSpPr>
          <p:nvPr>
            <p:ph type="subTitle" idx="2"/>
          </p:nvPr>
        </p:nvSpPr>
        <p:spPr>
          <a:xfrm>
            <a:off x="4836300" y="2303125"/>
            <a:ext cx="2907600" cy="713400"/>
          </a:xfrm>
          <a:prstGeom prst="rect">
            <a:avLst/>
          </a:prstGeom>
        </p:spPr>
        <p:txBody>
          <a:bodyPr spcFirstLastPara="1" wrap="square" lIns="91425" tIns="91425" rIns="91425" bIns="91425" anchor="ctr" anchorCtr="0">
            <a:noAutofit/>
          </a:bodyPr>
          <a:lstStyle>
            <a:lvl1pPr marL="0" marR="0" lvl="0" indent="-139697" algn="l" rtl="0">
              <a:lnSpc>
                <a:spcPct val="100000"/>
              </a:lnSpc>
              <a:spcBef>
                <a:spcPts val="0"/>
              </a:spcBef>
              <a:spcAft>
                <a:spcPts val="0"/>
              </a:spcAft>
              <a:buClr>
                <a:schemeClr val="lt1"/>
              </a:buClr>
              <a:buSzPts val="2200"/>
              <a:buFont typeface="Life Savers"/>
              <a:buNone/>
              <a:defRPr sz="2200" b="1">
                <a:solidFill>
                  <a:schemeClr val="lt1"/>
                </a:solidFill>
                <a:latin typeface="Life Savers"/>
                <a:ea typeface="Life Savers"/>
                <a:cs typeface="Life Savers"/>
                <a:sym typeface="Life Savers"/>
              </a:defRPr>
            </a:lvl1pPr>
            <a:lvl2pPr lvl="1" algn="ctr" rtl="0">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413" name="Google Shape;413;p21"/>
          <p:cNvSpPr txBox="1">
            <a:spLocks noGrp="1"/>
          </p:cNvSpPr>
          <p:nvPr>
            <p:ph type="subTitle" idx="3"/>
          </p:nvPr>
        </p:nvSpPr>
        <p:spPr>
          <a:xfrm>
            <a:off x="1181425" y="2917150"/>
            <a:ext cx="2907600" cy="713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14" name="Google Shape;414;p21"/>
          <p:cNvSpPr txBox="1">
            <a:spLocks noGrp="1"/>
          </p:cNvSpPr>
          <p:nvPr>
            <p:ph type="subTitle" idx="4"/>
          </p:nvPr>
        </p:nvSpPr>
        <p:spPr>
          <a:xfrm>
            <a:off x="4836300" y="2917150"/>
            <a:ext cx="2907600" cy="713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15" name="Google Shape;415;p21"/>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20040679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ackground">
  <p:cSld name="Background">
    <p:bg>
      <p:bgPr>
        <a:solidFill>
          <a:schemeClr val="accent2"/>
        </a:solidFill>
        <a:effectLst/>
      </p:bgPr>
    </p:bg>
    <p:spTree>
      <p:nvGrpSpPr>
        <p:cNvPr id="1" name="Shape 898"/>
        <p:cNvGrpSpPr/>
        <p:nvPr/>
      </p:nvGrpSpPr>
      <p:grpSpPr>
        <a:xfrm>
          <a:off x="0" y="0"/>
          <a:ext cx="0" cy="0"/>
          <a:chOff x="0" y="0"/>
          <a:chExt cx="0" cy="0"/>
        </a:xfrm>
      </p:grpSpPr>
      <p:grpSp>
        <p:nvGrpSpPr>
          <p:cNvPr id="899" name="Google Shape;899;p36"/>
          <p:cNvGrpSpPr/>
          <p:nvPr/>
        </p:nvGrpSpPr>
        <p:grpSpPr>
          <a:xfrm rot="10800000">
            <a:off x="-19" y="793440"/>
            <a:ext cx="9144057" cy="3545416"/>
            <a:chOff x="240700" y="2458750"/>
            <a:chExt cx="2132675" cy="826900"/>
          </a:xfrm>
        </p:grpSpPr>
        <p:sp>
          <p:nvSpPr>
            <p:cNvPr id="900" name="Google Shape;900;p36"/>
            <p:cNvSpPr/>
            <p:nvPr/>
          </p:nvSpPr>
          <p:spPr>
            <a:xfrm>
              <a:off x="240700" y="2761575"/>
              <a:ext cx="2132675" cy="151100"/>
            </a:xfrm>
            <a:custGeom>
              <a:avLst/>
              <a:gdLst/>
              <a:ahLst/>
              <a:cxnLst/>
              <a:rect l="l" t="t" r="r" b="b"/>
              <a:pathLst>
                <a:path w="85307" h="6044" extrusionOk="0">
                  <a:moveTo>
                    <a:pt x="29610" y="1"/>
                  </a:moveTo>
                  <a:cubicBezTo>
                    <a:pt x="24915" y="1"/>
                    <a:pt x="20179" y="1272"/>
                    <a:pt x="15614" y="2557"/>
                  </a:cubicBezTo>
                  <a:cubicBezTo>
                    <a:pt x="15097" y="2660"/>
                    <a:pt x="14554" y="2764"/>
                    <a:pt x="14011" y="2996"/>
                  </a:cubicBezTo>
                  <a:cubicBezTo>
                    <a:pt x="10010" y="4002"/>
                    <a:pt x="5836" y="4873"/>
                    <a:pt x="1854" y="4873"/>
                  </a:cubicBezTo>
                  <a:cubicBezTo>
                    <a:pt x="1231" y="4873"/>
                    <a:pt x="613" y="4851"/>
                    <a:pt x="0" y="4806"/>
                  </a:cubicBezTo>
                  <a:lnTo>
                    <a:pt x="0" y="4935"/>
                  </a:lnTo>
                  <a:cubicBezTo>
                    <a:pt x="585" y="4975"/>
                    <a:pt x="1176" y="4994"/>
                    <a:pt x="1770" y="4994"/>
                  </a:cubicBezTo>
                  <a:cubicBezTo>
                    <a:pt x="5777" y="4994"/>
                    <a:pt x="9982" y="4135"/>
                    <a:pt x="14011" y="3100"/>
                  </a:cubicBezTo>
                  <a:cubicBezTo>
                    <a:pt x="14554" y="2867"/>
                    <a:pt x="15097" y="2764"/>
                    <a:pt x="15614" y="2660"/>
                  </a:cubicBezTo>
                  <a:cubicBezTo>
                    <a:pt x="20335" y="1353"/>
                    <a:pt x="25115" y="61"/>
                    <a:pt x="29864" y="61"/>
                  </a:cubicBezTo>
                  <a:cubicBezTo>
                    <a:pt x="31409" y="61"/>
                    <a:pt x="32950" y="198"/>
                    <a:pt x="34485" y="515"/>
                  </a:cubicBezTo>
                  <a:cubicBezTo>
                    <a:pt x="32871" y="155"/>
                    <a:pt x="31243" y="1"/>
                    <a:pt x="29610" y="1"/>
                  </a:cubicBezTo>
                  <a:close/>
                  <a:moveTo>
                    <a:pt x="34485" y="515"/>
                  </a:moveTo>
                  <a:lnTo>
                    <a:pt x="34485" y="515"/>
                  </a:lnTo>
                  <a:cubicBezTo>
                    <a:pt x="36527" y="1058"/>
                    <a:pt x="38569" y="1807"/>
                    <a:pt x="40508" y="2557"/>
                  </a:cubicBezTo>
                  <a:cubicBezTo>
                    <a:pt x="41594" y="2996"/>
                    <a:pt x="42654" y="3410"/>
                    <a:pt x="43636" y="3746"/>
                  </a:cubicBezTo>
                  <a:cubicBezTo>
                    <a:pt x="48220" y="5274"/>
                    <a:pt x="53255" y="6043"/>
                    <a:pt x="58897" y="6043"/>
                  </a:cubicBezTo>
                  <a:cubicBezTo>
                    <a:pt x="62800" y="6043"/>
                    <a:pt x="66994" y="5675"/>
                    <a:pt x="71528" y="4935"/>
                  </a:cubicBezTo>
                  <a:cubicBezTo>
                    <a:pt x="72278" y="4806"/>
                    <a:pt x="73131" y="4702"/>
                    <a:pt x="74010" y="4496"/>
                  </a:cubicBezTo>
                  <a:cubicBezTo>
                    <a:pt x="77514" y="3896"/>
                    <a:pt x="81108" y="3296"/>
                    <a:pt x="84521" y="3296"/>
                  </a:cubicBezTo>
                  <a:cubicBezTo>
                    <a:pt x="84784" y="3296"/>
                    <a:pt x="85046" y="3299"/>
                    <a:pt x="85307" y="3307"/>
                  </a:cubicBezTo>
                  <a:lnTo>
                    <a:pt x="85307" y="3203"/>
                  </a:lnTo>
                  <a:cubicBezTo>
                    <a:pt x="85037" y="3196"/>
                    <a:pt x="84767" y="3192"/>
                    <a:pt x="84497" y="3192"/>
                  </a:cubicBezTo>
                  <a:cubicBezTo>
                    <a:pt x="80996" y="3192"/>
                    <a:pt x="77514" y="3792"/>
                    <a:pt x="74010" y="4392"/>
                  </a:cubicBezTo>
                  <a:cubicBezTo>
                    <a:pt x="73131" y="4599"/>
                    <a:pt x="72278" y="4702"/>
                    <a:pt x="71528" y="4806"/>
                  </a:cubicBezTo>
                  <a:cubicBezTo>
                    <a:pt x="66971" y="5560"/>
                    <a:pt x="62758" y="5935"/>
                    <a:pt x="58846" y="5935"/>
                  </a:cubicBezTo>
                  <a:cubicBezTo>
                    <a:pt x="53238" y="5935"/>
                    <a:pt x="48246" y="5165"/>
                    <a:pt x="43739" y="3643"/>
                  </a:cubicBezTo>
                  <a:cubicBezTo>
                    <a:pt x="42654" y="3307"/>
                    <a:pt x="41594" y="2867"/>
                    <a:pt x="40611" y="2454"/>
                  </a:cubicBezTo>
                  <a:cubicBezTo>
                    <a:pt x="38569" y="1704"/>
                    <a:pt x="36527" y="928"/>
                    <a:pt x="34485" y="515"/>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1" name="Google Shape;901;p36"/>
            <p:cNvSpPr/>
            <p:nvPr/>
          </p:nvSpPr>
          <p:spPr>
            <a:xfrm>
              <a:off x="240700" y="2868067"/>
              <a:ext cx="2132675" cy="244700"/>
            </a:xfrm>
            <a:custGeom>
              <a:avLst/>
              <a:gdLst/>
              <a:ahLst/>
              <a:cxnLst/>
              <a:rect l="l" t="t" r="r" b="b"/>
              <a:pathLst>
                <a:path w="85307" h="9788" extrusionOk="0">
                  <a:moveTo>
                    <a:pt x="20034" y="3661"/>
                  </a:moveTo>
                  <a:lnTo>
                    <a:pt x="20034" y="3661"/>
                  </a:lnTo>
                  <a:cubicBezTo>
                    <a:pt x="19388" y="4101"/>
                    <a:pt x="18845" y="4514"/>
                    <a:pt x="18199" y="4954"/>
                  </a:cubicBezTo>
                  <a:cubicBezTo>
                    <a:pt x="18845" y="4618"/>
                    <a:pt x="19492" y="4101"/>
                    <a:pt x="20034" y="3661"/>
                  </a:cubicBezTo>
                  <a:close/>
                  <a:moveTo>
                    <a:pt x="28564" y="1"/>
                  </a:moveTo>
                  <a:cubicBezTo>
                    <a:pt x="27837" y="1"/>
                    <a:pt x="27107" y="67"/>
                    <a:pt x="26394" y="223"/>
                  </a:cubicBezTo>
                  <a:cubicBezTo>
                    <a:pt x="23912" y="740"/>
                    <a:pt x="21973" y="2265"/>
                    <a:pt x="20034" y="3661"/>
                  </a:cubicBezTo>
                  <a:cubicBezTo>
                    <a:pt x="21973" y="2265"/>
                    <a:pt x="24015" y="869"/>
                    <a:pt x="26394" y="327"/>
                  </a:cubicBezTo>
                  <a:cubicBezTo>
                    <a:pt x="27107" y="171"/>
                    <a:pt x="27837" y="104"/>
                    <a:pt x="28561" y="104"/>
                  </a:cubicBezTo>
                  <a:cubicBezTo>
                    <a:pt x="30358" y="104"/>
                    <a:pt x="32121" y="512"/>
                    <a:pt x="33502" y="973"/>
                  </a:cubicBezTo>
                  <a:cubicBezTo>
                    <a:pt x="36734" y="1826"/>
                    <a:pt x="39862" y="3222"/>
                    <a:pt x="42886" y="4514"/>
                  </a:cubicBezTo>
                  <a:cubicBezTo>
                    <a:pt x="44592" y="5264"/>
                    <a:pt x="46324" y="6039"/>
                    <a:pt x="48056" y="6686"/>
                  </a:cubicBezTo>
                  <a:cubicBezTo>
                    <a:pt x="52664" y="8455"/>
                    <a:pt x="56555" y="9318"/>
                    <a:pt x="60071" y="9318"/>
                  </a:cubicBezTo>
                  <a:cubicBezTo>
                    <a:pt x="61230" y="9318"/>
                    <a:pt x="62348" y="9224"/>
                    <a:pt x="63437" y="9038"/>
                  </a:cubicBezTo>
                  <a:cubicBezTo>
                    <a:pt x="65376" y="8728"/>
                    <a:pt x="67211" y="8082"/>
                    <a:pt x="68943" y="7435"/>
                  </a:cubicBezTo>
                  <a:cubicBezTo>
                    <a:pt x="70236" y="6996"/>
                    <a:pt x="71632" y="6556"/>
                    <a:pt x="73028" y="6246"/>
                  </a:cubicBezTo>
                  <a:cubicBezTo>
                    <a:pt x="74971" y="5726"/>
                    <a:pt x="77002" y="5481"/>
                    <a:pt x="79028" y="5481"/>
                  </a:cubicBezTo>
                  <a:cubicBezTo>
                    <a:pt x="80827" y="5481"/>
                    <a:pt x="82623" y="5675"/>
                    <a:pt x="84350" y="6039"/>
                  </a:cubicBezTo>
                  <a:cubicBezTo>
                    <a:pt x="84660" y="6143"/>
                    <a:pt x="84996" y="6246"/>
                    <a:pt x="85307" y="6246"/>
                  </a:cubicBezTo>
                  <a:lnTo>
                    <a:pt x="85307" y="6143"/>
                  </a:lnTo>
                  <a:cubicBezTo>
                    <a:pt x="84996" y="6143"/>
                    <a:pt x="84660" y="6039"/>
                    <a:pt x="84350" y="5910"/>
                  </a:cubicBezTo>
                  <a:cubicBezTo>
                    <a:pt x="82639" y="5561"/>
                    <a:pt x="80860" y="5374"/>
                    <a:pt x="79066" y="5374"/>
                  </a:cubicBezTo>
                  <a:cubicBezTo>
                    <a:pt x="77012" y="5374"/>
                    <a:pt x="74939" y="5619"/>
                    <a:pt x="72924" y="6143"/>
                  </a:cubicBezTo>
                  <a:cubicBezTo>
                    <a:pt x="71632" y="6453"/>
                    <a:pt x="70236" y="6892"/>
                    <a:pt x="68943" y="7332"/>
                  </a:cubicBezTo>
                  <a:cubicBezTo>
                    <a:pt x="67108" y="7978"/>
                    <a:pt x="65273" y="8624"/>
                    <a:pt x="63437" y="8935"/>
                  </a:cubicBezTo>
                  <a:cubicBezTo>
                    <a:pt x="62350" y="9120"/>
                    <a:pt x="61235" y="9214"/>
                    <a:pt x="60080" y="9214"/>
                  </a:cubicBezTo>
                  <a:cubicBezTo>
                    <a:pt x="56567" y="9214"/>
                    <a:pt x="52693" y="8346"/>
                    <a:pt x="48160" y="6556"/>
                  </a:cubicBezTo>
                  <a:cubicBezTo>
                    <a:pt x="46324" y="5910"/>
                    <a:pt x="44592" y="5161"/>
                    <a:pt x="42886" y="4411"/>
                  </a:cubicBezTo>
                  <a:cubicBezTo>
                    <a:pt x="39965" y="3118"/>
                    <a:pt x="36837" y="1722"/>
                    <a:pt x="33606" y="869"/>
                  </a:cubicBezTo>
                  <a:cubicBezTo>
                    <a:pt x="32151" y="409"/>
                    <a:pt x="30367" y="1"/>
                    <a:pt x="28564" y="1"/>
                  </a:cubicBezTo>
                  <a:close/>
                  <a:moveTo>
                    <a:pt x="18199" y="4954"/>
                  </a:moveTo>
                  <a:lnTo>
                    <a:pt x="18199" y="4954"/>
                  </a:lnTo>
                  <a:cubicBezTo>
                    <a:pt x="13564" y="7975"/>
                    <a:pt x="7932" y="9679"/>
                    <a:pt x="2318" y="9679"/>
                  </a:cubicBezTo>
                  <a:cubicBezTo>
                    <a:pt x="1544" y="9679"/>
                    <a:pt x="771" y="9647"/>
                    <a:pt x="0" y="9581"/>
                  </a:cubicBezTo>
                  <a:lnTo>
                    <a:pt x="0" y="9684"/>
                  </a:lnTo>
                  <a:cubicBezTo>
                    <a:pt x="750" y="9788"/>
                    <a:pt x="1526" y="9788"/>
                    <a:pt x="2172" y="9788"/>
                  </a:cubicBezTo>
                  <a:cubicBezTo>
                    <a:pt x="7859" y="9788"/>
                    <a:pt x="13572" y="8185"/>
                    <a:pt x="18199" y="4954"/>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2" name="Google Shape;902;p36"/>
            <p:cNvSpPr/>
            <p:nvPr/>
          </p:nvSpPr>
          <p:spPr>
            <a:xfrm rot="10800000">
              <a:off x="240700" y="3136825"/>
              <a:ext cx="2132675" cy="148825"/>
            </a:xfrm>
            <a:custGeom>
              <a:avLst/>
              <a:gdLst/>
              <a:ahLst/>
              <a:cxnLst/>
              <a:rect l="l" t="t" r="r" b="b"/>
              <a:pathLst>
                <a:path w="85307" h="5953" extrusionOk="0">
                  <a:moveTo>
                    <a:pt x="85307" y="575"/>
                  </a:moveTo>
                  <a:cubicBezTo>
                    <a:pt x="82468" y="2005"/>
                    <a:pt x="79222" y="2384"/>
                    <a:pt x="76398" y="2384"/>
                  </a:cubicBezTo>
                  <a:cubicBezTo>
                    <a:pt x="75596" y="2384"/>
                    <a:pt x="74828" y="2353"/>
                    <a:pt x="74113" y="2307"/>
                  </a:cubicBezTo>
                  <a:lnTo>
                    <a:pt x="74113" y="2307"/>
                  </a:lnTo>
                  <a:cubicBezTo>
                    <a:pt x="74966" y="2389"/>
                    <a:pt x="75895" y="2442"/>
                    <a:pt x="76867" y="2442"/>
                  </a:cubicBezTo>
                  <a:cubicBezTo>
                    <a:pt x="79577" y="2442"/>
                    <a:pt x="82624" y="2030"/>
                    <a:pt x="85307" y="679"/>
                  </a:cubicBezTo>
                  <a:lnTo>
                    <a:pt x="85307" y="575"/>
                  </a:lnTo>
                  <a:close/>
                  <a:moveTo>
                    <a:pt x="56649" y="1"/>
                  </a:moveTo>
                  <a:cubicBezTo>
                    <a:pt x="52890" y="1"/>
                    <a:pt x="49086" y="571"/>
                    <a:pt x="45471" y="1661"/>
                  </a:cubicBezTo>
                  <a:cubicBezTo>
                    <a:pt x="44489" y="1971"/>
                    <a:pt x="43636" y="2307"/>
                    <a:pt x="42757" y="2514"/>
                  </a:cubicBezTo>
                  <a:cubicBezTo>
                    <a:pt x="41051" y="3161"/>
                    <a:pt x="39422" y="3703"/>
                    <a:pt x="37716" y="4014"/>
                  </a:cubicBezTo>
                  <a:cubicBezTo>
                    <a:pt x="36577" y="4257"/>
                    <a:pt x="35471" y="4379"/>
                    <a:pt x="34424" y="4379"/>
                  </a:cubicBezTo>
                  <a:cubicBezTo>
                    <a:pt x="32691" y="4379"/>
                    <a:pt x="31121" y="4044"/>
                    <a:pt x="29832" y="3367"/>
                  </a:cubicBezTo>
                  <a:cubicBezTo>
                    <a:pt x="29185" y="3161"/>
                    <a:pt x="28668" y="2721"/>
                    <a:pt x="28126" y="2411"/>
                  </a:cubicBezTo>
                  <a:cubicBezTo>
                    <a:pt x="27376" y="1868"/>
                    <a:pt x="26497" y="1222"/>
                    <a:pt x="25541" y="1015"/>
                  </a:cubicBezTo>
                  <a:cubicBezTo>
                    <a:pt x="24916" y="803"/>
                    <a:pt x="24291" y="711"/>
                    <a:pt x="23666" y="711"/>
                  </a:cubicBezTo>
                  <a:cubicBezTo>
                    <a:pt x="21706" y="711"/>
                    <a:pt x="19746" y="1613"/>
                    <a:pt x="17785" y="2514"/>
                  </a:cubicBezTo>
                  <a:cubicBezTo>
                    <a:pt x="17449" y="2618"/>
                    <a:pt x="17243" y="2850"/>
                    <a:pt x="16907" y="2954"/>
                  </a:cubicBezTo>
                  <a:cubicBezTo>
                    <a:pt x="13675" y="4350"/>
                    <a:pt x="10237" y="5306"/>
                    <a:pt x="6696" y="5746"/>
                  </a:cubicBezTo>
                  <a:cubicBezTo>
                    <a:pt x="5726" y="5877"/>
                    <a:pt x="4788" y="5937"/>
                    <a:pt x="3889" y="5937"/>
                  </a:cubicBezTo>
                  <a:cubicBezTo>
                    <a:pt x="2487" y="5937"/>
                    <a:pt x="1181" y="5791"/>
                    <a:pt x="0" y="5539"/>
                  </a:cubicBezTo>
                  <a:lnTo>
                    <a:pt x="0" y="5642"/>
                  </a:lnTo>
                  <a:cubicBezTo>
                    <a:pt x="1190" y="5849"/>
                    <a:pt x="2379" y="5952"/>
                    <a:pt x="3775" y="5952"/>
                  </a:cubicBezTo>
                  <a:cubicBezTo>
                    <a:pt x="4757" y="5952"/>
                    <a:pt x="5713" y="5952"/>
                    <a:pt x="6696" y="5849"/>
                  </a:cubicBezTo>
                  <a:cubicBezTo>
                    <a:pt x="10237" y="5435"/>
                    <a:pt x="13675" y="4453"/>
                    <a:pt x="16907" y="3057"/>
                  </a:cubicBezTo>
                  <a:cubicBezTo>
                    <a:pt x="17243" y="2850"/>
                    <a:pt x="17553" y="2721"/>
                    <a:pt x="17785" y="2618"/>
                  </a:cubicBezTo>
                  <a:cubicBezTo>
                    <a:pt x="19802" y="1690"/>
                    <a:pt x="21819" y="778"/>
                    <a:pt x="23787" y="778"/>
                  </a:cubicBezTo>
                  <a:cubicBezTo>
                    <a:pt x="24341" y="778"/>
                    <a:pt x="24892" y="850"/>
                    <a:pt x="25437" y="1015"/>
                  </a:cubicBezTo>
                  <a:cubicBezTo>
                    <a:pt x="26394" y="1325"/>
                    <a:pt x="27247" y="1868"/>
                    <a:pt x="28126" y="2514"/>
                  </a:cubicBezTo>
                  <a:lnTo>
                    <a:pt x="29728" y="3497"/>
                  </a:lnTo>
                  <a:cubicBezTo>
                    <a:pt x="31093" y="4162"/>
                    <a:pt x="32702" y="4502"/>
                    <a:pt x="34460" y="4502"/>
                  </a:cubicBezTo>
                  <a:cubicBezTo>
                    <a:pt x="35500" y="4502"/>
                    <a:pt x="36592" y="4383"/>
                    <a:pt x="37716" y="4143"/>
                  </a:cubicBezTo>
                  <a:cubicBezTo>
                    <a:pt x="39422" y="3807"/>
                    <a:pt x="41154" y="3264"/>
                    <a:pt x="42757" y="2618"/>
                  </a:cubicBezTo>
                  <a:cubicBezTo>
                    <a:pt x="43636" y="2307"/>
                    <a:pt x="44592" y="2075"/>
                    <a:pt x="45471" y="1765"/>
                  </a:cubicBezTo>
                  <a:cubicBezTo>
                    <a:pt x="49048" y="686"/>
                    <a:pt x="52809" y="116"/>
                    <a:pt x="56530" y="116"/>
                  </a:cubicBezTo>
                  <a:cubicBezTo>
                    <a:pt x="57623" y="116"/>
                    <a:pt x="58712" y="165"/>
                    <a:pt x="59792" y="265"/>
                  </a:cubicBezTo>
                  <a:cubicBezTo>
                    <a:pt x="62145" y="472"/>
                    <a:pt x="64523" y="912"/>
                    <a:pt x="66901" y="1325"/>
                  </a:cubicBezTo>
                  <a:cubicBezTo>
                    <a:pt x="69254" y="1765"/>
                    <a:pt x="71632" y="2204"/>
                    <a:pt x="74113" y="2307"/>
                  </a:cubicBezTo>
                  <a:cubicBezTo>
                    <a:pt x="71632" y="2075"/>
                    <a:pt x="69254" y="1661"/>
                    <a:pt x="66901" y="1222"/>
                  </a:cubicBezTo>
                  <a:cubicBezTo>
                    <a:pt x="64626" y="782"/>
                    <a:pt x="62145" y="369"/>
                    <a:pt x="59792" y="136"/>
                  </a:cubicBezTo>
                  <a:cubicBezTo>
                    <a:pt x="58752" y="46"/>
                    <a:pt x="57702" y="1"/>
                    <a:pt x="56649"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3" name="Google Shape;903;p36"/>
            <p:cNvSpPr/>
            <p:nvPr/>
          </p:nvSpPr>
          <p:spPr>
            <a:xfrm>
              <a:off x="240700" y="2458750"/>
              <a:ext cx="2132675" cy="149800"/>
            </a:xfrm>
            <a:custGeom>
              <a:avLst/>
              <a:gdLst/>
              <a:ahLst/>
              <a:cxnLst/>
              <a:rect l="l" t="t" r="r" b="b"/>
              <a:pathLst>
                <a:path w="85307" h="5992" extrusionOk="0">
                  <a:moveTo>
                    <a:pt x="80044" y="3167"/>
                  </a:moveTo>
                  <a:cubicBezTo>
                    <a:pt x="76610" y="3167"/>
                    <a:pt x="73050" y="3806"/>
                    <a:pt x="69590" y="4433"/>
                  </a:cubicBezTo>
                  <a:cubicBezTo>
                    <a:pt x="68840" y="4537"/>
                    <a:pt x="68090" y="4640"/>
                    <a:pt x="67315" y="4873"/>
                  </a:cubicBezTo>
                  <a:cubicBezTo>
                    <a:pt x="68090" y="4769"/>
                    <a:pt x="68840" y="4640"/>
                    <a:pt x="69693" y="4537"/>
                  </a:cubicBezTo>
                  <a:cubicBezTo>
                    <a:pt x="73153" y="3909"/>
                    <a:pt x="76669" y="3270"/>
                    <a:pt x="80072" y="3270"/>
                  </a:cubicBezTo>
                  <a:cubicBezTo>
                    <a:pt x="81856" y="3270"/>
                    <a:pt x="83609" y="3446"/>
                    <a:pt x="85307" y="3890"/>
                  </a:cubicBezTo>
                  <a:lnTo>
                    <a:pt x="85307" y="3787"/>
                  </a:lnTo>
                  <a:cubicBezTo>
                    <a:pt x="83609" y="3342"/>
                    <a:pt x="81843" y="3167"/>
                    <a:pt x="80044" y="3167"/>
                  </a:cubicBezTo>
                  <a:close/>
                  <a:moveTo>
                    <a:pt x="27826" y="0"/>
                  </a:moveTo>
                  <a:cubicBezTo>
                    <a:pt x="23296" y="0"/>
                    <a:pt x="18713" y="1284"/>
                    <a:pt x="14322" y="2494"/>
                  </a:cubicBezTo>
                  <a:cubicBezTo>
                    <a:pt x="13805" y="2598"/>
                    <a:pt x="13262" y="2830"/>
                    <a:pt x="12822" y="2934"/>
                  </a:cubicBezTo>
                  <a:cubicBezTo>
                    <a:pt x="9063" y="3969"/>
                    <a:pt x="5324" y="4828"/>
                    <a:pt x="1638" y="4828"/>
                  </a:cubicBezTo>
                  <a:cubicBezTo>
                    <a:pt x="1091" y="4828"/>
                    <a:pt x="545" y="4809"/>
                    <a:pt x="0" y="4769"/>
                  </a:cubicBezTo>
                  <a:lnTo>
                    <a:pt x="0" y="4873"/>
                  </a:lnTo>
                  <a:cubicBezTo>
                    <a:pt x="545" y="4913"/>
                    <a:pt x="1093" y="4932"/>
                    <a:pt x="1644" y="4932"/>
                  </a:cubicBezTo>
                  <a:cubicBezTo>
                    <a:pt x="5353" y="4932"/>
                    <a:pt x="9176" y="4073"/>
                    <a:pt x="12822" y="3037"/>
                  </a:cubicBezTo>
                  <a:cubicBezTo>
                    <a:pt x="13365" y="2830"/>
                    <a:pt x="13805" y="2701"/>
                    <a:pt x="14322" y="2598"/>
                  </a:cubicBezTo>
                  <a:cubicBezTo>
                    <a:pt x="18671" y="1322"/>
                    <a:pt x="23208" y="89"/>
                    <a:pt x="27696" y="89"/>
                  </a:cubicBezTo>
                  <a:cubicBezTo>
                    <a:pt x="29209" y="89"/>
                    <a:pt x="30717" y="230"/>
                    <a:pt x="32210" y="556"/>
                  </a:cubicBezTo>
                  <a:cubicBezTo>
                    <a:pt x="34149" y="995"/>
                    <a:pt x="36088" y="1745"/>
                    <a:pt x="37923" y="2494"/>
                  </a:cubicBezTo>
                  <a:cubicBezTo>
                    <a:pt x="38879" y="2934"/>
                    <a:pt x="39965" y="3347"/>
                    <a:pt x="40947" y="3684"/>
                  </a:cubicBezTo>
                  <a:cubicBezTo>
                    <a:pt x="45277" y="5213"/>
                    <a:pt x="50060" y="5992"/>
                    <a:pt x="55408" y="5992"/>
                  </a:cubicBezTo>
                  <a:cubicBezTo>
                    <a:pt x="59096" y="5992"/>
                    <a:pt x="63052" y="5622"/>
                    <a:pt x="67315" y="4873"/>
                  </a:cubicBezTo>
                  <a:lnTo>
                    <a:pt x="67315" y="4873"/>
                  </a:lnTo>
                  <a:cubicBezTo>
                    <a:pt x="63132" y="5556"/>
                    <a:pt x="59244" y="5899"/>
                    <a:pt x="55616" y="5899"/>
                  </a:cubicBezTo>
                  <a:cubicBezTo>
                    <a:pt x="50184" y="5899"/>
                    <a:pt x="45333" y="5130"/>
                    <a:pt x="40947" y="3580"/>
                  </a:cubicBezTo>
                  <a:cubicBezTo>
                    <a:pt x="39965" y="3244"/>
                    <a:pt x="39009" y="2830"/>
                    <a:pt x="38026" y="2391"/>
                  </a:cubicBezTo>
                  <a:cubicBezTo>
                    <a:pt x="36088" y="1641"/>
                    <a:pt x="34149" y="892"/>
                    <a:pt x="32210" y="452"/>
                  </a:cubicBezTo>
                  <a:cubicBezTo>
                    <a:pt x="30760" y="136"/>
                    <a:pt x="29296" y="0"/>
                    <a:pt x="27826"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4" name="Google Shape;904;p36"/>
            <p:cNvSpPr/>
            <p:nvPr/>
          </p:nvSpPr>
          <p:spPr>
            <a:xfrm>
              <a:off x="240700" y="2510800"/>
              <a:ext cx="2132675" cy="244925"/>
            </a:xfrm>
            <a:custGeom>
              <a:avLst/>
              <a:gdLst/>
              <a:ahLst/>
              <a:cxnLst/>
              <a:rect l="l" t="t" r="r" b="b"/>
              <a:pathLst>
                <a:path w="85307" h="9797" extrusionOk="0">
                  <a:moveTo>
                    <a:pt x="74439" y="5421"/>
                  </a:moveTo>
                  <a:cubicBezTo>
                    <a:pt x="72500" y="5421"/>
                    <a:pt x="70570" y="5670"/>
                    <a:pt x="68737" y="6125"/>
                  </a:cubicBezTo>
                  <a:cubicBezTo>
                    <a:pt x="67444" y="6436"/>
                    <a:pt x="66152" y="6978"/>
                    <a:pt x="64859" y="7418"/>
                  </a:cubicBezTo>
                  <a:cubicBezTo>
                    <a:pt x="63230" y="7961"/>
                    <a:pt x="61395" y="8607"/>
                    <a:pt x="59689" y="8917"/>
                  </a:cubicBezTo>
                  <a:cubicBezTo>
                    <a:pt x="58636" y="9105"/>
                    <a:pt x="57556" y="9198"/>
                    <a:pt x="56441" y="9198"/>
                  </a:cubicBezTo>
                  <a:cubicBezTo>
                    <a:pt x="53094" y="9198"/>
                    <a:pt x="49420" y="8355"/>
                    <a:pt x="45135" y="6668"/>
                  </a:cubicBezTo>
                  <a:lnTo>
                    <a:pt x="45135" y="6668"/>
                  </a:lnTo>
                  <a:cubicBezTo>
                    <a:pt x="49423" y="8434"/>
                    <a:pt x="53099" y="9311"/>
                    <a:pt x="56448" y="9311"/>
                  </a:cubicBezTo>
                  <a:cubicBezTo>
                    <a:pt x="57561" y="9311"/>
                    <a:pt x="58638" y="9214"/>
                    <a:pt x="59689" y="9021"/>
                  </a:cubicBezTo>
                  <a:cubicBezTo>
                    <a:pt x="61498" y="8710"/>
                    <a:pt x="63230" y="8064"/>
                    <a:pt x="64962" y="7521"/>
                  </a:cubicBezTo>
                  <a:cubicBezTo>
                    <a:pt x="66152" y="6978"/>
                    <a:pt x="67444" y="6565"/>
                    <a:pt x="68737" y="6229"/>
                  </a:cubicBezTo>
                  <a:cubicBezTo>
                    <a:pt x="70614" y="5776"/>
                    <a:pt x="72528" y="5535"/>
                    <a:pt x="74440" y="5535"/>
                  </a:cubicBezTo>
                  <a:cubicBezTo>
                    <a:pt x="76134" y="5535"/>
                    <a:pt x="77826" y="5725"/>
                    <a:pt x="79490" y="6125"/>
                  </a:cubicBezTo>
                  <a:cubicBezTo>
                    <a:pt x="79930" y="6125"/>
                    <a:pt x="80240" y="6229"/>
                    <a:pt x="80576" y="6332"/>
                  </a:cubicBezTo>
                  <a:cubicBezTo>
                    <a:pt x="81749" y="6676"/>
                    <a:pt x="83001" y="6941"/>
                    <a:pt x="84208" y="6941"/>
                  </a:cubicBezTo>
                  <a:cubicBezTo>
                    <a:pt x="84544" y="6941"/>
                    <a:pt x="84877" y="6920"/>
                    <a:pt x="85203" y="6875"/>
                  </a:cubicBezTo>
                  <a:lnTo>
                    <a:pt x="85307" y="6875"/>
                  </a:lnTo>
                  <a:lnTo>
                    <a:pt x="85307" y="6772"/>
                  </a:lnTo>
                  <a:lnTo>
                    <a:pt x="85203" y="6772"/>
                  </a:lnTo>
                  <a:cubicBezTo>
                    <a:pt x="84877" y="6817"/>
                    <a:pt x="84549" y="6837"/>
                    <a:pt x="84220" y="6837"/>
                  </a:cubicBezTo>
                  <a:cubicBezTo>
                    <a:pt x="83041" y="6837"/>
                    <a:pt x="81852" y="6572"/>
                    <a:pt x="80679" y="6229"/>
                  </a:cubicBezTo>
                  <a:cubicBezTo>
                    <a:pt x="80240" y="6125"/>
                    <a:pt x="79930" y="6022"/>
                    <a:pt x="79490" y="6022"/>
                  </a:cubicBezTo>
                  <a:cubicBezTo>
                    <a:pt x="77838" y="5612"/>
                    <a:pt x="76135" y="5421"/>
                    <a:pt x="74439" y="5421"/>
                  </a:cubicBezTo>
                  <a:close/>
                  <a:moveTo>
                    <a:pt x="26432" y="0"/>
                  </a:moveTo>
                  <a:cubicBezTo>
                    <a:pt x="25780" y="0"/>
                    <a:pt x="25117" y="61"/>
                    <a:pt x="24455" y="206"/>
                  </a:cubicBezTo>
                  <a:cubicBezTo>
                    <a:pt x="22206" y="748"/>
                    <a:pt x="20370" y="2248"/>
                    <a:pt x="18535" y="3644"/>
                  </a:cubicBezTo>
                  <a:cubicBezTo>
                    <a:pt x="17889" y="4083"/>
                    <a:pt x="17346" y="4497"/>
                    <a:pt x="16803" y="4936"/>
                  </a:cubicBezTo>
                  <a:cubicBezTo>
                    <a:pt x="12289" y="8079"/>
                    <a:pt x="6933" y="9710"/>
                    <a:pt x="1524" y="9710"/>
                  </a:cubicBezTo>
                  <a:cubicBezTo>
                    <a:pt x="1017" y="9710"/>
                    <a:pt x="508" y="9696"/>
                    <a:pt x="0" y="9667"/>
                  </a:cubicBezTo>
                  <a:lnTo>
                    <a:pt x="0" y="9796"/>
                  </a:lnTo>
                  <a:lnTo>
                    <a:pt x="1629" y="9796"/>
                  </a:lnTo>
                  <a:cubicBezTo>
                    <a:pt x="7006" y="9796"/>
                    <a:pt x="12383" y="8168"/>
                    <a:pt x="16803" y="5040"/>
                  </a:cubicBezTo>
                  <a:cubicBezTo>
                    <a:pt x="17346" y="4626"/>
                    <a:pt x="17992" y="4187"/>
                    <a:pt x="18535" y="3747"/>
                  </a:cubicBezTo>
                  <a:cubicBezTo>
                    <a:pt x="20370" y="2351"/>
                    <a:pt x="22309" y="852"/>
                    <a:pt x="24455" y="309"/>
                  </a:cubicBezTo>
                  <a:cubicBezTo>
                    <a:pt x="25168" y="153"/>
                    <a:pt x="25881" y="87"/>
                    <a:pt x="26581" y="87"/>
                  </a:cubicBezTo>
                  <a:cubicBezTo>
                    <a:pt x="28318" y="87"/>
                    <a:pt x="29975" y="495"/>
                    <a:pt x="31357" y="955"/>
                  </a:cubicBezTo>
                  <a:cubicBezTo>
                    <a:pt x="34356" y="1808"/>
                    <a:pt x="37277" y="3204"/>
                    <a:pt x="40172" y="4497"/>
                  </a:cubicBezTo>
                  <a:cubicBezTo>
                    <a:pt x="41800" y="5272"/>
                    <a:pt x="43403" y="6022"/>
                    <a:pt x="45135" y="6668"/>
                  </a:cubicBezTo>
                  <a:cubicBezTo>
                    <a:pt x="43532" y="5919"/>
                    <a:pt x="41800" y="5143"/>
                    <a:pt x="40172" y="4393"/>
                  </a:cubicBezTo>
                  <a:cubicBezTo>
                    <a:pt x="37380" y="3101"/>
                    <a:pt x="34356" y="1808"/>
                    <a:pt x="31357" y="852"/>
                  </a:cubicBezTo>
                  <a:cubicBezTo>
                    <a:pt x="29936" y="454"/>
                    <a:pt x="28223" y="0"/>
                    <a:pt x="2643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905" name="Google Shape;905;p36"/>
          <p:cNvGrpSpPr/>
          <p:nvPr/>
        </p:nvGrpSpPr>
        <p:grpSpPr>
          <a:xfrm>
            <a:off x="232085" y="4343701"/>
            <a:ext cx="744991" cy="745685"/>
            <a:chOff x="232084" y="4343700"/>
            <a:chExt cx="744991" cy="745685"/>
          </a:xfrm>
        </p:grpSpPr>
        <p:sp>
          <p:nvSpPr>
            <p:cNvPr id="906" name="Google Shape;906;p36"/>
            <p:cNvSpPr/>
            <p:nvPr/>
          </p:nvSpPr>
          <p:spPr>
            <a:xfrm>
              <a:off x="232084" y="4381560"/>
              <a:ext cx="623680" cy="707825"/>
            </a:xfrm>
            <a:custGeom>
              <a:avLst/>
              <a:gdLst/>
              <a:ahLst/>
              <a:cxnLst/>
              <a:rect l="l" t="t" r="r" b="b"/>
              <a:pathLst>
                <a:path w="2483" h="2818" extrusionOk="0">
                  <a:moveTo>
                    <a:pt x="440" y="0"/>
                  </a:moveTo>
                  <a:lnTo>
                    <a:pt x="983" y="1189"/>
                  </a:lnTo>
                  <a:lnTo>
                    <a:pt x="1" y="1836"/>
                  </a:lnTo>
                  <a:lnTo>
                    <a:pt x="983" y="1732"/>
                  </a:lnTo>
                  <a:lnTo>
                    <a:pt x="1086" y="2818"/>
                  </a:lnTo>
                  <a:lnTo>
                    <a:pt x="1422" y="1629"/>
                  </a:lnTo>
                  <a:lnTo>
                    <a:pt x="2482" y="2068"/>
                  </a:lnTo>
                  <a:lnTo>
                    <a:pt x="2482" y="2068"/>
                  </a:lnTo>
                  <a:lnTo>
                    <a:pt x="1733" y="1189"/>
                  </a:lnTo>
                  <a:lnTo>
                    <a:pt x="2275" y="336"/>
                  </a:lnTo>
                  <a:lnTo>
                    <a:pt x="2275" y="336"/>
                  </a:lnTo>
                  <a:lnTo>
                    <a:pt x="1293" y="983"/>
                  </a:lnTo>
                  <a:lnTo>
                    <a:pt x="44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7" name="Google Shape;907;p36"/>
            <p:cNvSpPr/>
            <p:nvPr/>
          </p:nvSpPr>
          <p:spPr>
            <a:xfrm>
              <a:off x="561700" y="4343700"/>
              <a:ext cx="101100" cy="1011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8" name="Google Shape;908;p36"/>
            <p:cNvSpPr/>
            <p:nvPr/>
          </p:nvSpPr>
          <p:spPr>
            <a:xfrm>
              <a:off x="875975" y="4343700"/>
              <a:ext cx="101100" cy="1011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909" name="Google Shape;909;p36"/>
          <p:cNvGrpSpPr/>
          <p:nvPr/>
        </p:nvGrpSpPr>
        <p:grpSpPr>
          <a:xfrm flipH="1">
            <a:off x="269394" y="340296"/>
            <a:ext cx="804107" cy="701546"/>
            <a:chOff x="8107818" y="3826445"/>
            <a:chExt cx="804107" cy="701546"/>
          </a:xfrm>
        </p:grpSpPr>
        <p:sp>
          <p:nvSpPr>
            <p:cNvPr id="910" name="Google Shape;910;p36"/>
            <p:cNvSpPr/>
            <p:nvPr/>
          </p:nvSpPr>
          <p:spPr>
            <a:xfrm>
              <a:off x="8107818" y="3826445"/>
              <a:ext cx="675674" cy="701546"/>
            </a:xfrm>
            <a:custGeom>
              <a:avLst/>
              <a:gdLst/>
              <a:ahLst/>
              <a:cxnLst/>
              <a:rect l="l" t="t" r="r" b="b"/>
              <a:pathLst>
                <a:path w="2690" h="2793" extrusionOk="0">
                  <a:moveTo>
                    <a:pt x="983" y="0"/>
                  </a:moveTo>
                  <a:lnTo>
                    <a:pt x="1190" y="1293"/>
                  </a:lnTo>
                  <a:lnTo>
                    <a:pt x="1" y="1603"/>
                  </a:lnTo>
                  <a:lnTo>
                    <a:pt x="1086" y="1732"/>
                  </a:lnTo>
                  <a:lnTo>
                    <a:pt x="750" y="2792"/>
                  </a:lnTo>
                  <a:lnTo>
                    <a:pt x="1526" y="1732"/>
                  </a:lnTo>
                  <a:lnTo>
                    <a:pt x="2379" y="2482"/>
                  </a:lnTo>
                  <a:lnTo>
                    <a:pt x="1939" y="1500"/>
                  </a:lnTo>
                  <a:lnTo>
                    <a:pt x="2689" y="854"/>
                  </a:lnTo>
                  <a:lnTo>
                    <a:pt x="2689" y="854"/>
                  </a:lnTo>
                  <a:lnTo>
                    <a:pt x="1629" y="1190"/>
                  </a:lnTo>
                  <a:lnTo>
                    <a:pt x="983"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1" name="Google Shape;911;p36"/>
            <p:cNvSpPr/>
            <p:nvPr/>
          </p:nvSpPr>
          <p:spPr>
            <a:xfrm>
              <a:off x="8107825" y="4343700"/>
              <a:ext cx="101100" cy="1011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2" name="Google Shape;912;p36"/>
            <p:cNvSpPr/>
            <p:nvPr/>
          </p:nvSpPr>
          <p:spPr>
            <a:xfrm>
              <a:off x="8810825" y="4405100"/>
              <a:ext cx="101100" cy="1011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913" name="Google Shape;913;p36"/>
          <p:cNvGrpSpPr/>
          <p:nvPr/>
        </p:nvGrpSpPr>
        <p:grpSpPr>
          <a:xfrm flipH="1">
            <a:off x="7798574" y="4259140"/>
            <a:ext cx="713803" cy="882266"/>
            <a:chOff x="1191373" y="4259140"/>
            <a:chExt cx="713803" cy="882266"/>
          </a:xfrm>
        </p:grpSpPr>
        <p:sp>
          <p:nvSpPr>
            <p:cNvPr id="914" name="Google Shape;914;p36"/>
            <p:cNvSpPr/>
            <p:nvPr/>
          </p:nvSpPr>
          <p:spPr>
            <a:xfrm rot="-1032883">
              <a:off x="1353515" y="4567384"/>
              <a:ext cx="342785" cy="514206"/>
            </a:xfrm>
            <a:custGeom>
              <a:avLst/>
              <a:gdLst/>
              <a:ahLst/>
              <a:cxnLst/>
              <a:rect l="l" t="t" r="r" b="b"/>
              <a:pathLst>
                <a:path w="3878" h="5817" extrusionOk="0">
                  <a:moveTo>
                    <a:pt x="3567" y="1"/>
                  </a:moveTo>
                  <a:cubicBezTo>
                    <a:pt x="2172" y="1733"/>
                    <a:pt x="982" y="3671"/>
                    <a:pt x="0" y="5610"/>
                  </a:cubicBezTo>
                  <a:lnTo>
                    <a:pt x="336" y="5817"/>
                  </a:lnTo>
                  <a:cubicBezTo>
                    <a:pt x="1293" y="3775"/>
                    <a:pt x="2482" y="1939"/>
                    <a:pt x="3878" y="233"/>
                  </a:cubicBezTo>
                  <a:lnTo>
                    <a:pt x="356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5" name="Google Shape;915;p36"/>
            <p:cNvSpPr/>
            <p:nvPr/>
          </p:nvSpPr>
          <p:spPr>
            <a:xfrm rot="-1032883">
              <a:off x="1428108" y="4316812"/>
              <a:ext cx="438868" cy="324594"/>
            </a:xfrm>
            <a:custGeom>
              <a:avLst/>
              <a:gdLst/>
              <a:ahLst/>
              <a:cxnLst/>
              <a:rect l="l" t="t" r="r" b="b"/>
              <a:pathLst>
                <a:path w="4965" h="3672" extrusionOk="0">
                  <a:moveTo>
                    <a:pt x="647" y="1"/>
                  </a:moveTo>
                  <a:cubicBezTo>
                    <a:pt x="440" y="1"/>
                    <a:pt x="234" y="1"/>
                    <a:pt x="104" y="207"/>
                  </a:cubicBezTo>
                  <a:cubicBezTo>
                    <a:pt x="1" y="440"/>
                    <a:pt x="104" y="647"/>
                    <a:pt x="104" y="957"/>
                  </a:cubicBezTo>
                  <a:cubicBezTo>
                    <a:pt x="440" y="1836"/>
                    <a:pt x="647" y="2689"/>
                    <a:pt x="880" y="3671"/>
                  </a:cubicBezTo>
                  <a:cubicBezTo>
                    <a:pt x="1397" y="3232"/>
                    <a:pt x="1940" y="3129"/>
                    <a:pt x="2586" y="3129"/>
                  </a:cubicBezTo>
                  <a:cubicBezTo>
                    <a:pt x="2801" y="3094"/>
                    <a:pt x="3017" y="3083"/>
                    <a:pt x="3232" y="3083"/>
                  </a:cubicBezTo>
                  <a:cubicBezTo>
                    <a:pt x="3663" y="3083"/>
                    <a:pt x="4094" y="3129"/>
                    <a:pt x="4525" y="3129"/>
                  </a:cubicBezTo>
                  <a:cubicBezTo>
                    <a:pt x="4628" y="3129"/>
                    <a:pt x="4861" y="3025"/>
                    <a:pt x="4964" y="2896"/>
                  </a:cubicBezTo>
                  <a:cubicBezTo>
                    <a:pt x="4964" y="2793"/>
                    <a:pt x="4964" y="2586"/>
                    <a:pt x="4861" y="2482"/>
                  </a:cubicBezTo>
                  <a:cubicBezTo>
                    <a:pt x="4628" y="2250"/>
                    <a:pt x="4318" y="2146"/>
                    <a:pt x="4111" y="2146"/>
                  </a:cubicBezTo>
                  <a:cubicBezTo>
                    <a:pt x="4215" y="1939"/>
                    <a:pt x="4318" y="1733"/>
                    <a:pt x="4318" y="1603"/>
                  </a:cubicBezTo>
                  <a:cubicBezTo>
                    <a:pt x="4421" y="1397"/>
                    <a:pt x="4421" y="1190"/>
                    <a:pt x="4318" y="957"/>
                  </a:cubicBezTo>
                  <a:cubicBezTo>
                    <a:pt x="4111" y="854"/>
                    <a:pt x="3982" y="854"/>
                    <a:pt x="3775" y="854"/>
                  </a:cubicBezTo>
                  <a:cubicBezTo>
                    <a:pt x="3465" y="957"/>
                    <a:pt x="3129" y="1086"/>
                    <a:pt x="2922" y="1293"/>
                  </a:cubicBezTo>
                  <a:cubicBezTo>
                    <a:pt x="3025" y="957"/>
                    <a:pt x="3025" y="750"/>
                    <a:pt x="3025" y="544"/>
                  </a:cubicBezTo>
                  <a:cubicBezTo>
                    <a:pt x="2922" y="311"/>
                    <a:pt x="2922" y="207"/>
                    <a:pt x="2819" y="104"/>
                  </a:cubicBezTo>
                  <a:cubicBezTo>
                    <a:pt x="2754" y="52"/>
                    <a:pt x="2670" y="27"/>
                    <a:pt x="2576" y="27"/>
                  </a:cubicBezTo>
                  <a:cubicBezTo>
                    <a:pt x="2483" y="27"/>
                    <a:pt x="2379" y="52"/>
                    <a:pt x="2276" y="104"/>
                  </a:cubicBezTo>
                  <a:cubicBezTo>
                    <a:pt x="2043" y="104"/>
                    <a:pt x="1940" y="311"/>
                    <a:pt x="1836" y="440"/>
                  </a:cubicBezTo>
                  <a:cubicBezTo>
                    <a:pt x="1733" y="647"/>
                    <a:pt x="1629" y="750"/>
                    <a:pt x="1629" y="957"/>
                  </a:cubicBezTo>
                  <a:cubicBezTo>
                    <a:pt x="1526" y="647"/>
                    <a:pt x="1293" y="440"/>
                    <a:pt x="1087" y="207"/>
                  </a:cubicBezTo>
                  <a:cubicBezTo>
                    <a:pt x="983" y="104"/>
                    <a:pt x="880" y="1"/>
                    <a:pt x="647"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6" name="Google Shape;916;p36"/>
            <p:cNvSpPr/>
            <p:nvPr/>
          </p:nvSpPr>
          <p:spPr>
            <a:xfrm rot="-1032883">
              <a:off x="1517746" y="4573606"/>
              <a:ext cx="114380" cy="114386"/>
            </a:xfrm>
            <a:custGeom>
              <a:avLst/>
              <a:gdLst/>
              <a:ahLst/>
              <a:cxnLst/>
              <a:rect l="l" t="t" r="r" b="b"/>
              <a:pathLst>
                <a:path w="1294" h="1294" extrusionOk="0">
                  <a:moveTo>
                    <a:pt x="1" y="1"/>
                  </a:moveTo>
                  <a:cubicBezTo>
                    <a:pt x="104" y="440"/>
                    <a:pt x="104" y="854"/>
                    <a:pt x="104" y="1293"/>
                  </a:cubicBezTo>
                  <a:cubicBezTo>
                    <a:pt x="440" y="957"/>
                    <a:pt x="854" y="854"/>
                    <a:pt x="1293" y="647"/>
                  </a:cubicBezTo>
                  <a:cubicBezTo>
                    <a:pt x="1293" y="544"/>
                    <a:pt x="1086" y="440"/>
                    <a:pt x="983" y="440"/>
                  </a:cubicBezTo>
                  <a:cubicBezTo>
                    <a:pt x="854" y="440"/>
                    <a:pt x="647" y="440"/>
                    <a:pt x="544" y="544"/>
                  </a:cubicBezTo>
                  <a:lnTo>
                    <a:pt x="544" y="311"/>
                  </a:lnTo>
                  <a:cubicBezTo>
                    <a:pt x="544" y="208"/>
                    <a:pt x="440" y="208"/>
                    <a:pt x="337" y="104"/>
                  </a:cubicBezTo>
                  <a:cubicBezTo>
                    <a:pt x="337" y="1"/>
                    <a:pt x="104" y="1"/>
                    <a:pt x="1"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7" name="Google Shape;917;p36"/>
            <p:cNvSpPr/>
            <p:nvPr/>
          </p:nvSpPr>
          <p:spPr>
            <a:xfrm rot="-1032883">
              <a:off x="1422164" y="4810247"/>
              <a:ext cx="276579" cy="219401"/>
            </a:xfrm>
            <a:custGeom>
              <a:avLst/>
              <a:gdLst/>
              <a:ahLst/>
              <a:cxnLst/>
              <a:rect l="l" t="t" r="r" b="b"/>
              <a:pathLst>
                <a:path w="3129" h="2482" extrusionOk="0">
                  <a:moveTo>
                    <a:pt x="3128" y="0"/>
                  </a:moveTo>
                  <a:cubicBezTo>
                    <a:pt x="1836" y="414"/>
                    <a:pt x="543" y="1293"/>
                    <a:pt x="1" y="2482"/>
                  </a:cubicBezTo>
                  <a:cubicBezTo>
                    <a:pt x="647" y="2482"/>
                    <a:pt x="1396" y="2249"/>
                    <a:pt x="1939" y="1836"/>
                  </a:cubicBezTo>
                  <a:cubicBezTo>
                    <a:pt x="2586" y="1396"/>
                    <a:pt x="3025" y="750"/>
                    <a:pt x="3128"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8" name="Google Shape;918;p36"/>
            <p:cNvSpPr/>
            <p:nvPr/>
          </p:nvSpPr>
          <p:spPr>
            <a:xfrm>
              <a:off x="1191373" y="5011730"/>
              <a:ext cx="559982" cy="129675"/>
            </a:xfrm>
            <a:custGeom>
              <a:avLst/>
              <a:gdLst/>
              <a:ahLst/>
              <a:cxnLst/>
              <a:rect l="l" t="t" r="r" b="b"/>
              <a:pathLst>
                <a:path w="6335" h="1467" extrusionOk="0">
                  <a:moveTo>
                    <a:pt x="4520" y="0"/>
                  </a:moveTo>
                  <a:cubicBezTo>
                    <a:pt x="3937" y="0"/>
                    <a:pt x="3338" y="257"/>
                    <a:pt x="2793" y="588"/>
                  </a:cubicBezTo>
                  <a:cubicBezTo>
                    <a:pt x="2689" y="588"/>
                    <a:pt x="2586" y="484"/>
                    <a:pt x="2457" y="381"/>
                  </a:cubicBezTo>
                  <a:cubicBezTo>
                    <a:pt x="2250" y="278"/>
                    <a:pt x="2146" y="278"/>
                    <a:pt x="1940" y="278"/>
                  </a:cubicBezTo>
                  <a:cubicBezTo>
                    <a:pt x="1867" y="269"/>
                    <a:pt x="1796" y="265"/>
                    <a:pt x="1725" y="265"/>
                  </a:cubicBezTo>
                  <a:cubicBezTo>
                    <a:pt x="940" y="265"/>
                    <a:pt x="285" y="779"/>
                    <a:pt x="1" y="1467"/>
                  </a:cubicBezTo>
                  <a:lnTo>
                    <a:pt x="6334" y="1467"/>
                  </a:lnTo>
                  <a:cubicBezTo>
                    <a:pt x="6231" y="1027"/>
                    <a:pt x="5920" y="588"/>
                    <a:pt x="5481" y="278"/>
                  </a:cubicBezTo>
                  <a:cubicBezTo>
                    <a:pt x="5174" y="82"/>
                    <a:pt x="4849" y="0"/>
                    <a:pt x="4520"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919" name="Google Shape;919;p36"/>
          <p:cNvSpPr/>
          <p:nvPr/>
        </p:nvSpPr>
        <p:spPr>
          <a:xfrm flipH="1">
            <a:off x="269411" y="2390686"/>
            <a:ext cx="1495564" cy="430681"/>
          </a:xfrm>
          <a:custGeom>
            <a:avLst/>
            <a:gdLst/>
            <a:ahLst/>
            <a:cxnLst/>
            <a:rect l="l" t="t" r="r" b="b"/>
            <a:pathLst>
              <a:path w="31977" h="9208" extrusionOk="0">
                <a:moveTo>
                  <a:pt x="16818" y="1"/>
                </a:moveTo>
                <a:cubicBezTo>
                  <a:pt x="16227" y="1"/>
                  <a:pt x="15634" y="97"/>
                  <a:pt x="15071" y="263"/>
                </a:cubicBezTo>
                <a:cubicBezTo>
                  <a:pt x="11736" y="1116"/>
                  <a:pt x="8608" y="3805"/>
                  <a:pt x="6669" y="7476"/>
                </a:cubicBezTo>
                <a:cubicBezTo>
                  <a:pt x="5989" y="6904"/>
                  <a:pt x="5158" y="6633"/>
                  <a:pt x="4320" y="6633"/>
                </a:cubicBezTo>
                <a:cubicBezTo>
                  <a:pt x="3566" y="6633"/>
                  <a:pt x="2807" y="6853"/>
                  <a:pt x="2146" y="7269"/>
                </a:cubicBezTo>
                <a:cubicBezTo>
                  <a:pt x="1396" y="7682"/>
                  <a:pt x="646" y="8329"/>
                  <a:pt x="0" y="9208"/>
                </a:cubicBezTo>
                <a:lnTo>
                  <a:pt x="31977" y="9208"/>
                </a:lnTo>
                <a:lnTo>
                  <a:pt x="31977" y="8872"/>
                </a:lnTo>
                <a:cubicBezTo>
                  <a:pt x="30917" y="7036"/>
                  <a:pt x="29185" y="5873"/>
                  <a:pt x="27453" y="5640"/>
                </a:cubicBezTo>
                <a:cubicBezTo>
                  <a:pt x="27198" y="5594"/>
                  <a:pt x="26940" y="5571"/>
                  <a:pt x="26681" y="5571"/>
                </a:cubicBezTo>
                <a:cubicBezTo>
                  <a:pt x="25210" y="5571"/>
                  <a:pt x="23718" y="6304"/>
                  <a:pt x="22619" y="7579"/>
                </a:cubicBezTo>
                <a:cubicBezTo>
                  <a:pt x="22283" y="6390"/>
                  <a:pt x="22076" y="5330"/>
                  <a:pt x="21637" y="4244"/>
                </a:cubicBezTo>
                <a:cubicBezTo>
                  <a:pt x="21327" y="3391"/>
                  <a:pt x="20991" y="2409"/>
                  <a:pt x="20474" y="1763"/>
                </a:cubicBezTo>
                <a:cubicBezTo>
                  <a:pt x="19488" y="491"/>
                  <a:pt x="18155" y="1"/>
                  <a:pt x="16818"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0" name="Google Shape;920;p36"/>
          <p:cNvSpPr/>
          <p:nvPr/>
        </p:nvSpPr>
        <p:spPr>
          <a:xfrm flipH="1">
            <a:off x="6826860" y="909911"/>
            <a:ext cx="1495564" cy="430681"/>
          </a:xfrm>
          <a:custGeom>
            <a:avLst/>
            <a:gdLst/>
            <a:ahLst/>
            <a:cxnLst/>
            <a:rect l="l" t="t" r="r" b="b"/>
            <a:pathLst>
              <a:path w="31977" h="9208" extrusionOk="0">
                <a:moveTo>
                  <a:pt x="16818" y="1"/>
                </a:moveTo>
                <a:cubicBezTo>
                  <a:pt x="16227" y="1"/>
                  <a:pt x="15634" y="97"/>
                  <a:pt x="15071" y="263"/>
                </a:cubicBezTo>
                <a:cubicBezTo>
                  <a:pt x="11736" y="1116"/>
                  <a:pt x="8608" y="3805"/>
                  <a:pt x="6669" y="7476"/>
                </a:cubicBezTo>
                <a:cubicBezTo>
                  <a:pt x="5989" y="6904"/>
                  <a:pt x="5158" y="6633"/>
                  <a:pt x="4320" y="6633"/>
                </a:cubicBezTo>
                <a:cubicBezTo>
                  <a:pt x="3566" y="6633"/>
                  <a:pt x="2807" y="6853"/>
                  <a:pt x="2146" y="7269"/>
                </a:cubicBezTo>
                <a:cubicBezTo>
                  <a:pt x="1396" y="7682"/>
                  <a:pt x="646" y="8329"/>
                  <a:pt x="0" y="9208"/>
                </a:cubicBezTo>
                <a:lnTo>
                  <a:pt x="31977" y="9208"/>
                </a:lnTo>
                <a:lnTo>
                  <a:pt x="31977" y="8872"/>
                </a:lnTo>
                <a:cubicBezTo>
                  <a:pt x="30917" y="7036"/>
                  <a:pt x="29185" y="5873"/>
                  <a:pt x="27453" y="5640"/>
                </a:cubicBezTo>
                <a:cubicBezTo>
                  <a:pt x="27198" y="5594"/>
                  <a:pt x="26940" y="5571"/>
                  <a:pt x="26681" y="5571"/>
                </a:cubicBezTo>
                <a:cubicBezTo>
                  <a:pt x="25210" y="5571"/>
                  <a:pt x="23718" y="6304"/>
                  <a:pt x="22619" y="7579"/>
                </a:cubicBezTo>
                <a:cubicBezTo>
                  <a:pt x="22283" y="6390"/>
                  <a:pt x="22076" y="5330"/>
                  <a:pt x="21637" y="4244"/>
                </a:cubicBezTo>
                <a:cubicBezTo>
                  <a:pt x="21327" y="3391"/>
                  <a:pt x="20991" y="2409"/>
                  <a:pt x="20474" y="1763"/>
                </a:cubicBezTo>
                <a:cubicBezTo>
                  <a:pt x="19488" y="491"/>
                  <a:pt x="18155" y="1"/>
                  <a:pt x="1681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9413004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accent2"/>
        </a:solidFill>
        <a:effectLst/>
      </p:bgPr>
    </p:bg>
    <p:spTree>
      <p:nvGrpSpPr>
        <p:cNvPr id="1" name="Shape 921"/>
        <p:cNvGrpSpPr/>
        <p:nvPr/>
      </p:nvGrpSpPr>
      <p:grpSpPr>
        <a:xfrm>
          <a:off x="0" y="0"/>
          <a:ext cx="0" cy="0"/>
          <a:chOff x="0" y="0"/>
          <a:chExt cx="0" cy="0"/>
        </a:xfrm>
      </p:grpSpPr>
      <p:grpSp>
        <p:nvGrpSpPr>
          <p:cNvPr id="922" name="Google Shape;922;p37"/>
          <p:cNvGrpSpPr/>
          <p:nvPr/>
        </p:nvGrpSpPr>
        <p:grpSpPr>
          <a:xfrm rot="10800000">
            <a:off x="8" y="796114"/>
            <a:ext cx="9144057" cy="3661718"/>
            <a:chOff x="240700" y="1004675"/>
            <a:chExt cx="2132675" cy="854025"/>
          </a:xfrm>
        </p:grpSpPr>
        <p:sp>
          <p:nvSpPr>
            <p:cNvPr id="923" name="Google Shape;923;p37"/>
            <p:cNvSpPr/>
            <p:nvPr/>
          </p:nvSpPr>
          <p:spPr>
            <a:xfrm>
              <a:off x="240700" y="1004675"/>
              <a:ext cx="2132675" cy="149800"/>
            </a:xfrm>
            <a:custGeom>
              <a:avLst/>
              <a:gdLst/>
              <a:ahLst/>
              <a:cxnLst/>
              <a:rect l="l" t="t" r="r" b="b"/>
              <a:pathLst>
                <a:path w="85307" h="5992" extrusionOk="0">
                  <a:moveTo>
                    <a:pt x="85307" y="3140"/>
                  </a:moveTo>
                  <a:cubicBezTo>
                    <a:pt x="81532" y="3140"/>
                    <a:pt x="77784" y="3787"/>
                    <a:pt x="74010" y="4433"/>
                  </a:cubicBezTo>
                  <a:cubicBezTo>
                    <a:pt x="73131" y="4536"/>
                    <a:pt x="72278" y="4640"/>
                    <a:pt x="71528" y="4872"/>
                  </a:cubicBezTo>
                  <a:cubicBezTo>
                    <a:pt x="72278" y="4769"/>
                    <a:pt x="73131" y="4640"/>
                    <a:pt x="74010" y="4536"/>
                  </a:cubicBezTo>
                  <a:cubicBezTo>
                    <a:pt x="77784" y="3890"/>
                    <a:pt x="81662" y="3244"/>
                    <a:pt x="85307" y="3244"/>
                  </a:cubicBezTo>
                  <a:lnTo>
                    <a:pt x="85307" y="3140"/>
                  </a:lnTo>
                  <a:close/>
                  <a:moveTo>
                    <a:pt x="29858" y="0"/>
                  </a:moveTo>
                  <a:cubicBezTo>
                    <a:pt x="25081" y="0"/>
                    <a:pt x="20259" y="1284"/>
                    <a:pt x="15614" y="2494"/>
                  </a:cubicBezTo>
                  <a:cubicBezTo>
                    <a:pt x="15097" y="2598"/>
                    <a:pt x="14554" y="2830"/>
                    <a:pt x="14011" y="2934"/>
                  </a:cubicBezTo>
                  <a:cubicBezTo>
                    <a:pt x="10081" y="3943"/>
                    <a:pt x="5984" y="4860"/>
                    <a:pt x="2067" y="4860"/>
                  </a:cubicBezTo>
                  <a:cubicBezTo>
                    <a:pt x="1372" y="4860"/>
                    <a:pt x="682" y="4831"/>
                    <a:pt x="0" y="4769"/>
                  </a:cubicBezTo>
                  <a:lnTo>
                    <a:pt x="0" y="4872"/>
                  </a:lnTo>
                  <a:cubicBezTo>
                    <a:pt x="682" y="4935"/>
                    <a:pt x="1372" y="4964"/>
                    <a:pt x="2067" y="4964"/>
                  </a:cubicBezTo>
                  <a:cubicBezTo>
                    <a:pt x="5984" y="4964"/>
                    <a:pt x="10081" y="4047"/>
                    <a:pt x="14011" y="3037"/>
                  </a:cubicBezTo>
                  <a:cubicBezTo>
                    <a:pt x="14554" y="2934"/>
                    <a:pt x="15097" y="2701"/>
                    <a:pt x="15614" y="2598"/>
                  </a:cubicBezTo>
                  <a:cubicBezTo>
                    <a:pt x="20337" y="1387"/>
                    <a:pt x="25120" y="104"/>
                    <a:pt x="29872" y="104"/>
                  </a:cubicBezTo>
                  <a:cubicBezTo>
                    <a:pt x="31414" y="104"/>
                    <a:pt x="32952" y="239"/>
                    <a:pt x="34485" y="555"/>
                  </a:cubicBezTo>
                  <a:cubicBezTo>
                    <a:pt x="36527" y="995"/>
                    <a:pt x="38569" y="1744"/>
                    <a:pt x="40508" y="2494"/>
                  </a:cubicBezTo>
                  <a:cubicBezTo>
                    <a:pt x="41594" y="2934"/>
                    <a:pt x="42654" y="3347"/>
                    <a:pt x="43636" y="3683"/>
                  </a:cubicBezTo>
                  <a:cubicBezTo>
                    <a:pt x="48226" y="5213"/>
                    <a:pt x="53268" y="5992"/>
                    <a:pt x="58919" y="5992"/>
                  </a:cubicBezTo>
                  <a:cubicBezTo>
                    <a:pt x="62816" y="5992"/>
                    <a:pt x="67002" y="5621"/>
                    <a:pt x="71528" y="4872"/>
                  </a:cubicBezTo>
                  <a:lnTo>
                    <a:pt x="71528" y="4872"/>
                  </a:lnTo>
                  <a:cubicBezTo>
                    <a:pt x="67002" y="5569"/>
                    <a:pt x="62816" y="5929"/>
                    <a:pt x="58927" y="5929"/>
                  </a:cubicBezTo>
                  <a:cubicBezTo>
                    <a:pt x="53286" y="5929"/>
                    <a:pt x="48268" y="5171"/>
                    <a:pt x="43739" y="3580"/>
                  </a:cubicBezTo>
                  <a:cubicBezTo>
                    <a:pt x="42654" y="3244"/>
                    <a:pt x="41594" y="2830"/>
                    <a:pt x="40611" y="2494"/>
                  </a:cubicBezTo>
                  <a:cubicBezTo>
                    <a:pt x="38569" y="1641"/>
                    <a:pt x="36527" y="891"/>
                    <a:pt x="34485" y="452"/>
                  </a:cubicBezTo>
                  <a:cubicBezTo>
                    <a:pt x="32952" y="135"/>
                    <a:pt x="31408" y="0"/>
                    <a:pt x="29858" y="0"/>
                  </a:cubicBezTo>
                  <a:close/>
                </a:path>
              </a:pathLst>
            </a:custGeom>
            <a:solidFill>
              <a:srgbClr val="FEFEFE"/>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4" name="Google Shape;924;p37"/>
            <p:cNvSpPr/>
            <p:nvPr/>
          </p:nvSpPr>
          <p:spPr>
            <a:xfrm>
              <a:off x="240700" y="1057675"/>
              <a:ext cx="2132675" cy="243950"/>
            </a:xfrm>
            <a:custGeom>
              <a:avLst/>
              <a:gdLst/>
              <a:ahLst/>
              <a:cxnLst/>
              <a:rect l="l" t="t" r="r" b="b"/>
              <a:pathLst>
                <a:path w="85307" h="9758" extrusionOk="0">
                  <a:moveTo>
                    <a:pt x="28644" y="0"/>
                  </a:moveTo>
                  <a:cubicBezTo>
                    <a:pt x="27891" y="0"/>
                    <a:pt x="27133" y="78"/>
                    <a:pt x="26394" y="271"/>
                  </a:cubicBezTo>
                  <a:cubicBezTo>
                    <a:pt x="27056" y="126"/>
                    <a:pt x="27734" y="66"/>
                    <a:pt x="28407" y="66"/>
                  </a:cubicBezTo>
                  <a:cubicBezTo>
                    <a:pt x="30257" y="66"/>
                    <a:pt x="32081" y="519"/>
                    <a:pt x="33502" y="917"/>
                  </a:cubicBezTo>
                  <a:cubicBezTo>
                    <a:pt x="36734" y="1873"/>
                    <a:pt x="39862" y="3166"/>
                    <a:pt x="42886" y="4458"/>
                  </a:cubicBezTo>
                  <a:cubicBezTo>
                    <a:pt x="44592" y="5234"/>
                    <a:pt x="46324" y="5984"/>
                    <a:pt x="48056" y="6630"/>
                  </a:cubicBezTo>
                  <a:cubicBezTo>
                    <a:pt x="52654" y="8395"/>
                    <a:pt x="56539" y="9273"/>
                    <a:pt x="60049" y="9273"/>
                  </a:cubicBezTo>
                  <a:cubicBezTo>
                    <a:pt x="61216" y="9273"/>
                    <a:pt x="62341" y="9176"/>
                    <a:pt x="63437" y="8982"/>
                  </a:cubicBezTo>
                  <a:cubicBezTo>
                    <a:pt x="65376" y="8672"/>
                    <a:pt x="67211" y="8026"/>
                    <a:pt x="68943" y="7483"/>
                  </a:cubicBezTo>
                  <a:cubicBezTo>
                    <a:pt x="70236" y="7043"/>
                    <a:pt x="71632" y="6526"/>
                    <a:pt x="73028" y="6190"/>
                  </a:cubicBezTo>
                  <a:cubicBezTo>
                    <a:pt x="74974" y="5738"/>
                    <a:pt x="77007" y="5497"/>
                    <a:pt x="79035" y="5497"/>
                  </a:cubicBezTo>
                  <a:cubicBezTo>
                    <a:pt x="80833" y="5497"/>
                    <a:pt x="82626" y="5686"/>
                    <a:pt x="84350" y="6087"/>
                  </a:cubicBezTo>
                  <a:cubicBezTo>
                    <a:pt x="84660" y="6087"/>
                    <a:pt x="84996" y="6190"/>
                    <a:pt x="85307" y="6294"/>
                  </a:cubicBezTo>
                  <a:lnTo>
                    <a:pt x="85307" y="6190"/>
                  </a:lnTo>
                  <a:cubicBezTo>
                    <a:pt x="84996" y="6087"/>
                    <a:pt x="84660" y="5984"/>
                    <a:pt x="84350" y="5984"/>
                  </a:cubicBezTo>
                  <a:cubicBezTo>
                    <a:pt x="82637" y="5574"/>
                    <a:pt x="80857" y="5383"/>
                    <a:pt x="79062" y="5383"/>
                  </a:cubicBezTo>
                  <a:cubicBezTo>
                    <a:pt x="77009" y="5383"/>
                    <a:pt x="74937" y="5632"/>
                    <a:pt x="72924" y="6087"/>
                  </a:cubicBezTo>
                  <a:cubicBezTo>
                    <a:pt x="71632" y="6397"/>
                    <a:pt x="70236" y="6940"/>
                    <a:pt x="68943" y="7380"/>
                  </a:cubicBezTo>
                  <a:cubicBezTo>
                    <a:pt x="67108" y="7922"/>
                    <a:pt x="65273" y="8569"/>
                    <a:pt x="63437" y="8879"/>
                  </a:cubicBezTo>
                  <a:cubicBezTo>
                    <a:pt x="62339" y="9066"/>
                    <a:pt x="61211" y="9160"/>
                    <a:pt x="60043" y="9160"/>
                  </a:cubicBezTo>
                  <a:cubicBezTo>
                    <a:pt x="56540" y="9160"/>
                    <a:pt x="52677" y="8317"/>
                    <a:pt x="48160" y="6630"/>
                  </a:cubicBezTo>
                  <a:cubicBezTo>
                    <a:pt x="46324" y="5880"/>
                    <a:pt x="44592" y="5105"/>
                    <a:pt x="42886" y="4355"/>
                  </a:cubicBezTo>
                  <a:cubicBezTo>
                    <a:pt x="39965" y="3063"/>
                    <a:pt x="36837" y="1770"/>
                    <a:pt x="33606" y="814"/>
                  </a:cubicBezTo>
                  <a:cubicBezTo>
                    <a:pt x="32172" y="432"/>
                    <a:pt x="30420" y="0"/>
                    <a:pt x="28644" y="0"/>
                  </a:cubicBezTo>
                  <a:close/>
                  <a:moveTo>
                    <a:pt x="26394" y="271"/>
                  </a:moveTo>
                  <a:lnTo>
                    <a:pt x="26394" y="271"/>
                  </a:lnTo>
                  <a:cubicBezTo>
                    <a:pt x="23912" y="710"/>
                    <a:pt x="21973" y="2209"/>
                    <a:pt x="20034" y="3605"/>
                  </a:cubicBezTo>
                  <a:cubicBezTo>
                    <a:pt x="19388" y="4045"/>
                    <a:pt x="18845" y="4458"/>
                    <a:pt x="18199" y="4898"/>
                  </a:cubicBezTo>
                  <a:cubicBezTo>
                    <a:pt x="13494" y="8081"/>
                    <a:pt x="7760" y="9700"/>
                    <a:pt x="2063" y="9700"/>
                  </a:cubicBezTo>
                  <a:cubicBezTo>
                    <a:pt x="1374" y="9700"/>
                    <a:pt x="686" y="9676"/>
                    <a:pt x="0" y="9629"/>
                  </a:cubicBezTo>
                  <a:lnTo>
                    <a:pt x="0" y="9758"/>
                  </a:lnTo>
                  <a:lnTo>
                    <a:pt x="2172" y="9758"/>
                  </a:lnTo>
                  <a:cubicBezTo>
                    <a:pt x="7859" y="9758"/>
                    <a:pt x="13572" y="8129"/>
                    <a:pt x="18199" y="5001"/>
                  </a:cubicBezTo>
                  <a:cubicBezTo>
                    <a:pt x="18845" y="4588"/>
                    <a:pt x="19492" y="4148"/>
                    <a:pt x="20034" y="3709"/>
                  </a:cubicBezTo>
                  <a:cubicBezTo>
                    <a:pt x="21973" y="2313"/>
                    <a:pt x="24015" y="814"/>
                    <a:pt x="26394" y="271"/>
                  </a:cubicBezTo>
                  <a:close/>
                </a:path>
              </a:pathLst>
            </a:custGeom>
            <a:solidFill>
              <a:srgbClr val="FEFEFE"/>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5" name="Google Shape;925;p37"/>
            <p:cNvSpPr/>
            <p:nvPr/>
          </p:nvSpPr>
          <p:spPr>
            <a:xfrm>
              <a:off x="240700" y="1379950"/>
              <a:ext cx="2132675" cy="150450"/>
            </a:xfrm>
            <a:custGeom>
              <a:avLst/>
              <a:gdLst/>
              <a:ahLst/>
              <a:cxnLst/>
              <a:rect l="l" t="t" r="r" b="b"/>
              <a:pathLst>
                <a:path w="85307" h="6018" extrusionOk="0">
                  <a:moveTo>
                    <a:pt x="57008" y="1"/>
                  </a:moveTo>
                  <a:cubicBezTo>
                    <a:pt x="53132" y="1"/>
                    <a:pt x="49201" y="556"/>
                    <a:pt x="45471" y="1597"/>
                  </a:cubicBezTo>
                  <a:cubicBezTo>
                    <a:pt x="44489" y="1908"/>
                    <a:pt x="43636" y="2244"/>
                    <a:pt x="42757" y="2554"/>
                  </a:cubicBezTo>
                  <a:cubicBezTo>
                    <a:pt x="41051" y="3097"/>
                    <a:pt x="39422" y="3640"/>
                    <a:pt x="37716" y="4079"/>
                  </a:cubicBezTo>
                  <a:cubicBezTo>
                    <a:pt x="36592" y="4319"/>
                    <a:pt x="35500" y="4438"/>
                    <a:pt x="34465" y="4438"/>
                  </a:cubicBezTo>
                  <a:cubicBezTo>
                    <a:pt x="32716" y="4438"/>
                    <a:pt x="31131" y="4099"/>
                    <a:pt x="29832" y="3433"/>
                  </a:cubicBezTo>
                  <a:cubicBezTo>
                    <a:pt x="29185" y="3097"/>
                    <a:pt x="28668" y="2787"/>
                    <a:pt x="28126" y="2347"/>
                  </a:cubicBezTo>
                  <a:cubicBezTo>
                    <a:pt x="27376" y="1804"/>
                    <a:pt x="26497" y="1261"/>
                    <a:pt x="25541" y="951"/>
                  </a:cubicBezTo>
                  <a:cubicBezTo>
                    <a:pt x="24975" y="787"/>
                    <a:pt x="24409" y="716"/>
                    <a:pt x="23843" y="716"/>
                  </a:cubicBezTo>
                  <a:cubicBezTo>
                    <a:pt x="21824" y="716"/>
                    <a:pt x="19805" y="1623"/>
                    <a:pt x="17785" y="2450"/>
                  </a:cubicBezTo>
                  <a:cubicBezTo>
                    <a:pt x="17449" y="2683"/>
                    <a:pt x="17243" y="2787"/>
                    <a:pt x="16907" y="2890"/>
                  </a:cubicBezTo>
                  <a:cubicBezTo>
                    <a:pt x="13675" y="4389"/>
                    <a:pt x="10237" y="5268"/>
                    <a:pt x="6696" y="5682"/>
                  </a:cubicBezTo>
                  <a:cubicBezTo>
                    <a:pt x="5700" y="5817"/>
                    <a:pt x="4737" y="5881"/>
                    <a:pt x="3816" y="5881"/>
                  </a:cubicBezTo>
                  <a:cubicBezTo>
                    <a:pt x="2442" y="5881"/>
                    <a:pt x="1161" y="5738"/>
                    <a:pt x="0" y="5475"/>
                  </a:cubicBezTo>
                  <a:lnTo>
                    <a:pt x="0" y="5578"/>
                  </a:lnTo>
                  <a:cubicBezTo>
                    <a:pt x="1190" y="5914"/>
                    <a:pt x="2379" y="6018"/>
                    <a:pt x="3775" y="6018"/>
                  </a:cubicBezTo>
                  <a:cubicBezTo>
                    <a:pt x="4757" y="6018"/>
                    <a:pt x="5713" y="5914"/>
                    <a:pt x="6696" y="5785"/>
                  </a:cubicBezTo>
                  <a:cubicBezTo>
                    <a:pt x="10237" y="5372"/>
                    <a:pt x="13675" y="4389"/>
                    <a:pt x="16907" y="2993"/>
                  </a:cubicBezTo>
                  <a:cubicBezTo>
                    <a:pt x="17243" y="2890"/>
                    <a:pt x="17553" y="2683"/>
                    <a:pt x="17785" y="2554"/>
                  </a:cubicBezTo>
                  <a:cubicBezTo>
                    <a:pt x="19782" y="1735"/>
                    <a:pt x="21779" y="777"/>
                    <a:pt x="23729" y="777"/>
                  </a:cubicBezTo>
                  <a:cubicBezTo>
                    <a:pt x="24303" y="777"/>
                    <a:pt x="24873" y="860"/>
                    <a:pt x="25437" y="1055"/>
                  </a:cubicBezTo>
                  <a:cubicBezTo>
                    <a:pt x="26394" y="1391"/>
                    <a:pt x="27247" y="1908"/>
                    <a:pt x="28126" y="2450"/>
                  </a:cubicBezTo>
                  <a:cubicBezTo>
                    <a:pt x="28668" y="2787"/>
                    <a:pt x="29185" y="3200"/>
                    <a:pt x="29728" y="3433"/>
                  </a:cubicBezTo>
                  <a:cubicBezTo>
                    <a:pt x="31152" y="4127"/>
                    <a:pt x="32841" y="4511"/>
                    <a:pt x="34688" y="4511"/>
                  </a:cubicBezTo>
                  <a:cubicBezTo>
                    <a:pt x="35659" y="4511"/>
                    <a:pt x="36674" y="4405"/>
                    <a:pt x="37716" y="4182"/>
                  </a:cubicBezTo>
                  <a:cubicBezTo>
                    <a:pt x="39422" y="3743"/>
                    <a:pt x="41154" y="3200"/>
                    <a:pt x="42757" y="2683"/>
                  </a:cubicBezTo>
                  <a:cubicBezTo>
                    <a:pt x="43636" y="2347"/>
                    <a:pt x="44592" y="2037"/>
                    <a:pt x="45471" y="1701"/>
                  </a:cubicBezTo>
                  <a:cubicBezTo>
                    <a:pt x="49120" y="600"/>
                    <a:pt x="52962" y="94"/>
                    <a:pt x="56755" y="94"/>
                  </a:cubicBezTo>
                  <a:cubicBezTo>
                    <a:pt x="57773" y="94"/>
                    <a:pt x="58787" y="130"/>
                    <a:pt x="59792" y="201"/>
                  </a:cubicBezTo>
                  <a:cubicBezTo>
                    <a:pt x="62145" y="408"/>
                    <a:pt x="64523" y="848"/>
                    <a:pt x="66901" y="1261"/>
                  </a:cubicBezTo>
                  <a:cubicBezTo>
                    <a:pt x="69254" y="1701"/>
                    <a:pt x="71632" y="2140"/>
                    <a:pt x="74113" y="2347"/>
                  </a:cubicBezTo>
                  <a:cubicBezTo>
                    <a:pt x="74828" y="2393"/>
                    <a:pt x="75596" y="2423"/>
                    <a:pt x="76398" y="2423"/>
                  </a:cubicBezTo>
                  <a:cubicBezTo>
                    <a:pt x="79222" y="2423"/>
                    <a:pt x="82468" y="2044"/>
                    <a:pt x="85307" y="615"/>
                  </a:cubicBezTo>
                  <a:lnTo>
                    <a:pt x="85307" y="512"/>
                  </a:lnTo>
                  <a:cubicBezTo>
                    <a:pt x="82468" y="1941"/>
                    <a:pt x="79222" y="2320"/>
                    <a:pt x="76398" y="2320"/>
                  </a:cubicBezTo>
                  <a:cubicBezTo>
                    <a:pt x="75596" y="2320"/>
                    <a:pt x="74828" y="2289"/>
                    <a:pt x="74113" y="2244"/>
                  </a:cubicBezTo>
                  <a:cubicBezTo>
                    <a:pt x="71632" y="2037"/>
                    <a:pt x="69254" y="1597"/>
                    <a:pt x="66901" y="1158"/>
                  </a:cubicBezTo>
                  <a:cubicBezTo>
                    <a:pt x="64626" y="744"/>
                    <a:pt x="62145" y="305"/>
                    <a:pt x="59792" y="98"/>
                  </a:cubicBezTo>
                  <a:cubicBezTo>
                    <a:pt x="58870" y="33"/>
                    <a:pt x="57941" y="1"/>
                    <a:pt x="57008" y="1"/>
                  </a:cubicBezTo>
                  <a:close/>
                </a:path>
              </a:pathLst>
            </a:custGeom>
            <a:solidFill>
              <a:srgbClr val="FEFEFE"/>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6" name="Google Shape;926;p37"/>
            <p:cNvSpPr/>
            <p:nvPr/>
          </p:nvSpPr>
          <p:spPr>
            <a:xfrm>
              <a:off x="240700" y="1560300"/>
              <a:ext cx="2132675" cy="151250"/>
            </a:xfrm>
            <a:custGeom>
              <a:avLst/>
              <a:gdLst/>
              <a:ahLst/>
              <a:cxnLst/>
              <a:rect l="l" t="t" r="r" b="b"/>
              <a:pathLst>
                <a:path w="85307" h="6050" extrusionOk="0">
                  <a:moveTo>
                    <a:pt x="27630" y="0"/>
                  </a:moveTo>
                  <a:cubicBezTo>
                    <a:pt x="23164" y="0"/>
                    <a:pt x="18650" y="1289"/>
                    <a:pt x="14322" y="2578"/>
                  </a:cubicBezTo>
                  <a:cubicBezTo>
                    <a:pt x="13805" y="2681"/>
                    <a:pt x="13262" y="2785"/>
                    <a:pt x="12822" y="2992"/>
                  </a:cubicBezTo>
                  <a:cubicBezTo>
                    <a:pt x="9089" y="4020"/>
                    <a:pt x="5374" y="4894"/>
                    <a:pt x="1713" y="4894"/>
                  </a:cubicBezTo>
                  <a:cubicBezTo>
                    <a:pt x="1141" y="4894"/>
                    <a:pt x="570" y="4872"/>
                    <a:pt x="0" y="4827"/>
                  </a:cubicBezTo>
                  <a:lnTo>
                    <a:pt x="0" y="4930"/>
                  </a:lnTo>
                  <a:cubicBezTo>
                    <a:pt x="570" y="4976"/>
                    <a:pt x="1143" y="4997"/>
                    <a:pt x="1719" y="4997"/>
                  </a:cubicBezTo>
                  <a:cubicBezTo>
                    <a:pt x="5405" y="4997"/>
                    <a:pt x="9200" y="4123"/>
                    <a:pt x="12822" y="3095"/>
                  </a:cubicBezTo>
                  <a:cubicBezTo>
                    <a:pt x="13365" y="2888"/>
                    <a:pt x="13805" y="2785"/>
                    <a:pt x="14322" y="2681"/>
                  </a:cubicBezTo>
                  <a:cubicBezTo>
                    <a:pt x="18632" y="1398"/>
                    <a:pt x="23127" y="114"/>
                    <a:pt x="27575" y="114"/>
                  </a:cubicBezTo>
                  <a:cubicBezTo>
                    <a:pt x="29129" y="114"/>
                    <a:pt x="30677" y="271"/>
                    <a:pt x="32210" y="639"/>
                  </a:cubicBezTo>
                  <a:cubicBezTo>
                    <a:pt x="34149" y="1053"/>
                    <a:pt x="36088" y="1802"/>
                    <a:pt x="37923" y="2578"/>
                  </a:cubicBezTo>
                  <a:cubicBezTo>
                    <a:pt x="38879" y="2992"/>
                    <a:pt x="39965" y="3431"/>
                    <a:pt x="40947" y="3741"/>
                  </a:cubicBezTo>
                  <a:cubicBezTo>
                    <a:pt x="45277" y="5271"/>
                    <a:pt x="50060" y="6050"/>
                    <a:pt x="55408" y="6050"/>
                  </a:cubicBezTo>
                  <a:cubicBezTo>
                    <a:pt x="59096" y="6050"/>
                    <a:pt x="63052" y="5679"/>
                    <a:pt x="67315" y="4930"/>
                  </a:cubicBezTo>
                  <a:cubicBezTo>
                    <a:pt x="68090" y="4827"/>
                    <a:pt x="68840" y="4724"/>
                    <a:pt x="69693" y="4517"/>
                  </a:cubicBezTo>
                  <a:cubicBezTo>
                    <a:pt x="73199" y="3932"/>
                    <a:pt x="76761" y="3268"/>
                    <a:pt x="80206" y="3268"/>
                  </a:cubicBezTo>
                  <a:cubicBezTo>
                    <a:pt x="81944" y="3268"/>
                    <a:pt x="83651" y="3437"/>
                    <a:pt x="85307" y="3870"/>
                  </a:cubicBezTo>
                  <a:cubicBezTo>
                    <a:pt x="83594" y="3422"/>
                    <a:pt x="81814" y="3244"/>
                    <a:pt x="79998" y="3244"/>
                  </a:cubicBezTo>
                  <a:cubicBezTo>
                    <a:pt x="76578" y="3244"/>
                    <a:pt x="73034" y="3875"/>
                    <a:pt x="69590" y="4517"/>
                  </a:cubicBezTo>
                  <a:cubicBezTo>
                    <a:pt x="68840" y="4620"/>
                    <a:pt x="68090" y="4724"/>
                    <a:pt x="67315" y="4827"/>
                  </a:cubicBezTo>
                  <a:cubicBezTo>
                    <a:pt x="63052" y="5576"/>
                    <a:pt x="59096" y="5946"/>
                    <a:pt x="55408" y="5946"/>
                  </a:cubicBezTo>
                  <a:cubicBezTo>
                    <a:pt x="50060" y="5946"/>
                    <a:pt x="45277" y="5168"/>
                    <a:pt x="40947" y="3638"/>
                  </a:cubicBezTo>
                  <a:cubicBezTo>
                    <a:pt x="39965" y="3328"/>
                    <a:pt x="39009" y="2888"/>
                    <a:pt x="38026" y="2449"/>
                  </a:cubicBezTo>
                  <a:cubicBezTo>
                    <a:pt x="36088" y="1699"/>
                    <a:pt x="34149" y="949"/>
                    <a:pt x="32210" y="510"/>
                  </a:cubicBezTo>
                  <a:cubicBezTo>
                    <a:pt x="30695" y="153"/>
                    <a:pt x="29165" y="0"/>
                    <a:pt x="27630" y="0"/>
                  </a:cubicBezTo>
                  <a:close/>
                </a:path>
              </a:pathLst>
            </a:custGeom>
            <a:solidFill>
              <a:srgbClr val="FEFEFE"/>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7" name="Google Shape;927;p37"/>
            <p:cNvSpPr/>
            <p:nvPr/>
          </p:nvSpPr>
          <p:spPr>
            <a:xfrm>
              <a:off x="240700" y="1613350"/>
              <a:ext cx="2132675" cy="245350"/>
            </a:xfrm>
            <a:custGeom>
              <a:avLst/>
              <a:gdLst/>
              <a:ahLst/>
              <a:cxnLst/>
              <a:rect l="l" t="t" r="r" b="b"/>
              <a:pathLst>
                <a:path w="85307" h="9814" extrusionOk="0">
                  <a:moveTo>
                    <a:pt x="79490" y="6040"/>
                  </a:moveTo>
                  <a:cubicBezTo>
                    <a:pt x="79930" y="6143"/>
                    <a:pt x="80240" y="6272"/>
                    <a:pt x="80576" y="6376"/>
                  </a:cubicBezTo>
                  <a:cubicBezTo>
                    <a:pt x="81762" y="6703"/>
                    <a:pt x="83028" y="6981"/>
                    <a:pt x="84247" y="6981"/>
                  </a:cubicBezTo>
                  <a:cubicBezTo>
                    <a:pt x="84570" y="6981"/>
                    <a:pt x="84890" y="6962"/>
                    <a:pt x="85203" y="6919"/>
                  </a:cubicBezTo>
                  <a:lnTo>
                    <a:pt x="85307" y="6919"/>
                  </a:lnTo>
                  <a:lnTo>
                    <a:pt x="85307" y="6789"/>
                  </a:lnTo>
                  <a:lnTo>
                    <a:pt x="85203" y="6789"/>
                  </a:lnTo>
                  <a:cubicBezTo>
                    <a:pt x="84863" y="6842"/>
                    <a:pt x="84522" y="6866"/>
                    <a:pt x="84180" y="6866"/>
                  </a:cubicBezTo>
                  <a:cubicBezTo>
                    <a:pt x="83014" y="6866"/>
                    <a:pt x="81839" y="6592"/>
                    <a:pt x="80679" y="6272"/>
                  </a:cubicBezTo>
                  <a:cubicBezTo>
                    <a:pt x="80240" y="6143"/>
                    <a:pt x="79930" y="6040"/>
                    <a:pt x="79490" y="6040"/>
                  </a:cubicBezTo>
                  <a:close/>
                  <a:moveTo>
                    <a:pt x="26581" y="1"/>
                  </a:moveTo>
                  <a:cubicBezTo>
                    <a:pt x="25881" y="1"/>
                    <a:pt x="25168" y="67"/>
                    <a:pt x="24455" y="223"/>
                  </a:cubicBezTo>
                  <a:cubicBezTo>
                    <a:pt x="22206" y="766"/>
                    <a:pt x="20370" y="2265"/>
                    <a:pt x="18535" y="3687"/>
                  </a:cubicBezTo>
                  <a:cubicBezTo>
                    <a:pt x="17889" y="4101"/>
                    <a:pt x="17346" y="4540"/>
                    <a:pt x="16803" y="4980"/>
                  </a:cubicBezTo>
                  <a:cubicBezTo>
                    <a:pt x="17346" y="4644"/>
                    <a:pt x="17992" y="4204"/>
                    <a:pt x="18535" y="3791"/>
                  </a:cubicBezTo>
                  <a:cubicBezTo>
                    <a:pt x="20370" y="2395"/>
                    <a:pt x="22309" y="870"/>
                    <a:pt x="24455" y="327"/>
                  </a:cubicBezTo>
                  <a:cubicBezTo>
                    <a:pt x="25164" y="179"/>
                    <a:pt x="25873" y="116"/>
                    <a:pt x="26569" y="116"/>
                  </a:cubicBezTo>
                  <a:cubicBezTo>
                    <a:pt x="28310" y="116"/>
                    <a:pt x="29972" y="511"/>
                    <a:pt x="31357" y="973"/>
                  </a:cubicBezTo>
                  <a:cubicBezTo>
                    <a:pt x="34356" y="1852"/>
                    <a:pt x="37277" y="3248"/>
                    <a:pt x="40172" y="4540"/>
                  </a:cubicBezTo>
                  <a:cubicBezTo>
                    <a:pt x="41800" y="5290"/>
                    <a:pt x="43403" y="6040"/>
                    <a:pt x="45135" y="6686"/>
                  </a:cubicBezTo>
                  <a:cubicBezTo>
                    <a:pt x="49435" y="8476"/>
                    <a:pt x="53120" y="9343"/>
                    <a:pt x="56476" y="9343"/>
                  </a:cubicBezTo>
                  <a:cubicBezTo>
                    <a:pt x="57579" y="9343"/>
                    <a:pt x="58647" y="9250"/>
                    <a:pt x="59689" y="9064"/>
                  </a:cubicBezTo>
                  <a:cubicBezTo>
                    <a:pt x="61498" y="8728"/>
                    <a:pt x="63230" y="8082"/>
                    <a:pt x="64962" y="7436"/>
                  </a:cubicBezTo>
                  <a:cubicBezTo>
                    <a:pt x="66152" y="7022"/>
                    <a:pt x="67444" y="6582"/>
                    <a:pt x="68737" y="6272"/>
                  </a:cubicBezTo>
                  <a:cubicBezTo>
                    <a:pt x="70627" y="5748"/>
                    <a:pt x="72554" y="5504"/>
                    <a:pt x="74478" y="5504"/>
                  </a:cubicBezTo>
                  <a:cubicBezTo>
                    <a:pt x="76160" y="5504"/>
                    <a:pt x="77839" y="5690"/>
                    <a:pt x="79490" y="6040"/>
                  </a:cubicBezTo>
                  <a:cubicBezTo>
                    <a:pt x="77770" y="5625"/>
                    <a:pt x="75995" y="5412"/>
                    <a:pt x="74230" y="5412"/>
                  </a:cubicBezTo>
                  <a:cubicBezTo>
                    <a:pt x="72362" y="5412"/>
                    <a:pt x="70505" y="5651"/>
                    <a:pt x="68737" y="6143"/>
                  </a:cubicBezTo>
                  <a:cubicBezTo>
                    <a:pt x="67444" y="6479"/>
                    <a:pt x="66152" y="6919"/>
                    <a:pt x="64859" y="7436"/>
                  </a:cubicBezTo>
                  <a:cubicBezTo>
                    <a:pt x="63230" y="7978"/>
                    <a:pt x="61395" y="8625"/>
                    <a:pt x="59689" y="8961"/>
                  </a:cubicBezTo>
                  <a:cubicBezTo>
                    <a:pt x="58647" y="9146"/>
                    <a:pt x="57579" y="9240"/>
                    <a:pt x="56476" y="9240"/>
                  </a:cubicBezTo>
                  <a:cubicBezTo>
                    <a:pt x="53120" y="9240"/>
                    <a:pt x="49435" y="8372"/>
                    <a:pt x="45135" y="6582"/>
                  </a:cubicBezTo>
                  <a:cubicBezTo>
                    <a:pt x="43532" y="5936"/>
                    <a:pt x="41800" y="5187"/>
                    <a:pt x="40172" y="4437"/>
                  </a:cubicBezTo>
                  <a:cubicBezTo>
                    <a:pt x="37380" y="3144"/>
                    <a:pt x="34356" y="1748"/>
                    <a:pt x="31357" y="870"/>
                  </a:cubicBezTo>
                  <a:cubicBezTo>
                    <a:pt x="29975" y="409"/>
                    <a:pt x="28318" y="1"/>
                    <a:pt x="26581" y="1"/>
                  </a:cubicBezTo>
                  <a:close/>
                  <a:moveTo>
                    <a:pt x="16803" y="4980"/>
                  </a:moveTo>
                  <a:lnTo>
                    <a:pt x="16803" y="4980"/>
                  </a:lnTo>
                  <a:cubicBezTo>
                    <a:pt x="12267" y="8139"/>
                    <a:pt x="6879" y="9748"/>
                    <a:pt x="1443" y="9748"/>
                  </a:cubicBezTo>
                  <a:cubicBezTo>
                    <a:pt x="962" y="9748"/>
                    <a:pt x="481" y="9736"/>
                    <a:pt x="0" y="9710"/>
                  </a:cubicBezTo>
                  <a:lnTo>
                    <a:pt x="0" y="9814"/>
                  </a:lnTo>
                  <a:lnTo>
                    <a:pt x="1629" y="9814"/>
                  </a:lnTo>
                  <a:cubicBezTo>
                    <a:pt x="7006" y="9814"/>
                    <a:pt x="12383" y="8211"/>
                    <a:pt x="16803" y="4980"/>
                  </a:cubicBezTo>
                  <a:close/>
                </a:path>
              </a:pathLst>
            </a:custGeom>
            <a:solidFill>
              <a:srgbClr val="FEFEFE"/>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928" name="Google Shape;928;p37"/>
          <p:cNvSpPr/>
          <p:nvPr/>
        </p:nvSpPr>
        <p:spPr>
          <a:xfrm flipH="1">
            <a:off x="2364811" y="506712"/>
            <a:ext cx="2000928" cy="419705"/>
          </a:xfrm>
          <a:custGeom>
            <a:avLst/>
            <a:gdLst/>
            <a:ahLst/>
            <a:cxnLst/>
            <a:rect l="l" t="t" r="r" b="b"/>
            <a:pathLst>
              <a:path w="20784" h="4360" extrusionOk="0">
                <a:moveTo>
                  <a:pt x="11974" y="1"/>
                </a:moveTo>
                <a:cubicBezTo>
                  <a:pt x="11023" y="1"/>
                  <a:pt x="10033" y="214"/>
                  <a:pt x="9151" y="585"/>
                </a:cubicBezTo>
                <a:cubicBezTo>
                  <a:pt x="7962" y="1231"/>
                  <a:pt x="6799" y="2084"/>
                  <a:pt x="5920" y="3273"/>
                </a:cubicBezTo>
                <a:cubicBezTo>
                  <a:pt x="5328" y="2682"/>
                  <a:pt x="4607" y="2348"/>
                  <a:pt x="3847" y="2348"/>
                </a:cubicBezTo>
                <a:cubicBezTo>
                  <a:pt x="3644" y="2348"/>
                  <a:pt x="3438" y="2371"/>
                  <a:pt x="3231" y="2420"/>
                </a:cubicBezTo>
                <a:cubicBezTo>
                  <a:pt x="2585" y="2524"/>
                  <a:pt x="1939" y="2834"/>
                  <a:pt x="1396" y="3170"/>
                </a:cubicBezTo>
                <a:cubicBezTo>
                  <a:pt x="853" y="3480"/>
                  <a:pt x="440" y="3920"/>
                  <a:pt x="0" y="4359"/>
                </a:cubicBezTo>
                <a:lnTo>
                  <a:pt x="20784" y="4359"/>
                </a:lnTo>
                <a:cubicBezTo>
                  <a:pt x="20680" y="3609"/>
                  <a:pt x="20034" y="2834"/>
                  <a:pt x="19285" y="2524"/>
                </a:cubicBezTo>
                <a:cubicBezTo>
                  <a:pt x="18984" y="2431"/>
                  <a:pt x="18676" y="2389"/>
                  <a:pt x="18370" y="2389"/>
                </a:cubicBezTo>
                <a:cubicBezTo>
                  <a:pt x="17567" y="2389"/>
                  <a:pt x="16774" y="2674"/>
                  <a:pt x="16157" y="3067"/>
                </a:cubicBezTo>
                <a:cubicBezTo>
                  <a:pt x="15846" y="1671"/>
                  <a:pt x="14657" y="585"/>
                  <a:pt x="13261" y="145"/>
                </a:cubicBezTo>
                <a:cubicBezTo>
                  <a:pt x="12851" y="47"/>
                  <a:pt x="12417" y="1"/>
                  <a:pt x="1197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9" name="Google Shape;929;p37"/>
          <p:cNvSpPr/>
          <p:nvPr/>
        </p:nvSpPr>
        <p:spPr>
          <a:xfrm flipH="1">
            <a:off x="474561" y="1027326"/>
            <a:ext cx="1032058" cy="297188"/>
          </a:xfrm>
          <a:custGeom>
            <a:avLst/>
            <a:gdLst/>
            <a:ahLst/>
            <a:cxnLst/>
            <a:rect l="l" t="t" r="r" b="b"/>
            <a:pathLst>
              <a:path w="31977" h="9208" extrusionOk="0">
                <a:moveTo>
                  <a:pt x="16818" y="1"/>
                </a:moveTo>
                <a:cubicBezTo>
                  <a:pt x="16227" y="1"/>
                  <a:pt x="15634" y="97"/>
                  <a:pt x="15071" y="263"/>
                </a:cubicBezTo>
                <a:cubicBezTo>
                  <a:pt x="11736" y="1116"/>
                  <a:pt x="8608" y="3805"/>
                  <a:pt x="6669" y="7476"/>
                </a:cubicBezTo>
                <a:cubicBezTo>
                  <a:pt x="5989" y="6904"/>
                  <a:pt x="5158" y="6633"/>
                  <a:pt x="4320" y="6633"/>
                </a:cubicBezTo>
                <a:cubicBezTo>
                  <a:pt x="3566" y="6633"/>
                  <a:pt x="2807" y="6853"/>
                  <a:pt x="2146" y="7269"/>
                </a:cubicBezTo>
                <a:cubicBezTo>
                  <a:pt x="1396" y="7682"/>
                  <a:pt x="646" y="8329"/>
                  <a:pt x="0" y="9208"/>
                </a:cubicBezTo>
                <a:lnTo>
                  <a:pt x="31977" y="9208"/>
                </a:lnTo>
                <a:lnTo>
                  <a:pt x="31977" y="8872"/>
                </a:lnTo>
                <a:cubicBezTo>
                  <a:pt x="30917" y="7036"/>
                  <a:pt x="29185" y="5873"/>
                  <a:pt x="27453" y="5640"/>
                </a:cubicBezTo>
                <a:cubicBezTo>
                  <a:pt x="27198" y="5594"/>
                  <a:pt x="26940" y="5571"/>
                  <a:pt x="26681" y="5571"/>
                </a:cubicBezTo>
                <a:cubicBezTo>
                  <a:pt x="25210" y="5571"/>
                  <a:pt x="23718" y="6304"/>
                  <a:pt x="22619" y="7579"/>
                </a:cubicBezTo>
                <a:cubicBezTo>
                  <a:pt x="22283" y="6390"/>
                  <a:pt x="22076" y="5330"/>
                  <a:pt x="21637" y="4244"/>
                </a:cubicBezTo>
                <a:cubicBezTo>
                  <a:pt x="21327" y="3391"/>
                  <a:pt x="20991" y="2409"/>
                  <a:pt x="20474" y="1763"/>
                </a:cubicBezTo>
                <a:cubicBezTo>
                  <a:pt x="19488" y="491"/>
                  <a:pt x="18155" y="1"/>
                  <a:pt x="16818"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0" name="Google Shape;930;p37"/>
          <p:cNvSpPr/>
          <p:nvPr/>
        </p:nvSpPr>
        <p:spPr>
          <a:xfrm flipH="1">
            <a:off x="2068558" y="1966801"/>
            <a:ext cx="1297387" cy="373592"/>
          </a:xfrm>
          <a:custGeom>
            <a:avLst/>
            <a:gdLst/>
            <a:ahLst/>
            <a:cxnLst/>
            <a:rect l="l" t="t" r="r" b="b"/>
            <a:pathLst>
              <a:path w="31977" h="9208" extrusionOk="0">
                <a:moveTo>
                  <a:pt x="16818" y="1"/>
                </a:moveTo>
                <a:cubicBezTo>
                  <a:pt x="16227" y="1"/>
                  <a:pt x="15634" y="97"/>
                  <a:pt x="15071" y="263"/>
                </a:cubicBezTo>
                <a:cubicBezTo>
                  <a:pt x="11736" y="1116"/>
                  <a:pt x="8608" y="3805"/>
                  <a:pt x="6669" y="7476"/>
                </a:cubicBezTo>
                <a:cubicBezTo>
                  <a:pt x="5989" y="6904"/>
                  <a:pt x="5158" y="6633"/>
                  <a:pt x="4320" y="6633"/>
                </a:cubicBezTo>
                <a:cubicBezTo>
                  <a:pt x="3566" y="6633"/>
                  <a:pt x="2807" y="6853"/>
                  <a:pt x="2146" y="7269"/>
                </a:cubicBezTo>
                <a:cubicBezTo>
                  <a:pt x="1396" y="7682"/>
                  <a:pt x="646" y="8329"/>
                  <a:pt x="0" y="9208"/>
                </a:cubicBezTo>
                <a:lnTo>
                  <a:pt x="31977" y="9208"/>
                </a:lnTo>
                <a:lnTo>
                  <a:pt x="31977" y="8872"/>
                </a:lnTo>
                <a:cubicBezTo>
                  <a:pt x="30917" y="7036"/>
                  <a:pt x="29185" y="5873"/>
                  <a:pt x="27453" y="5640"/>
                </a:cubicBezTo>
                <a:cubicBezTo>
                  <a:pt x="27198" y="5594"/>
                  <a:pt x="26940" y="5571"/>
                  <a:pt x="26681" y="5571"/>
                </a:cubicBezTo>
                <a:cubicBezTo>
                  <a:pt x="25210" y="5571"/>
                  <a:pt x="23718" y="6304"/>
                  <a:pt x="22619" y="7579"/>
                </a:cubicBezTo>
                <a:cubicBezTo>
                  <a:pt x="22283" y="6390"/>
                  <a:pt x="22076" y="5330"/>
                  <a:pt x="21637" y="4244"/>
                </a:cubicBezTo>
                <a:cubicBezTo>
                  <a:pt x="21327" y="3391"/>
                  <a:pt x="20991" y="2409"/>
                  <a:pt x="20474" y="1763"/>
                </a:cubicBezTo>
                <a:cubicBezTo>
                  <a:pt x="19488" y="491"/>
                  <a:pt x="18155" y="1"/>
                  <a:pt x="1681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931" name="Google Shape;931;p37"/>
          <p:cNvGrpSpPr/>
          <p:nvPr/>
        </p:nvGrpSpPr>
        <p:grpSpPr>
          <a:xfrm flipH="1">
            <a:off x="7020424" y="4053372"/>
            <a:ext cx="1905167" cy="1088034"/>
            <a:chOff x="-3763673" y="2607529"/>
            <a:chExt cx="2515736" cy="1436728"/>
          </a:xfrm>
        </p:grpSpPr>
        <p:sp>
          <p:nvSpPr>
            <p:cNvPr id="932" name="Google Shape;932;p37"/>
            <p:cNvSpPr/>
            <p:nvPr/>
          </p:nvSpPr>
          <p:spPr>
            <a:xfrm rot="1123467">
              <a:off x="-3443702" y="3119945"/>
              <a:ext cx="555367" cy="829916"/>
            </a:xfrm>
            <a:custGeom>
              <a:avLst/>
              <a:gdLst/>
              <a:ahLst/>
              <a:cxnLst/>
              <a:rect l="l" t="t" r="r" b="b"/>
              <a:pathLst>
                <a:path w="4758" h="7110" extrusionOk="0">
                  <a:moveTo>
                    <a:pt x="440" y="1"/>
                  </a:moveTo>
                  <a:lnTo>
                    <a:pt x="1" y="337"/>
                  </a:lnTo>
                  <a:cubicBezTo>
                    <a:pt x="1733" y="2379"/>
                    <a:pt x="3232" y="4628"/>
                    <a:pt x="4318" y="7110"/>
                  </a:cubicBezTo>
                  <a:lnTo>
                    <a:pt x="4757" y="6903"/>
                  </a:lnTo>
                  <a:cubicBezTo>
                    <a:pt x="3671" y="4421"/>
                    <a:pt x="2172" y="2172"/>
                    <a:pt x="440"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3" name="Google Shape;933;p37"/>
            <p:cNvSpPr/>
            <p:nvPr/>
          </p:nvSpPr>
          <p:spPr>
            <a:xfrm rot="1123467">
              <a:off x="-3697826" y="2708360"/>
              <a:ext cx="715277" cy="528181"/>
            </a:xfrm>
            <a:custGeom>
              <a:avLst/>
              <a:gdLst/>
              <a:ahLst/>
              <a:cxnLst/>
              <a:rect l="l" t="t" r="r" b="b"/>
              <a:pathLst>
                <a:path w="6128" h="4525" extrusionOk="0">
                  <a:moveTo>
                    <a:pt x="5274" y="1"/>
                  </a:moveTo>
                  <a:cubicBezTo>
                    <a:pt x="5042" y="104"/>
                    <a:pt x="4835" y="208"/>
                    <a:pt x="4731" y="311"/>
                  </a:cubicBezTo>
                  <a:cubicBezTo>
                    <a:pt x="4395" y="544"/>
                    <a:pt x="4292" y="854"/>
                    <a:pt x="4085" y="1190"/>
                  </a:cubicBezTo>
                  <a:cubicBezTo>
                    <a:pt x="4085" y="957"/>
                    <a:pt x="3982" y="751"/>
                    <a:pt x="3749" y="647"/>
                  </a:cubicBezTo>
                  <a:cubicBezTo>
                    <a:pt x="3646" y="440"/>
                    <a:pt x="3542" y="208"/>
                    <a:pt x="3335" y="104"/>
                  </a:cubicBezTo>
                  <a:cubicBezTo>
                    <a:pt x="3239" y="61"/>
                    <a:pt x="3129" y="36"/>
                    <a:pt x="3027" y="36"/>
                  </a:cubicBezTo>
                  <a:cubicBezTo>
                    <a:pt x="2881" y="36"/>
                    <a:pt x="2750" y="87"/>
                    <a:pt x="2689" y="208"/>
                  </a:cubicBezTo>
                  <a:cubicBezTo>
                    <a:pt x="2457" y="311"/>
                    <a:pt x="2457" y="440"/>
                    <a:pt x="2457" y="647"/>
                  </a:cubicBezTo>
                  <a:cubicBezTo>
                    <a:pt x="2353" y="957"/>
                    <a:pt x="2353" y="1293"/>
                    <a:pt x="2457" y="1604"/>
                  </a:cubicBezTo>
                  <a:cubicBezTo>
                    <a:pt x="2250" y="1293"/>
                    <a:pt x="1810" y="1190"/>
                    <a:pt x="1500" y="1087"/>
                  </a:cubicBezTo>
                  <a:cubicBezTo>
                    <a:pt x="1293" y="1087"/>
                    <a:pt x="957" y="1087"/>
                    <a:pt x="854" y="1293"/>
                  </a:cubicBezTo>
                  <a:cubicBezTo>
                    <a:pt x="647" y="1397"/>
                    <a:pt x="750" y="1733"/>
                    <a:pt x="750" y="1940"/>
                  </a:cubicBezTo>
                  <a:cubicBezTo>
                    <a:pt x="854" y="2146"/>
                    <a:pt x="957" y="2483"/>
                    <a:pt x="1061" y="2586"/>
                  </a:cubicBezTo>
                  <a:cubicBezTo>
                    <a:pt x="750" y="2586"/>
                    <a:pt x="311" y="2793"/>
                    <a:pt x="104" y="3129"/>
                  </a:cubicBezTo>
                  <a:cubicBezTo>
                    <a:pt x="1" y="3232"/>
                    <a:pt x="1" y="3439"/>
                    <a:pt x="1" y="3542"/>
                  </a:cubicBezTo>
                  <a:cubicBezTo>
                    <a:pt x="104" y="3775"/>
                    <a:pt x="311" y="3775"/>
                    <a:pt x="518" y="3775"/>
                  </a:cubicBezTo>
                  <a:lnTo>
                    <a:pt x="2896" y="3775"/>
                  </a:lnTo>
                  <a:cubicBezTo>
                    <a:pt x="3646" y="3878"/>
                    <a:pt x="4395" y="4085"/>
                    <a:pt x="5042" y="4525"/>
                  </a:cubicBezTo>
                  <a:cubicBezTo>
                    <a:pt x="5274" y="3336"/>
                    <a:pt x="5481" y="2250"/>
                    <a:pt x="5920" y="1190"/>
                  </a:cubicBezTo>
                  <a:cubicBezTo>
                    <a:pt x="6024" y="854"/>
                    <a:pt x="6127" y="544"/>
                    <a:pt x="5920" y="208"/>
                  </a:cubicBezTo>
                  <a:cubicBezTo>
                    <a:pt x="5817" y="104"/>
                    <a:pt x="5481" y="1"/>
                    <a:pt x="527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4" name="Google Shape;934;p37"/>
            <p:cNvSpPr/>
            <p:nvPr/>
          </p:nvSpPr>
          <p:spPr>
            <a:xfrm rot="1123467">
              <a:off x="-3331976" y="3119372"/>
              <a:ext cx="190141" cy="187227"/>
            </a:xfrm>
            <a:custGeom>
              <a:avLst/>
              <a:gdLst/>
              <a:ahLst/>
              <a:cxnLst/>
              <a:rect l="l" t="t" r="r" b="b"/>
              <a:pathLst>
                <a:path w="1629" h="1604" extrusionOk="0">
                  <a:moveTo>
                    <a:pt x="1629" y="1"/>
                  </a:moveTo>
                  <a:cubicBezTo>
                    <a:pt x="1422" y="1"/>
                    <a:pt x="1293" y="104"/>
                    <a:pt x="1189" y="208"/>
                  </a:cubicBezTo>
                  <a:cubicBezTo>
                    <a:pt x="1086" y="311"/>
                    <a:pt x="1086" y="311"/>
                    <a:pt x="982" y="414"/>
                  </a:cubicBezTo>
                  <a:lnTo>
                    <a:pt x="982" y="750"/>
                  </a:lnTo>
                  <a:cubicBezTo>
                    <a:pt x="776" y="647"/>
                    <a:pt x="646" y="647"/>
                    <a:pt x="440" y="647"/>
                  </a:cubicBezTo>
                  <a:cubicBezTo>
                    <a:pt x="336" y="647"/>
                    <a:pt x="129" y="750"/>
                    <a:pt x="0" y="854"/>
                  </a:cubicBezTo>
                  <a:cubicBezTo>
                    <a:pt x="543" y="1061"/>
                    <a:pt x="1086" y="1293"/>
                    <a:pt x="1525" y="1604"/>
                  </a:cubicBezTo>
                  <a:cubicBezTo>
                    <a:pt x="1525" y="1061"/>
                    <a:pt x="1422" y="544"/>
                    <a:pt x="1629" y="1"/>
                  </a:cubicBezTo>
                  <a:close/>
                </a:path>
              </a:pathLst>
            </a:custGeom>
            <a:solidFill>
              <a:srgbClr val="4F1F3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5" name="Google Shape;935;p37"/>
            <p:cNvSpPr/>
            <p:nvPr/>
          </p:nvSpPr>
          <p:spPr>
            <a:xfrm rot="1123467">
              <a:off x="-3445145" y="3515586"/>
              <a:ext cx="452651" cy="350175"/>
            </a:xfrm>
            <a:custGeom>
              <a:avLst/>
              <a:gdLst/>
              <a:ahLst/>
              <a:cxnLst/>
              <a:rect l="l" t="t" r="r" b="b"/>
              <a:pathLst>
                <a:path w="3878" h="3000" extrusionOk="0">
                  <a:moveTo>
                    <a:pt x="0" y="1"/>
                  </a:moveTo>
                  <a:lnTo>
                    <a:pt x="0" y="1"/>
                  </a:lnTo>
                  <a:cubicBezTo>
                    <a:pt x="104" y="854"/>
                    <a:pt x="646" y="1707"/>
                    <a:pt x="1396" y="2250"/>
                  </a:cubicBezTo>
                  <a:cubicBezTo>
                    <a:pt x="2042" y="2689"/>
                    <a:pt x="3025" y="2999"/>
                    <a:pt x="3878" y="2999"/>
                  </a:cubicBezTo>
                  <a:cubicBezTo>
                    <a:pt x="3128" y="1500"/>
                    <a:pt x="1603" y="414"/>
                    <a:pt x="0"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6" name="Google Shape;936;p37"/>
            <p:cNvSpPr/>
            <p:nvPr/>
          </p:nvSpPr>
          <p:spPr>
            <a:xfrm rot="-1032839">
              <a:off x="-1976397" y="3286274"/>
              <a:ext cx="452644" cy="678993"/>
            </a:xfrm>
            <a:custGeom>
              <a:avLst/>
              <a:gdLst/>
              <a:ahLst/>
              <a:cxnLst/>
              <a:rect l="l" t="t" r="r" b="b"/>
              <a:pathLst>
                <a:path w="3878" h="5817" extrusionOk="0">
                  <a:moveTo>
                    <a:pt x="3567" y="1"/>
                  </a:moveTo>
                  <a:cubicBezTo>
                    <a:pt x="2172" y="1733"/>
                    <a:pt x="982" y="3671"/>
                    <a:pt x="0" y="5610"/>
                  </a:cubicBezTo>
                  <a:lnTo>
                    <a:pt x="336" y="5817"/>
                  </a:lnTo>
                  <a:cubicBezTo>
                    <a:pt x="1293" y="3775"/>
                    <a:pt x="2482" y="1939"/>
                    <a:pt x="3878" y="233"/>
                  </a:cubicBezTo>
                  <a:lnTo>
                    <a:pt x="356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7" name="Google Shape;937;p37"/>
            <p:cNvSpPr/>
            <p:nvPr/>
          </p:nvSpPr>
          <p:spPr>
            <a:xfrm rot="-1032839">
              <a:off x="-1877897" y="2955400"/>
              <a:ext cx="579519" cy="428617"/>
            </a:xfrm>
            <a:custGeom>
              <a:avLst/>
              <a:gdLst/>
              <a:ahLst/>
              <a:cxnLst/>
              <a:rect l="l" t="t" r="r" b="b"/>
              <a:pathLst>
                <a:path w="4965" h="3672" extrusionOk="0">
                  <a:moveTo>
                    <a:pt x="647" y="1"/>
                  </a:moveTo>
                  <a:cubicBezTo>
                    <a:pt x="440" y="1"/>
                    <a:pt x="234" y="1"/>
                    <a:pt x="104" y="207"/>
                  </a:cubicBezTo>
                  <a:cubicBezTo>
                    <a:pt x="1" y="440"/>
                    <a:pt x="104" y="647"/>
                    <a:pt x="104" y="957"/>
                  </a:cubicBezTo>
                  <a:cubicBezTo>
                    <a:pt x="440" y="1836"/>
                    <a:pt x="647" y="2689"/>
                    <a:pt x="880" y="3671"/>
                  </a:cubicBezTo>
                  <a:cubicBezTo>
                    <a:pt x="1397" y="3232"/>
                    <a:pt x="1940" y="3129"/>
                    <a:pt x="2586" y="3129"/>
                  </a:cubicBezTo>
                  <a:cubicBezTo>
                    <a:pt x="2801" y="3094"/>
                    <a:pt x="3017" y="3083"/>
                    <a:pt x="3232" y="3083"/>
                  </a:cubicBezTo>
                  <a:cubicBezTo>
                    <a:pt x="3663" y="3083"/>
                    <a:pt x="4094" y="3129"/>
                    <a:pt x="4525" y="3129"/>
                  </a:cubicBezTo>
                  <a:cubicBezTo>
                    <a:pt x="4628" y="3129"/>
                    <a:pt x="4861" y="3025"/>
                    <a:pt x="4964" y="2896"/>
                  </a:cubicBezTo>
                  <a:cubicBezTo>
                    <a:pt x="4964" y="2793"/>
                    <a:pt x="4964" y="2586"/>
                    <a:pt x="4861" y="2482"/>
                  </a:cubicBezTo>
                  <a:cubicBezTo>
                    <a:pt x="4628" y="2250"/>
                    <a:pt x="4318" y="2146"/>
                    <a:pt x="4111" y="2146"/>
                  </a:cubicBezTo>
                  <a:cubicBezTo>
                    <a:pt x="4215" y="1939"/>
                    <a:pt x="4318" y="1733"/>
                    <a:pt x="4318" y="1603"/>
                  </a:cubicBezTo>
                  <a:cubicBezTo>
                    <a:pt x="4421" y="1397"/>
                    <a:pt x="4421" y="1190"/>
                    <a:pt x="4318" y="957"/>
                  </a:cubicBezTo>
                  <a:cubicBezTo>
                    <a:pt x="4111" y="854"/>
                    <a:pt x="3982" y="854"/>
                    <a:pt x="3775" y="854"/>
                  </a:cubicBezTo>
                  <a:cubicBezTo>
                    <a:pt x="3465" y="957"/>
                    <a:pt x="3129" y="1086"/>
                    <a:pt x="2922" y="1293"/>
                  </a:cubicBezTo>
                  <a:cubicBezTo>
                    <a:pt x="3025" y="957"/>
                    <a:pt x="3025" y="750"/>
                    <a:pt x="3025" y="544"/>
                  </a:cubicBezTo>
                  <a:cubicBezTo>
                    <a:pt x="2922" y="311"/>
                    <a:pt x="2922" y="207"/>
                    <a:pt x="2819" y="104"/>
                  </a:cubicBezTo>
                  <a:cubicBezTo>
                    <a:pt x="2754" y="52"/>
                    <a:pt x="2670" y="27"/>
                    <a:pt x="2576" y="27"/>
                  </a:cubicBezTo>
                  <a:cubicBezTo>
                    <a:pt x="2483" y="27"/>
                    <a:pt x="2379" y="52"/>
                    <a:pt x="2276" y="104"/>
                  </a:cubicBezTo>
                  <a:cubicBezTo>
                    <a:pt x="2043" y="104"/>
                    <a:pt x="1940" y="311"/>
                    <a:pt x="1836" y="440"/>
                  </a:cubicBezTo>
                  <a:cubicBezTo>
                    <a:pt x="1733" y="647"/>
                    <a:pt x="1629" y="750"/>
                    <a:pt x="1629" y="957"/>
                  </a:cubicBezTo>
                  <a:cubicBezTo>
                    <a:pt x="1526" y="647"/>
                    <a:pt x="1293" y="440"/>
                    <a:pt x="1087" y="207"/>
                  </a:cubicBezTo>
                  <a:cubicBezTo>
                    <a:pt x="983" y="104"/>
                    <a:pt x="880" y="1"/>
                    <a:pt x="647"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8" name="Google Shape;938;p37"/>
            <p:cNvSpPr/>
            <p:nvPr/>
          </p:nvSpPr>
          <p:spPr>
            <a:xfrm rot="-1032839">
              <a:off x="-1759531" y="3294488"/>
              <a:ext cx="151037" cy="151043"/>
            </a:xfrm>
            <a:custGeom>
              <a:avLst/>
              <a:gdLst/>
              <a:ahLst/>
              <a:cxnLst/>
              <a:rect l="l" t="t" r="r" b="b"/>
              <a:pathLst>
                <a:path w="1294" h="1294" extrusionOk="0">
                  <a:moveTo>
                    <a:pt x="1" y="1"/>
                  </a:moveTo>
                  <a:cubicBezTo>
                    <a:pt x="104" y="440"/>
                    <a:pt x="104" y="854"/>
                    <a:pt x="104" y="1293"/>
                  </a:cubicBezTo>
                  <a:cubicBezTo>
                    <a:pt x="440" y="957"/>
                    <a:pt x="854" y="854"/>
                    <a:pt x="1293" y="647"/>
                  </a:cubicBezTo>
                  <a:cubicBezTo>
                    <a:pt x="1293" y="544"/>
                    <a:pt x="1086" y="440"/>
                    <a:pt x="983" y="440"/>
                  </a:cubicBezTo>
                  <a:cubicBezTo>
                    <a:pt x="854" y="440"/>
                    <a:pt x="647" y="440"/>
                    <a:pt x="544" y="544"/>
                  </a:cubicBezTo>
                  <a:lnTo>
                    <a:pt x="544" y="311"/>
                  </a:lnTo>
                  <a:cubicBezTo>
                    <a:pt x="544" y="208"/>
                    <a:pt x="440" y="208"/>
                    <a:pt x="337" y="104"/>
                  </a:cubicBezTo>
                  <a:cubicBezTo>
                    <a:pt x="337" y="1"/>
                    <a:pt x="104" y="1"/>
                    <a:pt x="1"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9" name="Google Shape;939;p37"/>
            <p:cNvSpPr/>
            <p:nvPr/>
          </p:nvSpPr>
          <p:spPr>
            <a:xfrm rot="-1032839">
              <a:off x="-1885745" y="3606969"/>
              <a:ext cx="365220" cy="289713"/>
            </a:xfrm>
            <a:custGeom>
              <a:avLst/>
              <a:gdLst/>
              <a:ahLst/>
              <a:cxnLst/>
              <a:rect l="l" t="t" r="r" b="b"/>
              <a:pathLst>
                <a:path w="3129" h="2482" extrusionOk="0">
                  <a:moveTo>
                    <a:pt x="3128" y="0"/>
                  </a:moveTo>
                  <a:cubicBezTo>
                    <a:pt x="1836" y="414"/>
                    <a:pt x="543" y="1293"/>
                    <a:pt x="1" y="2482"/>
                  </a:cubicBezTo>
                  <a:cubicBezTo>
                    <a:pt x="647" y="2482"/>
                    <a:pt x="1396" y="2249"/>
                    <a:pt x="1939" y="1836"/>
                  </a:cubicBezTo>
                  <a:cubicBezTo>
                    <a:pt x="2586" y="1396"/>
                    <a:pt x="3025" y="750"/>
                    <a:pt x="3128"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0" name="Google Shape;940;p37"/>
            <p:cNvSpPr/>
            <p:nvPr/>
          </p:nvSpPr>
          <p:spPr>
            <a:xfrm>
              <a:off x="-3714225" y="3650887"/>
              <a:ext cx="1599215" cy="393363"/>
            </a:xfrm>
            <a:custGeom>
              <a:avLst/>
              <a:gdLst/>
              <a:ahLst/>
              <a:cxnLst/>
              <a:rect l="l" t="t" r="r" b="b"/>
              <a:pathLst>
                <a:path w="13701" h="3370" extrusionOk="0">
                  <a:moveTo>
                    <a:pt x="7414" y="0"/>
                  </a:moveTo>
                  <a:cubicBezTo>
                    <a:pt x="7278" y="0"/>
                    <a:pt x="7141" y="12"/>
                    <a:pt x="7006" y="35"/>
                  </a:cubicBezTo>
                  <a:cubicBezTo>
                    <a:pt x="5713" y="138"/>
                    <a:pt x="4653" y="1198"/>
                    <a:pt x="3878" y="2387"/>
                  </a:cubicBezTo>
                  <a:cubicBezTo>
                    <a:pt x="3394" y="2187"/>
                    <a:pt x="2910" y="2073"/>
                    <a:pt x="2426" y="2073"/>
                  </a:cubicBezTo>
                  <a:cubicBezTo>
                    <a:pt x="2160" y="2073"/>
                    <a:pt x="1894" y="2107"/>
                    <a:pt x="1629" y="2181"/>
                  </a:cubicBezTo>
                  <a:cubicBezTo>
                    <a:pt x="983" y="2387"/>
                    <a:pt x="440" y="2827"/>
                    <a:pt x="0" y="3370"/>
                  </a:cubicBezTo>
                  <a:lnTo>
                    <a:pt x="13701" y="3370"/>
                  </a:lnTo>
                  <a:cubicBezTo>
                    <a:pt x="13468" y="3034"/>
                    <a:pt x="13055" y="2723"/>
                    <a:pt x="12719" y="2491"/>
                  </a:cubicBezTo>
                  <a:cubicBezTo>
                    <a:pt x="12408" y="2387"/>
                    <a:pt x="12072" y="2284"/>
                    <a:pt x="11866" y="2181"/>
                  </a:cubicBezTo>
                  <a:cubicBezTo>
                    <a:pt x="11530" y="2181"/>
                    <a:pt x="11219" y="2181"/>
                    <a:pt x="10883" y="2284"/>
                  </a:cubicBezTo>
                  <a:cubicBezTo>
                    <a:pt x="10676" y="2284"/>
                    <a:pt x="10470" y="2387"/>
                    <a:pt x="10134" y="2491"/>
                  </a:cubicBezTo>
                  <a:cubicBezTo>
                    <a:pt x="10030" y="1741"/>
                    <a:pt x="9694" y="1095"/>
                    <a:pt x="9177" y="681"/>
                  </a:cubicBezTo>
                  <a:cubicBezTo>
                    <a:pt x="8648" y="237"/>
                    <a:pt x="8032" y="0"/>
                    <a:pt x="7414"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1" name="Google Shape;941;p37"/>
            <p:cNvSpPr/>
            <p:nvPr/>
          </p:nvSpPr>
          <p:spPr>
            <a:xfrm>
              <a:off x="-2190501" y="3873021"/>
              <a:ext cx="739437" cy="171236"/>
            </a:xfrm>
            <a:custGeom>
              <a:avLst/>
              <a:gdLst/>
              <a:ahLst/>
              <a:cxnLst/>
              <a:rect l="l" t="t" r="r" b="b"/>
              <a:pathLst>
                <a:path w="6335" h="1467" extrusionOk="0">
                  <a:moveTo>
                    <a:pt x="4520" y="0"/>
                  </a:moveTo>
                  <a:cubicBezTo>
                    <a:pt x="3937" y="0"/>
                    <a:pt x="3338" y="257"/>
                    <a:pt x="2793" y="588"/>
                  </a:cubicBezTo>
                  <a:cubicBezTo>
                    <a:pt x="2689" y="588"/>
                    <a:pt x="2586" y="484"/>
                    <a:pt x="2457" y="381"/>
                  </a:cubicBezTo>
                  <a:cubicBezTo>
                    <a:pt x="2250" y="278"/>
                    <a:pt x="2146" y="278"/>
                    <a:pt x="1940" y="278"/>
                  </a:cubicBezTo>
                  <a:cubicBezTo>
                    <a:pt x="1867" y="269"/>
                    <a:pt x="1796" y="265"/>
                    <a:pt x="1725" y="265"/>
                  </a:cubicBezTo>
                  <a:cubicBezTo>
                    <a:pt x="940" y="265"/>
                    <a:pt x="285" y="779"/>
                    <a:pt x="1" y="1467"/>
                  </a:cubicBezTo>
                  <a:lnTo>
                    <a:pt x="6334" y="1467"/>
                  </a:lnTo>
                  <a:cubicBezTo>
                    <a:pt x="6231" y="1027"/>
                    <a:pt x="5920" y="588"/>
                    <a:pt x="5481" y="278"/>
                  </a:cubicBezTo>
                  <a:cubicBezTo>
                    <a:pt x="5174" y="82"/>
                    <a:pt x="4849" y="0"/>
                    <a:pt x="452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spTree>
    <p:extLst>
      <p:ext uri="{BB962C8B-B14F-4D97-AF65-F5344CB8AC3E}">
        <p14:creationId xmlns:p14="http://schemas.microsoft.com/office/powerpoint/2010/main" val="31308405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ackground 2">
  <p:cSld name="Background 2">
    <p:bg>
      <p:bgPr>
        <a:solidFill>
          <a:schemeClr val="accent2"/>
        </a:solidFill>
        <a:effectLst/>
      </p:bgPr>
    </p:bg>
    <p:spTree>
      <p:nvGrpSpPr>
        <p:cNvPr id="1" name="Shape 942"/>
        <p:cNvGrpSpPr/>
        <p:nvPr/>
      </p:nvGrpSpPr>
      <p:grpSpPr>
        <a:xfrm>
          <a:off x="0" y="0"/>
          <a:ext cx="0" cy="0"/>
          <a:chOff x="0" y="0"/>
          <a:chExt cx="0" cy="0"/>
        </a:xfrm>
      </p:grpSpPr>
      <p:grpSp>
        <p:nvGrpSpPr>
          <p:cNvPr id="943" name="Google Shape;943;p38"/>
          <p:cNvGrpSpPr/>
          <p:nvPr/>
        </p:nvGrpSpPr>
        <p:grpSpPr>
          <a:xfrm>
            <a:off x="-19" y="793440"/>
            <a:ext cx="9144057" cy="3545416"/>
            <a:chOff x="240700" y="2458750"/>
            <a:chExt cx="2132675" cy="826900"/>
          </a:xfrm>
        </p:grpSpPr>
        <p:sp>
          <p:nvSpPr>
            <p:cNvPr id="944" name="Google Shape;944;p38"/>
            <p:cNvSpPr/>
            <p:nvPr/>
          </p:nvSpPr>
          <p:spPr>
            <a:xfrm>
              <a:off x="240700" y="2761575"/>
              <a:ext cx="2132675" cy="151100"/>
            </a:xfrm>
            <a:custGeom>
              <a:avLst/>
              <a:gdLst/>
              <a:ahLst/>
              <a:cxnLst/>
              <a:rect l="l" t="t" r="r" b="b"/>
              <a:pathLst>
                <a:path w="85307" h="6044" extrusionOk="0">
                  <a:moveTo>
                    <a:pt x="29610" y="1"/>
                  </a:moveTo>
                  <a:cubicBezTo>
                    <a:pt x="24915" y="1"/>
                    <a:pt x="20179" y="1272"/>
                    <a:pt x="15614" y="2557"/>
                  </a:cubicBezTo>
                  <a:cubicBezTo>
                    <a:pt x="15097" y="2660"/>
                    <a:pt x="14554" y="2764"/>
                    <a:pt x="14011" y="2996"/>
                  </a:cubicBezTo>
                  <a:cubicBezTo>
                    <a:pt x="10010" y="4002"/>
                    <a:pt x="5836" y="4873"/>
                    <a:pt x="1854" y="4873"/>
                  </a:cubicBezTo>
                  <a:cubicBezTo>
                    <a:pt x="1231" y="4873"/>
                    <a:pt x="613" y="4851"/>
                    <a:pt x="0" y="4806"/>
                  </a:cubicBezTo>
                  <a:lnTo>
                    <a:pt x="0" y="4935"/>
                  </a:lnTo>
                  <a:cubicBezTo>
                    <a:pt x="585" y="4975"/>
                    <a:pt x="1176" y="4994"/>
                    <a:pt x="1770" y="4994"/>
                  </a:cubicBezTo>
                  <a:cubicBezTo>
                    <a:pt x="5777" y="4994"/>
                    <a:pt x="9982" y="4135"/>
                    <a:pt x="14011" y="3100"/>
                  </a:cubicBezTo>
                  <a:cubicBezTo>
                    <a:pt x="14554" y="2867"/>
                    <a:pt x="15097" y="2764"/>
                    <a:pt x="15614" y="2660"/>
                  </a:cubicBezTo>
                  <a:cubicBezTo>
                    <a:pt x="20335" y="1353"/>
                    <a:pt x="25115" y="61"/>
                    <a:pt x="29864" y="61"/>
                  </a:cubicBezTo>
                  <a:cubicBezTo>
                    <a:pt x="31409" y="61"/>
                    <a:pt x="32950" y="198"/>
                    <a:pt x="34485" y="515"/>
                  </a:cubicBezTo>
                  <a:cubicBezTo>
                    <a:pt x="32871" y="155"/>
                    <a:pt x="31243" y="1"/>
                    <a:pt x="29610" y="1"/>
                  </a:cubicBezTo>
                  <a:close/>
                  <a:moveTo>
                    <a:pt x="34485" y="515"/>
                  </a:moveTo>
                  <a:lnTo>
                    <a:pt x="34485" y="515"/>
                  </a:lnTo>
                  <a:cubicBezTo>
                    <a:pt x="36527" y="1058"/>
                    <a:pt x="38569" y="1807"/>
                    <a:pt x="40508" y="2557"/>
                  </a:cubicBezTo>
                  <a:cubicBezTo>
                    <a:pt x="41594" y="2996"/>
                    <a:pt x="42654" y="3410"/>
                    <a:pt x="43636" y="3746"/>
                  </a:cubicBezTo>
                  <a:cubicBezTo>
                    <a:pt x="48220" y="5274"/>
                    <a:pt x="53255" y="6043"/>
                    <a:pt x="58897" y="6043"/>
                  </a:cubicBezTo>
                  <a:cubicBezTo>
                    <a:pt x="62800" y="6043"/>
                    <a:pt x="66994" y="5675"/>
                    <a:pt x="71528" y="4935"/>
                  </a:cubicBezTo>
                  <a:cubicBezTo>
                    <a:pt x="72278" y="4806"/>
                    <a:pt x="73131" y="4702"/>
                    <a:pt x="74010" y="4496"/>
                  </a:cubicBezTo>
                  <a:cubicBezTo>
                    <a:pt x="77514" y="3896"/>
                    <a:pt x="81108" y="3296"/>
                    <a:pt x="84521" y="3296"/>
                  </a:cubicBezTo>
                  <a:cubicBezTo>
                    <a:pt x="84784" y="3296"/>
                    <a:pt x="85046" y="3299"/>
                    <a:pt x="85307" y="3307"/>
                  </a:cubicBezTo>
                  <a:lnTo>
                    <a:pt x="85307" y="3203"/>
                  </a:lnTo>
                  <a:cubicBezTo>
                    <a:pt x="85037" y="3196"/>
                    <a:pt x="84767" y="3192"/>
                    <a:pt x="84497" y="3192"/>
                  </a:cubicBezTo>
                  <a:cubicBezTo>
                    <a:pt x="80996" y="3192"/>
                    <a:pt x="77514" y="3792"/>
                    <a:pt x="74010" y="4392"/>
                  </a:cubicBezTo>
                  <a:cubicBezTo>
                    <a:pt x="73131" y="4599"/>
                    <a:pt x="72278" y="4702"/>
                    <a:pt x="71528" y="4806"/>
                  </a:cubicBezTo>
                  <a:cubicBezTo>
                    <a:pt x="66971" y="5560"/>
                    <a:pt x="62758" y="5935"/>
                    <a:pt x="58846" y="5935"/>
                  </a:cubicBezTo>
                  <a:cubicBezTo>
                    <a:pt x="53238" y="5935"/>
                    <a:pt x="48246" y="5165"/>
                    <a:pt x="43739" y="3643"/>
                  </a:cubicBezTo>
                  <a:cubicBezTo>
                    <a:pt x="42654" y="3307"/>
                    <a:pt x="41594" y="2867"/>
                    <a:pt x="40611" y="2454"/>
                  </a:cubicBezTo>
                  <a:cubicBezTo>
                    <a:pt x="38569" y="1704"/>
                    <a:pt x="36527" y="928"/>
                    <a:pt x="34485" y="515"/>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5" name="Google Shape;945;p38"/>
            <p:cNvSpPr/>
            <p:nvPr/>
          </p:nvSpPr>
          <p:spPr>
            <a:xfrm>
              <a:off x="240700" y="2868067"/>
              <a:ext cx="2132675" cy="244700"/>
            </a:xfrm>
            <a:custGeom>
              <a:avLst/>
              <a:gdLst/>
              <a:ahLst/>
              <a:cxnLst/>
              <a:rect l="l" t="t" r="r" b="b"/>
              <a:pathLst>
                <a:path w="85307" h="9788" extrusionOk="0">
                  <a:moveTo>
                    <a:pt x="20034" y="3661"/>
                  </a:moveTo>
                  <a:lnTo>
                    <a:pt x="20034" y="3661"/>
                  </a:lnTo>
                  <a:cubicBezTo>
                    <a:pt x="19388" y="4101"/>
                    <a:pt x="18845" y="4514"/>
                    <a:pt x="18199" y="4954"/>
                  </a:cubicBezTo>
                  <a:cubicBezTo>
                    <a:pt x="18845" y="4618"/>
                    <a:pt x="19492" y="4101"/>
                    <a:pt x="20034" y="3661"/>
                  </a:cubicBezTo>
                  <a:close/>
                  <a:moveTo>
                    <a:pt x="28564" y="1"/>
                  </a:moveTo>
                  <a:cubicBezTo>
                    <a:pt x="27837" y="1"/>
                    <a:pt x="27107" y="67"/>
                    <a:pt x="26394" y="223"/>
                  </a:cubicBezTo>
                  <a:cubicBezTo>
                    <a:pt x="23912" y="740"/>
                    <a:pt x="21973" y="2265"/>
                    <a:pt x="20034" y="3661"/>
                  </a:cubicBezTo>
                  <a:cubicBezTo>
                    <a:pt x="21973" y="2265"/>
                    <a:pt x="24015" y="869"/>
                    <a:pt x="26394" y="327"/>
                  </a:cubicBezTo>
                  <a:cubicBezTo>
                    <a:pt x="27107" y="171"/>
                    <a:pt x="27837" y="104"/>
                    <a:pt x="28561" y="104"/>
                  </a:cubicBezTo>
                  <a:cubicBezTo>
                    <a:pt x="30358" y="104"/>
                    <a:pt x="32121" y="512"/>
                    <a:pt x="33502" y="973"/>
                  </a:cubicBezTo>
                  <a:cubicBezTo>
                    <a:pt x="36734" y="1826"/>
                    <a:pt x="39862" y="3222"/>
                    <a:pt x="42886" y="4514"/>
                  </a:cubicBezTo>
                  <a:cubicBezTo>
                    <a:pt x="44592" y="5264"/>
                    <a:pt x="46324" y="6039"/>
                    <a:pt x="48056" y="6686"/>
                  </a:cubicBezTo>
                  <a:cubicBezTo>
                    <a:pt x="52664" y="8455"/>
                    <a:pt x="56555" y="9318"/>
                    <a:pt x="60071" y="9318"/>
                  </a:cubicBezTo>
                  <a:cubicBezTo>
                    <a:pt x="61230" y="9318"/>
                    <a:pt x="62348" y="9224"/>
                    <a:pt x="63437" y="9038"/>
                  </a:cubicBezTo>
                  <a:cubicBezTo>
                    <a:pt x="65376" y="8728"/>
                    <a:pt x="67211" y="8082"/>
                    <a:pt x="68943" y="7435"/>
                  </a:cubicBezTo>
                  <a:cubicBezTo>
                    <a:pt x="70236" y="6996"/>
                    <a:pt x="71632" y="6556"/>
                    <a:pt x="73028" y="6246"/>
                  </a:cubicBezTo>
                  <a:cubicBezTo>
                    <a:pt x="74971" y="5726"/>
                    <a:pt x="77002" y="5481"/>
                    <a:pt x="79028" y="5481"/>
                  </a:cubicBezTo>
                  <a:cubicBezTo>
                    <a:pt x="80827" y="5481"/>
                    <a:pt x="82623" y="5675"/>
                    <a:pt x="84350" y="6039"/>
                  </a:cubicBezTo>
                  <a:cubicBezTo>
                    <a:pt x="84660" y="6143"/>
                    <a:pt x="84996" y="6246"/>
                    <a:pt x="85307" y="6246"/>
                  </a:cubicBezTo>
                  <a:lnTo>
                    <a:pt x="85307" y="6143"/>
                  </a:lnTo>
                  <a:cubicBezTo>
                    <a:pt x="84996" y="6143"/>
                    <a:pt x="84660" y="6039"/>
                    <a:pt x="84350" y="5910"/>
                  </a:cubicBezTo>
                  <a:cubicBezTo>
                    <a:pt x="82639" y="5561"/>
                    <a:pt x="80860" y="5374"/>
                    <a:pt x="79066" y="5374"/>
                  </a:cubicBezTo>
                  <a:cubicBezTo>
                    <a:pt x="77012" y="5374"/>
                    <a:pt x="74939" y="5619"/>
                    <a:pt x="72924" y="6143"/>
                  </a:cubicBezTo>
                  <a:cubicBezTo>
                    <a:pt x="71632" y="6453"/>
                    <a:pt x="70236" y="6892"/>
                    <a:pt x="68943" y="7332"/>
                  </a:cubicBezTo>
                  <a:cubicBezTo>
                    <a:pt x="67108" y="7978"/>
                    <a:pt x="65273" y="8624"/>
                    <a:pt x="63437" y="8935"/>
                  </a:cubicBezTo>
                  <a:cubicBezTo>
                    <a:pt x="62350" y="9120"/>
                    <a:pt x="61235" y="9214"/>
                    <a:pt x="60080" y="9214"/>
                  </a:cubicBezTo>
                  <a:cubicBezTo>
                    <a:pt x="56567" y="9214"/>
                    <a:pt x="52693" y="8346"/>
                    <a:pt x="48160" y="6556"/>
                  </a:cubicBezTo>
                  <a:cubicBezTo>
                    <a:pt x="46324" y="5910"/>
                    <a:pt x="44592" y="5161"/>
                    <a:pt x="42886" y="4411"/>
                  </a:cubicBezTo>
                  <a:cubicBezTo>
                    <a:pt x="39965" y="3118"/>
                    <a:pt x="36837" y="1722"/>
                    <a:pt x="33606" y="869"/>
                  </a:cubicBezTo>
                  <a:cubicBezTo>
                    <a:pt x="32151" y="409"/>
                    <a:pt x="30367" y="1"/>
                    <a:pt x="28564" y="1"/>
                  </a:cubicBezTo>
                  <a:close/>
                  <a:moveTo>
                    <a:pt x="18199" y="4954"/>
                  </a:moveTo>
                  <a:lnTo>
                    <a:pt x="18199" y="4954"/>
                  </a:lnTo>
                  <a:cubicBezTo>
                    <a:pt x="13564" y="7975"/>
                    <a:pt x="7932" y="9679"/>
                    <a:pt x="2318" y="9679"/>
                  </a:cubicBezTo>
                  <a:cubicBezTo>
                    <a:pt x="1544" y="9679"/>
                    <a:pt x="771" y="9647"/>
                    <a:pt x="0" y="9581"/>
                  </a:cubicBezTo>
                  <a:lnTo>
                    <a:pt x="0" y="9684"/>
                  </a:lnTo>
                  <a:cubicBezTo>
                    <a:pt x="750" y="9788"/>
                    <a:pt x="1526" y="9788"/>
                    <a:pt x="2172" y="9788"/>
                  </a:cubicBezTo>
                  <a:cubicBezTo>
                    <a:pt x="7859" y="9788"/>
                    <a:pt x="13572" y="8185"/>
                    <a:pt x="18199" y="4954"/>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6" name="Google Shape;946;p38"/>
            <p:cNvSpPr/>
            <p:nvPr/>
          </p:nvSpPr>
          <p:spPr>
            <a:xfrm rot="10800000">
              <a:off x="240700" y="3136825"/>
              <a:ext cx="2132675" cy="148825"/>
            </a:xfrm>
            <a:custGeom>
              <a:avLst/>
              <a:gdLst/>
              <a:ahLst/>
              <a:cxnLst/>
              <a:rect l="l" t="t" r="r" b="b"/>
              <a:pathLst>
                <a:path w="85307" h="5953" extrusionOk="0">
                  <a:moveTo>
                    <a:pt x="85307" y="575"/>
                  </a:moveTo>
                  <a:cubicBezTo>
                    <a:pt x="82468" y="2005"/>
                    <a:pt x="79222" y="2384"/>
                    <a:pt x="76398" y="2384"/>
                  </a:cubicBezTo>
                  <a:cubicBezTo>
                    <a:pt x="75596" y="2384"/>
                    <a:pt x="74828" y="2353"/>
                    <a:pt x="74113" y="2307"/>
                  </a:cubicBezTo>
                  <a:lnTo>
                    <a:pt x="74113" y="2307"/>
                  </a:lnTo>
                  <a:cubicBezTo>
                    <a:pt x="74966" y="2389"/>
                    <a:pt x="75895" y="2442"/>
                    <a:pt x="76867" y="2442"/>
                  </a:cubicBezTo>
                  <a:cubicBezTo>
                    <a:pt x="79577" y="2442"/>
                    <a:pt x="82624" y="2030"/>
                    <a:pt x="85307" y="679"/>
                  </a:cubicBezTo>
                  <a:lnTo>
                    <a:pt x="85307" y="575"/>
                  </a:lnTo>
                  <a:close/>
                  <a:moveTo>
                    <a:pt x="56649" y="1"/>
                  </a:moveTo>
                  <a:cubicBezTo>
                    <a:pt x="52890" y="1"/>
                    <a:pt x="49086" y="571"/>
                    <a:pt x="45471" y="1661"/>
                  </a:cubicBezTo>
                  <a:cubicBezTo>
                    <a:pt x="44489" y="1971"/>
                    <a:pt x="43636" y="2307"/>
                    <a:pt x="42757" y="2514"/>
                  </a:cubicBezTo>
                  <a:cubicBezTo>
                    <a:pt x="41051" y="3161"/>
                    <a:pt x="39422" y="3703"/>
                    <a:pt x="37716" y="4014"/>
                  </a:cubicBezTo>
                  <a:cubicBezTo>
                    <a:pt x="36577" y="4257"/>
                    <a:pt x="35471" y="4379"/>
                    <a:pt x="34424" y="4379"/>
                  </a:cubicBezTo>
                  <a:cubicBezTo>
                    <a:pt x="32691" y="4379"/>
                    <a:pt x="31121" y="4044"/>
                    <a:pt x="29832" y="3367"/>
                  </a:cubicBezTo>
                  <a:cubicBezTo>
                    <a:pt x="29185" y="3161"/>
                    <a:pt x="28668" y="2721"/>
                    <a:pt x="28126" y="2411"/>
                  </a:cubicBezTo>
                  <a:cubicBezTo>
                    <a:pt x="27376" y="1868"/>
                    <a:pt x="26497" y="1222"/>
                    <a:pt x="25541" y="1015"/>
                  </a:cubicBezTo>
                  <a:cubicBezTo>
                    <a:pt x="24916" y="803"/>
                    <a:pt x="24291" y="711"/>
                    <a:pt x="23666" y="711"/>
                  </a:cubicBezTo>
                  <a:cubicBezTo>
                    <a:pt x="21706" y="711"/>
                    <a:pt x="19746" y="1613"/>
                    <a:pt x="17785" y="2514"/>
                  </a:cubicBezTo>
                  <a:cubicBezTo>
                    <a:pt x="17449" y="2618"/>
                    <a:pt x="17243" y="2850"/>
                    <a:pt x="16907" y="2954"/>
                  </a:cubicBezTo>
                  <a:cubicBezTo>
                    <a:pt x="13675" y="4350"/>
                    <a:pt x="10237" y="5306"/>
                    <a:pt x="6696" y="5746"/>
                  </a:cubicBezTo>
                  <a:cubicBezTo>
                    <a:pt x="5726" y="5877"/>
                    <a:pt x="4788" y="5937"/>
                    <a:pt x="3889" y="5937"/>
                  </a:cubicBezTo>
                  <a:cubicBezTo>
                    <a:pt x="2487" y="5937"/>
                    <a:pt x="1181" y="5791"/>
                    <a:pt x="0" y="5539"/>
                  </a:cubicBezTo>
                  <a:lnTo>
                    <a:pt x="0" y="5642"/>
                  </a:lnTo>
                  <a:cubicBezTo>
                    <a:pt x="1190" y="5849"/>
                    <a:pt x="2379" y="5952"/>
                    <a:pt x="3775" y="5952"/>
                  </a:cubicBezTo>
                  <a:cubicBezTo>
                    <a:pt x="4757" y="5952"/>
                    <a:pt x="5713" y="5952"/>
                    <a:pt x="6696" y="5849"/>
                  </a:cubicBezTo>
                  <a:cubicBezTo>
                    <a:pt x="10237" y="5435"/>
                    <a:pt x="13675" y="4453"/>
                    <a:pt x="16907" y="3057"/>
                  </a:cubicBezTo>
                  <a:cubicBezTo>
                    <a:pt x="17243" y="2850"/>
                    <a:pt x="17553" y="2721"/>
                    <a:pt x="17785" y="2618"/>
                  </a:cubicBezTo>
                  <a:cubicBezTo>
                    <a:pt x="19802" y="1690"/>
                    <a:pt x="21819" y="778"/>
                    <a:pt x="23787" y="778"/>
                  </a:cubicBezTo>
                  <a:cubicBezTo>
                    <a:pt x="24341" y="778"/>
                    <a:pt x="24892" y="850"/>
                    <a:pt x="25437" y="1015"/>
                  </a:cubicBezTo>
                  <a:cubicBezTo>
                    <a:pt x="26394" y="1325"/>
                    <a:pt x="27247" y="1868"/>
                    <a:pt x="28126" y="2514"/>
                  </a:cubicBezTo>
                  <a:lnTo>
                    <a:pt x="29728" y="3497"/>
                  </a:lnTo>
                  <a:cubicBezTo>
                    <a:pt x="31093" y="4162"/>
                    <a:pt x="32702" y="4502"/>
                    <a:pt x="34460" y="4502"/>
                  </a:cubicBezTo>
                  <a:cubicBezTo>
                    <a:pt x="35500" y="4502"/>
                    <a:pt x="36592" y="4383"/>
                    <a:pt x="37716" y="4143"/>
                  </a:cubicBezTo>
                  <a:cubicBezTo>
                    <a:pt x="39422" y="3807"/>
                    <a:pt x="41154" y="3264"/>
                    <a:pt x="42757" y="2618"/>
                  </a:cubicBezTo>
                  <a:cubicBezTo>
                    <a:pt x="43636" y="2307"/>
                    <a:pt x="44592" y="2075"/>
                    <a:pt x="45471" y="1765"/>
                  </a:cubicBezTo>
                  <a:cubicBezTo>
                    <a:pt x="49048" y="686"/>
                    <a:pt x="52809" y="116"/>
                    <a:pt x="56530" y="116"/>
                  </a:cubicBezTo>
                  <a:cubicBezTo>
                    <a:pt x="57623" y="116"/>
                    <a:pt x="58712" y="165"/>
                    <a:pt x="59792" y="265"/>
                  </a:cubicBezTo>
                  <a:cubicBezTo>
                    <a:pt x="62145" y="472"/>
                    <a:pt x="64523" y="912"/>
                    <a:pt x="66901" y="1325"/>
                  </a:cubicBezTo>
                  <a:cubicBezTo>
                    <a:pt x="69254" y="1765"/>
                    <a:pt x="71632" y="2204"/>
                    <a:pt x="74113" y="2307"/>
                  </a:cubicBezTo>
                  <a:cubicBezTo>
                    <a:pt x="71632" y="2075"/>
                    <a:pt x="69254" y="1661"/>
                    <a:pt x="66901" y="1222"/>
                  </a:cubicBezTo>
                  <a:cubicBezTo>
                    <a:pt x="64626" y="782"/>
                    <a:pt x="62145" y="369"/>
                    <a:pt x="59792" y="136"/>
                  </a:cubicBezTo>
                  <a:cubicBezTo>
                    <a:pt x="58752" y="46"/>
                    <a:pt x="57702" y="1"/>
                    <a:pt x="56649"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7" name="Google Shape;947;p38"/>
            <p:cNvSpPr/>
            <p:nvPr/>
          </p:nvSpPr>
          <p:spPr>
            <a:xfrm>
              <a:off x="240700" y="2458750"/>
              <a:ext cx="2132675" cy="149800"/>
            </a:xfrm>
            <a:custGeom>
              <a:avLst/>
              <a:gdLst/>
              <a:ahLst/>
              <a:cxnLst/>
              <a:rect l="l" t="t" r="r" b="b"/>
              <a:pathLst>
                <a:path w="85307" h="5992" extrusionOk="0">
                  <a:moveTo>
                    <a:pt x="80044" y="3167"/>
                  </a:moveTo>
                  <a:cubicBezTo>
                    <a:pt x="76610" y="3167"/>
                    <a:pt x="73050" y="3806"/>
                    <a:pt x="69590" y="4433"/>
                  </a:cubicBezTo>
                  <a:cubicBezTo>
                    <a:pt x="68840" y="4537"/>
                    <a:pt x="68090" y="4640"/>
                    <a:pt x="67315" y="4873"/>
                  </a:cubicBezTo>
                  <a:cubicBezTo>
                    <a:pt x="68090" y="4769"/>
                    <a:pt x="68840" y="4640"/>
                    <a:pt x="69693" y="4537"/>
                  </a:cubicBezTo>
                  <a:cubicBezTo>
                    <a:pt x="73153" y="3909"/>
                    <a:pt x="76669" y="3270"/>
                    <a:pt x="80072" y="3270"/>
                  </a:cubicBezTo>
                  <a:cubicBezTo>
                    <a:pt x="81856" y="3270"/>
                    <a:pt x="83609" y="3446"/>
                    <a:pt x="85307" y="3890"/>
                  </a:cubicBezTo>
                  <a:lnTo>
                    <a:pt x="85307" y="3787"/>
                  </a:lnTo>
                  <a:cubicBezTo>
                    <a:pt x="83609" y="3342"/>
                    <a:pt x="81843" y="3167"/>
                    <a:pt x="80044" y="3167"/>
                  </a:cubicBezTo>
                  <a:close/>
                  <a:moveTo>
                    <a:pt x="27826" y="0"/>
                  </a:moveTo>
                  <a:cubicBezTo>
                    <a:pt x="23296" y="0"/>
                    <a:pt x="18713" y="1284"/>
                    <a:pt x="14322" y="2494"/>
                  </a:cubicBezTo>
                  <a:cubicBezTo>
                    <a:pt x="13805" y="2598"/>
                    <a:pt x="13262" y="2830"/>
                    <a:pt x="12822" y="2934"/>
                  </a:cubicBezTo>
                  <a:cubicBezTo>
                    <a:pt x="9063" y="3969"/>
                    <a:pt x="5324" y="4828"/>
                    <a:pt x="1638" y="4828"/>
                  </a:cubicBezTo>
                  <a:cubicBezTo>
                    <a:pt x="1091" y="4828"/>
                    <a:pt x="545" y="4809"/>
                    <a:pt x="0" y="4769"/>
                  </a:cubicBezTo>
                  <a:lnTo>
                    <a:pt x="0" y="4873"/>
                  </a:lnTo>
                  <a:cubicBezTo>
                    <a:pt x="545" y="4913"/>
                    <a:pt x="1093" y="4932"/>
                    <a:pt x="1644" y="4932"/>
                  </a:cubicBezTo>
                  <a:cubicBezTo>
                    <a:pt x="5353" y="4932"/>
                    <a:pt x="9176" y="4073"/>
                    <a:pt x="12822" y="3037"/>
                  </a:cubicBezTo>
                  <a:cubicBezTo>
                    <a:pt x="13365" y="2830"/>
                    <a:pt x="13805" y="2701"/>
                    <a:pt x="14322" y="2598"/>
                  </a:cubicBezTo>
                  <a:cubicBezTo>
                    <a:pt x="18671" y="1322"/>
                    <a:pt x="23208" y="89"/>
                    <a:pt x="27696" y="89"/>
                  </a:cubicBezTo>
                  <a:cubicBezTo>
                    <a:pt x="29209" y="89"/>
                    <a:pt x="30717" y="230"/>
                    <a:pt x="32210" y="556"/>
                  </a:cubicBezTo>
                  <a:cubicBezTo>
                    <a:pt x="34149" y="995"/>
                    <a:pt x="36088" y="1745"/>
                    <a:pt x="37923" y="2494"/>
                  </a:cubicBezTo>
                  <a:cubicBezTo>
                    <a:pt x="38879" y="2934"/>
                    <a:pt x="39965" y="3347"/>
                    <a:pt x="40947" y="3684"/>
                  </a:cubicBezTo>
                  <a:cubicBezTo>
                    <a:pt x="45277" y="5213"/>
                    <a:pt x="50060" y="5992"/>
                    <a:pt x="55408" y="5992"/>
                  </a:cubicBezTo>
                  <a:cubicBezTo>
                    <a:pt x="59096" y="5992"/>
                    <a:pt x="63052" y="5622"/>
                    <a:pt x="67315" y="4873"/>
                  </a:cubicBezTo>
                  <a:lnTo>
                    <a:pt x="67315" y="4873"/>
                  </a:lnTo>
                  <a:cubicBezTo>
                    <a:pt x="63132" y="5556"/>
                    <a:pt x="59244" y="5899"/>
                    <a:pt x="55616" y="5899"/>
                  </a:cubicBezTo>
                  <a:cubicBezTo>
                    <a:pt x="50184" y="5899"/>
                    <a:pt x="45333" y="5130"/>
                    <a:pt x="40947" y="3580"/>
                  </a:cubicBezTo>
                  <a:cubicBezTo>
                    <a:pt x="39965" y="3244"/>
                    <a:pt x="39009" y="2830"/>
                    <a:pt x="38026" y="2391"/>
                  </a:cubicBezTo>
                  <a:cubicBezTo>
                    <a:pt x="36088" y="1641"/>
                    <a:pt x="34149" y="892"/>
                    <a:pt x="32210" y="452"/>
                  </a:cubicBezTo>
                  <a:cubicBezTo>
                    <a:pt x="30760" y="136"/>
                    <a:pt x="29296" y="0"/>
                    <a:pt x="27826"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8" name="Google Shape;948;p38"/>
            <p:cNvSpPr/>
            <p:nvPr/>
          </p:nvSpPr>
          <p:spPr>
            <a:xfrm>
              <a:off x="240700" y="2510800"/>
              <a:ext cx="2132675" cy="244925"/>
            </a:xfrm>
            <a:custGeom>
              <a:avLst/>
              <a:gdLst/>
              <a:ahLst/>
              <a:cxnLst/>
              <a:rect l="l" t="t" r="r" b="b"/>
              <a:pathLst>
                <a:path w="85307" h="9797" extrusionOk="0">
                  <a:moveTo>
                    <a:pt x="74439" y="5421"/>
                  </a:moveTo>
                  <a:cubicBezTo>
                    <a:pt x="72500" y="5421"/>
                    <a:pt x="70570" y="5670"/>
                    <a:pt x="68737" y="6125"/>
                  </a:cubicBezTo>
                  <a:cubicBezTo>
                    <a:pt x="67444" y="6436"/>
                    <a:pt x="66152" y="6978"/>
                    <a:pt x="64859" y="7418"/>
                  </a:cubicBezTo>
                  <a:cubicBezTo>
                    <a:pt x="63230" y="7961"/>
                    <a:pt x="61395" y="8607"/>
                    <a:pt x="59689" y="8917"/>
                  </a:cubicBezTo>
                  <a:cubicBezTo>
                    <a:pt x="58636" y="9105"/>
                    <a:pt x="57556" y="9198"/>
                    <a:pt x="56441" y="9198"/>
                  </a:cubicBezTo>
                  <a:cubicBezTo>
                    <a:pt x="53094" y="9198"/>
                    <a:pt x="49420" y="8355"/>
                    <a:pt x="45135" y="6668"/>
                  </a:cubicBezTo>
                  <a:lnTo>
                    <a:pt x="45135" y="6668"/>
                  </a:lnTo>
                  <a:cubicBezTo>
                    <a:pt x="49423" y="8434"/>
                    <a:pt x="53099" y="9311"/>
                    <a:pt x="56448" y="9311"/>
                  </a:cubicBezTo>
                  <a:cubicBezTo>
                    <a:pt x="57561" y="9311"/>
                    <a:pt x="58638" y="9214"/>
                    <a:pt x="59689" y="9021"/>
                  </a:cubicBezTo>
                  <a:cubicBezTo>
                    <a:pt x="61498" y="8710"/>
                    <a:pt x="63230" y="8064"/>
                    <a:pt x="64962" y="7521"/>
                  </a:cubicBezTo>
                  <a:cubicBezTo>
                    <a:pt x="66152" y="6978"/>
                    <a:pt x="67444" y="6565"/>
                    <a:pt x="68737" y="6229"/>
                  </a:cubicBezTo>
                  <a:cubicBezTo>
                    <a:pt x="70614" y="5776"/>
                    <a:pt x="72528" y="5535"/>
                    <a:pt x="74440" y="5535"/>
                  </a:cubicBezTo>
                  <a:cubicBezTo>
                    <a:pt x="76134" y="5535"/>
                    <a:pt x="77826" y="5725"/>
                    <a:pt x="79490" y="6125"/>
                  </a:cubicBezTo>
                  <a:cubicBezTo>
                    <a:pt x="79930" y="6125"/>
                    <a:pt x="80240" y="6229"/>
                    <a:pt x="80576" y="6332"/>
                  </a:cubicBezTo>
                  <a:cubicBezTo>
                    <a:pt x="81749" y="6676"/>
                    <a:pt x="83001" y="6941"/>
                    <a:pt x="84208" y="6941"/>
                  </a:cubicBezTo>
                  <a:cubicBezTo>
                    <a:pt x="84544" y="6941"/>
                    <a:pt x="84877" y="6920"/>
                    <a:pt x="85203" y="6875"/>
                  </a:cubicBezTo>
                  <a:lnTo>
                    <a:pt x="85307" y="6875"/>
                  </a:lnTo>
                  <a:lnTo>
                    <a:pt x="85307" y="6772"/>
                  </a:lnTo>
                  <a:lnTo>
                    <a:pt x="85203" y="6772"/>
                  </a:lnTo>
                  <a:cubicBezTo>
                    <a:pt x="84877" y="6817"/>
                    <a:pt x="84549" y="6837"/>
                    <a:pt x="84220" y="6837"/>
                  </a:cubicBezTo>
                  <a:cubicBezTo>
                    <a:pt x="83041" y="6837"/>
                    <a:pt x="81852" y="6572"/>
                    <a:pt x="80679" y="6229"/>
                  </a:cubicBezTo>
                  <a:cubicBezTo>
                    <a:pt x="80240" y="6125"/>
                    <a:pt x="79930" y="6022"/>
                    <a:pt x="79490" y="6022"/>
                  </a:cubicBezTo>
                  <a:cubicBezTo>
                    <a:pt x="77838" y="5612"/>
                    <a:pt x="76135" y="5421"/>
                    <a:pt x="74439" y="5421"/>
                  </a:cubicBezTo>
                  <a:close/>
                  <a:moveTo>
                    <a:pt x="26432" y="0"/>
                  </a:moveTo>
                  <a:cubicBezTo>
                    <a:pt x="25780" y="0"/>
                    <a:pt x="25117" y="61"/>
                    <a:pt x="24455" y="206"/>
                  </a:cubicBezTo>
                  <a:cubicBezTo>
                    <a:pt x="22206" y="748"/>
                    <a:pt x="20370" y="2248"/>
                    <a:pt x="18535" y="3644"/>
                  </a:cubicBezTo>
                  <a:cubicBezTo>
                    <a:pt x="17889" y="4083"/>
                    <a:pt x="17346" y="4497"/>
                    <a:pt x="16803" y="4936"/>
                  </a:cubicBezTo>
                  <a:cubicBezTo>
                    <a:pt x="12289" y="8079"/>
                    <a:pt x="6933" y="9710"/>
                    <a:pt x="1524" y="9710"/>
                  </a:cubicBezTo>
                  <a:cubicBezTo>
                    <a:pt x="1017" y="9710"/>
                    <a:pt x="508" y="9696"/>
                    <a:pt x="0" y="9667"/>
                  </a:cubicBezTo>
                  <a:lnTo>
                    <a:pt x="0" y="9796"/>
                  </a:lnTo>
                  <a:lnTo>
                    <a:pt x="1629" y="9796"/>
                  </a:lnTo>
                  <a:cubicBezTo>
                    <a:pt x="7006" y="9796"/>
                    <a:pt x="12383" y="8168"/>
                    <a:pt x="16803" y="5040"/>
                  </a:cubicBezTo>
                  <a:cubicBezTo>
                    <a:pt x="17346" y="4626"/>
                    <a:pt x="17992" y="4187"/>
                    <a:pt x="18535" y="3747"/>
                  </a:cubicBezTo>
                  <a:cubicBezTo>
                    <a:pt x="20370" y="2351"/>
                    <a:pt x="22309" y="852"/>
                    <a:pt x="24455" y="309"/>
                  </a:cubicBezTo>
                  <a:cubicBezTo>
                    <a:pt x="25168" y="153"/>
                    <a:pt x="25881" y="87"/>
                    <a:pt x="26581" y="87"/>
                  </a:cubicBezTo>
                  <a:cubicBezTo>
                    <a:pt x="28318" y="87"/>
                    <a:pt x="29975" y="495"/>
                    <a:pt x="31357" y="955"/>
                  </a:cubicBezTo>
                  <a:cubicBezTo>
                    <a:pt x="34356" y="1808"/>
                    <a:pt x="37277" y="3204"/>
                    <a:pt x="40172" y="4497"/>
                  </a:cubicBezTo>
                  <a:cubicBezTo>
                    <a:pt x="41800" y="5272"/>
                    <a:pt x="43403" y="6022"/>
                    <a:pt x="45135" y="6668"/>
                  </a:cubicBezTo>
                  <a:cubicBezTo>
                    <a:pt x="43532" y="5919"/>
                    <a:pt x="41800" y="5143"/>
                    <a:pt x="40172" y="4393"/>
                  </a:cubicBezTo>
                  <a:cubicBezTo>
                    <a:pt x="37380" y="3101"/>
                    <a:pt x="34356" y="1808"/>
                    <a:pt x="31357" y="852"/>
                  </a:cubicBezTo>
                  <a:cubicBezTo>
                    <a:pt x="29936" y="454"/>
                    <a:pt x="28223" y="0"/>
                    <a:pt x="26432"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949" name="Google Shape;949;p38"/>
          <p:cNvGrpSpPr/>
          <p:nvPr/>
        </p:nvGrpSpPr>
        <p:grpSpPr>
          <a:xfrm flipH="1">
            <a:off x="402265" y="1810173"/>
            <a:ext cx="8274335" cy="893824"/>
            <a:chOff x="-624307" y="1816938"/>
            <a:chExt cx="9603452" cy="1037401"/>
          </a:xfrm>
        </p:grpSpPr>
        <p:sp>
          <p:nvSpPr>
            <p:cNvPr id="950" name="Google Shape;950;p38"/>
            <p:cNvSpPr/>
            <p:nvPr/>
          </p:nvSpPr>
          <p:spPr>
            <a:xfrm>
              <a:off x="7947087" y="2557150"/>
              <a:ext cx="1032058" cy="297188"/>
            </a:xfrm>
            <a:custGeom>
              <a:avLst/>
              <a:gdLst/>
              <a:ahLst/>
              <a:cxnLst/>
              <a:rect l="l" t="t" r="r" b="b"/>
              <a:pathLst>
                <a:path w="31977" h="9208" extrusionOk="0">
                  <a:moveTo>
                    <a:pt x="16818" y="1"/>
                  </a:moveTo>
                  <a:cubicBezTo>
                    <a:pt x="16227" y="1"/>
                    <a:pt x="15634" y="97"/>
                    <a:pt x="15071" y="263"/>
                  </a:cubicBezTo>
                  <a:cubicBezTo>
                    <a:pt x="11736" y="1116"/>
                    <a:pt x="8608" y="3805"/>
                    <a:pt x="6669" y="7476"/>
                  </a:cubicBezTo>
                  <a:cubicBezTo>
                    <a:pt x="5989" y="6904"/>
                    <a:pt x="5158" y="6633"/>
                    <a:pt x="4320" y="6633"/>
                  </a:cubicBezTo>
                  <a:cubicBezTo>
                    <a:pt x="3566" y="6633"/>
                    <a:pt x="2807" y="6853"/>
                    <a:pt x="2146" y="7269"/>
                  </a:cubicBezTo>
                  <a:cubicBezTo>
                    <a:pt x="1396" y="7682"/>
                    <a:pt x="646" y="8329"/>
                    <a:pt x="0" y="9208"/>
                  </a:cubicBezTo>
                  <a:lnTo>
                    <a:pt x="31977" y="9208"/>
                  </a:lnTo>
                  <a:lnTo>
                    <a:pt x="31977" y="8872"/>
                  </a:lnTo>
                  <a:cubicBezTo>
                    <a:pt x="30917" y="7036"/>
                    <a:pt x="29185" y="5873"/>
                    <a:pt x="27453" y="5640"/>
                  </a:cubicBezTo>
                  <a:cubicBezTo>
                    <a:pt x="27198" y="5594"/>
                    <a:pt x="26940" y="5571"/>
                    <a:pt x="26681" y="5571"/>
                  </a:cubicBezTo>
                  <a:cubicBezTo>
                    <a:pt x="25210" y="5571"/>
                    <a:pt x="23718" y="6304"/>
                    <a:pt x="22619" y="7579"/>
                  </a:cubicBezTo>
                  <a:cubicBezTo>
                    <a:pt x="22283" y="6390"/>
                    <a:pt x="22076" y="5330"/>
                    <a:pt x="21637" y="4244"/>
                  </a:cubicBezTo>
                  <a:cubicBezTo>
                    <a:pt x="21327" y="3391"/>
                    <a:pt x="20991" y="2409"/>
                    <a:pt x="20474" y="1763"/>
                  </a:cubicBezTo>
                  <a:cubicBezTo>
                    <a:pt x="19488" y="491"/>
                    <a:pt x="18155" y="1"/>
                    <a:pt x="1681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1" name="Google Shape;951;p38"/>
            <p:cNvSpPr/>
            <p:nvPr/>
          </p:nvSpPr>
          <p:spPr>
            <a:xfrm flipH="1">
              <a:off x="6861573" y="1816938"/>
              <a:ext cx="1807340" cy="520459"/>
            </a:xfrm>
            <a:custGeom>
              <a:avLst/>
              <a:gdLst/>
              <a:ahLst/>
              <a:cxnLst/>
              <a:rect l="l" t="t" r="r" b="b"/>
              <a:pathLst>
                <a:path w="31977" h="9208" extrusionOk="0">
                  <a:moveTo>
                    <a:pt x="16818" y="1"/>
                  </a:moveTo>
                  <a:cubicBezTo>
                    <a:pt x="16227" y="1"/>
                    <a:pt x="15634" y="97"/>
                    <a:pt x="15071" y="263"/>
                  </a:cubicBezTo>
                  <a:cubicBezTo>
                    <a:pt x="11736" y="1116"/>
                    <a:pt x="8608" y="3805"/>
                    <a:pt x="6669" y="7476"/>
                  </a:cubicBezTo>
                  <a:cubicBezTo>
                    <a:pt x="5989" y="6904"/>
                    <a:pt x="5158" y="6633"/>
                    <a:pt x="4320" y="6633"/>
                  </a:cubicBezTo>
                  <a:cubicBezTo>
                    <a:pt x="3566" y="6633"/>
                    <a:pt x="2807" y="6853"/>
                    <a:pt x="2146" y="7269"/>
                  </a:cubicBezTo>
                  <a:cubicBezTo>
                    <a:pt x="1396" y="7682"/>
                    <a:pt x="646" y="8329"/>
                    <a:pt x="0" y="9208"/>
                  </a:cubicBezTo>
                  <a:lnTo>
                    <a:pt x="31977" y="9208"/>
                  </a:lnTo>
                  <a:lnTo>
                    <a:pt x="31977" y="8872"/>
                  </a:lnTo>
                  <a:cubicBezTo>
                    <a:pt x="30917" y="7036"/>
                    <a:pt x="29185" y="5873"/>
                    <a:pt x="27453" y="5640"/>
                  </a:cubicBezTo>
                  <a:cubicBezTo>
                    <a:pt x="27198" y="5594"/>
                    <a:pt x="26940" y="5571"/>
                    <a:pt x="26681" y="5571"/>
                  </a:cubicBezTo>
                  <a:cubicBezTo>
                    <a:pt x="25210" y="5571"/>
                    <a:pt x="23718" y="6304"/>
                    <a:pt x="22619" y="7579"/>
                  </a:cubicBezTo>
                  <a:cubicBezTo>
                    <a:pt x="22283" y="6390"/>
                    <a:pt x="22076" y="5330"/>
                    <a:pt x="21637" y="4244"/>
                  </a:cubicBezTo>
                  <a:cubicBezTo>
                    <a:pt x="21327" y="3391"/>
                    <a:pt x="20991" y="2409"/>
                    <a:pt x="20474" y="1763"/>
                  </a:cubicBezTo>
                  <a:cubicBezTo>
                    <a:pt x="19488" y="491"/>
                    <a:pt x="18155" y="1"/>
                    <a:pt x="16818"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2" name="Google Shape;952;p38"/>
            <p:cNvSpPr/>
            <p:nvPr/>
          </p:nvSpPr>
          <p:spPr>
            <a:xfrm>
              <a:off x="-624307" y="1942454"/>
              <a:ext cx="2589338" cy="745664"/>
            </a:xfrm>
            <a:custGeom>
              <a:avLst/>
              <a:gdLst/>
              <a:ahLst/>
              <a:cxnLst/>
              <a:rect l="l" t="t" r="r" b="b"/>
              <a:pathLst>
                <a:path w="31977" h="9208" extrusionOk="0">
                  <a:moveTo>
                    <a:pt x="16818" y="1"/>
                  </a:moveTo>
                  <a:cubicBezTo>
                    <a:pt x="16227" y="1"/>
                    <a:pt x="15634" y="97"/>
                    <a:pt x="15071" y="263"/>
                  </a:cubicBezTo>
                  <a:cubicBezTo>
                    <a:pt x="11736" y="1116"/>
                    <a:pt x="8608" y="3805"/>
                    <a:pt x="6669" y="7476"/>
                  </a:cubicBezTo>
                  <a:cubicBezTo>
                    <a:pt x="5989" y="6904"/>
                    <a:pt x="5158" y="6633"/>
                    <a:pt x="4320" y="6633"/>
                  </a:cubicBezTo>
                  <a:cubicBezTo>
                    <a:pt x="3566" y="6633"/>
                    <a:pt x="2807" y="6853"/>
                    <a:pt x="2146" y="7269"/>
                  </a:cubicBezTo>
                  <a:cubicBezTo>
                    <a:pt x="1396" y="7682"/>
                    <a:pt x="646" y="8329"/>
                    <a:pt x="0" y="9208"/>
                  </a:cubicBezTo>
                  <a:lnTo>
                    <a:pt x="31977" y="9208"/>
                  </a:lnTo>
                  <a:lnTo>
                    <a:pt x="31977" y="8872"/>
                  </a:lnTo>
                  <a:cubicBezTo>
                    <a:pt x="30917" y="7036"/>
                    <a:pt x="29185" y="5873"/>
                    <a:pt x="27453" y="5640"/>
                  </a:cubicBezTo>
                  <a:cubicBezTo>
                    <a:pt x="27198" y="5594"/>
                    <a:pt x="26940" y="5571"/>
                    <a:pt x="26681" y="5571"/>
                  </a:cubicBezTo>
                  <a:cubicBezTo>
                    <a:pt x="25210" y="5571"/>
                    <a:pt x="23718" y="6304"/>
                    <a:pt x="22619" y="7579"/>
                  </a:cubicBezTo>
                  <a:cubicBezTo>
                    <a:pt x="22283" y="6390"/>
                    <a:pt x="22076" y="5330"/>
                    <a:pt x="21637" y="4244"/>
                  </a:cubicBezTo>
                  <a:cubicBezTo>
                    <a:pt x="21327" y="3391"/>
                    <a:pt x="20991" y="2409"/>
                    <a:pt x="20474" y="1763"/>
                  </a:cubicBezTo>
                  <a:cubicBezTo>
                    <a:pt x="19488" y="491"/>
                    <a:pt x="18155" y="1"/>
                    <a:pt x="16818"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953" name="Google Shape;953;p38"/>
          <p:cNvGrpSpPr/>
          <p:nvPr/>
        </p:nvGrpSpPr>
        <p:grpSpPr>
          <a:xfrm flipH="1">
            <a:off x="252514" y="95395"/>
            <a:ext cx="8679841" cy="1262940"/>
            <a:chOff x="215334" y="102170"/>
            <a:chExt cx="8679841" cy="1262940"/>
          </a:xfrm>
        </p:grpSpPr>
        <p:grpSp>
          <p:nvGrpSpPr>
            <p:cNvPr id="954" name="Google Shape;954;p38"/>
            <p:cNvGrpSpPr/>
            <p:nvPr/>
          </p:nvGrpSpPr>
          <p:grpSpPr>
            <a:xfrm flipH="1">
              <a:off x="215334" y="619425"/>
              <a:ext cx="744991" cy="745685"/>
              <a:chOff x="215334" y="619425"/>
              <a:chExt cx="744991" cy="745685"/>
            </a:xfrm>
          </p:grpSpPr>
          <p:sp>
            <p:nvSpPr>
              <p:cNvPr id="955" name="Google Shape;955;p38"/>
              <p:cNvSpPr/>
              <p:nvPr/>
            </p:nvSpPr>
            <p:spPr>
              <a:xfrm>
                <a:off x="215334" y="657285"/>
                <a:ext cx="623680" cy="707825"/>
              </a:xfrm>
              <a:custGeom>
                <a:avLst/>
                <a:gdLst/>
                <a:ahLst/>
                <a:cxnLst/>
                <a:rect l="l" t="t" r="r" b="b"/>
                <a:pathLst>
                  <a:path w="2483" h="2818" extrusionOk="0">
                    <a:moveTo>
                      <a:pt x="440" y="0"/>
                    </a:moveTo>
                    <a:lnTo>
                      <a:pt x="983" y="1189"/>
                    </a:lnTo>
                    <a:lnTo>
                      <a:pt x="1" y="1836"/>
                    </a:lnTo>
                    <a:lnTo>
                      <a:pt x="983" y="1732"/>
                    </a:lnTo>
                    <a:lnTo>
                      <a:pt x="1086" y="2818"/>
                    </a:lnTo>
                    <a:lnTo>
                      <a:pt x="1422" y="1629"/>
                    </a:lnTo>
                    <a:lnTo>
                      <a:pt x="2482" y="2068"/>
                    </a:lnTo>
                    <a:lnTo>
                      <a:pt x="2482" y="2068"/>
                    </a:lnTo>
                    <a:lnTo>
                      <a:pt x="1733" y="1189"/>
                    </a:lnTo>
                    <a:lnTo>
                      <a:pt x="2275" y="336"/>
                    </a:lnTo>
                    <a:lnTo>
                      <a:pt x="2275" y="336"/>
                    </a:lnTo>
                    <a:lnTo>
                      <a:pt x="1293" y="983"/>
                    </a:lnTo>
                    <a:lnTo>
                      <a:pt x="44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6" name="Google Shape;956;p38"/>
              <p:cNvSpPr/>
              <p:nvPr/>
            </p:nvSpPr>
            <p:spPr>
              <a:xfrm>
                <a:off x="544950" y="619425"/>
                <a:ext cx="101100" cy="1011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7" name="Google Shape;957;p38"/>
              <p:cNvSpPr/>
              <p:nvPr/>
            </p:nvSpPr>
            <p:spPr>
              <a:xfrm>
                <a:off x="859225" y="619425"/>
                <a:ext cx="101100" cy="1011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958" name="Google Shape;958;p38"/>
            <p:cNvGrpSpPr/>
            <p:nvPr/>
          </p:nvGrpSpPr>
          <p:grpSpPr>
            <a:xfrm>
              <a:off x="8091068" y="102170"/>
              <a:ext cx="804107" cy="701546"/>
              <a:chOff x="8091068" y="102170"/>
              <a:chExt cx="804107" cy="701546"/>
            </a:xfrm>
          </p:grpSpPr>
          <p:sp>
            <p:nvSpPr>
              <p:cNvPr id="959" name="Google Shape;959;p38"/>
              <p:cNvSpPr/>
              <p:nvPr/>
            </p:nvSpPr>
            <p:spPr>
              <a:xfrm flipH="1">
                <a:off x="8219501" y="102170"/>
                <a:ext cx="675674" cy="701546"/>
              </a:xfrm>
              <a:custGeom>
                <a:avLst/>
                <a:gdLst/>
                <a:ahLst/>
                <a:cxnLst/>
                <a:rect l="l" t="t" r="r" b="b"/>
                <a:pathLst>
                  <a:path w="2690" h="2793" extrusionOk="0">
                    <a:moveTo>
                      <a:pt x="983" y="0"/>
                    </a:moveTo>
                    <a:lnTo>
                      <a:pt x="1190" y="1293"/>
                    </a:lnTo>
                    <a:lnTo>
                      <a:pt x="1" y="1603"/>
                    </a:lnTo>
                    <a:lnTo>
                      <a:pt x="1086" y="1732"/>
                    </a:lnTo>
                    <a:lnTo>
                      <a:pt x="750" y="2792"/>
                    </a:lnTo>
                    <a:lnTo>
                      <a:pt x="1526" y="1732"/>
                    </a:lnTo>
                    <a:lnTo>
                      <a:pt x="2379" y="2482"/>
                    </a:lnTo>
                    <a:lnTo>
                      <a:pt x="1939" y="1500"/>
                    </a:lnTo>
                    <a:lnTo>
                      <a:pt x="2689" y="854"/>
                    </a:lnTo>
                    <a:lnTo>
                      <a:pt x="2689" y="854"/>
                    </a:lnTo>
                    <a:lnTo>
                      <a:pt x="1629" y="1190"/>
                    </a:lnTo>
                    <a:lnTo>
                      <a:pt x="983"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0" name="Google Shape;960;p38"/>
              <p:cNvSpPr/>
              <p:nvPr/>
            </p:nvSpPr>
            <p:spPr>
              <a:xfrm flipH="1">
                <a:off x="8794068" y="619425"/>
                <a:ext cx="101100" cy="1011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1" name="Google Shape;961;p38"/>
              <p:cNvSpPr/>
              <p:nvPr/>
            </p:nvSpPr>
            <p:spPr>
              <a:xfrm flipH="1">
                <a:off x="8091068" y="680825"/>
                <a:ext cx="101100" cy="1011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grpSp>
        <p:nvGrpSpPr>
          <p:cNvPr id="962" name="Google Shape;962;p38"/>
          <p:cNvGrpSpPr/>
          <p:nvPr/>
        </p:nvGrpSpPr>
        <p:grpSpPr>
          <a:xfrm>
            <a:off x="3586860" y="4053372"/>
            <a:ext cx="1905167" cy="1088034"/>
            <a:chOff x="-3763673" y="2607529"/>
            <a:chExt cx="2515736" cy="1436728"/>
          </a:xfrm>
        </p:grpSpPr>
        <p:sp>
          <p:nvSpPr>
            <p:cNvPr id="963" name="Google Shape;963;p38"/>
            <p:cNvSpPr/>
            <p:nvPr/>
          </p:nvSpPr>
          <p:spPr>
            <a:xfrm rot="1123467">
              <a:off x="-3443702" y="3119945"/>
              <a:ext cx="555367" cy="829916"/>
            </a:xfrm>
            <a:custGeom>
              <a:avLst/>
              <a:gdLst/>
              <a:ahLst/>
              <a:cxnLst/>
              <a:rect l="l" t="t" r="r" b="b"/>
              <a:pathLst>
                <a:path w="4758" h="7110" extrusionOk="0">
                  <a:moveTo>
                    <a:pt x="440" y="1"/>
                  </a:moveTo>
                  <a:lnTo>
                    <a:pt x="1" y="337"/>
                  </a:lnTo>
                  <a:cubicBezTo>
                    <a:pt x="1733" y="2379"/>
                    <a:pt x="3232" y="4628"/>
                    <a:pt x="4318" y="7110"/>
                  </a:cubicBezTo>
                  <a:lnTo>
                    <a:pt x="4757" y="6903"/>
                  </a:lnTo>
                  <a:cubicBezTo>
                    <a:pt x="3671" y="4421"/>
                    <a:pt x="2172" y="2172"/>
                    <a:pt x="440"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4" name="Google Shape;964;p38"/>
            <p:cNvSpPr/>
            <p:nvPr/>
          </p:nvSpPr>
          <p:spPr>
            <a:xfrm rot="1123467">
              <a:off x="-3697826" y="2708360"/>
              <a:ext cx="715277" cy="528181"/>
            </a:xfrm>
            <a:custGeom>
              <a:avLst/>
              <a:gdLst/>
              <a:ahLst/>
              <a:cxnLst/>
              <a:rect l="l" t="t" r="r" b="b"/>
              <a:pathLst>
                <a:path w="6128" h="4525" extrusionOk="0">
                  <a:moveTo>
                    <a:pt x="5274" y="1"/>
                  </a:moveTo>
                  <a:cubicBezTo>
                    <a:pt x="5042" y="104"/>
                    <a:pt x="4835" y="208"/>
                    <a:pt x="4731" y="311"/>
                  </a:cubicBezTo>
                  <a:cubicBezTo>
                    <a:pt x="4395" y="544"/>
                    <a:pt x="4292" y="854"/>
                    <a:pt x="4085" y="1190"/>
                  </a:cubicBezTo>
                  <a:cubicBezTo>
                    <a:pt x="4085" y="957"/>
                    <a:pt x="3982" y="751"/>
                    <a:pt x="3749" y="647"/>
                  </a:cubicBezTo>
                  <a:cubicBezTo>
                    <a:pt x="3646" y="440"/>
                    <a:pt x="3542" y="208"/>
                    <a:pt x="3335" y="104"/>
                  </a:cubicBezTo>
                  <a:cubicBezTo>
                    <a:pt x="3239" y="61"/>
                    <a:pt x="3129" y="36"/>
                    <a:pt x="3027" y="36"/>
                  </a:cubicBezTo>
                  <a:cubicBezTo>
                    <a:pt x="2881" y="36"/>
                    <a:pt x="2750" y="87"/>
                    <a:pt x="2689" y="208"/>
                  </a:cubicBezTo>
                  <a:cubicBezTo>
                    <a:pt x="2457" y="311"/>
                    <a:pt x="2457" y="440"/>
                    <a:pt x="2457" y="647"/>
                  </a:cubicBezTo>
                  <a:cubicBezTo>
                    <a:pt x="2353" y="957"/>
                    <a:pt x="2353" y="1293"/>
                    <a:pt x="2457" y="1604"/>
                  </a:cubicBezTo>
                  <a:cubicBezTo>
                    <a:pt x="2250" y="1293"/>
                    <a:pt x="1810" y="1190"/>
                    <a:pt x="1500" y="1087"/>
                  </a:cubicBezTo>
                  <a:cubicBezTo>
                    <a:pt x="1293" y="1087"/>
                    <a:pt x="957" y="1087"/>
                    <a:pt x="854" y="1293"/>
                  </a:cubicBezTo>
                  <a:cubicBezTo>
                    <a:pt x="647" y="1397"/>
                    <a:pt x="750" y="1733"/>
                    <a:pt x="750" y="1940"/>
                  </a:cubicBezTo>
                  <a:cubicBezTo>
                    <a:pt x="854" y="2146"/>
                    <a:pt x="957" y="2483"/>
                    <a:pt x="1061" y="2586"/>
                  </a:cubicBezTo>
                  <a:cubicBezTo>
                    <a:pt x="750" y="2586"/>
                    <a:pt x="311" y="2793"/>
                    <a:pt x="104" y="3129"/>
                  </a:cubicBezTo>
                  <a:cubicBezTo>
                    <a:pt x="1" y="3232"/>
                    <a:pt x="1" y="3439"/>
                    <a:pt x="1" y="3542"/>
                  </a:cubicBezTo>
                  <a:cubicBezTo>
                    <a:pt x="104" y="3775"/>
                    <a:pt x="311" y="3775"/>
                    <a:pt x="518" y="3775"/>
                  </a:cubicBezTo>
                  <a:lnTo>
                    <a:pt x="2896" y="3775"/>
                  </a:lnTo>
                  <a:cubicBezTo>
                    <a:pt x="3646" y="3878"/>
                    <a:pt x="4395" y="4085"/>
                    <a:pt x="5042" y="4525"/>
                  </a:cubicBezTo>
                  <a:cubicBezTo>
                    <a:pt x="5274" y="3336"/>
                    <a:pt x="5481" y="2250"/>
                    <a:pt x="5920" y="1190"/>
                  </a:cubicBezTo>
                  <a:cubicBezTo>
                    <a:pt x="6024" y="854"/>
                    <a:pt x="6127" y="544"/>
                    <a:pt x="5920" y="208"/>
                  </a:cubicBezTo>
                  <a:cubicBezTo>
                    <a:pt x="5817" y="104"/>
                    <a:pt x="5481" y="1"/>
                    <a:pt x="527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5" name="Google Shape;965;p38"/>
            <p:cNvSpPr/>
            <p:nvPr/>
          </p:nvSpPr>
          <p:spPr>
            <a:xfrm rot="1123467">
              <a:off x="-3331976" y="3119372"/>
              <a:ext cx="190141" cy="187227"/>
            </a:xfrm>
            <a:custGeom>
              <a:avLst/>
              <a:gdLst/>
              <a:ahLst/>
              <a:cxnLst/>
              <a:rect l="l" t="t" r="r" b="b"/>
              <a:pathLst>
                <a:path w="1629" h="1604" extrusionOk="0">
                  <a:moveTo>
                    <a:pt x="1629" y="1"/>
                  </a:moveTo>
                  <a:cubicBezTo>
                    <a:pt x="1422" y="1"/>
                    <a:pt x="1293" y="104"/>
                    <a:pt x="1189" y="208"/>
                  </a:cubicBezTo>
                  <a:cubicBezTo>
                    <a:pt x="1086" y="311"/>
                    <a:pt x="1086" y="311"/>
                    <a:pt x="982" y="414"/>
                  </a:cubicBezTo>
                  <a:lnTo>
                    <a:pt x="982" y="750"/>
                  </a:lnTo>
                  <a:cubicBezTo>
                    <a:pt x="776" y="647"/>
                    <a:pt x="646" y="647"/>
                    <a:pt x="440" y="647"/>
                  </a:cubicBezTo>
                  <a:cubicBezTo>
                    <a:pt x="336" y="647"/>
                    <a:pt x="129" y="750"/>
                    <a:pt x="0" y="854"/>
                  </a:cubicBezTo>
                  <a:cubicBezTo>
                    <a:pt x="543" y="1061"/>
                    <a:pt x="1086" y="1293"/>
                    <a:pt x="1525" y="1604"/>
                  </a:cubicBezTo>
                  <a:cubicBezTo>
                    <a:pt x="1525" y="1061"/>
                    <a:pt x="1422" y="544"/>
                    <a:pt x="1629" y="1"/>
                  </a:cubicBezTo>
                  <a:close/>
                </a:path>
              </a:pathLst>
            </a:custGeom>
            <a:solidFill>
              <a:srgbClr val="4F1F3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6" name="Google Shape;966;p38"/>
            <p:cNvSpPr/>
            <p:nvPr/>
          </p:nvSpPr>
          <p:spPr>
            <a:xfrm rot="1123467">
              <a:off x="-3445145" y="3515586"/>
              <a:ext cx="452651" cy="350175"/>
            </a:xfrm>
            <a:custGeom>
              <a:avLst/>
              <a:gdLst/>
              <a:ahLst/>
              <a:cxnLst/>
              <a:rect l="l" t="t" r="r" b="b"/>
              <a:pathLst>
                <a:path w="3878" h="3000" extrusionOk="0">
                  <a:moveTo>
                    <a:pt x="0" y="1"/>
                  </a:moveTo>
                  <a:lnTo>
                    <a:pt x="0" y="1"/>
                  </a:lnTo>
                  <a:cubicBezTo>
                    <a:pt x="104" y="854"/>
                    <a:pt x="646" y="1707"/>
                    <a:pt x="1396" y="2250"/>
                  </a:cubicBezTo>
                  <a:cubicBezTo>
                    <a:pt x="2042" y="2689"/>
                    <a:pt x="3025" y="2999"/>
                    <a:pt x="3878" y="2999"/>
                  </a:cubicBezTo>
                  <a:cubicBezTo>
                    <a:pt x="3128" y="1500"/>
                    <a:pt x="1603" y="414"/>
                    <a:pt x="0"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7" name="Google Shape;967;p38"/>
            <p:cNvSpPr/>
            <p:nvPr/>
          </p:nvSpPr>
          <p:spPr>
            <a:xfrm rot="-1032839">
              <a:off x="-1976397" y="3286274"/>
              <a:ext cx="452644" cy="678993"/>
            </a:xfrm>
            <a:custGeom>
              <a:avLst/>
              <a:gdLst/>
              <a:ahLst/>
              <a:cxnLst/>
              <a:rect l="l" t="t" r="r" b="b"/>
              <a:pathLst>
                <a:path w="3878" h="5817" extrusionOk="0">
                  <a:moveTo>
                    <a:pt x="3567" y="1"/>
                  </a:moveTo>
                  <a:cubicBezTo>
                    <a:pt x="2172" y="1733"/>
                    <a:pt x="982" y="3671"/>
                    <a:pt x="0" y="5610"/>
                  </a:cubicBezTo>
                  <a:lnTo>
                    <a:pt x="336" y="5817"/>
                  </a:lnTo>
                  <a:cubicBezTo>
                    <a:pt x="1293" y="3775"/>
                    <a:pt x="2482" y="1939"/>
                    <a:pt x="3878" y="233"/>
                  </a:cubicBezTo>
                  <a:lnTo>
                    <a:pt x="3567"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8" name="Google Shape;968;p38"/>
            <p:cNvSpPr/>
            <p:nvPr/>
          </p:nvSpPr>
          <p:spPr>
            <a:xfrm rot="-1032839">
              <a:off x="-1877897" y="2955400"/>
              <a:ext cx="579519" cy="428617"/>
            </a:xfrm>
            <a:custGeom>
              <a:avLst/>
              <a:gdLst/>
              <a:ahLst/>
              <a:cxnLst/>
              <a:rect l="l" t="t" r="r" b="b"/>
              <a:pathLst>
                <a:path w="4965" h="3672" extrusionOk="0">
                  <a:moveTo>
                    <a:pt x="647" y="1"/>
                  </a:moveTo>
                  <a:cubicBezTo>
                    <a:pt x="440" y="1"/>
                    <a:pt x="234" y="1"/>
                    <a:pt x="104" y="207"/>
                  </a:cubicBezTo>
                  <a:cubicBezTo>
                    <a:pt x="1" y="440"/>
                    <a:pt x="104" y="647"/>
                    <a:pt x="104" y="957"/>
                  </a:cubicBezTo>
                  <a:cubicBezTo>
                    <a:pt x="440" y="1836"/>
                    <a:pt x="647" y="2689"/>
                    <a:pt x="880" y="3671"/>
                  </a:cubicBezTo>
                  <a:cubicBezTo>
                    <a:pt x="1397" y="3232"/>
                    <a:pt x="1940" y="3129"/>
                    <a:pt x="2586" y="3129"/>
                  </a:cubicBezTo>
                  <a:cubicBezTo>
                    <a:pt x="2801" y="3094"/>
                    <a:pt x="3017" y="3083"/>
                    <a:pt x="3232" y="3083"/>
                  </a:cubicBezTo>
                  <a:cubicBezTo>
                    <a:pt x="3663" y="3083"/>
                    <a:pt x="4094" y="3129"/>
                    <a:pt x="4525" y="3129"/>
                  </a:cubicBezTo>
                  <a:cubicBezTo>
                    <a:pt x="4628" y="3129"/>
                    <a:pt x="4861" y="3025"/>
                    <a:pt x="4964" y="2896"/>
                  </a:cubicBezTo>
                  <a:cubicBezTo>
                    <a:pt x="4964" y="2793"/>
                    <a:pt x="4964" y="2586"/>
                    <a:pt x="4861" y="2482"/>
                  </a:cubicBezTo>
                  <a:cubicBezTo>
                    <a:pt x="4628" y="2250"/>
                    <a:pt x="4318" y="2146"/>
                    <a:pt x="4111" y="2146"/>
                  </a:cubicBezTo>
                  <a:cubicBezTo>
                    <a:pt x="4215" y="1939"/>
                    <a:pt x="4318" y="1733"/>
                    <a:pt x="4318" y="1603"/>
                  </a:cubicBezTo>
                  <a:cubicBezTo>
                    <a:pt x="4421" y="1397"/>
                    <a:pt x="4421" y="1190"/>
                    <a:pt x="4318" y="957"/>
                  </a:cubicBezTo>
                  <a:cubicBezTo>
                    <a:pt x="4111" y="854"/>
                    <a:pt x="3982" y="854"/>
                    <a:pt x="3775" y="854"/>
                  </a:cubicBezTo>
                  <a:cubicBezTo>
                    <a:pt x="3465" y="957"/>
                    <a:pt x="3129" y="1086"/>
                    <a:pt x="2922" y="1293"/>
                  </a:cubicBezTo>
                  <a:cubicBezTo>
                    <a:pt x="3025" y="957"/>
                    <a:pt x="3025" y="750"/>
                    <a:pt x="3025" y="544"/>
                  </a:cubicBezTo>
                  <a:cubicBezTo>
                    <a:pt x="2922" y="311"/>
                    <a:pt x="2922" y="207"/>
                    <a:pt x="2819" y="104"/>
                  </a:cubicBezTo>
                  <a:cubicBezTo>
                    <a:pt x="2754" y="52"/>
                    <a:pt x="2670" y="27"/>
                    <a:pt x="2576" y="27"/>
                  </a:cubicBezTo>
                  <a:cubicBezTo>
                    <a:pt x="2483" y="27"/>
                    <a:pt x="2379" y="52"/>
                    <a:pt x="2276" y="104"/>
                  </a:cubicBezTo>
                  <a:cubicBezTo>
                    <a:pt x="2043" y="104"/>
                    <a:pt x="1940" y="311"/>
                    <a:pt x="1836" y="440"/>
                  </a:cubicBezTo>
                  <a:cubicBezTo>
                    <a:pt x="1733" y="647"/>
                    <a:pt x="1629" y="750"/>
                    <a:pt x="1629" y="957"/>
                  </a:cubicBezTo>
                  <a:cubicBezTo>
                    <a:pt x="1526" y="647"/>
                    <a:pt x="1293" y="440"/>
                    <a:pt x="1087" y="207"/>
                  </a:cubicBezTo>
                  <a:cubicBezTo>
                    <a:pt x="983" y="104"/>
                    <a:pt x="880" y="1"/>
                    <a:pt x="647"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9" name="Google Shape;969;p38"/>
            <p:cNvSpPr/>
            <p:nvPr/>
          </p:nvSpPr>
          <p:spPr>
            <a:xfrm rot="-1032839">
              <a:off x="-1759531" y="3294488"/>
              <a:ext cx="151037" cy="151043"/>
            </a:xfrm>
            <a:custGeom>
              <a:avLst/>
              <a:gdLst/>
              <a:ahLst/>
              <a:cxnLst/>
              <a:rect l="l" t="t" r="r" b="b"/>
              <a:pathLst>
                <a:path w="1294" h="1294" extrusionOk="0">
                  <a:moveTo>
                    <a:pt x="1" y="1"/>
                  </a:moveTo>
                  <a:cubicBezTo>
                    <a:pt x="104" y="440"/>
                    <a:pt x="104" y="854"/>
                    <a:pt x="104" y="1293"/>
                  </a:cubicBezTo>
                  <a:cubicBezTo>
                    <a:pt x="440" y="957"/>
                    <a:pt x="854" y="854"/>
                    <a:pt x="1293" y="647"/>
                  </a:cubicBezTo>
                  <a:cubicBezTo>
                    <a:pt x="1293" y="544"/>
                    <a:pt x="1086" y="440"/>
                    <a:pt x="983" y="440"/>
                  </a:cubicBezTo>
                  <a:cubicBezTo>
                    <a:pt x="854" y="440"/>
                    <a:pt x="647" y="440"/>
                    <a:pt x="544" y="544"/>
                  </a:cubicBezTo>
                  <a:lnTo>
                    <a:pt x="544" y="311"/>
                  </a:lnTo>
                  <a:cubicBezTo>
                    <a:pt x="544" y="208"/>
                    <a:pt x="440" y="208"/>
                    <a:pt x="337" y="104"/>
                  </a:cubicBezTo>
                  <a:cubicBezTo>
                    <a:pt x="337" y="1"/>
                    <a:pt x="104" y="1"/>
                    <a:pt x="1"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0" name="Google Shape;970;p38"/>
            <p:cNvSpPr/>
            <p:nvPr/>
          </p:nvSpPr>
          <p:spPr>
            <a:xfrm rot="-1032839">
              <a:off x="-1885745" y="3606969"/>
              <a:ext cx="365220" cy="289713"/>
            </a:xfrm>
            <a:custGeom>
              <a:avLst/>
              <a:gdLst/>
              <a:ahLst/>
              <a:cxnLst/>
              <a:rect l="l" t="t" r="r" b="b"/>
              <a:pathLst>
                <a:path w="3129" h="2482" extrusionOk="0">
                  <a:moveTo>
                    <a:pt x="3128" y="0"/>
                  </a:moveTo>
                  <a:cubicBezTo>
                    <a:pt x="1836" y="414"/>
                    <a:pt x="543" y="1293"/>
                    <a:pt x="1" y="2482"/>
                  </a:cubicBezTo>
                  <a:cubicBezTo>
                    <a:pt x="647" y="2482"/>
                    <a:pt x="1396" y="2249"/>
                    <a:pt x="1939" y="1836"/>
                  </a:cubicBezTo>
                  <a:cubicBezTo>
                    <a:pt x="2586" y="1396"/>
                    <a:pt x="3025" y="750"/>
                    <a:pt x="3128"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1" name="Google Shape;971;p38"/>
            <p:cNvSpPr/>
            <p:nvPr/>
          </p:nvSpPr>
          <p:spPr>
            <a:xfrm>
              <a:off x="-3714225" y="3650887"/>
              <a:ext cx="1599215" cy="393363"/>
            </a:xfrm>
            <a:custGeom>
              <a:avLst/>
              <a:gdLst/>
              <a:ahLst/>
              <a:cxnLst/>
              <a:rect l="l" t="t" r="r" b="b"/>
              <a:pathLst>
                <a:path w="13701" h="3370" extrusionOk="0">
                  <a:moveTo>
                    <a:pt x="7414" y="0"/>
                  </a:moveTo>
                  <a:cubicBezTo>
                    <a:pt x="7278" y="0"/>
                    <a:pt x="7141" y="12"/>
                    <a:pt x="7006" y="35"/>
                  </a:cubicBezTo>
                  <a:cubicBezTo>
                    <a:pt x="5713" y="138"/>
                    <a:pt x="4653" y="1198"/>
                    <a:pt x="3878" y="2387"/>
                  </a:cubicBezTo>
                  <a:cubicBezTo>
                    <a:pt x="3394" y="2187"/>
                    <a:pt x="2910" y="2073"/>
                    <a:pt x="2426" y="2073"/>
                  </a:cubicBezTo>
                  <a:cubicBezTo>
                    <a:pt x="2160" y="2073"/>
                    <a:pt x="1894" y="2107"/>
                    <a:pt x="1629" y="2181"/>
                  </a:cubicBezTo>
                  <a:cubicBezTo>
                    <a:pt x="983" y="2387"/>
                    <a:pt x="440" y="2827"/>
                    <a:pt x="0" y="3370"/>
                  </a:cubicBezTo>
                  <a:lnTo>
                    <a:pt x="13701" y="3370"/>
                  </a:lnTo>
                  <a:cubicBezTo>
                    <a:pt x="13468" y="3034"/>
                    <a:pt x="13055" y="2723"/>
                    <a:pt x="12719" y="2491"/>
                  </a:cubicBezTo>
                  <a:cubicBezTo>
                    <a:pt x="12408" y="2387"/>
                    <a:pt x="12072" y="2284"/>
                    <a:pt x="11866" y="2181"/>
                  </a:cubicBezTo>
                  <a:cubicBezTo>
                    <a:pt x="11530" y="2181"/>
                    <a:pt x="11219" y="2181"/>
                    <a:pt x="10883" y="2284"/>
                  </a:cubicBezTo>
                  <a:cubicBezTo>
                    <a:pt x="10676" y="2284"/>
                    <a:pt x="10470" y="2387"/>
                    <a:pt x="10134" y="2491"/>
                  </a:cubicBezTo>
                  <a:cubicBezTo>
                    <a:pt x="10030" y="1741"/>
                    <a:pt x="9694" y="1095"/>
                    <a:pt x="9177" y="681"/>
                  </a:cubicBezTo>
                  <a:cubicBezTo>
                    <a:pt x="8648" y="237"/>
                    <a:pt x="8032" y="0"/>
                    <a:pt x="7414"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2" name="Google Shape;972;p38"/>
            <p:cNvSpPr/>
            <p:nvPr/>
          </p:nvSpPr>
          <p:spPr>
            <a:xfrm>
              <a:off x="-2190501" y="3873021"/>
              <a:ext cx="739437" cy="171236"/>
            </a:xfrm>
            <a:custGeom>
              <a:avLst/>
              <a:gdLst/>
              <a:ahLst/>
              <a:cxnLst/>
              <a:rect l="l" t="t" r="r" b="b"/>
              <a:pathLst>
                <a:path w="6335" h="1467" extrusionOk="0">
                  <a:moveTo>
                    <a:pt x="4520" y="0"/>
                  </a:moveTo>
                  <a:cubicBezTo>
                    <a:pt x="3937" y="0"/>
                    <a:pt x="3338" y="257"/>
                    <a:pt x="2793" y="588"/>
                  </a:cubicBezTo>
                  <a:cubicBezTo>
                    <a:pt x="2689" y="588"/>
                    <a:pt x="2586" y="484"/>
                    <a:pt x="2457" y="381"/>
                  </a:cubicBezTo>
                  <a:cubicBezTo>
                    <a:pt x="2250" y="278"/>
                    <a:pt x="2146" y="278"/>
                    <a:pt x="1940" y="278"/>
                  </a:cubicBezTo>
                  <a:cubicBezTo>
                    <a:pt x="1867" y="269"/>
                    <a:pt x="1796" y="265"/>
                    <a:pt x="1725" y="265"/>
                  </a:cubicBezTo>
                  <a:cubicBezTo>
                    <a:pt x="940" y="265"/>
                    <a:pt x="285" y="779"/>
                    <a:pt x="1" y="1467"/>
                  </a:cubicBezTo>
                  <a:lnTo>
                    <a:pt x="6334" y="1467"/>
                  </a:lnTo>
                  <a:cubicBezTo>
                    <a:pt x="6231" y="1027"/>
                    <a:pt x="5920" y="588"/>
                    <a:pt x="5481" y="278"/>
                  </a:cubicBezTo>
                  <a:cubicBezTo>
                    <a:pt x="5174" y="82"/>
                    <a:pt x="4849" y="0"/>
                    <a:pt x="4520"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spTree>
    <p:extLst>
      <p:ext uri="{BB962C8B-B14F-4D97-AF65-F5344CB8AC3E}">
        <p14:creationId xmlns:p14="http://schemas.microsoft.com/office/powerpoint/2010/main" val="368220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457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48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fld id="{1DA023F4-C3E1-4603-AE5C-B9E3369017EB}" type="datetimeFigureOut">
              <a:rPr lang="vi-VN" smtClean="0"/>
              <a:t>19/09/2022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8EA569E2-0BD2-4683-98E0-34549E57F7BF}" type="slidenum">
              <a:rPr lang="vi-VN" smtClean="0"/>
              <a:t>‹#›</a:t>
            </a:fld>
            <a:endParaRPr lang="vi-VN"/>
          </a:p>
        </p:txBody>
      </p:sp>
    </p:spTree>
    <p:extLst>
      <p:ext uri="{BB962C8B-B14F-4D97-AF65-F5344CB8AC3E}">
        <p14:creationId xmlns:p14="http://schemas.microsoft.com/office/powerpoint/2010/main" val="22087347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4"/>
            <a:ext cx="2133600" cy="273844"/>
          </a:xfrm>
          <a:prstGeom prst="rect">
            <a:avLst/>
          </a:prstGeom>
        </p:spPr>
        <p:txBody>
          <a:bodyPr/>
          <a:lstStyle/>
          <a:p>
            <a:pPr defTabSz="685800">
              <a:buClr>
                <a:srgbClr val="000000"/>
              </a:buClr>
            </a:pPr>
            <a:fld id="{B1CF2E77-4E87-4338-A6B2-93E833A84A3C}" type="datetimeFigureOut">
              <a:rPr lang="en-US" sz="1400" kern="0" smtClean="0">
                <a:solidFill>
                  <a:prstClr val="black">
                    <a:tint val="75000"/>
                  </a:prstClr>
                </a:solidFill>
                <a:cs typeface="Arial"/>
                <a:sym typeface="Arial"/>
              </a:rPr>
              <a:pPr defTabSz="685800">
                <a:buClr>
                  <a:srgbClr val="000000"/>
                </a:buClr>
              </a:pPr>
              <a:t>9/19/2022</a:t>
            </a:fld>
            <a:endParaRPr lang="en-US" sz="1400" kern="0">
              <a:solidFill>
                <a:prstClr val="black">
                  <a:tint val="75000"/>
                </a:prstClr>
              </a:solidFill>
              <a:cs typeface="Arial"/>
              <a:sym typeface="Arial"/>
            </a:endParaRPr>
          </a:p>
        </p:txBody>
      </p:sp>
      <p:sp>
        <p:nvSpPr>
          <p:cNvPr id="5" name="Footer Placeholder 4"/>
          <p:cNvSpPr>
            <a:spLocks noGrp="1"/>
          </p:cNvSpPr>
          <p:nvPr>
            <p:ph type="ftr" sz="quarter" idx="11"/>
          </p:nvPr>
        </p:nvSpPr>
        <p:spPr>
          <a:xfrm>
            <a:off x="3124200" y="4767264"/>
            <a:ext cx="2895600" cy="273844"/>
          </a:xfrm>
          <a:prstGeom prst="rect">
            <a:avLst/>
          </a:prstGeom>
        </p:spPr>
        <p:txBody>
          <a:bodyPr/>
          <a:lstStyle/>
          <a:p>
            <a:pPr defTabSz="685800">
              <a:buClr>
                <a:srgbClr val="000000"/>
              </a:buClr>
            </a:pPr>
            <a:endParaRPr lang="en-US" sz="1400" kern="0">
              <a:solidFill>
                <a:prstClr val="black">
                  <a:tint val="75000"/>
                </a:prstClr>
              </a:solidFill>
              <a:cs typeface="Arial"/>
              <a:sym typeface="Arial"/>
            </a:endParaRPr>
          </a:p>
        </p:txBody>
      </p:sp>
      <p:sp>
        <p:nvSpPr>
          <p:cNvPr id="6" name="Slide Number Placeholder 5"/>
          <p:cNvSpPr>
            <a:spLocks noGrp="1"/>
          </p:cNvSpPr>
          <p:nvPr>
            <p:ph type="sldNum" sz="quarter" idx="12"/>
          </p:nvPr>
        </p:nvSpPr>
        <p:spPr>
          <a:xfrm>
            <a:off x="6553200" y="4767264"/>
            <a:ext cx="2133600" cy="273844"/>
          </a:xfrm>
          <a:prstGeom prst="rect">
            <a:avLst/>
          </a:prstGeom>
        </p:spPr>
        <p:txBody>
          <a:bodyPr/>
          <a:lstStyle/>
          <a:p>
            <a:pPr defTabSz="685800">
              <a:buClr>
                <a:srgbClr val="000000"/>
              </a:buClr>
            </a:pPr>
            <a:fld id="{796E19DA-92E0-4635-8627-DEB5FDE3EBA8}" type="slidenum">
              <a:rPr lang="en-US" sz="1400" kern="0" smtClean="0">
                <a:solidFill>
                  <a:prstClr val="black">
                    <a:tint val="75000"/>
                  </a:prstClr>
                </a:solidFill>
                <a:cs typeface="Arial"/>
                <a:sym typeface="Arial"/>
              </a:rPr>
              <a:pPr defTabSz="685800">
                <a:buClr>
                  <a:srgbClr val="000000"/>
                </a:buClr>
              </a:pPr>
              <a:t>‹#›</a:t>
            </a:fld>
            <a:endParaRPr lang="en-US" sz="1400" kern="0">
              <a:solidFill>
                <a:prstClr val="black">
                  <a:tint val="75000"/>
                </a:prstClr>
              </a:solidFill>
              <a:cs typeface="Arial"/>
              <a:sym typeface="Arial"/>
            </a:endParaRPr>
          </a:p>
        </p:txBody>
      </p:sp>
    </p:spTree>
    <p:extLst>
      <p:ext uri="{BB962C8B-B14F-4D97-AF65-F5344CB8AC3E}">
        <p14:creationId xmlns:p14="http://schemas.microsoft.com/office/powerpoint/2010/main" val="1990928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45027" y="1151335"/>
            <a:ext cx="4041775"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fld id="{1DA023F4-C3E1-4603-AE5C-B9E3369017EB}" type="datetimeFigureOut">
              <a:rPr lang="vi-VN" smtClean="0"/>
              <a:t>19/09/2022</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8EA569E2-0BD2-4683-98E0-34549E57F7BF}" type="slidenum">
              <a:rPr lang="vi-VN" smtClean="0"/>
              <a:t>‹#›</a:t>
            </a:fld>
            <a:endParaRPr lang="vi-VN"/>
          </a:p>
        </p:txBody>
      </p:sp>
    </p:spTree>
    <p:extLst>
      <p:ext uri="{BB962C8B-B14F-4D97-AF65-F5344CB8AC3E}">
        <p14:creationId xmlns:p14="http://schemas.microsoft.com/office/powerpoint/2010/main" val="29991323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fld id="{1DA023F4-C3E1-4603-AE5C-B9E3369017EB}" type="datetimeFigureOut">
              <a:rPr lang="vi-VN" smtClean="0"/>
              <a:t>19/09/2022</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8EA569E2-0BD2-4683-98E0-34549E57F7BF}" type="slidenum">
              <a:rPr lang="vi-VN" smtClean="0"/>
              <a:t>‹#›</a:t>
            </a:fld>
            <a:endParaRPr lang="vi-VN"/>
          </a:p>
        </p:txBody>
      </p:sp>
    </p:spTree>
    <p:extLst>
      <p:ext uri="{BB962C8B-B14F-4D97-AF65-F5344CB8AC3E}">
        <p14:creationId xmlns:p14="http://schemas.microsoft.com/office/powerpoint/2010/main" val="2509482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A023F4-C3E1-4603-AE5C-B9E3369017EB}" type="datetimeFigureOut">
              <a:rPr lang="vi-VN" smtClean="0"/>
              <a:t>19/09/2022</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8EA569E2-0BD2-4683-98E0-34549E57F7BF}" type="slidenum">
              <a:rPr lang="vi-VN" smtClean="0"/>
              <a:t>‹#›</a:t>
            </a:fld>
            <a:endParaRPr lang="vi-VN"/>
          </a:p>
        </p:txBody>
      </p:sp>
    </p:spTree>
    <p:extLst>
      <p:ext uri="{BB962C8B-B14F-4D97-AF65-F5344CB8AC3E}">
        <p14:creationId xmlns:p14="http://schemas.microsoft.com/office/powerpoint/2010/main" val="7353500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457202" y="1076327"/>
            <a:ext cx="3008313" cy="351829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A023F4-C3E1-4603-AE5C-B9E3369017EB}" type="datetimeFigureOut">
              <a:rPr lang="vi-VN" smtClean="0"/>
              <a:t>19/09/2022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8EA569E2-0BD2-4683-98E0-34549E57F7BF}" type="slidenum">
              <a:rPr lang="vi-VN" smtClean="0"/>
              <a:t>‹#›</a:t>
            </a:fld>
            <a:endParaRPr lang="vi-VN"/>
          </a:p>
        </p:txBody>
      </p:sp>
    </p:spTree>
    <p:extLst>
      <p:ext uri="{BB962C8B-B14F-4D97-AF65-F5344CB8AC3E}">
        <p14:creationId xmlns:p14="http://schemas.microsoft.com/office/powerpoint/2010/main" val="2138691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endParaRPr lang="vi-VN"/>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A023F4-C3E1-4603-AE5C-B9E3369017EB}" type="datetimeFigureOut">
              <a:rPr lang="vi-VN" smtClean="0"/>
              <a:t>19/09/2022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8EA569E2-0BD2-4683-98E0-34549E57F7BF}" type="slidenum">
              <a:rPr lang="vi-VN" smtClean="0"/>
              <a:t>‹#›</a:t>
            </a:fld>
            <a:endParaRPr lang="vi-VN"/>
          </a:p>
        </p:txBody>
      </p:sp>
    </p:spTree>
    <p:extLst>
      <p:ext uri="{BB962C8B-B14F-4D97-AF65-F5344CB8AC3E}">
        <p14:creationId xmlns:p14="http://schemas.microsoft.com/office/powerpoint/2010/main" val="39317769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38" tIns="45719" rIns="91438" bIns="45719"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457200" y="1200151"/>
            <a:ext cx="8229600" cy="3394472"/>
          </a:xfrm>
          <a:prstGeom prst="rect">
            <a:avLst/>
          </a:prstGeom>
        </p:spPr>
        <p:txBody>
          <a:bodyPr vert="horz" lIns="91438" tIns="45719" rIns="91438" bIns="4571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457200" y="4767264"/>
            <a:ext cx="2133600" cy="273844"/>
          </a:xfrm>
          <a:prstGeom prst="rect">
            <a:avLst/>
          </a:prstGeom>
        </p:spPr>
        <p:txBody>
          <a:bodyPr vert="horz" lIns="91438" tIns="45719" rIns="91438" bIns="45719" rtlCol="0" anchor="ctr"/>
          <a:lstStyle>
            <a:lvl1pPr algn="l">
              <a:defRPr sz="1200">
                <a:solidFill>
                  <a:schemeClr val="tx1">
                    <a:tint val="75000"/>
                  </a:schemeClr>
                </a:solidFill>
              </a:defRPr>
            </a:lvl1pPr>
          </a:lstStyle>
          <a:p>
            <a:fld id="{1DA023F4-C3E1-4603-AE5C-B9E3369017EB}" type="datetimeFigureOut">
              <a:rPr lang="vi-VN" smtClean="0"/>
              <a:t>19/09/2022</a:t>
            </a:fld>
            <a:endParaRPr lang="vi-VN"/>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38" tIns="45719" rIns="91438" bIns="45719"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38" tIns="45719" rIns="91438" bIns="45719" rtlCol="0" anchor="ctr"/>
          <a:lstStyle>
            <a:lvl1pPr algn="r">
              <a:defRPr sz="1200">
                <a:solidFill>
                  <a:schemeClr val="tx1">
                    <a:tint val="75000"/>
                  </a:schemeClr>
                </a:solidFill>
              </a:defRPr>
            </a:lvl1pPr>
          </a:lstStyle>
          <a:p>
            <a:fld id="{8EA569E2-0BD2-4683-98E0-34549E57F7BF}" type="slidenum">
              <a:rPr lang="vi-VN" smtClean="0"/>
              <a:t>‹#›</a:t>
            </a:fld>
            <a:endParaRPr lang="vi-VN"/>
          </a:p>
        </p:txBody>
      </p:sp>
    </p:spTree>
    <p:extLst>
      <p:ext uri="{BB962C8B-B14F-4D97-AF65-F5344CB8AC3E}">
        <p14:creationId xmlns:p14="http://schemas.microsoft.com/office/powerpoint/2010/main" val="952791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FDDF5F-CBB4-4A58-9137-EAB302A99CF5}"/>
              </a:ext>
            </a:extLst>
          </p:cNvPr>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B8490F8-BDD4-49FA-A026-8AF9683DCEAF}"/>
              </a:ext>
            </a:extLst>
          </p:cNvPr>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848A2D-1A21-4EA1-8845-7CEA1775AD76}"/>
              </a:ext>
            </a:extLst>
          </p:cNvPr>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pPr defTabSz="685800"/>
            <a:fld id="{197D97B6-F3D4-4828-8331-3A697524A176}" type="datetimeFigureOut">
              <a:rPr lang="en-US" smtClean="0">
                <a:solidFill>
                  <a:prstClr val="black">
                    <a:tint val="75000"/>
                  </a:prstClr>
                </a:solidFill>
              </a:rPr>
              <a:pPr defTabSz="685800"/>
              <a:t>9/19/2022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72056F91-C8F9-45E9-9408-ACD6FF000239}"/>
              </a:ext>
            </a:extLst>
          </p:cNvPr>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D90DFE0F-A4DA-4D36-A36F-A21245BE6E6C}"/>
              </a:ext>
            </a:extLst>
          </p:cNvPr>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pPr defTabSz="685800"/>
            <a:fld id="{29061E2B-6088-46C5-871F-21F1B14BF20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5190657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FDDF5F-CBB4-4A58-9137-EAB302A99CF5}"/>
              </a:ext>
            </a:extLst>
          </p:cNvPr>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B8490F8-BDD4-49FA-A026-8AF9683DCEAF}"/>
              </a:ext>
            </a:extLst>
          </p:cNvPr>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848A2D-1A21-4EA1-8845-7CEA1775AD76}"/>
              </a:ext>
            </a:extLst>
          </p:cNvPr>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pPr defTabSz="685800"/>
            <a:fld id="{197D97B6-F3D4-4828-8331-3A697524A176}" type="datetimeFigureOut">
              <a:rPr lang="en-US" smtClean="0">
                <a:solidFill>
                  <a:prstClr val="black">
                    <a:tint val="75000"/>
                  </a:prstClr>
                </a:solidFill>
              </a:rPr>
              <a:pPr defTabSz="685800"/>
              <a:t>9/19/2022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72056F91-C8F9-45E9-9408-ACD6FF000239}"/>
              </a:ext>
            </a:extLst>
          </p:cNvPr>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D90DFE0F-A4DA-4D36-A36F-A21245BE6E6C}"/>
              </a:ext>
            </a:extLst>
          </p:cNvPr>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pPr defTabSz="685800"/>
            <a:fld id="{29061E2B-6088-46C5-871F-21F1B14BF202}"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2467820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84775" y="445025"/>
            <a:ext cx="81744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Life Savers ExtraBold"/>
              <a:buNone/>
              <a:defRPr sz="3000">
                <a:solidFill>
                  <a:schemeClr val="dk1"/>
                </a:solidFill>
                <a:latin typeface="Life Savers ExtraBold"/>
                <a:ea typeface="Life Savers ExtraBold"/>
                <a:cs typeface="Life Savers ExtraBold"/>
                <a:sym typeface="Life Savers ExtraBold"/>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484775" y="1152475"/>
            <a:ext cx="81744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lt2"/>
              </a:buClr>
              <a:buSzPts val="1400"/>
              <a:buFont typeface="Quicksand"/>
              <a:buChar char="●"/>
              <a:defRPr>
                <a:solidFill>
                  <a:schemeClr val="dk1"/>
                </a:solidFill>
                <a:latin typeface="Quicksand"/>
                <a:ea typeface="Quicksand"/>
                <a:cs typeface="Quicksand"/>
                <a:sym typeface="Quicksand"/>
              </a:defRPr>
            </a:lvl1pPr>
            <a:lvl2pPr marL="914400" lvl="1" indent="-317500">
              <a:lnSpc>
                <a:spcPct val="100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2pPr>
            <a:lvl3pPr marL="1371600" lvl="2" indent="-317500">
              <a:lnSpc>
                <a:spcPct val="100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3pPr>
            <a:lvl4pPr marL="1828800" lvl="3" indent="-317500">
              <a:lnSpc>
                <a:spcPct val="100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4pPr>
            <a:lvl5pPr marL="2286000" lvl="4" indent="-317500">
              <a:lnSpc>
                <a:spcPct val="100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5pPr>
            <a:lvl6pPr marL="2743200" lvl="5" indent="-317500">
              <a:lnSpc>
                <a:spcPct val="100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6pPr>
            <a:lvl7pPr marL="3200400" lvl="6" indent="-317500">
              <a:lnSpc>
                <a:spcPct val="100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7pPr>
            <a:lvl8pPr marL="3657600" lvl="7" indent="-317500">
              <a:lnSpc>
                <a:spcPct val="100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8pPr>
            <a:lvl9pPr marL="4114800" lvl="8" indent="-317500">
              <a:lnSpc>
                <a:spcPct val="100000"/>
              </a:lnSpc>
              <a:spcBef>
                <a:spcPts val="1600"/>
              </a:spcBef>
              <a:spcAft>
                <a:spcPts val="1600"/>
              </a:spcAft>
              <a:buClr>
                <a:schemeClr val="dk1"/>
              </a:buClr>
              <a:buSzPts val="1400"/>
              <a:buFont typeface="Quicksand"/>
              <a:buChar char="■"/>
              <a:defRPr>
                <a:solidFill>
                  <a:schemeClr val="dk1"/>
                </a:solidFill>
                <a:latin typeface="Quicksand"/>
                <a:ea typeface="Quicksand"/>
                <a:cs typeface="Quicksand"/>
                <a:sym typeface="Quicksand"/>
              </a:defRPr>
            </a:lvl9pPr>
          </a:lstStyle>
          <a:p>
            <a:endParaRPr/>
          </a:p>
        </p:txBody>
      </p:sp>
    </p:spTree>
    <p:extLst>
      <p:ext uri="{BB962C8B-B14F-4D97-AF65-F5344CB8AC3E}">
        <p14:creationId xmlns:p14="http://schemas.microsoft.com/office/powerpoint/2010/main" val="326546578"/>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3" Type="http://schemas.microsoft.com/office/2007/relationships/hdphoto" Target="../media/hdphoto3.wdp"/><Relationship Id="rId18" Type="http://schemas.openxmlformats.org/officeDocument/2006/relationships/image" Target="../media/image8.png"/><Relationship Id="rId26" Type="http://schemas.openxmlformats.org/officeDocument/2006/relationships/image" Target="../media/image12.png"/><Relationship Id="rId39" Type="http://schemas.openxmlformats.org/officeDocument/2006/relationships/image" Target="../media/image20.jpeg"/><Relationship Id="rId21" Type="http://schemas.microsoft.com/office/2007/relationships/hdphoto" Target="../media/hdphoto7.wdp"/><Relationship Id="rId34" Type="http://schemas.openxmlformats.org/officeDocument/2006/relationships/image" Target="../media/image16.emf"/><Relationship Id="rId42" Type="http://schemas.microsoft.com/office/2007/relationships/hdphoto" Target="../media/hdphoto15.wdp"/><Relationship Id="rId7" Type="http://schemas.openxmlformats.org/officeDocument/2006/relationships/image" Target="../media/image2.png"/><Relationship Id="rId2" Type="http://schemas.microsoft.com/office/2007/relationships/media" Target="../media/media1.mp3"/><Relationship Id="rId16" Type="http://schemas.openxmlformats.org/officeDocument/2006/relationships/image" Target="../media/image7.png"/><Relationship Id="rId20" Type="http://schemas.openxmlformats.org/officeDocument/2006/relationships/image" Target="../media/image9.png"/><Relationship Id="rId29" Type="http://schemas.microsoft.com/office/2007/relationships/hdphoto" Target="../media/hdphoto11.wdp"/><Relationship Id="rId41" Type="http://schemas.openxmlformats.org/officeDocument/2006/relationships/image" Target="../media/image22.png"/><Relationship Id="rId1" Type="http://schemas.openxmlformats.org/officeDocument/2006/relationships/tags" Target="../tags/tag2.xml"/><Relationship Id="rId6" Type="http://schemas.openxmlformats.org/officeDocument/2006/relationships/image" Target="../media/image1.png"/><Relationship Id="rId11" Type="http://schemas.microsoft.com/office/2007/relationships/hdphoto" Target="../media/hdphoto2.wdp"/><Relationship Id="rId24" Type="http://schemas.openxmlformats.org/officeDocument/2006/relationships/image" Target="../media/image11.png"/><Relationship Id="rId32" Type="http://schemas.openxmlformats.org/officeDocument/2006/relationships/image" Target="../media/image15.png"/><Relationship Id="rId37" Type="http://schemas.openxmlformats.org/officeDocument/2006/relationships/image" Target="../media/image19.png"/><Relationship Id="rId40" Type="http://schemas.openxmlformats.org/officeDocument/2006/relationships/image" Target="../media/image21.png"/><Relationship Id="rId5" Type="http://schemas.openxmlformats.org/officeDocument/2006/relationships/notesSlide" Target="../notesSlides/notesSlide1.xml"/><Relationship Id="rId15" Type="http://schemas.microsoft.com/office/2007/relationships/hdphoto" Target="../media/hdphoto4.wdp"/><Relationship Id="rId23" Type="http://schemas.microsoft.com/office/2007/relationships/hdphoto" Target="../media/hdphoto8.wdp"/><Relationship Id="rId28" Type="http://schemas.openxmlformats.org/officeDocument/2006/relationships/image" Target="../media/image13.png"/><Relationship Id="rId36" Type="http://schemas.openxmlformats.org/officeDocument/2006/relationships/image" Target="../media/image18.gif"/><Relationship Id="rId10" Type="http://schemas.openxmlformats.org/officeDocument/2006/relationships/image" Target="../media/image4.png"/><Relationship Id="rId19" Type="http://schemas.microsoft.com/office/2007/relationships/hdphoto" Target="../media/hdphoto6.wdp"/><Relationship Id="rId31" Type="http://schemas.microsoft.com/office/2007/relationships/hdphoto" Target="../media/hdphoto12.wdp"/><Relationship Id="rId4" Type="http://schemas.openxmlformats.org/officeDocument/2006/relationships/slideLayout" Target="../slideLayouts/slideLayout34.xml"/><Relationship Id="rId9" Type="http://schemas.openxmlformats.org/officeDocument/2006/relationships/image" Target="../media/image3.png"/><Relationship Id="rId14" Type="http://schemas.openxmlformats.org/officeDocument/2006/relationships/image" Target="../media/image6.png"/><Relationship Id="rId22" Type="http://schemas.openxmlformats.org/officeDocument/2006/relationships/image" Target="../media/image10.png"/><Relationship Id="rId27" Type="http://schemas.microsoft.com/office/2007/relationships/hdphoto" Target="../media/hdphoto10.wdp"/><Relationship Id="rId30" Type="http://schemas.openxmlformats.org/officeDocument/2006/relationships/image" Target="../media/image14.png"/><Relationship Id="rId35" Type="http://schemas.openxmlformats.org/officeDocument/2006/relationships/image" Target="../media/image17.png"/><Relationship Id="rId8" Type="http://schemas.microsoft.com/office/2007/relationships/hdphoto" Target="../media/hdphoto1.wdp"/><Relationship Id="rId3" Type="http://schemas.openxmlformats.org/officeDocument/2006/relationships/audio" Target="../media/media1.mp3"/><Relationship Id="rId12" Type="http://schemas.openxmlformats.org/officeDocument/2006/relationships/image" Target="../media/image5.png"/><Relationship Id="rId17" Type="http://schemas.microsoft.com/office/2007/relationships/hdphoto" Target="../media/hdphoto5.wdp"/><Relationship Id="rId25" Type="http://schemas.microsoft.com/office/2007/relationships/hdphoto" Target="../media/hdphoto9.wdp"/><Relationship Id="rId33" Type="http://schemas.microsoft.com/office/2007/relationships/hdphoto" Target="../media/hdphoto13.wdp"/><Relationship Id="rId38" Type="http://schemas.microsoft.com/office/2007/relationships/hdphoto" Target="../media/hdphoto14.wdp"/></Relationships>
</file>

<file path=ppt/slides/_rels/slide1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notesSlide" Target="../notesSlides/notesSlide10.xml"/><Relationship Id="rId7" Type="http://schemas.openxmlformats.org/officeDocument/2006/relationships/image" Target="../media/image40.png"/><Relationship Id="rId2" Type="http://schemas.openxmlformats.org/officeDocument/2006/relationships/slideLayout" Target="../slideLayouts/slideLayout18.xml"/><Relationship Id="rId1" Type="http://schemas.openxmlformats.org/officeDocument/2006/relationships/tags" Target="../tags/tag11.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audio" Target="../media/audio2.wav"/><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42.png"/><Relationship Id="rId3" Type="http://schemas.microsoft.com/office/2007/relationships/media" Target="../media/media2.wav"/><Relationship Id="rId7" Type="http://schemas.openxmlformats.org/officeDocument/2006/relationships/audio" Target="../media/audio4.wav"/><Relationship Id="rId12" Type="http://schemas.openxmlformats.org/officeDocument/2006/relationships/image" Target="../media/image43.png"/><Relationship Id="rId2" Type="http://schemas.openxmlformats.org/officeDocument/2006/relationships/audio" Target="NULL" TargetMode="External"/><Relationship Id="rId1" Type="http://schemas.openxmlformats.org/officeDocument/2006/relationships/tags" Target="../tags/tag12.xml"/><Relationship Id="rId6" Type="http://schemas.openxmlformats.org/officeDocument/2006/relationships/audio" Target="../media/audio3.wav"/><Relationship Id="rId11" Type="http://schemas.openxmlformats.org/officeDocument/2006/relationships/image" Target="../media/image40.png"/><Relationship Id="rId5" Type="http://schemas.openxmlformats.org/officeDocument/2006/relationships/notesSlide" Target="../notesSlides/notesSlide11.xml"/><Relationship Id="rId15" Type="http://schemas.openxmlformats.org/officeDocument/2006/relationships/audio" Target="../media/audio3.wav"/><Relationship Id="rId10" Type="http://schemas.openxmlformats.org/officeDocument/2006/relationships/image" Target="../media/image39.png"/><Relationship Id="rId4" Type="http://schemas.openxmlformats.org/officeDocument/2006/relationships/slideLayout" Target="../slideLayouts/slideLayout18.xml"/><Relationship Id="rId9" Type="http://schemas.openxmlformats.org/officeDocument/2006/relationships/image" Target="../media/image33.svg"/><Relationship Id="rId14"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42.png"/><Relationship Id="rId3" Type="http://schemas.microsoft.com/office/2007/relationships/media" Target="../media/media2.wav"/><Relationship Id="rId7" Type="http://schemas.openxmlformats.org/officeDocument/2006/relationships/audio" Target="../media/audio4.wav"/><Relationship Id="rId12" Type="http://schemas.openxmlformats.org/officeDocument/2006/relationships/image" Target="../media/image43.png"/><Relationship Id="rId2" Type="http://schemas.openxmlformats.org/officeDocument/2006/relationships/audio" Target="NULL" TargetMode="External"/><Relationship Id="rId1" Type="http://schemas.openxmlformats.org/officeDocument/2006/relationships/tags" Target="../tags/tag13.xml"/><Relationship Id="rId6" Type="http://schemas.openxmlformats.org/officeDocument/2006/relationships/audio" Target="../media/audio3.wav"/><Relationship Id="rId11" Type="http://schemas.openxmlformats.org/officeDocument/2006/relationships/image" Target="../media/image40.png"/><Relationship Id="rId5" Type="http://schemas.openxmlformats.org/officeDocument/2006/relationships/notesSlide" Target="../notesSlides/notesSlide12.xml"/><Relationship Id="rId15" Type="http://schemas.openxmlformats.org/officeDocument/2006/relationships/audio" Target="../media/audio3.wav"/><Relationship Id="rId10" Type="http://schemas.openxmlformats.org/officeDocument/2006/relationships/image" Target="../media/image39.png"/><Relationship Id="rId4" Type="http://schemas.openxmlformats.org/officeDocument/2006/relationships/slideLayout" Target="../slideLayouts/slideLayout18.xml"/><Relationship Id="rId9" Type="http://schemas.openxmlformats.org/officeDocument/2006/relationships/image" Target="../media/image33.svg"/><Relationship Id="rId14" Type="http://schemas.openxmlformats.org/officeDocument/2006/relationships/image" Target="../media/image25.png"/></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42.png"/><Relationship Id="rId3" Type="http://schemas.microsoft.com/office/2007/relationships/media" Target="../media/media2.wav"/><Relationship Id="rId7" Type="http://schemas.openxmlformats.org/officeDocument/2006/relationships/audio" Target="../media/audio4.wav"/><Relationship Id="rId12" Type="http://schemas.openxmlformats.org/officeDocument/2006/relationships/image" Target="../media/image43.png"/><Relationship Id="rId2" Type="http://schemas.openxmlformats.org/officeDocument/2006/relationships/audio" Target="NULL" TargetMode="External"/><Relationship Id="rId1" Type="http://schemas.openxmlformats.org/officeDocument/2006/relationships/tags" Target="../tags/tag14.xml"/><Relationship Id="rId6" Type="http://schemas.openxmlformats.org/officeDocument/2006/relationships/audio" Target="../media/audio3.wav"/><Relationship Id="rId11" Type="http://schemas.openxmlformats.org/officeDocument/2006/relationships/image" Target="../media/image40.png"/><Relationship Id="rId5" Type="http://schemas.openxmlformats.org/officeDocument/2006/relationships/notesSlide" Target="../notesSlides/notesSlide13.xml"/><Relationship Id="rId15" Type="http://schemas.openxmlformats.org/officeDocument/2006/relationships/audio" Target="../media/audio3.wav"/><Relationship Id="rId10" Type="http://schemas.openxmlformats.org/officeDocument/2006/relationships/image" Target="../media/image39.png"/><Relationship Id="rId4" Type="http://schemas.openxmlformats.org/officeDocument/2006/relationships/slideLayout" Target="../slideLayouts/slideLayout18.xml"/><Relationship Id="rId9" Type="http://schemas.openxmlformats.org/officeDocument/2006/relationships/image" Target="../media/image33.svg"/><Relationship Id="rId14" Type="http://schemas.openxmlformats.org/officeDocument/2006/relationships/image" Target="../media/image25.png"/></Relationships>
</file>

<file path=ppt/slides/_rels/slide14.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42.png"/><Relationship Id="rId3" Type="http://schemas.microsoft.com/office/2007/relationships/media" Target="../media/media2.wav"/><Relationship Id="rId7" Type="http://schemas.openxmlformats.org/officeDocument/2006/relationships/audio" Target="../media/audio4.wav"/><Relationship Id="rId12" Type="http://schemas.openxmlformats.org/officeDocument/2006/relationships/image" Target="../media/image43.png"/><Relationship Id="rId2" Type="http://schemas.openxmlformats.org/officeDocument/2006/relationships/audio" Target="NULL" TargetMode="External"/><Relationship Id="rId1" Type="http://schemas.openxmlformats.org/officeDocument/2006/relationships/tags" Target="../tags/tag15.xml"/><Relationship Id="rId6" Type="http://schemas.openxmlformats.org/officeDocument/2006/relationships/audio" Target="../media/audio3.wav"/><Relationship Id="rId11" Type="http://schemas.openxmlformats.org/officeDocument/2006/relationships/image" Target="../media/image40.png"/><Relationship Id="rId5" Type="http://schemas.openxmlformats.org/officeDocument/2006/relationships/notesSlide" Target="../notesSlides/notesSlide14.xml"/><Relationship Id="rId15" Type="http://schemas.openxmlformats.org/officeDocument/2006/relationships/audio" Target="../media/audio3.wav"/><Relationship Id="rId10" Type="http://schemas.openxmlformats.org/officeDocument/2006/relationships/image" Target="../media/image39.png"/><Relationship Id="rId4" Type="http://schemas.openxmlformats.org/officeDocument/2006/relationships/slideLayout" Target="../slideLayouts/slideLayout18.xml"/><Relationship Id="rId9" Type="http://schemas.openxmlformats.org/officeDocument/2006/relationships/image" Target="../media/image33.svg"/><Relationship Id="rId14" Type="http://schemas.openxmlformats.org/officeDocument/2006/relationships/image" Target="../media/image25.png"/></Relationships>
</file>

<file path=ppt/slides/_rels/slide15.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42.png"/><Relationship Id="rId3" Type="http://schemas.microsoft.com/office/2007/relationships/media" Target="../media/media2.wav"/><Relationship Id="rId7" Type="http://schemas.openxmlformats.org/officeDocument/2006/relationships/audio" Target="../media/audio4.wav"/><Relationship Id="rId12" Type="http://schemas.openxmlformats.org/officeDocument/2006/relationships/image" Target="../media/image43.png"/><Relationship Id="rId2" Type="http://schemas.openxmlformats.org/officeDocument/2006/relationships/audio" Target="NULL" TargetMode="External"/><Relationship Id="rId1" Type="http://schemas.openxmlformats.org/officeDocument/2006/relationships/tags" Target="../tags/tag16.xml"/><Relationship Id="rId6" Type="http://schemas.openxmlformats.org/officeDocument/2006/relationships/audio" Target="../media/audio3.wav"/><Relationship Id="rId11" Type="http://schemas.openxmlformats.org/officeDocument/2006/relationships/image" Target="../media/image40.png"/><Relationship Id="rId5" Type="http://schemas.openxmlformats.org/officeDocument/2006/relationships/notesSlide" Target="../notesSlides/notesSlide15.xml"/><Relationship Id="rId15" Type="http://schemas.openxmlformats.org/officeDocument/2006/relationships/audio" Target="../media/audio3.wav"/><Relationship Id="rId10" Type="http://schemas.openxmlformats.org/officeDocument/2006/relationships/image" Target="../media/image39.png"/><Relationship Id="rId4" Type="http://schemas.openxmlformats.org/officeDocument/2006/relationships/slideLayout" Target="../slideLayouts/slideLayout18.xml"/><Relationship Id="rId9" Type="http://schemas.openxmlformats.org/officeDocument/2006/relationships/image" Target="../media/image33.svg"/><Relationship Id="rId14" Type="http://schemas.openxmlformats.org/officeDocument/2006/relationships/image" Target="../media/image25.png"/></Relationships>
</file>

<file path=ppt/slides/_rels/slide16.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42.png"/><Relationship Id="rId3" Type="http://schemas.microsoft.com/office/2007/relationships/media" Target="../media/media2.wav"/><Relationship Id="rId7" Type="http://schemas.openxmlformats.org/officeDocument/2006/relationships/audio" Target="../media/audio4.wav"/><Relationship Id="rId12" Type="http://schemas.openxmlformats.org/officeDocument/2006/relationships/image" Target="../media/image43.png"/><Relationship Id="rId2" Type="http://schemas.openxmlformats.org/officeDocument/2006/relationships/audio" Target="NULL" TargetMode="External"/><Relationship Id="rId1" Type="http://schemas.openxmlformats.org/officeDocument/2006/relationships/tags" Target="../tags/tag17.xml"/><Relationship Id="rId6" Type="http://schemas.openxmlformats.org/officeDocument/2006/relationships/audio" Target="../media/audio3.wav"/><Relationship Id="rId11" Type="http://schemas.openxmlformats.org/officeDocument/2006/relationships/image" Target="../media/image40.png"/><Relationship Id="rId5" Type="http://schemas.openxmlformats.org/officeDocument/2006/relationships/notesSlide" Target="../notesSlides/notesSlide16.xml"/><Relationship Id="rId15" Type="http://schemas.openxmlformats.org/officeDocument/2006/relationships/audio" Target="../media/audio3.wav"/><Relationship Id="rId10" Type="http://schemas.openxmlformats.org/officeDocument/2006/relationships/image" Target="../media/image39.png"/><Relationship Id="rId4" Type="http://schemas.openxmlformats.org/officeDocument/2006/relationships/slideLayout" Target="../slideLayouts/slideLayout18.xml"/><Relationship Id="rId9" Type="http://schemas.openxmlformats.org/officeDocument/2006/relationships/image" Target="../media/image33.svg"/><Relationship Id="rId14" Type="http://schemas.openxmlformats.org/officeDocument/2006/relationships/image" Target="../media/image25.png"/></Relationships>
</file>

<file path=ppt/slides/_rels/slide1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notesSlide" Target="../notesSlides/notesSlide17.xml"/><Relationship Id="rId7" Type="http://schemas.openxmlformats.org/officeDocument/2006/relationships/image" Target="../media/image30.png"/><Relationship Id="rId2" Type="http://schemas.openxmlformats.org/officeDocument/2006/relationships/slideLayout" Target="../slideLayouts/slideLayout13.xml"/><Relationship Id="rId1" Type="http://schemas.openxmlformats.org/officeDocument/2006/relationships/tags" Target="../tags/tag1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audio" Target="../media/audio1.wav"/><Relationship Id="rId9" Type="http://schemas.openxmlformats.org/officeDocument/2006/relationships/image" Target="../media/image25.png"/></Relationships>
</file>

<file path=ppt/slides/_rels/slide18.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notesSlide" Target="../notesSlides/notesSlide18.xml"/><Relationship Id="rId7" Type="http://schemas.openxmlformats.org/officeDocument/2006/relationships/image" Target="../media/image46.png"/><Relationship Id="rId2" Type="http://schemas.openxmlformats.org/officeDocument/2006/relationships/slideLayout" Target="../slideLayouts/slideLayout18.xml"/><Relationship Id="rId1" Type="http://schemas.openxmlformats.org/officeDocument/2006/relationships/tags" Target="../tags/tag19.xml"/><Relationship Id="rId6" Type="http://schemas.openxmlformats.org/officeDocument/2006/relationships/image" Target="../media/image45.png"/><Relationship Id="rId5" Type="http://schemas.openxmlformats.org/officeDocument/2006/relationships/image" Target="../media/image33.svg"/><Relationship Id="rId10" Type="http://schemas.openxmlformats.org/officeDocument/2006/relationships/image" Target="../media/image25.png"/><Relationship Id="rId4" Type="http://schemas.openxmlformats.org/officeDocument/2006/relationships/image" Target="../media/image32.png"/><Relationship Id="rId9" Type="http://schemas.openxmlformats.org/officeDocument/2006/relationships/image" Target="../media/image48.png"/></Relationships>
</file>

<file path=ppt/slides/_rels/slide19.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25.png"/><Relationship Id="rId3" Type="http://schemas.openxmlformats.org/officeDocument/2006/relationships/audio" Target="../media/media3.wav"/><Relationship Id="rId7" Type="http://schemas.openxmlformats.org/officeDocument/2006/relationships/image" Target="../media/image33.svg"/><Relationship Id="rId12" Type="http://schemas.openxmlformats.org/officeDocument/2006/relationships/image" Target="../media/image42.png"/><Relationship Id="rId2" Type="http://schemas.microsoft.com/office/2007/relationships/media" Target="../media/media3.wav"/><Relationship Id="rId1" Type="http://schemas.openxmlformats.org/officeDocument/2006/relationships/tags" Target="../tags/tag20.xml"/><Relationship Id="rId6" Type="http://schemas.openxmlformats.org/officeDocument/2006/relationships/image" Target="../media/image32.png"/><Relationship Id="rId11" Type="http://schemas.openxmlformats.org/officeDocument/2006/relationships/image" Target="../media/image48.png"/><Relationship Id="rId5" Type="http://schemas.openxmlformats.org/officeDocument/2006/relationships/notesSlide" Target="../notesSlides/notesSlide19.xml"/><Relationship Id="rId10" Type="http://schemas.openxmlformats.org/officeDocument/2006/relationships/image" Target="../media/image47.svg"/><Relationship Id="rId4" Type="http://schemas.openxmlformats.org/officeDocument/2006/relationships/slideLayout" Target="../slideLayouts/slideLayout18.xml"/><Relationship Id="rId9"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0.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42.png"/><Relationship Id="rId3" Type="http://schemas.microsoft.com/office/2007/relationships/media" Target="../media/media3.wav"/><Relationship Id="rId7" Type="http://schemas.openxmlformats.org/officeDocument/2006/relationships/image" Target="../media/image32.png"/><Relationship Id="rId12" Type="http://schemas.openxmlformats.org/officeDocument/2006/relationships/image" Target="../media/image48.png"/><Relationship Id="rId2" Type="http://schemas.openxmlformats.org/officeDocument/2006/relationships/audio" Target="NULL" TargetMode="External"/><Relationship Id="rId1" Type="http://schemas.openxmlformats.org/officeDocument/2006/relationships/tags" Target="../tags/tag21.xml"/><Relationship Id="rId6" Type="http://schemas.openxmlformats.org/officeDocument/2006/relationships/audio" Target="../media/audio5.wav"/><Relationship Id="rId11" Type="http://schemas.openxmlformats.org/officeDocument/2006/relationships/image" Target="../media/image47.svg"/><Relationship Id="rId5" Type="http://schemas.openxmlformats.org/officeDocument/2006/relationships/notesSlide" Target="../notesSlides/notesSlide20.xml"/><Relationship Id="rId15" Type="http://schemas.openxmlformats.org/officeDocument/2006/relationships/image" Target="../media/image25.png"/><Relationship Id="rId10" Type="http://schemas.openxmlformats.org/officeDocument/2006/relationships/image" Target="../media/image46.png"/><Relationship Id="rId4" Type="http://schemas.openxmlformats.org/officeDocument/2006/relationships/slideLayout" Target="../slideLayouts/slideLayout18.xml"/><Relationship Id="rId9" Type="http://schemas.openxmlformats.org/officeDocument/2006/relationships/image" Target="../media/image45.png"/><Relationship Id="rId14" Type="http://schemas.openxmlformats.org/officeDocument/2006/relationships/image" Target="../media/image49.png"/></Relationships>
</file>

<file path=ppt/slides/_rels/slide21.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49.png"/><Relationship Id="rId3" Type="http://schemas.microsoft.com/office/2007/relationships/media" Target="../media/media3.wav"/><Relationship Id="rId7" Type="http://schemas.openxmlformats.org/officeDocument/2006/relationships/image" Target="../media/image33.svg"/><Relationship Id="rId12" Type="http://schemas.openxmlformats.org/officeDocument/2006/relationships/image" Target="../media/image42.png"/><Relationship Id="rId2" Type="http://schemas.openxmlformats.org/officeDocument/2006/relationships/audio" Target="NULL" TargetMode="External"/><Relationship Id="rId1" Type="http://schemas.openxmlformats.org/officeDocument/2006/relationships/tags" Target="../tags/tag22.xml"/><Relationship Id="rId6" Type="http://schemas.openxmlformats.org/officeDocument/2006/relationships/image" Target="../media/image32.png"/><Relationship Id="rId11" Type="http://schemas.openxmlformats.org/officeDocument/2006/relationships/image" Target="../media/image48.png"/><Relationship Id="rId5" Type="http://schemas.openxmlformats.org/officeDocument/2006/relationships/notesSlide" Target="../notesSlides/notesSlide21.xml"/><Relationship Id="rId10" Type="http://schemas.openxmlformats.org/officeDocument/2006/relationships/image" Target="../media/image47.svg"/><Relationship Id="rId4" Type="http://schemas.openxmlformats.org/officeDocument/2006/relationships/slideLayout" Target="../slideLayouts/slideLayout18.xml"/><Relationship Id="rId9" Type="http://schemas.openxmlformats.org/officeDocument/2006/relationships/image" Target="../media/image46.png"/><Relationship Id="rId14" Type="http://schemas.openxmlformats.org/officeDocument/2006/relationships/image" Target="../media/image25.png"/></Relationships>
</file>

<file path=ppt/slides/_rels/slide2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notesSlide" Target="../notesSlides/notesSlide22.xml"/><Relationship Id="rId7" Type="http://schemas.microsoft.com/office/2007/relationships/hdphoto" Target="../media/hdphoto16.wdp"/><Relationship Id="rId2" Type="http://schemas.openxmlformats.org/officeDocument/2006/relationships/slideLayout" Target="../slideLayouts/slideLayout18.xml"/><Relationship Id="rId1" Type="http://schemas.openxmlformats.org/officeDocument/2006/relationships/tags" Target="../tags/tag23.xml"/><Relationship Id="rId6" Type="http://schemas.openxmlformats.org/officeDocument/2006/relationships/image" Target="../media/image50.png"/><Relationship Id="rId5" Type="http://schemas.openxmlformats.org/officeDocument/2006/relationships/image" Target="../media/image33.svg"/><Relationship Id="rId4" Type="http://schemas.openxmlformats.org/officeDocument/2006/relationships/image" Target="../media/image32.png"/><Relationship Id="rId9" Type="http://schemas.openxmlformats.org/officeDocument/2006/relationships/image" Target="../media/image25.png"/></Relationships>
</file>

<file path=ppt/slides/_rels/slide23.xml.rels><?xml version="1.0" encoding="UTF-8" standalone="yes"?>
<Relationships xmlns="http://schemas.openxmlformats.org/package/2006/relationships"><Relationship Id="rId8" Type="http://schemas.openxmlformats.org/officeDocument/2006/relationships/image" Target="../media/image50.png"/><Relationship Id="rId3" Type="http://schemas.microsoft.com/office/2007/relationships/media" Target="../media/media3.wav"/><Relationship Id="rId7" Type="http://schemas.openxmlformats.org/officeDocument/2006/relationships/image" Target="../media/image33.svg"/><Relationship Id="rId12" Type="http://schemas.openxmlformats.org/officeDocument/2006/relationships/image" Target="../media/image25.png"/><Relationship Id="rId2" Type="http://schemas.openxmlformats.org/officeDocument/2006/relationships/audio" Target="NULL" TargetMode="External"/><Relationship Id="rId1" Type="http://schemas.openxmlformats.org/officeDocument/2006/relationships/tags" Target="../tags/tag24.xml"/><Relationship Id="rId6" Type="http://schemas.openxmlformats.org/officeDocument/2006/relationships/image" Target="../media/image32.png"/><Relationship Id="rId11" Type="http://schemas.openxmlformats.org/officeDocument/2006/relationships/image" Target="../media/image42.png"/><Relationship Id="rId5" Type="http://schemas.openxmlformats.org/officeDocument/2006/relationships/notesSlide" Target="../notesSlides/notesSlide23.xml"/><Relationship Id="rId10" Type="http://schemas.openxmlformats.org/officeDocument/2006/relationships/image" Target="../media/image51.png"/><Relationship Id="rId4" Type="http://schemas.openxmlformats.org/officeDocument/2006/relationships/slideLayout" Target="../slideLayouts/slideLayout18.xml"/><Relationship Id="rId9" Type="http://schemas.microsoft.com/office/2007/relationships/hdphoto" Target="../media/hdphoto16.wdp"/></Relationships>
</file>

<file path=ppt/slides/_rels/slide24.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25.png"/><Relationship Id="rId3" Type="http://schemas.openxmlformats.org/officeDocument/2006/relationships/notesSlide" Target="../notesSlides/notesSlide24.xml"/><Relationship Id="rId7" Type="http://schemas.openxmlformats.org/officeDocument/2006/relationships/image" Target="../media/image33.svg"/><Relationship Id="rId12" Type="http://schemas.microsoft.com/office/2007/relationships/hdphoto" Target="../media/hdphoto17.wdp"/><Relationship Id="rId2" Type="http://schemas.openxmlformats.org/officeDocument/2006/relationships/slideLayout" Target="../slideLayouts/slideLayout18.xml"/><Relationship Id="rId1" Type="http://schemas.openxmlformats.org/officeDocument/2006/relationships/tags" Target="../tags/tag25.xml"/><Relationship Id="rId6" Type="http://schemas.openxmlformats.org/officeDocument/2006/relationships/image" Target="../media/image32.png"/><Relationship Id="rId11" Type="http://schemas.openxmlformats.org/officeDocument/2006/relationships/image" Target="../media/image54.png"/><Relationship Id="rId5" Type="http://schemas.openxmlformats.org/officeDocument/2006/relationships/audio" Target="../media/audio1.wav"/><Relationship Id="rId10" Type="http://schemas.openxmlformats.org/officeDocument/2006/relationships/image" Target="../media/image45.png"/><Relationship Id="rId4" Type="http://schemas.openxmlformats.org/officeDocument/2006/relationships/audio" Target="../media/audio6.wav"/><Relationship Id="rId9" Type="http://schemas.openxmlformats.org/officeDocument/2006/relationships/image" Target="../media/image53.png"/></Relationships>
</file>

<file path=ppt/slides/_rels/slide2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25.xml"/><Relationship Id="rId7" Type="http://schemas.openxmlformats.org/officeDocument/2006/relationships/image" Target="../media/image31.png"/><Relationship Id="rId2" Type="http://schemas.openxmlformats.org/officeDocument/2006/relationships/slideLayout" Target="../slideLayouts/slideLayout13.xml"/><Relationship Id="rId1" Type="http://schemas.openxmlformats.org/officeDocument/2006/relationships/tags" Target="../tags/tag26.xml"/><Relationship Id="rId6" Type="http://schemas.openxmlformats.org/officeDocument/2006/relationships/image" Target="../media/image30.png"/><Relationship Id="rId5" Type="http://schemas.openxmlformats.org/officeDocument/2006/relationships/image" Target="../media/image28.png"/><Relationship Id="rId4" Type="http://schemas.openxmlformats.org/officeDocument/2006/relationships/audio" Target="../media/audio1.wav"/></Relationships>
</file>

<file path=ppt/slides/_rels/slide26.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25.png"/><Relationship Id="rId3" Type="http://schemas.openxmlformats.org/officeDocument/2006/relationships/notesSlide" Target="../notesSlides/notesSlide26.xml"/><Relationship Id="rId7" Type="http://schemas.openxmlformats.org/officeDocument/2006/relationships/image" Target="../media/image56.png"/><Relationship Id="rId12" Type="http://schemas.microsoft.com/office/2007/relationships/hdphoto" Target="../media/hdphoto19.wdp"/><Relationship Id="rId2" Type="http://schemas.openxmlformats.org/officeDocument/2006/relationships/slideLayout" Target="../slideLayouts/slideLayout18.xml"/><Relationship Id="rId1" Type="http://schemas.openxmlformats.org/officeDocument/2006/relationships/tags" Target="../tags/tag27.xml"/><Relationship Id="rId6" Type="http://schemas.openxmlformats.org/officeDocument/2006/relationships/image" Target="../media/image55.png"/><Relationship Id="rId11" Type="http://schemas.openxmlformats.org/officeDocument/2006/relationships/image" Target="../media/image59.png"/><Relationship Id="rId5" Type="http://schemas.openxmlformats.org/officeDocument/2006/relationships/image" Target="../media/image33.svg"/><Relationship Id="rId10" Type="http://schemas.openxmlformats.org/officeDocument/2006/relationships/image" Target="../media/image58.png"/><Relationship Id="rId4" Type="http://schemas.openxmlformats.org/officeDocument/2006/relationships/image" Target="../media/image32.png"/><Relationship Id="rId9" Type="http://schemas.microsoft.com/office/2007/relationships/hdphoto" Target="../media/hdphoto18.wdp"/></Relationships>
</file>

<file path=ppt/slides/_rels/slide27.xml.rels><?xml version="1.0" encoding="UTF-8" standalone="yes"?>
<Relationships xmlns="http://schemas.openxmlformats.org/package/2006/relationships"><Relationship Id="rId8" Type="http://schemas.microsoft.com/office/2007/relationships/hdphoto" Target="../media/hdphoto19.wdp"/><Relationship Id="rId3" Type="http://schemas.openxmlformats.org/officeDocument/2006/relationships/notesSlide" Target="../notesSlides/notesSlide27.xml"/><Relationship Id="rId7" Type="http://schemas.openxmlformats.org/officeDocument/2006/relationships/image" Target="../media/image59.png"/><Relationship Id="rId2" Type="http://schemas.openxmlformats.org/officeDocument/2006/relationships/slideLayout" Target="../slideLayouts/slideLayout18.xml"/><Relationship Id="rId1" Type="http://schemas.openxmlformats.org/officeDocument/2006/relationships/tags" Target="../tags/tag28.xml"/><Relationship Id="rId6" Type="http://schemas.openxmlformats.org/officeDocument/2006/relationships/image" Target="../media/image60.png"/><Relationship Id="rId5" Type="http://schemas.openxmlformats.org/officeDocument/2006/relationships/image" Target="../media/image33.svg"/><Relationship Id="rId4" Type="http://schemas.openxmlformats.org/officeDocument/2006/relationships/image" Target="../media/image32.png"/><Relationship Id="rId9"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25.png"/><Relationship Id="rId2" Type="http://schemas.openxmlformats.org/officeDocument/2006/relationships/slideLayout" Target="../slideLayouts/slideLayout18.xml"/><Relationship Id="rId1" Type="http://schemas.openxmlformats.org/officeDocument/2006/relationships/tags" Target="../tags/tag29.xml"/><Relationship Id="rId6" Type="http://schemas.openxmlformats.org/officeDocument/2006/relationships/image" Target="../media/image60.png"/><Relationship Id="rId5" Type="http://schemas.openxmlformats.org/officeDocument/2006/relationships/image" Target="../media/image33.sv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8" Type="http://schemas.openxmlformats.org/officeDocument/2006/relationships/image" Target="../media/image61.png"/><Relationship Id="rId13" Type="http://schemas.microsoft.com/office/2007/relationships/hdphoto" Target="../media/hdphoto22.wdp"/><Relationship Id="rId3" Type="http://schemas.microsoft.com/office/2007/relationships/media" Target="../media/media4.mp3"/><Relationship Id="rId7" Type="http://schemas.openxmlformats.org/officeDocument/2006/relationships/image" Target="../media/image33.svg"/><Relationship Id="rId12" Type="http://schemas.openxmlformats.org/officeDocument/2006/relationships/image" Target="../media/image63.png"/><Relationship Id="rId17" Type="http://schemas.openxmlformats.org/officeDocument/2006/relationships/image" Target="../media/image25.png"/><Relationship Id="rId2" Type="http://schemas.openxmlformats.org/officeDocument/2006/relationships/audio" Target="NULL" TargetMode="External"/><Relationship Id="rId16" Type="http://schemas.openxmlformats.org/officeDocument/2006/relationships/image" Target="../media/image17.png"/><Relationship Id="rId1" Type="http://schemas.openxmlformats.org/officeDocument/2006/relationships/tags" Target="../tags/tag30.xml"/><Relationship Id="rId6" Type="http://schemas.openxmlformats.org/officeDocument/2006/relationships/image" Target="../media/image32.png"/><Relationship Id="rId11" Type="http://schemas.microsoft.com/office/2007/relationships/hdphoto" Target="../media/hdphoto21.wdp"/><Relationship Id="rId5" Type="http://schemas.openxmlformats.org/officeDocument/2006/relationships/notesSlide" Target="../notesSlides/notesSlide29.xml"/><Relationship Id="rId15" Type="http://schemas.openxmlformats.org/officeDocument/2006/relationships/image" Target="../media/image65.png"/><Relationship Id="rId10" Type="http://schemas.openxmlformats.org/officeDocument/2006/relationships/image" Target="../media/image62.png"/><Relationship Id="rId4" Type="http://schemas.openxmlformats.org/officeDocument/2006/relationships/slideLayout" Target="../slideLayouts/slideLayout18.xml"/><Relationship Id="rId9" Type="http://schemas.microsoft.com/office/2007/relationships/hdphoto" Target="../media/hdphoto20.wdp"/><Relationship Id="rId14" Type="http://schemas.openxmlformats.org/officeDocument/2006/relationships/image" Target="../media/image64.png"/></Relationships>
</file>

<file path=ppt/slides/_rels/slide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notesSlide" Target="../notesSlides/notesSlide3.xml"/><Relationship Id="rId7" Type="http://schemas.openxmlformats.org/officeDocument/2006/relationships/image" Target="../media/image28.png"/><Relationship Id="rId2" Type="http://schemas.openxmlformats.org/officeDocument/2006/relationships/slideLayout" Target="../slideLayouts/slideLayout13.xml"/><Relationship Id="rId1" Type="http://schemas.openxmlformats.org/officeDocument/2006/relationships/tags" Target="../tags/tag4.xml"/><Relationship Id="rId6" Type="http://schemas.openxmlformats.org/officeDocument/2006/relationships/image" Target="../media/image27.svg"/><Relationship Id="rId11" Type="http://schemas.openxmlformats.org/officeDocument/2006/relationships/image" Target="../media/image25.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audio" Target="../media/audio1.wav"/><Relationship Id="rId9" Type="http://schemas.openxmlformats.org/officeDocument/2006/relationships/image" Target="../media/image30.png"/></Relationships>
</file>

<file path=ppt/slides/_rels/slide30.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audio" Target="../media/audio1.wav"/><Relationship Id="rId3" Type="http://schemas.openxmlformats.org/officeDocument/2006/relationships/notesSlide" Target="../notesSlides/notesSlide30.xml"/><Relationship Id="rId7" Type="http://schemas.openxmlformats.org/officeDocument/2006/relationships/image" Target="../media/image66.png"/><Relationship Id="rId2" Type="http://schemas.openxmlformats.org/officeDocument/2006/relationships/slideLayout" Target="../slideLayouts/slideLayout18.xml"/><Relationship Id="rId1" Type="http://schemas.openxmlformats.org/officeDocument/2006/relationships/tags" Target="../tags/tag31.xml"/><Relationship Id="rId6" Type="http://schemas.openxmlformats.org/officeDocument/2006/relationships/image" Target="../media/image33.svg"/><Relationship Id="rId11" Type="http://schemas.openxmlformats.org/officeDocument/2006/relationships/image" Target="../media/image25.png"/><Relationship Id="rId5" Type="http://schemas.openxmlformats.org/officeDocument/2006/relationships/image" Target="../media/image32.png"/><Relationship Id="rId10" Type="http://schemas.openxmlformats.org/officeDocument/2006/relationships/image" Target="../media/image29.png"/><Relationship Id="rId4" Type="http://schemas.openxmlformats.org/officeDocument/2006/relationships/audio" Target="../media/audio1.wav"/><Relationship Id="rId9" Type="http://schemas.openxmlformats.org/officeDocument/2006/relationships/image" Target="../media/image68.png"/></Relationships>
</file>

<file path=ppt/slides/_rels/slide31.xml.rels><?xml version="1.0" encoding="UTF-8" standalone="yes"?>
<Relationships xmlns="http://schemas.openxmlformats.org/package/2006/relationships"><Relationship Id="rId8" Type="http://schemas.openxmlformats.org/officeDocument/2006/relationships/audio" Target="../media/audio9.wav"/><Relationship Id="rId13" Type="http://schemas.openxmlformats.org/officeDocument/2006/relationships/image" Target="../media/image71.png"/><Relationship Id="rId18" Type="http://schemas.openxmlformats.org/officeDocument/2006/relationships/image" Target="../media/image42.png"/><Relationship Id="rId3" Type="http://schemas.openxmlformats.org/officeDocument/2006/relationships/audio" Target="../media/media5.mp3"/><Relationship Id="rId7" Type="http://schemas.openxmlformats.org/officeDocument/2006/relationships/audio" Target="../media/audio8.wav"/><Relationship Id="rId12" Type="http://schemas.openxmlformats.org/officeDocument/2006/relationships/image" Target="../media/image70.svg"/><Relationship Id="rId17" Type="http://schemas.openxmlformats.org/officeDocument/2006/relationships/image" Target="../media/image73.png"/><Relationship Id="rId2" Type="http://schemas.microsoft.com/office/2007/relationships/media" Target="../media/media5.mp3"/><Relationship Id="rId16" Type="http://schemas.openxmlformats.org/officeDocument/2006/relationships/image" Target="../media/image72.png"/><Relationship Id="rId20" Type="http://schemas.openxmlformats.org/officeDocument/2006/relationships/image" Target="../media/image25.png"/><Relationship Id="rId1" Type="http://schemas.openxmlformats.org/officeDocument/2006/relationships/tags" Target="../tags/tag32.xml"/><Relationship Id="rId6" Type="http://schemas.openxmlformats.org/officeDocument/2006/relationships/audio" Target="../media/audio7.wav"/><Relationship Id="rId11" Type="http://schemas.openxmlformats.org/officeDocument/2006/relationships/image" Target="../media/image69.png"/><Relationship Id="rId5" Type="http://schemas.openxmlformats.org/officeDocument/2006/relationships/notesSlide" Target="../notesSlides/notesSlide31.xml"/><Relationship Id="rId15" Type="http://schemas.openxmlformats.org/officeDocument/2006/relationships/image" Target="../media/image47.svg"/><Relationship Id="rId23" Type="http://schemas.openxmlformats.org/officeDocument/2006/relationships/audio" Target="../media/audio7.wav"/><Relationship Id="rId10" Type="http://schemas.openxmlformats.org/officeDocument/2006/relationships/image" Target="../media/image33.svg"/><Relationship Id="rId19" Type="http://schemas.openxmlformats.org/officeDocument/2006/relationships/image" Target="../media/image49.png"/><Relationship Id="rId4" Type="http://schemas.openxmlformats.org/officeDocument/2006/relationships/slideLayout" Target="../slideLayouts/slideLayout24.xml"/><Relationship Id="rId9" Type="http://schemas.openxmlformats.org/officeDocument/2006/relationships/image" Target="../media/image32.png"/><Relationship Id="rId14" Type="http://schemas.openxmlformats.org/officeDocument/2006/relationships/image" Target="../media/image46.png"/></Relationships>
</file>

<file path=ppt/slides/_rels/slide32.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47.svg"/><Relationship Id="rId3" Type="http://schemas.openxmlformats.org/officeDocument/2006/relationships/notesSlide" Target="../notesSlides/notesSlide32.xml"/><Relationship Id="rId7" Type="http://schemas.openxmlformats.org/officeDocument/2006/relationships/image" Target="../media/image32.png"/><Relationship Id="rId12" Type="http://schemas.openxmlformats.org/officeDocument/2006/relationships/image" Target="../media/image46.png"/><Relationship Id="rId17" Type="http://schemas.openxmlformats.org/officeDocument/2006/relationships/image" Target="../media/image25.png"/><Relationship Id="rId2" Type="http://schemas.openxmlformats.org/officeDocument/2006/relationships/slideLayout" Target="../slideLayouts/slideLayout24.xml"/><Relationship Id="rId16" Type="http://schemas.openxmlformats.org/officeDocument/2006/relationships/image" Target="../media/image49.png"/><Relationship Id="rId1" Type="http://schemas.openxmlformats.org/officeDocument/2006/relationships/tags" Target="../tags/tag33.xml"/><Relationship Id="rId6" Type="http://schemas.openxmlformats.org/officeDocument/2006/relationships/audio" Target="../media/audio8.wav"/><Relationship Id="rId11" Type="http://schemas.openxmlformats.org/officeDocument/2006/relationships/image" Target="../media/image74.jpeg"/><Relationship Id="rId5" Type="http://schemas.openxmlformats.org/officeDocument/2006/relationships/audio" Target="../media/audio9.wav"/><Relationship Id="rId15" Type="http://schemas.openxmlformats.org/officeDocument/2006/relationships/image" Target="../media/image73.png"/><Relationship Id="rId10" Type="http://schemas.openxmlformats.org/officeDocument/2006/relationships/image" Target="../media/image70.svg"/><Relationship Id="rId4" Type="http://schemas.openxmlformats.org/officeDocument/2006/relationships/audio" Target="../media/audio7.wav"/><Relationship Id="rId9" Type="http://schemas.openxmlformats.org/officeDocument/2006/relationships/image" Target="../media/image69.png"/><Relationship Id="rId14" Type="http://schemas.openxmlformats.org/officeDocument/2006/relationships/image" Target="../media/image72.png"/><Relationship Id="rId22" Type="http://schemas.openxmlformats.org/officeDocument/2006/relationships/audio" Target="../media/audio7.wav"/></Relationships>
</file>

<file path=ppt/slides/_rels/slide33.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47.svg"/><Relationship Id="rId3" Type="http://schemas.openxmlformats.org/officeDocument/2006/relationships/notesSlide" Target="../notesSlides/notesSlide33.xml"/><Relationship Id="rId7" Type="http://schemas.openxmlformats.org/officeDocument/2006/relationships/image" Target="../media/image32.png"/><Relationship Id="rId12" Type="http://schemas.openxmlformats.org/officeDocument/2006/relationships/image" Target="../media/image46.png"/><Relationship Id="rId17" Type="http://schemas.openxmlformats.org/officeDocument/2006/relationships/image" Target="../media/image25.png"/><Relationship Id="rId2" Type="http://schemas.openxmlformats.org/officeDocument/2006/relationships/slideLayout" Target="../slideLayouts/slideLayout24.xml"/><Relationship Id="rId16" Type="http://schemas.openxmlformats.org/officeDocument/2006/relationships/image" Target="../media/image49.png"/><Relationship Id="rId1" Type="http://schemas.openxmlformats.org/officeDocument/2006/relationships/tags" Target="../tags/tag34.xml"/><Relationship Id="rId6" Type="http://schemas.openxmlformats.org/officeDocument/2006/relationships/audio" Target="../media/audio9.wav"/><Relationship Id="rId11" Type="http://schemas.openxmlformats.org/officeDocument/2006/relationships/image" Target="../media/image75.png"/><Relationship Id="rId5" Type="http://schemas.openxmlformats.org/officeDocument/2006/relationships/audio" Target="../media/audio8.wav"/><Relationship Id="rId15" Type="http://schemas.openxmlformats.org/officeDocument/2006/relationships/image" Target="../media/image73.png"/><Relationship Id="rId10" Type="http://schemas.openxmlformats.org/officeDocument/2006/relationships/image" Target="../media/image70.svg"/><Relationship Id="rId4" Type="http://schemas.openxmlformats.org/officeDocument/2006/relationships/audio" Target="../media/audio7.wav"/><Relationship Id="rId9" Type="http://schemas.openxmlformats.org/officeDocument/2006/relationships/image" Target="../media/image69.png"/><Relationship Id="rId14" Type="http://schemas.openxmlformats.org/officeDocument/2006/relationships/image" Target="../media/image72.png"/><Relationship Id="rId22" Type="http://schemas.openxmlformats.org/officeDocument/2006/relationships/audio" Target="../media/audio7.wav"/></Relationships>
</file>

<file path=ppt/slides/_rels/slide34.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47.svg"/><Relationship Id="rId3" Type="http://schemas.openxmlformats.org/officeDocument/2006/relationships/notesSlide" Target="../notesSlides/notesSlide34.xml"/><Relationship Id="rId7" Type="http://schemas.openxmlformats.org/officeDocument/2006/relationships/image" Target="../media/image32.png"/><Relationship Id="rId12" Type="http://schemas.openxmlformats.org/officeDocument/2006/relationships/image" Target="../media/image46.png"/><Relationship Id="rId17" Type="http://schemas.openxmlformats.org/officeDocument/2006/relationships/image" Target="../media/image25.png"/><Relationship Id="rId2" Type="http://schemas.openxmlformats.org/officeDocument/2006/relationships/slideLayout" Target="../slideLayouts/slideLayout24.xml"/><Relationship Id="rId16" Type="http://schemas.openxmlformats.org/officeDocument/2006/relationships/image" Target="../media/image49.png"/><Relationship Id="rId1" Type="http://schemas.openxmlformats.org/officeDocument/2006/relationships/tags" Target="../tags/tag35.xml"/><Relationship Id="rId6" Type="http://schemas.openxmlformats.org/officeDocument/2006/relationships/audio" Target="../media/audio8.wav"/><Relationship Id="rId11" Type="http://schemas.openxmlformats.org/officeDocument/2006/relationships/image" Target="../media/image76.jpeg"/><Relationship Id="rId5" Type="http://schemas.openxmlformats.org/officeDocument/2006/relationships/audio" Target="../media/audio9.wav"/><Relationship Id="rId15" Type="http://schemas.openxmlformats.org/officeDocument/2006/relationships/image" Target="../media/image73.png"/><Relationship Id="rId10" Type="http://schemas.openxmlformats.org/officeDocument/2006/relationships/image" Target="../media/image70.svg"/><Relationship Id="rId4" Type="http://schemas.openxmlformats.org/officeDocument/2006/relationships/audio" Target="../media/audio7.wav"/><Relationship Id="rId9" Type="http://schemas.openxmlformats.org/officeDocument/2006/relationships/image" Target="../media/image69.png"/><Relationship Id="rId14" Type="http://schemas.openxmlformats.org/officeDocument/2006/relationships/image" Target="../media/image72.png"/><Relationship Id="rId22" Type="http://schemas.openxmlformats.org/officeDocument/2006/relationships/audio" Target="../media/audio7.wav"/></Relationships>
</file>

<file path=ppt/slides/_rels/slide35.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47.svg"/><Relationship Id="rId3" Type="http://schemas.openxmlformats.org/officeDocument/2006/relationships/notesSlide" Target="../notesSlides/notesSlide35.xml"/><Relationship Id="rId7" Type="http://schemas.openxmlformats.org/officeDocument/2006/relationships/image" Target="../media/image32.png"/><Relationship Id="rId12" Type="http://schemas.openxmlformats.org/officeDocument/2006/relationships/image" Target="../media/image46.png"/><Relationship Id="rId17" Type="http://schemas.openxmlformats.org/officeDocument/2006/relationships/image" Target="../media/image25.png"/><Relationship Id="rId2" Type="http://schemas.openxmlformats.org/officeDocument/2006/relationships/slideLayout" Target="../slideLayouts/slideLayout24.xml"/><Relationship Id="rId16" Type="http://schemas.openxmlformats.org/officeDocument/2006/relationships/image" Target="../media/image49.png"/><Relationship Id="rId1" Type="http://schemas.openxmlformats.org/officeDocument/2006/relationships/tags" Target="../tags/tag36.xml"/><Relationship Id="rId6" Type="http://schemas.openxmlformats.org/officeDocument/2006/relationships/audio" Target="../media/audio8.wav"/><Relationship Id="rId11" Type="http://schemas.openxmlformats.org/officeDocument/2006/relationships/image" Target="../media/image77.jpeg"/><Relationship Id="rId5" Type="http://schemas.openxmlformats.org/officeDocument/2006/relationships/audio" Target="../media/audio9.wav"/><Relationship Id="rId15" Type="http://schemas.openxmlformats.org/officeDocument/2006/relationships/image" Target="../media/image73.png"/><Relationship Id="rId10" Type="http://schemas.openxmlformats.org/officeDocument/2006/relationships/image" Target="../media/image70.svg"/><Relationship Id="rId4" Type="http://schemas.openxmlformats.org/officeDocument/2006/relationships/audio" Target="../media/audio7.wav"/><Relationship Id="rId9" Type="http://schemas.openxmlformats.org/officeDocument/2006/relationships/image" Target="../media/image69.png"/><Relationship Id="rId14" Type="http://schemas.openxmlformats.org/officeDocument/2006/relationships/image" Target="../media/image72.png"/><Relationship Id="rId22" Type="http://schemas.openxmlformats.org/officeDocument/2006/relationships/audio" Target="../media/audio7.wav"/></Relationships>
</file>

<file path=ppt/slides/_rels/slide36.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notesSlide" Target="../notesSlides/notesSlide36.xml"/><Relationship Id="rId7" Type="http://schemas.openxmlformats.org/officeDocument/2006/relationships/image" Target="../media/image78.png"/><Relationship Id="rId2" Type="http://schemas.openxmlformats.org/officeDocument/2006/relationships/slideLayout" Target="../slideLayouts/slideLayout18.xml"/><Relationship Id="rId1" Type="http://schemas.openxmlformats.org/officeDocument/2006/relationships/tags" Target="../tags/tag37.xml"/><Relationship Id="rId6" Type="http://schemas.openxmlformats.org/officeDocument/2006/relationships/image" Target="../media/image33.svg"/><Relationship Id="rId11" Type="http://schemas.openxmlformats.org/officeDocument/2006/relationships/audio" Target="../media/audio1.wav"/><Relationship Id="rId5" Type="http://schemas.openxmlformats.org/officeDocument/2006/relationships/image" Target="../media/image32.png"/><Relationship Id="rId4" Type="http://schemas.openxmlformats.org/officeDocument/2006/relationships/audio" Target="../media/audio1.wav"/><Relationship Id="rId9" Type="http://schemas.openxmlformats.org/officeDocument/2006/relationships/image" Target="../media/image25.png"/></Relationships>
</file>

<file path=ppt/slides/_rels/slide37.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notesSlide" Target="../notesSlides/notesSlide37.xml"/><Relationship Id="rId7" Type="http://schemas.openxmlformats.org/officeDocument/2006/relationships/image" Target="../media/image78.png"/><Relationship Id="rId2" Type="http://schemas.openxmlformats.org/officeDocument/2006/relationships/slideLayout" Target="../slideLayouts/slideLayout18.xml"/><Relationship Id="rId1" Type="http://schemas.openxmlformats.org/officeDocument/2006/relationships/tags" Target="../tags/tag38.xml"/><Relationship Id="rId6" Type="http://schemas.openxmlformats.org/officeDocument/2006/relationships/image" Target="../media/image33.svg"/><Relationship Id="rId5" Type="http://schemas.openxmlformats.org/officeDocument/2006/relationships/image" Target="../media/image32.png"/><Relationship Id="rId10" Type="http://schemas.openxmlformats.org/officeDocument/2006/relationships/audio" Target="../media/audio1.wav"/><Relationship Id="rId4" Type="http://schemas.openxmlformats.org/officeDocument/2006/relationships/audio" Target="../media/audio1.wav"/><Relationship Id="rId9"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25.png"/><Relationship Id="rId2" Type="http://schemas.openxmlformats.org/officeDocument/2006/relationships/slideLayout" Target="../slideLayouts/slideLayout18.xml"/><Relationship Id="rId1" Type="http://schemas.openxmlformats.org/officeDocument/2006/relationships/tags" Target="../tags/tag5.xml"/><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notesSlide" Target="../notesSlides/notesSlide5.xml"/><Relationship Id="rId7" Type="http://schemas.openxmlformats.org/officeDocument/2006/relationships/image" Target="../media/image36.png"/><Relationship Id="rId2" Type="http://schemas.openxmlformats.org/officeDocument/2006/relationships/slideLayout" Target="../slideLayouts/slideLayout18.xml"/><Relationship Id="rId1" Type="http://schemas.openxmlformats.org/officeDocument/2006/relationships/tags" Target="../tags/tag6.xml"/><Relationship Id="rId6" Type="http://schemas.openxmlformats.org/officeDocument/2006/relationships/image" Target="../media/image35.png"/><Relationship Id="rId5" Type="http://schemas.openxmlformats.org/officeDocument/2006/relationships/image" Target="../media/image33.svg"/><Relationship Id="rId10" Type="http://schemas.openxmlformats.org/officeDocument/2006/relationships/image" Target="../media/image25.png"/><Relationship Id="rId4" Type="http://schemas.openxmlformats.org/officeDocument/2006/relationships/image" Target="../media/image32.png"/><Relationship Id="rId9" Type="http://schemas.openxmlformats.org/officeDocument/2006/relationships/image" Target="../media/image38.png"/></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notesSlide" Target="../notesSlides/notesSlide6.xml"/><Relationship Id="rId7" Type="http://schemas.openxmlformats.org/officeDocument/2006/relationships/image" Target="../media/image30.png"/><Relationship Id="rId2" Type="http://schemas.openxmlformats.org/officeDocument/2006/relationships/slideLayout" Target="../slideLayouts/slideLayout13.xml"/><Relationship Id="rId1" Type="http://schemas.openxmlformats.org/officeDocument/2006/relationships/tags" Target="../tags/tag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audio" Target="../media/audio1.wav"/><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audio" Target="../media/media2.wav"/><Relationship Id="rId7" Type="http://schemas.openxmlformats.org/officeDocument/2006/relationships/image" Target="../media/image33.svg"/><Relationship Id="rId12" Type="http://schemas.openxmlformats.org/officeDocument/2006/relationships/image" Target="../media/image25.png"/><Relationship Id="rId2" Type="http://schemas.microsoft.com/office/2007/relationships/media" Target="../media/media2.wav"/><Relationship Id="rId1" Type="http://schemas.openxmlformats.org/officeDocument/2006/relationships/tags" Target="../tags/tag8.xml"/><Relationship Id="rId6" Type="http://schemas.openxmlformats.org/officeDocument/2006/relationships/image" Target="../media/image32.png"/><Relationship Id="rId11" Type="http://schemas.openxmlformats.org/officeDocument/2006/relationships/image" Target="../media/image42.png"/><Relationship Id="rId5" Type="http://schemas.openxmlformats.org/officeDocument/2006/relationships/notesSlide" Target="../notesSlides/notesSlide7.xml"/><Relationship Id="rId10" Type="http://schemas.openxmlformats.org/officeDocument/2006/relationships/image" Target="../media/image41.png"/><Relationship Id="rId4" Type="http://schemas.openxmlformats.org/officeDocument/2006/relationships/slideLayout" Target="../slideLayouts/slideLayout18.xml"/><Relationship Id="rId9" Type="http://schemas.openxmlformats.org/officeDocument/2006/relationships/image" Target="../media/image40.png"/></Relationships>
</file>

<file path=ppt/slides/_rels/slide8.xml.rels><?xml version="1.0" encoding="UTF-8" standalone="yes"?>
<Relationships xmlns="http://schemas.openxmlformats.org/package/2006/relationships"><Relationship Id="rId8" Type="http://schemas.openxmlformats.org/officeDocument/2006/relationships/image" Target="../media/image39.png"/><Relationship Id="rId3" Type="http://schemas.microsoft.com/office/2007/relationships/media" Target="../media/media2.wav"/><Relationship Id="rId7" Type="http://schemas.openxmlformats.org/officeDocument/2006/relationships/image" Target="../media/image33.svg"/><Relationship Id="rId12" Type="http://schemas.openxmlformats.org/officeDocument/2006/relationships/image" Target="../media/image25.png"/><Relationship Id="rId2" Type="http://schemas.openxmlformats.org/officeDocument/2006/relationships/audio" Target="NULL" TargetMode="External"/><Relationship Id="rId1" Type="http://schemas.openxmlformats.org/officeDocument/2006/relationships/tags" Target="../tags/tag9.xml"/><Relationship Id="rId6" Type="http://schemas.openxmlformats.org/officeDocument/2006/relationships/image" Target="../media/image32.png"/><Relationship Id="rId11" Type="http://schemas.openxmlformats.org/officeDocument/2006/relationships/image" Target="../media/image42.png"/><Relationship Id="rId5" Type="http://schemas.openxmlformats.org/officeDocument/2006/relationships/notesSlide" Target="../notesSlides/notesSlide8.xml"/><Relationship Id="rId10" Type="http://schemas.openxmlformats.org/officeDocument/2006/relationships/image" Target="../media/image43.png"/><Relationship Id="rId4" Type="http://schemas.openxmlformats.org/officeDocument/2006/relationships/slideLayout" Target="../slideLayouts/slideLayout18.xml"/><Relationship Id="rId9" Type="http://schemas.openxmlformats.org/officeDocument/2006/relationships/image" Target="../media/image40.png"/></Relationships>
</file>

<file path=ppt/slides/_rels/slide9.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9.xml"/><Relationship Id="rId7" Type="http://schemas.openxmlformats.org/officeDocument/2006/relationships/image" Target="../media/image40.png"/><Relationship Id="rId2" Type="http://schemas.openxmlformats.org/officeDocument/2006/relationships/slideLayout" Target="../slideLayouts/slideLayout18.xml"/><Relationship Id="rId1" Type="http://schemas.openxmlformats.org/officeDocument/2006/relationships/tags" Target="../tags/tag10.xml"/><Relationship Id="rId6" Type="http://schemas.openxmlformats.org/officeDocument/2006/relationships/image" Target="../media/image39.png"/><Relationship Id="rId5" Type="http://schemas.openxmlformats.org/officeDocument/2006/relationships/image" Target="../media/image33.svg"/><Relationship Id="rId4" Type="http://schemas.openxmlformats.org/officeDocument/2006/relationships/image" Target="../media/image32.png"/><Relationship Id="rId9"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80"/>
        <p:cNvGrpSpPr/>
        <p:nvPr/>
      </p:nvGrpSpPr>
      <p:grpSpPr>
        <a:xfrm>
          <a:off x="0" y="0"/>
          <a:ext cx="0" cy="0"/>
          <a:chOff x="0" y="0"/>
          <a:chExt cx="0" cy="0"/>
        </a:xfrm>
      </p:grpSpPr>
      <p:pic>
        <p:nvPicPr>
          <p:cNvPr id="148" name="Picture 4" descr="136 Viet nam Vector Images, Viet nam Illustrations | Depositphoto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42736" y="1583025"/>
            <a:ext cx="868701" cy="827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4" name="图片 38"/>
          <p:cNvPicPr>
            <a:picLocks noChangeAspect="1"/>
          </p:cNvPicPr>
          <p:nvPr/>
        </p:nvPicPr>
        <p:blipFill>
          <a:blip r:embed="rId7">
            <a:extLst>
              <a:ext uri="{BEBA8EAE-BF5A-486C-A8C5-ECC9F3942E4B}">
                <a14:imgProps xmlns:a14="http://schemas.microsoft.com/office/drawing/2010/main">
                  <a14:imgLayer r:embed="rId8">
                    <a14:imgEffect>
                      <a14:saturation sat="135000"/>
                    </a14:imgEffect>
                  </a14:imgLayer>
                </a14:imgProps>
              </a:ext>
              <a:ext uri="{28A0092B-C50C-407E-A947-70E740481C1C}">
                <a14:useLocalDpi xmlns:a14="http://schemas.microsoft.com/office/drawing/2010/main" val="0"/>
              </a:ext>
            </a:extLst>
          </a:blip>
          <a:stretch>
            <a:fillRect/>
          </a:stretch>
        </p:blipFill>
        <p:spPr>
          <a:xfrm>
            <a:off x="-524434" y="3676118"/>
            <a:ext cx="10713464" cy="1613145"/>
          </a:xfrm>
          <a:prstGeom prst="rect">
            <a:avLst/>
          </a:prstGeom>
        </p:spPr>
      </p:pic>
      <p:pic>
        <p:nvPicPr>
          <p:cNvPr id="93" name="图片 8">
            <a:extLst>
              <a:ext uri="{FF2B5EF4-FFF2-40B4-BE49-F238E27FC236}">
                <a16:creationId xmlns:a16="http://schemas.microsoft.com/office/drawing/2014/main" id="{A70BE0F2-6240-46DC-B88B-5F8E34652B8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69174" y="3502099"/>
            <a:ext cx="1160919" cy="1494596"/>
          </a:xfrm>
          <a:prstGeom prst="rect">
            <a:avLst/>
          </a:prstGeom>
          <a:ln>
            <a:noFill/>
          </a:ln>
          <a:effectLst>
            <a:outerShdw blurRad="292100" dist="139700" dir="2700000" algn="tl" rotWithShape="0">
              <a:srgbClr val="333333">
                <a:alpha val="65000"/>
              </a:srgbClr>
            </a:outerShdw>
          </a:effectLst>
        </p:spPr>
      </p:pic>
      <p:sp>
        <p:nvSpPr>
          <p:cNvPr id="1057" name="Google Shape;1057;p41"/>
          <p:cNvSpPr/>
          <p:nvPr/>
        </p:nvSpPr>
        <p:spPr>
          <a:xfrm>
            <a:off x="7823482" y="362270"/>
            <a:ext cx="322127" cy="373607"/>
          </a:xfrm>
          <a:custGeom>
            <a:avLst/>
            <a:gdLst/>
            <a:ahLst/>
            <a:cxnLst/>
            <a:rect l="l" t="t" r="r" b="b"/>
            <a:pathLst>
              <a:path w="1940" h="2250" extrusionOk="0">
                <a:moveTo>
                  <a:pt x="440" y="0"/>
                </a:moveTo>
                <a:lnTo>
                  <a:pt x="880" y="957"/>
                </a:lnTo>
                <a:lnTo>
                  <a:pt x="1" y="1396"/>
                </a:lnTo>
                <a:lnTo>
                  <a:pt x="983" y="1293"/>
                </a:lnTo>
                <a:lnTo>
                  <a:pt x="1293" y="2249"/>
                </a:lnTo>
                <a:lnTo>
                  <a:pt x="1293" y="1293"/>
                </a:lnTo>
                <a:lnTo>
                  <a:pt x="1940" y="1500"/>
                </a:lnTo>
                <a:lnTo>
                  <a:pt x="1397" y="853"/>
                </a:lnTo>
                <a:lnTo>
                  <a:pt x="1836" y="104"/>
                </a:lnTo>
                <a:lnTo>
                  <a:pt x="1836" y="104"/>
                </a:lnTo>
                <a:lnTo>
                  <a:pt x="1086" y="647"/>
                </a:lnTo>
                <a:lnTo>
                  <a:pt x="440" y="0"/>
                </a:lnTo>
                <a:close/>
              </a:path>
            </a:pathLst>
          </a:custGeom>
          <a:solidFill>
            <a:schemeClr val="accent1"/>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pic>
        <p:nvPicPr>
          <p:cNvPr id="85" name="图片 37"/>
          <p:cNvPicPr>
            <a:picLocks noChangeAspect="1"/>
          </p:cNvPicPr>
          <p:nvPr/>
        </p:nvPicPr>
        <p:blipFill>
          <a:blip r:embed="rId10">
            <a:extLst>
              <a:ext uri="{BEBA8EAE-BF5A-486C-A8C5-ECC9F3942E4B}">
                <a14:imgProps xmlns:a14="http://schemas.microsoft.com/office/drawing/2010/main">
                  <a14:imgLayer r:embed="rId11">
                    <a14:imgEffect>
                      <a14:saturation sat="300000"/>
                    </a14:imgEffect>
                  </a14:imgLayer>
                </a14:imgProps>
              </a:ext>
              <a:ext uri="{28A0092B-C50C-407E-A947-70E740481C1C}">
                <a14:useLocalDpi xmlns:a14="http://schemas.microsoft.com/office/drawing/2010/main" val="0"/>
              </a:ext>
            </a:extLst>
          </a:blip>
          <a:stretch>
            <a:fillRect/>
          </a:stretch>
        </p:blipFill>
        <p:spPr>
          <a:xfrm>
            <a:off x="-1529181" y="3377317"/>
            <a:ext cx="6442536" cy="1507016"/>
          </a:xfrm>
          <a:prstGeom prst="rect">
            <a:avLst/>
          </a:prstGeom>
        </p:spPr>
      </p:pic>
      <p:pic>
        <p:nvPicPr>
          <p:cNvPr id="86" name="Picture 18" descr="School Building, School Clipart, School, Yellow PNG Transparent Clipart  Image and PSD File for Free Download"/>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10000" b="90000" l="0" r="99375">
                        <a14:foregroundMark x1="15937" y1="50781" x2="18438" y2="53906"/>
                      </a14:backgroundRemoval>
                    </a14:imgEffect>
                    <a14:imgEffect>
                      <a14:saturation sat="200000"/>
                    </a14:imgEffect>
                  </a14:imgLayer>
                </a14:imgProps>
              </a:ext>
              <a:ext uri="{28A0092B-C50C-407E-A947-70E740481C1C}">
                <a14:useLocalDpi xmlns:a14="http://schemas.microsoft.com/office/drawing/2010/main" val="0"/>
              </a:ext>
            </a:extLst>
          </a:blip>
          <a:srcRect t="10131" r="3136" b="32682"/>
          <a:stretch/>
        </p:blipFill>
        <p:spPr bwMode="auto">
          <a:xfrm flipH="1">
            <a:off x="-24463" y="2025105"/>
            <a:ext cx="2599423" cy="1534684"/>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20" descr="Cute Flower Cartoon. Flower and Grass Clipart Vector Illustration Stock  Vector - Illustration of flower, clipart: 223759667"/>
          <p:cNvPicPr>
            <a:picLocks noChangeAspect="1" noChangeArrowheads="1"/>
          </p:cNvPicPr>
          <p:nvPr/>
        </p:nvPicPr>
        <p:blipFill>
          <a:blip r:embed="rId14" cstate="print">
            <a:extLst>
              <a:ext uri="{BEBA8EAE-BF5A-486C-A8C5-ECC9F3942E4B}">
                <a14:imgProps xmlns:a14="http://schemas.microsoft.com/office/drawing/2010/main">
                  <a14:imgLayer r:embed="rId15">
                    <a14:imgEffect>
                      <a14:backgroundRemoval t="889" b="98222" l="9944" r="89916"/>
                    </a14:imgEffect>
                    <a14:imgEffect>
                      <a14:colorTemperature colorTemp="5300"/>
                    </a14:imgEffect>
                  </a14:imgLayer>
                </a14:imgProps>
              </a:ext>
              <a:ext uri="{28A0092B-C50C-407E-A947-70E740481C1C}">
                <a14:useLocalDpi xmlns:a14="http://schemas.microsoft.com/office/drawing/2010/main" val="0"/>
              </a:ext>
            </a:extLst>
          </a:blip>
          <a:srcRect/>
          <a:stretch>
            <a:fillRect/>
          </a:stretch>
        </p:blipFill>
        <p:spPr bwMode="auto">
          <a:xfrm>
            <a:off x="366947" y="3992945"/>
            <a:ext cx="682755" cy="860616"/>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2" descr="Farm Cartoon Flowers Bouquet Decoration Background Stock Vector -  Illustration of botanical, invitation: 170046110"/>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6250" b="90000" l="10000" r="90000">
                        <a14:foregroundMark x1="43000" y1="24250" x2="61250" y2="27750"/>
                        <a14:foregroundMark x1="50750" y1="12750" x2="59500" y2="35000"/>
                        <a14:foregroundMark x1="42250" y1="20000" x2="54750" y2="33500"/>
                        <a14:foregroundMark x1="58500" y1="16500" x2="65500" y2="24500"/>
                        <a14:foregroundMark x1="28500" y1="34000" x2="36250" y2="35000"/>
                      </a14:backgroundRemoval>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84088" y="3407069"/>
            <a:ext cx="721347" cy="7213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Picture 8" descr="Vector Illustration Of School Children. Download a Free Preview or High  Quality Adobe Illustrator Ai, EPS, PDF and High Resolut… | Vector, Kids  clipart, Vector free"/>
          <p:cNvPicPr>
            <a:picLocks noChangeAspect="1" noChangeArrowheads="1"/>
          </p:cNvPicPr>
          <p:nvPr/>
        </p:nvPicPr>
        <p:blipFill>
          <a:blip r:embed="rId18" cstate="print">
            <a:extLst>
              <a:ext uri="{BEBA8EAE-BF5A-486C-A8C5-ECC9F3942E4B}">
                <a14:imgProps xmlns:a14="http://schemas.microsoft.com/office/drawing/2010/main">
                  <a14:imgLayer r:embed="rId19">
                    <a14:imgEffect>
                      <a14:backgroundRemoval t="1019" b="90000" l="2700" r="96400">
                        <a14:foregroundMark x1="15000" y1="9352" x2="27600" y2="32130"/>
                        <a14:foregroundMark x1="26400" y1="42315" x2="28000" y2="57778"/>
                        <a14:foregroundMark x1="20700" y1="64352" x2="19600" y2="76852"/>
                        <a14:foregroundMark x1="30100" y1="65370" x2="31900" y2="78333"/>
                        <a14:foregroundMark x1="12500" y1="83796" x2="15700" y2="85926"/>
                        <a14:foregroundMark x1="17300" y1="46944" x2="7900" y2="61389"/>
                        <a14:foregroundMark x1="18900" y1="40833" x2="34700" y2="45278"/>
                        <a14:foregroundMark x1="20500" y1="76389" x2="16600" y2="83426"/>
                        <a14:foregroundMark x1="63900" y1="24722" x2="79900" y2="28796"/>
                        <a14:foregroundMark x1="65300" y1="65185" x2="64400" y2="74259"/>
                        <a14:foregroundMark x1="55900" y1="86944" x2="59800" y2="84630"/>
                        <a14:foregroundMark x1="58700" y1="68981" x2="77600" y2="69444"/>
                        <a14:foregroundMark x1="73300" y1="75093" x2="74200" y2="76574"/>
                        <a14:foregroundMark x1="83600" y1="80463" x2="78500" y2="80000"/>
                        <a14:foregroundMark x1="69200" y1="43981" x2="78300" y2="46111"/>
                        <a14:foregroundMark x1="84500" y1="80833" x2="83300" y2="84259"/>
                        <a14:foregroundMark x1="67600" y1="32778" x2="72800" y2="34907"/>
                        <a14:foregroundMark x1="23700" y1="33611" x2="30300" y2="34537"/>
                        <a14:foregroundMark x1="66700" y1="34259" x2="68500" y2="36204"/>
                        <a14:foregroundMark x1="67000" y1="42130" x2="68200" y2="42593"/>
                        <a14:foregroundMark x1="62000" y1="80556" x2="59400" y2="85926"/>
                        <a14:backgroundMark x1="22200" y1="39537" x2="22900" y2="39259"/>
                        <a14:backgroundMark x1="23200" y1="39537" x2="24000" y2="39444"/>
                        <a14:backgroundMark x1="28500" y1="39537" x2="28500" y2="39537"/>
                      </a14:backgroundRemoval>
                    </a14:imgEffect>
                  </a14:imgLayer>
                </a14:imgProps>
              </a:ext>
              <a:ext uri="{28A0092B-C50C-407E-A947-70E740481C1C}">
                <a14:useLocalDpi xmlns:a14="http://schemas.microsoft.com/office/drawing/2010/main" val="0"/>
              </a:ext>
            </a:extLst>
          </a:blip>
          <a:srcRect/>
          <a:stretch>
            <a:fillRect/>
          </a:stretch>
        </p:blipFill>
        <p:spPr bwMode="auto">
          <a:xfrm>
            <a:off x="5611668" y="2973651"/>
            <a:ext cx="1734832" cy="18736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 name="Picture 12" descr="138 Preschool Children Sharing Illustrations &amp;amp; Clip Art - iStock"/>
          <p:cNvPicPr>
            <a:picLocks noChangeAspect="1" noChangeArrowheads="1"/>
          </p:cNvPicPr>
          <p:nvPr/>
        </p:nvPicPr>
        <p:blipFill rotWithShape="1">
          <a:blip r:embed="rId20" cstate="print">
            <a:extLst>
              <a:ext uri="{BEBA8EAE-BF5A-486C-A8C5-ECC9F3942E4B}">
                <a14:imgProps xmlns:a14="http://schemas.microsoft.com/office/drawing/2010/main">
                  <a14:imgLayer r:embed="rId21">
                    <a14:imgEffect>
                      <a14:backgroundRemoval t="9804" b="89706" l="3268" r="98366">
                        <a14:foregroundMark x1="69281" y1="22712" x2="84641" y2="54739"/>
                        <a14:foregroundMark x1="81863" y1="38235" x2="69935" y2="68954"/>
                        <a14:foregroundMark x1="67974" y1="39216" x2="91830" y2="31536"/>
                        <a14:foregroundMark x1="70098" y1="58824" x2="66176" y2="73529"/>
                        <a14:foregroundMark x1="75490" y1="78431" x2="75490" y2="74837"/>
                        <a14:foregroundMark x1="20425" y1="78105" x2="21732" y2="77288"/>
                        <a14:foregroundMark x1="17810" y1="42157" x2="33007" y2="39542"/>
                        <a14:foregroundMark x1="58170" y1="50000" x2="59314" y2="51144"/>
                        <a14:foregroundMark x1="76307" y1="75490" x2="76797" y2="77288"/>
                        <a14:foregroundMark x1="76634" y1="76797" x2="76634" y2="77778"/>
                        <a14:backgroundMark x1="30392" y1="76797" x2="30392" y2="76797"/>
                        <a14:backgroundMark x1="25817" y1="78105" x2="25817" y2="78105"/>
                        <a14:backgroundMark x1="68464" y1="78431" x2="68464" y2="78431"/>
                        <a14:backgroundMark x1="64542" y1="75817" x2="64542" y2="75817"/>
                        <a14:backgroundMark x1="69444" y1="77451" x2="69444" y2="77451"/>
                        <a14:backgroundMark x1="69444" y1="77451" x2="69444" y2="77451"/>
                        <a14:backgroundMark x1="69444" y1="77451" x2="69444" y2="77451"/>
                        <a14:backgroundMark x1="27451" y1="79085" x2="27451" y2="79085"/>
                        <a14:backgroundMark x1="23366" y1="55392" x2="23366" y2="55392"/>
                        <a14:backgroundMark x1="27941" y1="55065" x2="27941" y2="55065"/>
                      </a14:backgroundRemoval>
                    </a14:imgEffect>
                  </a14:imgLayer>
                </a14:imgProps>
              </a:ext>
              <a:ext uri="{28A0092B-C50C-407E-A947-70E740481C1C}">
                <a14:useLocalDpi xmlns:a14="http://schemas.microsoft.com/office/drawing/2010/main" val="0"/>
              </a:ext>
            </a:extLst>
          </a:blip>
          <a:srcRect b="15372"/>
          <a:stretch/>
        </p:blipFill>
        <p:spPr bwMode="auto">
          <a:xfrm>
            <a:off x="1139634" y="3460124"/>
            <a:ext cx="1898693" cy="16068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5" name="Picture 16" descr="Red mushroom cartoon Royalty Free Vector Image"/>
          <p:cNvPicPr>
            <a:picLocks noChangeAspect="1" noChangeArrowheads="1"/>
          </p:cNvPicPr>
          <p:nvPr/>
        </p:nvPicPr>
        <p:blipFill>
          <a:blip r:embed="rId22" cstate="print">
            <a:extLst>
              <a:ext uri="{BEBA8EAE-BF5A-486C-A8C5-ECC9F3942E4B}">
                <a14:imgProps xmlns:a14="http://schemas.microsoft.com/office/drawing/2010/main">
                  <a14:imgLayer r:embed="rId23">
                    <a14:imgEffect>
                      <a14:backgroundRemoval t="3704" b="91852" l="5500" r="95400"/>
                    </a14:imgEffect>
                  </a14:imgLayer>
                </a14:imgProps>
              </a:ext>
              <a:ext uri="{28A0092B-C50C-407E-A947-70E740481C1C}">
                <a14:useLocalDpi xmlns:a14="http://schemas.microsoft.com/office/drawing/2010/main" val="0"/>
              </a:ext>
            </a:extLst>
          </a:blip>
          <a:srcRect/>
          <a:stretch>
            <a:fillRect/>
          </a:stretch>
        </p:blipFill>
        <p:spPr bwMode="auto">
          <a:xfrm>
            <a:off x="2360280" y="4688788"/>
            <a:ext cx="429361" cy="46371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8" descr="Carved autumn leaf. Nature bright leaves of trees. Cartoon style. 3015600  Vector Art at Vecteezy"/>
          <p:cNvPicPr>
            <a:picLocks noChangeAspect="1" noChangeArrowheads="1"/>
          </p:cNvPicPr>
          <p:nvPr/>
        </p:nvPicPr>
        <p:blipFill rotWithShape="1">
          <a:blip r:embed="rId24" cstate="print">
            <a:extLst>
              <a:ext uri="{BEBA8EAE-BF5A-486C-A8C5-ECC9F3942E4B}">
                <a14:imgProps xmlns:a14="http://schemas.microsoft.com/office/drawing/2010/main">
                  <a14:imgLayer r:embed="rId25">
                    <a14:imgEffect>
                      <a14:backgroundRemoval t="10000" b="98061" l="10000" r="90000"/>
                    </a14:imgEffect>
                  </a14:imgLayer>
                </a14:imgProps>
              </a:ext>
              <a:ext uri="{28A0092B-C50C-407E-A947-70E740481C1C}">
                <a14:useLocalDpi xmlns:a14="http://schemas.microsoft.com/office/drawing/2010/main" val="0"/>
              </a:ext>
            </a:extLst>
          </a:blip>
          <a:srcRect l="10523" r="9333"/>
          <a:stretch/>
        </p:blipFill>
        <p:spPr bwMode="auto">
          <a:xfrm>
            <a:off x="8058078" y="1753946"/>
            <a:ext cx="314888" cy="39290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0" descr="Carved autumn leaf. Nature bright leaves of trees. Cartoon style. 3218131  Vector Art at Vecteezy"/>
          <p:cNvPicPr>
            <a:picLocks noChangeAspect="1" noChangeArrowheads="1"/>
          </p:cNvPicPr>
          <p:nvPr/>
        </p:nvPicPr>
        <p:blipFill rotWithShape="1">
          <a:blip r:embed="rId26" cstate="print">
            <a:extLst>
              <a:ext uri="{BEBA8EAE-BF5A-486C-A8C5-ECC9F3942E4B}">
                <a14:imgProps xmlns:a14="http://schemas.microsoft.com/office/drawing/2010/main">
                  <a14:imgLayer r:embed="rId27">
                    <a14:imgEffect>
                      <a14:backgroundRemoval t="2755" b="96735" l="10000" r="90000"/>
                    </a14:imgEffect>
                  </a14:imgLayer>
                </a14:imgProps>
              </a:ext>
              <a:ext uri="{28A0092B-C50C-407E-A947-70E740481C1C}">
                <a14:useLocalDpi xmlns:a14="http://schemas.microsoft.com/office/drawing/2010/main" val="0"/>
              </a:ext>
            </a:extLst>
          </a:blip>
          <a:srcRect l="21191" r="19156"/>
          <a:stretch/>
        </p:blipFill>
        <p:spPr bwMode="auto">
          <a:xfrm rot="1402055">
            <a:off x="8694936" y="1476405"/>
            <a:ext cx="249142" cy="417652"/>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2" descr="Children Playing Park Stock Vector Image by ©yusufdemirci #318430298"/>
          <p:cNvPicPr>
            <a:picLocks noChangeAspect="1" noChangeArrowheads="1"/>
          </p:cNvPicPr>
          <p:nvPr/>
        </p:nvPicPr>
        <p:blipFill rotWithShape="1">
          <a:blip r:embed="rId28" cstate="print">
            <a:extLst>
              <a:ext uri="{BEBA8EAE-BF5A-486C-A8C5-ECC9F3942E4B}">
                <a14:imgProps xmlns:a14="http://schemas.microsoft.com/office/drawing/2010/main">
                  <a14:imgLayer r:embed="rId29">
                    <a14:imgEffect>
                      <a14:backgroundRemoval t="36739" b="75258" l="2563" r="24438"/>
                    </a14:imgEffect>
                  </a14:imgLayer>
                </a14:imgProps>
              </a:ext>
              <a:ext uri="{28A0092B-C50C-407E-A947-70E740481C1C}">
                <a14:useLocalDpi xmlns:a14="http://schemas.microsoft.com/office/drawing/2010/main" val="0"/>
              </a:ext>
            </a:extLst>
          </a:blip>
          <a:srcRect t="35199" r="74324" b="23028"/>
          <a:stretch/>
        </p:blipFill>
        <p:spPr bwMode="auto">
          <a:xfrm>
            <a:off x="2561888" y="2894562"/>
            <a:ext cx="733695" cy="7960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9" name="Picture 22" descr="Kid playing football Royalty Free Vector Image"/>
          <p:cNvPicPr>
            <a:picLocks noChangeAspect="1" noChangeArrowheads="1"/>
          </p:cNvPicPr>
          <p:nvPr/>
        </p:nvPicPr>
        <p:blipFill rotWithShape="1">
          <a:blip r:embed="rId30" cstate="print">
            <a:extLst>
              <a:ext uri="{BEBA8EAE-BF5A-486C-A8C5-ECC9F3942E4B}">
                <a14:imgProps xmlns:a14="http://schemas.microsoft.com/office/drawing/2010/main">
                  <a14:imgLayer r:embed="rId31">
                    <a14:imgEffect>
                      <a14:backgroundRemoval t="10000" b="90000" l="2800" r="98000">
                        <a14:foregroundMark x1="19500" y1="16667" x2="27900" y2="40278"/>
                        <a14:foregroundMark x1="23700" y1="49167" x2="30000" y2="66944"/>
                        <a14:foregroundMark x1="9900" y1="69630" x2="17000" y2="70185"/>
                        <a14:foregroundMark x1="31400" y1="66944" x2="35000" y2="73148"/>
                        <a14:foregroundMark x1="79000" y1="49167" x2="87800" y2="65185"/>
                        <a14:foregroundMark x1="76100" y1="41019" x2="76300" y2="43889"/>
                        <a14:foregroundMark x1="41000" y1="44907" x2="41000" y2="44907"/>
                        <a14:foregroundMark x1="40200" y1="39259" x2="40200" y2="39259"/>
                        <a14:foregroundMark x1="93200" y1="39907" x2="93200" y2="39907"/>
                        <a14:foregroundMark x1="63200" y1="47037" x2="63200" y2="47037"/>
                        <a14:foregroundMark x1="93400" y1="45463" x2="93400" y2="45463"/>
                        <a14:foregroundMark x1="28100" y1="70185" x2="32100" y2="68519"/>
                        <a14:foregroundMark x1="8700" y1="69074" x2="8900" y2="71389"/>
                        <a14:foregroundMark x1="8500" y1="71759" x2="10800" y2="74444"/>
                        <a14:foregroundMark x1="35800" y1="76944" x2="37700" y2="78333"/>
                        <a14:foregroundMark x1="35600" y1="80648" x2="38300" y2="79907"/>
                        <a14:foregroundMark x1="38100" y1="79722" x2="40200" y2="78519"/>
                        <a14:foregroundMark x1="17700" y1="52037" x2="22500" y2="51481"/>
                        <a14:foregroundMark x1="26600" y1="40648" x2="28100" y2="43519"/>
                        <a14:foregroundMark x1="7400" y1="34630" x2="19100" y2="26111"/>
                        <a14:foregroundMark x1="24600" y1="23426" x2="35800" y2="23796"/>
                        <a14:foregroundMark x1="10200" y1="74815" x2="10200" y2="73519"/>
                        <a14:foregroundMark x1="46000" y1="70556" x2="50800" y2="78148"/>
                        <a14:foregroundMark x1="45200" y1="76944" x2="55400" y2="76759"/>
                        <a14:foregroundMark x1="43300" y1="73333" x2="43300" y2="75833"/>
                        <a14:foregroundMark x1="49000" y1="69074" x2="49600" y2="71019"/>
                        <a14:foregroundMark x1="43800" y1="77963" x2="49600" y2="80463"/>
                        <a14:foregroundMark x1="50800" y1="70185" x2="53800" y2="72315"/>
                        <a14:foregroundMark x1="51900" y1="79444" x2="53600" y2="79722"/>
                        <a14:foregroundMark x1="43800" y1="72315" x2="45800" y2="70000"/>
                        <a14:foregroundMark x1="14500" y1="45833" x2="15600" y2="46667"/>
                        <a14:foregroundMark x1="18500" y1="47963" x2="18500" y2="47963"/>
                        <a14:foregroundMark x1="11400" y1="43148" x2="12200" y2="43519"/>
                        <a14:backgroundMark x1="18700" y1="57222" x2="18900" y2="55185"/>
                      </a14:backgroundRemoval>
                    </a14:imgEffect>
                    <a14:imgEffect>
                      <a14:saturation sat="200000"/>
                    </a14:imgEffect>
                  </a14:imgLayer>
                </a14:imgProps>
              </a:ext>
              <a:ext uri="{28A0092B-C50C-407E-A947-70E740481C1C}">
                <a14:useLocalDpi xmlns:a14="http://schemas.microsoft.com/office/drawing/2010/main" val="0"/>
              </a:ext>
            </a:extLst>
          </a:blip>
          <a:srcRect l="-1" r="44055"/>
          <a:stretch/>
        </p:blipFill>
        <p:spPr bwMode="auto">
          <a:xfrm>
            <a:off x="3367335" y="2779412"/>
            <a:ext cx="797804" cy="15401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82" name="Picture 4" descr="Green bush with pink flowers Royalty Free Vector Image"/>
          <p:cNvPicPr>
            <a:picLocks noChangeAspect="1" noChangeArrowheads="1"/>
          </p:cNvPicPr>
          <p:nvPr/>
        </p:nvPicPr>
        <p:blipFill rotWithShape="1">
          <a:blip r:embed="rId32" cstate="print">
            <a:extLst>
              <a:ext uri="{BEBA8EAE-BF5A-486C-A8C5-ECC9F3942E4B}">
                <a14:imgProps xmlns:a14="http://schemas.microsoft.com/office/drawing/2010/main">
                  <a14:imgLayer r:embed="rId33">
                    <a14:imgEffect>
                      <a14:backgroundRemoval t="532" b="100000" l="0" r="100000">
                        <a14:backgroundMark x1="2100" y1="14468" x2="2100" y2="14468"/>
                        <a14:backgroundMark x1="91403" y1="5682" x2="95475" y2="17614"/>
                        <a14:backgroundMark x1="90498" y1="88636" x2="95928" y2="86932"/>
                        <a14:backgroundMark x1="4072" y1="83523" x2="18100" y2="89205"/>
                      </a14:backgroundRemoval>
                    </a14:imgEffect>
                    <a14:imgEffect>
                      <a14:saturation sat="200000"/>
                    </a14:imgEffect>
                  </a14:imgLayer>
                </a14:imgProps>
              </a:ext>
              <a:ext uri="{28A0092B-C50C-407E-A947-70E740481C1C}">
                <a14:useLocalDpi xmlns:a14="http://schemas.microsoft.com/office/drawing/2010/main" val="0"/>
              </a:ext>
            </a:extLst>
          </a:blip>
          <a:srcRect b="8601"/>
          <a:stretch/>
        </p:blipFill>
        <p:spPr bwMode="auto">
          <a:xfrm>
            <a:off x="2077661" y="3171331"/>
            <a:ext cx="588334" cy="428163"/>
          </a:xfrm>
          <a:prstGeom prst="rect">
            <a:avLst/>
          </a:prstGeom>
          <a:noFill/>
          <a:extLst>
            <a:ext uri="{909E8E84-426E-40DD-AFC4-6F175D3DCCD1}">
              <a14:hiddenFill xmlns:a14="http://schemas.microsoft.com/office/drawing/2010/main">
                <a:solidFill>
                  <a:srgbClr val="FFFFFF"/>
                </a:solidFill>
              </a14:hiddenFill>
            </a:ext>
          </a:extLst>
        </p:spPr>
      </p:pic>
      <p:pic>
        <p:nvPicPr>
          <p:cNvPr id="197" name="图片 5"/>
          <p:cNvPicPr>
            <a:picLocks noChangeAspect="1"/>
          </p:cNvPicPr>
          <p:nvPr/>
        </p:nvPicPr>
        <p:blipFill>
          <a:blip r:embed="rId34">
            <a:extLst>
              <a:ext uri="{28A0092B-C50C-407E-A947-70E740481C1C}">
                <a14:useLocalDpi xmlns:a14="http://schemas.microsoft.com/office/drawing/2010/main"/>
              </a:ext>
            </a:extLst>
          </a:blip>
          <a:srcRect/>
          <a:stretch>
            <a:fillRect/>
          </a:stretch>
        </p:blipFill>
        <p:spPr bwMode="auto">
          <a:xfrm>
            <a:off x="1121553" y="4726107"/>
            <a:ext cx="339646" cy="2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9" name="happy-ukulele-7464">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35"/>
          <a:stretch>
            <a:fillRect/>
          </a:stretch>
        </p:blipFill>
        <p:spPr>
          <a:xfrm>
            <a:off x="10450379" y="828921"/>
            <a:ext cx="609600" cy="609600"/>
          </a:xfrm>
          <a:prstGeom prst="rect">
            <a:avLst/>
          </a:prstGeom>
        </p:spPr>
      </p:pic>
      <p:pic>
        <p:nvPicPr>
          <p:cNvPr id="200" name="Picture 199" descr="200.gif"/>
          <p:cNvPicPr>
            <a:picLocks noChangeAspect="1"/>
          </p:cNvPicPr>
          <p:nvPr/>
        </p:nvPicPr>
        <p:blipFill>
          <a:blip r:embed="rId36" cstate="print"/>
          <a:stretch>
            <a:fillRect/>
          </a:stretch>
        </p:blipFill>
        <p:spPr>
          <a:xfrm>
            <a:off x="699586" y="643363"/>
            <a:ext cx="749768" cy="772957"/>
          </a:xfrm>
          <a:prstGeom prst="rect">
            <a:avLst/>
          </a:prstGeom>
          <a:ln>
            <a:noFill/>
          </a:ln>
          <a:effectLst>
            <a:outerShdw blurRad="292100" dist="139700" dir="2700000" algn="tl" rotWithShape="0">
              <a:srgbClr val="333333">
                <a:alpha val="65000"/>
              </a:srgbClr>
            </a:outerShdw>
          </a:effectLst>
        </p:spPr>
      </p:pic>
      <p:grpSp>
        <p:nvGrpSpPr>
          <p:cNvPr id="147" name="Google Shape;1248;p47"/>
          <p:cNvGrpSpPr/>
          <p:nvPr/>
        </p:nvGrpSpPr>
        <p:grpSpPr>
          <a:xfrm>
            <a:off x="3495246" y="4706843"/>
            <a:ext cx="4963561" cy="477744"/>
            <a:chOff x="1610262" y="4439258"/>
            <a:chExt cx="7532671" cy="703746"/>
          </a:xfrm>
        </p:grpSpPr>
        <p:sp>
          <p:nvSpPr>
            <p:cNvPr id="149" name="Google Shape;1250;p47"/>
            <p:cNvSpPr/>
            <p:nvPr/>
          </p:nvSpPr>
          <p:spPr>
            <a:xfrm flipH="1">
              <a:off x="1610262" y="4704922"/>
              <a:ext cx="1428999" cy="438079"/>
            </a:xfrm>
            <a:custGeom>
              <a:avLst/>
              <a:gdLst/>
              <a:ahLst/>
              <a:cxnLst/>
              <a:rect l="l" t="t" r="r" b="b"/>
              <a:pathLst>
                <a:path w="13573" h="4161" extrusionOk="0">
                  <a:moveTo>
                    <a:pt x="6205" y="1"/>
                  </a:moveTo>
                  <a:cubicBezTo>
                    <a:pt x="5665" y="1"/>
                    <a:pt x="5118" y="141"/>
                    <a:pt x="4628" y="387"/>
                  </a:cubicBezTo>
                  <a:cubicBezTo>
                    <a:pt x="3878" y="929"/>
                    <a:pt x="3232" y="1679"/>
                    <a:pt x="2689" y="2429"/>
                  </a:cubicBezTo>
                  <a:cubicBezTo>
                    <a:pt x="2482" y="2119"/>
                    <a:pt x="2146" y="1783"/>
                    <a:pt x="1733" y="1576"/>
                  </a:cubicBezTo>
                  <a:cubicBezTo>
                    <a:pt x="1604" y="1545"/>
                    <a:pt x="1475" y="1533"/>
                    <a:pt x="1347" y="1533"/>
                  </a:cubicBezTo>
                  <a:cubicBezTo>
                    <a:pt x="1038" y="1533"/>
                    <a:pt x="733" y="1606"/>
                    <a:pt x="440" y="1679"/>
                  </a:cubicBezTo>
                  <a:cubicBezTo>
                    <a:pt x="337" y="1783"/>
                    <a:pt x="104" y="1886"/>
                    <a:pt x="1" y="1989"/>
                  </a:cubicBezTo>
                  <a:lnTo>
                    <a:pt x="1" y="4161"/>
                  </a:lnTo>
                  <a:lnTo>
                    <a:pt x="13572" y="4161"/>
                  </a:lnTo>
                  <a:cubicBezTo>
                    <a:pt x="13572" y="3928"/>
                    <a:pt x="13469" y="3825"/>
                    <a:pt x="13365" y="3618"/>
                  </a:cubicBezTo>
                  <a:cubicBezTo>
                    <a:pt x="13029" y="2765"/>
                    <a:pt x="12280" y="2119"/>
                    <a:pt x="11426" y="1886"/>
                  </a:cubicBezTo>
                  <a:cubicBezTo>
                    <a:pt x="11319" y="1873"/>
                    <a:pt x="11211" y="1867"/>
                    <a:pt x="11102" y="1867"/>
                  </a:cubicBezTo>
                  <a:cubicBezTo>
                    <a:pt x="10317" y="1867"/>
                    <a:pt x="9500" y="2182"/>
                    <a:pt x="8841" y="2636"/>
                  </a:cubicBezTo>
                  <a:cubicBezTo>
                    <a:pt x="8738" y="1679"/>
                    <a:pt x="8299" y="697"/>
                    <a:pt x="7446" y="283"/>
                  </a:cubicBezTo>
                  <a:cubicBezTo>
                    <a:pt x="7057" y="89"/>
                    <a:pt x="6633" y="1"/>
                    <a:pt x="6205" y="1"/>
                  </a:cubicBezTo>
                  <a:close/>
                </a:path>
              </a:pathLst>
            </a:custGeom>
            <a:solidFill>
              <a:schemeClr val="accent4"/>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50" name="Google Shape;1251;p47"/>
            <p:cNvSpPr/>
            <p:nvPr/>
          </p:nvSpPr>
          <p:spPr>
            <a:xfrm>
              <a:off x="8236556" y="4776621"/>
              <a:ext cx="906377" cy="366383"/>
            </a:xfrm>
            <a:custGeom>
              <a:avLst/>
              <a:gdLst/>
              <a:ahLst/>
              <a:cxnLst/>
              <a:rect l="l" t="t" r="r" b="b"/>
              <a:pathLst>
                <a:path w="8609" h="3480" extrusionOk="0">
                  <a:moveTo>
                    <a:pt x="6202" y="1"/>
                  </a:moveTo>
                  <a:cubicBezTo>
                    <a:pt x="6108" y="1"/>
                    <a:pt x="6014" y="6"/>
                    <a:pt x="5920" y="16"/>
                  </a:cubicBezTo>
                  <a:cubicBezTo>
                    <a:pt x="4834" y="16"/>
                    <a:pt x="3748" y="895"/>
                    <a:pt x="3335" y="1851"/>
                  </a:cubicBezTo>
                  <a:cubicBezTo>
                    <a:pt x="3244" y="1844"/>
                    <a:pt x="3154" y="1840"/>
                    <a:pt x="3064" y="1840"/>
                  </a:cubicBezTo>
                  <a:cubicBezTo>
                    <a:pt x="1864" y="1840"/>
                    <a:pt x="697" y="2470"/>
                    <a:pt x="0" y="3480"/>
                  </a:cubicBezTo>
                  <a:lnTo>
                    <a:pt x="8608" y="3480"/>
                  </a:lnTo>
                  <a:lnTo>
                    <a:pt x="8608" y="998"/>
                  </a:lnTo>
                  <a:cubicBezTo>
                    <a:pt x="7932" y="415"/>
                    <a:pt x="7067" y="1"/>
                    <a:pt x="6202" y="1"/>
                  </a:cubicBezTo>
                  <a:close/>
                </a:path>
              </a:pathLst>
            </a:custGeom>
            <a:solidFill>
              <a:schemeClr val="accent4"/>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51" name="Google Shape;1252;p47"/>
            <p:cNvSpPr/>
            <p:nvPr/>
          </p:nvSpPr>
          <p:spPr>
            <a:xfrm>
              <a:off x="2692644" y="4710185"/>
              <a:ext cx="827519" cy="432816"/>
            </a:xfrm>
            <a:custGeom>
              <a:avLst/>
              <a:gdLst/>
              <a:ahLst/>
              <a:cxnLst/>
              <a:rect l="l" t="t" r="r" b="b"/>
              <a:pathLst>
                <a:path w="7860" h="4111" extrusionOk="0">
                  <a:moveTo>
                    <a:pt x="3129" y="1"/>
                  </a:moveTo>
                  <a:cubicBezTo>
                    <a:pt x="2793" y="1"/>
                    <a:pt x="2482" y="130"/>
                    <a:pt x="2146" y="337"/>
                  </a:cubicBezTo>
                  <a:cubicBezTo>
                    <a:pt x="957" y="1190"/>
                    <a:pt x="311" y="2586"/>
                    <a:pt x="1" y="4111"/>
                  </a:cubicBezTo>
                  <a:lnTo>
                    <a:pt x="7859" y="4111"/>
                  </a:lnTo>
                  <a:cubicBezTo>
                    <a:pt x="7652" y="3568"/>
                    <a:pt x="7213" y="3128"/>
                    <a:pt x="6670" y="2922"/>
                  </a:cubicBezTo>
                  <a:cubicBezTo>
                    <a:pt x="6295" y="2702"/>
                    <a:pt x="5836" y="2592"/>
                    <a:pt x="5378" y="2592"/>
                  </a:cubicBezTo>
                  <a:cubicBezTo>
                    <a:pt x="4919" y="2592"/>
                    <a:pt x="4460" y="2702"/>
                    <a:pt x="4085" y="2922"/>
                  </a:cubicBezTo>
                  <a:cubicBezTo>
                    <a:pt x="4188" y="2379"/>
                    <a:pt x="4188" y="1733"/>
                    <a:pt x="3982" y="1086"/>
                  </a:cubicBezTo>
                  <a:cubicBezTo>
                    <a:pt x="3878" y="647"/>
                    <a:pt x="3646" y="130"/>
                    <a:pt x="3129" y="1"/>
                  </a:cubicBezTo>
                  <a:close/>
                </a:path>
              </a:pathLst>
            </a:custGeom>
            <a:solidFill>
              <a:srgbClr val="98DB7D"/>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52" name="Google Shape;1253;p47"/>
            <p:cNvSpPr/>
            <p:nvPr/>
          </p:nvSpPr>
          <p:spPr>
            <a:xfrm>
              <a:off x="6034691" y="4514222"/>
              <a:ext cx="215092" cy="511778"/>
            </a:xfrm>
            <a:custGeom>
              <a:avLst/>
              <a:gdLst/>
              <a:ahLst/>
              <a:cxnLst/>
              <a:rect l="l" t="t" r="r" b="b"/>
              <a:pathLst>
                <a:path w="2043" h="4861" extrusionOk="0">
                  <a:moveTo>
                    <a:pt x="1939" y="0"/>
                  </a:moveTo>
                  <a:cubicBezTo>
                    <a:pt x="1939" y="0"/>
                    <a:pt x="1810" y="0"/>
                    <a:pt x="1810" y="130"/>
                  </a:cubicBezTo>
                  <a:cubicBezTo>
                    <a:pt x="750" y="1422"/>
                    <a:pt x="311" y="3128"/>
                    <a:pt x="1" y="4757"/>
                  </a:cubicBezTo>
                  <a:cubicBezTo>
                    <a:pt x="1" y="4860"/>
                    <a:pt x="1" y="4860"/>
                    <a:pt x="104" y="4860"/>
                  </a:cubicBezTo>
                  <a:lnTo>
                    <a:pt x="207" y="4860"/>
                  </a:lnTo>
                  <a:cubicBezTo>
                    <a:pt x="518" y="3128"/>
                    <a:pt x="957" y="1526"/>
                    <a:pt x="1939" y="233"/>
                  </a:cubicBezTo>
                  <a:cubicBezTo>
                    <a:pt x="2043" y="130"/>
                    <a:pt x="2043" y="130"/>
                    <a:pt x="1939" y="0"/>
                  </a:cubicBezTo>
                  <a:close/>
                </a:path>
              </a:pathLst>
            </a:custGeom>
            <a:solidFill>
              <a:schemeClr val="lt1"/>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53" name="Google Shape;1254;p47"/>
            <p:cNvSpPr/>
            <p:nvPr/>
          </p:nvSpPr>
          <p:spPr>
            <a:xfrm>
              <a:off x="6271478" y="4527804"/>
              <a:ext cx="193299" cy="272261"/>
            </a:xfrm>
            <a:custGeom>
              <a:avLst/>
              <a:gdLst/>
              <a:ahLst/>
              <a:cxnLst/>
              <a:rect l="l" t="t" r="r" b="b"/>
              <a:pathLst>
                <a:path w="1836" h="2586" extrusionOk="0">
                  <a:moveTo>
                    <a:pt x="0" y="1"/>
                  </a:moveTo>
                  <a:lnTo>
                    <a:pt x="0" y="1"/>
                  </a:lnTo>
                  <a:cubicBezTo>
                    <a:pt x="207" y="647"/>
                    <a:pt x="543" y="1293"/>
                    <a:pt x="750" y="1940"/>
                  </a:cubicBezTo>
                  <a:cubicBezTo>
                    <a:pt x="854" y="2146"/>
                    <a:pt x="854" y="2250"/>
                    <a:pt x="983" y="2353"/>
                  </a:cubicBezTo>
                  <a:cubicBezTo>
                    <a:pt x="1086" y="2457"/>
                    <a:pt x="1190" y="2586"/>
                    <a:pt x="1293" y="2586"/>
                  </a:cubicBezTo>
                  <a:cubicBezTo>
                    <a:pt x="1500" y="2586"/>
                    <a:pt x="1732" y="2353"/>
                    <a:pt x="1732" y="2043"/>
                  </a:cubicBezTo>
                  <a:cubicBezTo>
                    <a:pt x="1836" y="1810"/>
                    <a:pt x="1629" y="1603"/>
                    <a:pt x="1500" y="1397"/>
                  </a:cubicBezTo>
                  <a:cubicBezTo>
                    <a:pt x="1190" y="854"/>
                    <a:pt x="647" y="208"/>
                    <a:pt x="0" y="1"/>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54" name="Google Shape;1255;p47"/>
            <p:cNvSpPr/>
            <p:nvPr/>
          </p:nvSpPr>
          <p:spPr>
            <a:xfrm>
              <a:off x="6238840" y="4527804"/>
              <a:ext cx="111705" cy="296897"/>
            </a:xfrm>
            <a:custGeom>
              <a:avLst/>
              <a:gdLst/>
              <a:ahLst/>
              <a:cxnLst/>
              <a:rect l="l" t="t" r="r" b="b"/>
              <a:pathLst>
                <a:path w="1061" h="2820" extrusionOk="0">
                  <a:moveTo>
                    <a:pt x="104" y="1"/>
                  </a:moveTo>
                  <a:cubicBezTo>
                    <a:pt x="0" y="647"/>
                    <a:pt x="104" y="1397"/>
                    <a:pt x="104" y="2043"/>
                  </a:cubicBezTo>
                  <a:cubicBezTo>
                    <a:pt x="104" y="2250"/>
                    <a:pt x="104" y="2353"/>
                    <a:pt x="207" y="2457"/>
                  </a:cubicBezTo>
                  <a:cubicBezTo>
                    <a:pt x="207" y="2586"/>
                    <a:pt x="310" y="2689"/>
                    <a:pt x="414" y="2793"/>
                  </a:cubicBezTo>
                  <a:cubicBezTo>
                    <a:pt x="456" y="2811"/>
                    <a:pt x="498" y="2820"/>
                    <a:pt x="538" y="2820"/>
                  </a:cubicBezTo>
                  <a:cubicBezTo>
                    <a:pt x="718" y="2820"/>
                    <a:pt x="872" y="2647"/>
                    <a:pt x="957" y="2457"/>
                  </a:cubicBezTo>
                  <a:cubicBezTo>
                    <a:pt x="1060" y="2250"/>
                    <a:pt x="1060" y="2043"/>
                    <a:pt x="957" y="1810"/>
                  </a:cubicBezTo>
                  <a:cubicBezTo>
                    <a:pt x="853" y="1164"/>
                    <a:pt x="517" y="414"/>
                    <a:pt x="104" y="1"/>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55" name="Google Shape;1256;p47"/>
            <p:cNvSpPr/>
            <p:nvPr/>
          </p:nvSpPr>
          <p:spPr>
            <a:xfrm>
              <a:off x="6135344" y="4514222"/>
              <a:ext cx="114442" cy="298476"/>
            </a:xfrm>
            <a:custGeom>
              <a:avLst/>
              <a:gdLst/>
              <a:ahLst/>
              <a:cxnLst/>
              <a:rect l="l" t="t" r="r" b="b"/>
              <a:pathLst>
                <a:path w="1087" h="2835" extrusionOk="0">
                  <a:moveTo>
                    <a:pt x="854" y="0"/>
                  </a:moveTo>
                  <a:cubicBezTo>
                    <a:pt x="544" y="647"/>
                    <a:pt x="337" y="1422"/>
                    <a:pt x="104" y="1939"/>
                  </a:cubicBezTo>
                  <a:cubicBezTo>
                    <a:pt x="104" y="2172"/>
                    <a:pt x="1" y="2275"/>
                    <a:pt x="1" y="2379"/>
                  </a:cubicBezTo>
                  <a:cubicBezTo>
                    <a:pt x="1" y="2482"/>
                    <a:pt x="1" y="2586"/>
                    <a:pt x="104" y="2715"/>
                  </a:cubicBezTo>
                  <a:cubicBezTo>
                    <a:pt x="148" y="2802"/>
                    <a:pt x="233" y="2834"/>
                    <a:pt x="333" y="2834"/>
                  </a:cubicBezTo>
                  <a:cubicBezTo>
                    <a:pt x="469" y="2834"/>
                    <a:pt x="631" y="2774"/>
                    <a:pt x="751" y="2715"/>
                  </a:cubicBezTo>
                  <a:cubicBezTo>
                    <a:pt x="854" y="2482"/>
                    <a:pt x="983" y="2275"/>
                    <a:pt x="983" y="2069"/>
                  </a:cubicBezTo>
                  <a:cubicBezTo>
                    <a:pt x="1087" y="1422"/>
                    <a:pt x="1087" y="647"/>
                    <a:pt x="854" y="0"/>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56" name="Google Shape;1257;p47"/>
            <p:cNvSpPr/>
            <p:nvPr/>
          </p:nvSpPr>
          <p:spPr>
            <a:xfrm>
              <a:off x="5999315" y="4503377"/>
              <a:ext cx="226042" cy="261311"/>
            </a:xfrm>
            <a:custGeom>
              <a:avLst/>
              <a:gdLst/>
              <a:ahLst/>
              <a:cxnLst/>
              <a:rect l="l" t="t" r="r" b="b"/>
              <a:pathLst>
                <a:path w="2147" h="2482" extrusionOk="0">
                  <a:moveTo>
                    <a:pt x="2146" y="0"/>
                  </a:moveTo>
                  <a:cubicBezTo>
                    <a:pt x="1500" y="233"/>
                    <a:pt x="854" y="750"/>
                    <a:pt x="440" y="1293"/>
                  </a:cubicBezTo>
                  <a:cubicBezTo>
                    <a:pt x="207" y="1525"/>
                    <a:pt x="104" y="1732"/>
                    <a:pt x="104" y="1939"/>
                  </a:cubicBezTo>
                  <a:cubicBezTo>
                    <a:pt x="0" y="2172"/>
                    <a:pt x="207" y="2482"/>
                    <a:pt x="440" y="2482"/>
                  </a:cubicBezTo>
                  <a:cubicBezTo>
                    <a:pt x="647" y="2482"/>
                    <a:pt x="750" y="2482"/>
                    <a:pt x="854" y="2378"/>
                  </a:cubicBezTo>
                  <a:cubicBezTo>
                    <a:pt x="983" y="2275"/>
                    <a:pt x="983" y="2172"/>
                    <a:pt x="1086" y="1939"/>
                  </a:cubicBezTo>
                  <a:cubicBezTo>
                    <a:pt x="1396" y="1396"/>
                    <a:pt x="1939" y="646"/>
                    <a:pt x="2146" y="0"/>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57" name="Google Shape;1258;p47"/>
            <p:cNvSpPr/>
            <p:nvPr/>
          </p:nvSpPr>
          <p:spPr>
            <a:xfrm>
              <a:off x="5909506" y="4500429"/>
              <a:ext cx="294054" cy="163609"/>
            </a:xfrm>
            <a:custGeom>
              <a:avLst/>
              <a:gdLst/>
              <a:ahLst/>
              <a:cxnLst/>
              <a:rect l="l" t="t" r="r" b="b"/>
              <a:pathLst>
                <a:path w="2793" h="1554" extrusionOk="0">
                  <a:moveTo>
                    <a:pt x="2431" y="1"/>
                  </a:moveTo>
                  <a:cubicBezTo>
                    <a:pt x="1877" y="1"/>
                    <a:pt x="1279" y="174"/>
                    <a:pt x="750" y="364"/>
                  </a:cubicBezTo>
                  <a:cubicBezTo>
                    <a:pt x="414" y="468"/>
                    <a:pt x="207" y="571"/>
                    <a:pt x="104" y="778"/>
                  </a:cubicBezTo>
                  <a:cubicBezTo>
                    <a:pt x="0" y="1114"/>
                    <a:pt x="0" y="1424"/>
                    <a:pt x="207" y="1553"/>
                  </a:cubicBezTo>
                  <a:lnTo>
                    <a:pt x="647" y="1553"/>
                  </a:lnTo>
                  <a:cubicBezTo>
                    <a:pt x="750" y="1424"/>
                    <a:pt x="853" y="1424"/>
                    <a:pt x="957" y="1321"/>
                  </a:cubicBezTo>
                  <a:cubicBezTo>
                    <a:pt x="1603" y="907"/>
                    <a:pt x="2249" y="468"/>
                    <a:pt x="2792" y="28"/>
                  </a:cubicBezTo>
                  <a:cubicBezTo>
                    <a:pt x="2675" y="9"/>
                    <a:pt x="2554" y="1"/>
                    <a:pt x="2431" y="1"/>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58" name="Google Shape;1259;p47"/>
            <p:cNvSpPr/>
            <p:nvPr/>
          </p:nvSpPr>
          <p:spPr>
            <a:xfrm>
              <a:off x="6124499" y="4439258"/>
              <a:ext cx="204248" cy="142447"/>
            </a:xfrm>
            <a:custGeom>
              <a:avLst/>
              <a:gdLst/>
              <a:ahLst/>
              <a:cxnLst/>
              <a:rect l="l" t="t" r="r" b="b"/>
              <a:pathLst>
                <a:path w="1940" h="1353" extrusionOk="0">
                  <a:moveTo>
                    <a:pt x="427" y="0"/>
                  </a:moveTo>
                  <a:cubicBezTo>
                    <a:pt x="269" y="0"/>
                    <a:pt x="125" y="25"/>
                    <a:pt x="1" y="66"/>
                  </a:cubicBezTo>
                  <a:cubicBezTo>
                    <a:pt x="104" y="506"/>
                    <a:pt x="311" y="842"/>
                    <a:pt x="750" y="1049"/>
                  </a:cubicBezTo>
                  <a:cubicBezTo>
                    <a:pt x="987" y="1194"/>
                    <a:pt x="1313" y="1352"/>
                    <a:pt x="1602" y="1352"/>
                  </a:cubicBezTo>
                  <a:cubicBezTo>
                    <a:pt x="1724" y="1352"/>
                    <a:pt x="1840" y="1324"/>
                    <a:pt x="1939" y="1255"/>
                  </a:cubicBezTo>
                  <a:cubicBezTo>
                    <a:pt x="1939" y="712"/>
                    <a:pt x="1500" y="402"/>
                    <a:pt x="1190" y="195"/>
                  </a:cubicBezTo>
                  <a:cubicBezTo>
                    <a:pt x="926" y="56"/>
                    <a:pt x="662" y="0"/>
                    <a:pt x="427" y="0"/>
                  </a:cubicBezTo>
                  <a:close/>
                </a:path>
              </a:pathLst>
            </a:custGeom>
            <a:solidFill>
              <a:schemeClr val="accent1"/>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59" name="Google Shape;1260;p47"/>
            <p:cNvSpPr/>
            <p:nvPr/>
          </p:nvSpPr>
          <p:spPr>
            <a:xfrm>
              <a:off x="5931300" y="4764592"/>
              <a:ext cx="136130" cy="125286"/>
            </a:xfrm>
            <a:custGeom>
              <a:avLst/>
              <a:gdLst/>
              <a:ahLst/>
              <a:cxnLst/>
              <a:rect l="l" t="t" r="r" b="b"/>
              <a:pathLst>
                <a:path w="1293" h="1190" extrusionOk="0">
                  <a:moveTo>
                    <a:pt x="0" y="1"/>
                  </a:moveTo>
                  <a:cubicBezTo>
                    <a:pt x="104" y="208"/>
                    <a:pt x="207" y="440"/>
                    <a:pt x="336" y="647"/>
                  </a:cubicBezTo>
                  <a:cubicBezTo>
                    <a:pt x="543" y="983"/>
                    <a:pt x="983" y="1190"/>
                    <a:pt x="1293" y="1190"/>
                  </a:cubicBezTo>
                  <a:cubicBezTo>
                    <a:pt x="1293" y="854"/>
                    <a:pt x="1086" y="544"/>
                    <a:pt x="853" y="337"/>
                  </a:cubicBezTo>
                  <a:cubicBezTo>
                    <a:pt x="646" y="104"/>
                    <a:pt x="336" y="1"/>
                    <a:pt x="0" y="1"/>
                  </a:cubicBezTo>
                  <a:close/>
                </a:path>
              </a:pathLst>
            </a:custGeom>
            <a:solidFill>
              <a:schemeClr val="accent4"/>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60" name="Google Shape;1261;p47"/>
            <p:cNvSpPr/>
            <p:nvPr/>
          </p:nvSpPr>
          <p:spPr>
            <a:xfrm>
              <a:off x="4861651" y="4647568"/>
              <a:ext cx="168873" cy="419235"/>
            </a:xfrm>
            <a:custGeom>
              <a:avLst/>
              <a:gdLst/>
              <a:ahLst/>
              <a:cxnLst/>
              <a:rect l="l" t="t" r="r" b="b"/>
              <a:pathLst>
                <a:path w="1604" h="3982" extrusionOk="0">
                  <a:moveTo>
                    <a:pt x="1" y="1"/>
                  </a:moveTo>
                  <a:lnTo>
                    <a:pt x="1" y="104"/>
                  </a:lnTo>
                  <a:cubicBezTo>
                    <a:pt x="1" y="208"/>
                    <a:pt x="104" y="208"/>
                    <a:pt x="104" y="311"/>
                  </a:cubicBezTo>
                  <a:cubicBezTo>
                    <a:pt x="207" y="414"/>
                    <a:pt x="311" y="518"/>
                    <a:pt x="414" y="750"/>
                  </a:cubicBezTo>
                  <a:cubicBezTo>
                    <a:pt x="957" y="1707"/>
                    <a:pt x="1293" y="2793"/>
                    <a:pt x="1603" y="3982"/>
                  </a:cubicBezTo>
                  <a:cubicBezTo>
                    <a:pt x="1603" y="3749"/>
                    <a:pt x="1603" y="3646"/>
                    <a:pt x="1500" y="3439"/>
                  </a:cubicBezTo>
                  <a:cubicBezTo>
                    <a:pt x="1293" y="2353"/>
                    <a:pt x="854" y="1293"/>
                    <a:pt x="207" y="311"/>
                  </a:cubicBezTo>
                  <a:cubicBezTo>
                    <a:pt x="104" y="208"/>
                    <a:pt x="104" y="104"/>
                    <a:pt x="1" y="1"/>
                  </a:cubicBezTo>
                  <a:close/>
                </a:path>
              </a:pathLst>
            </a:custGeom>
            <a:solidFill>
              <a:schemeClr val="lt1"/>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61" name="Google Shape;1262;p47"/>
            <p:cNvSpPr/>
            <p:nvPr/>
          </p:nvSpPr>
          <p:spPr>
            <a:xfrm>
              <a:off x="4872601" y="4537018"/>
              <a:ext cx="329324" cy="97070"/>
            </a:xfrm>
            <a:custGeom>
              <a:avLst/>
              <a:gdLst/>
              <a:ahLst/>
              <a:cxnLst/>
              <a:rect l="l" t="t" r="r" b="b"/>
              <a:pathLst>
                <a:path w="3128" h="922" extrusionOk="0">
                  <a:moveTo>
                    <a:pt x="2269" y="1"/>
                  </a:moveTo>
                  <a:cubicBezTo>
                    <a:pt x="2115" y="1"/>
                    <a:pt x="1964" y="26"/>
                    <a:pt x="1835" y="68"/>
                  </a:cubicBezTo>
                  <a:cubicBezTo>
                    <a:pt x="1293" y="68"/>
                    <a:pt x="646" y="275"/>
                    <a:pt x="310" y="611"/>
                  </a:cubicBezTo>
                  <a:cubicBezTo>
                    <a:pt x="0" y="818"/>
                    <a:pt x="543" y="818"/>
                    <a:pt x="646" y="818"/>
                  </a:cubicBezTo>
                  <a:cubicBezTo>
                    <a:pt x="853" y="818"/>
                    <a:pt x="1189" y="818"/>
                    <a:pt x="1396" y="922"/>
                  </a:cubicBezTo>
                  <a:cubicBezTo>
                    <a:pt x="1939" y="922"/>
                    <a:pt x="2482" y="922"/>
                    <a:pt x="2895" y="715"/>
                  </a:cubicBezTo>
                  <a:cubicBezTo>
                    <a:pt x="2999" y="611"/>
                    <a:pt x="3128" y="611"/>
                    <a:pt x="3128" y="508"/>
                  </a:cubicBezTo>
                  <a:cubicBezTo>
                    <a:pt x="3128" y="275"/>
                    <a:pt x="2999" y="172"/>
                    <a:pt x="2895" y="172"/>
                  </a:cubicBezTo>
                  <a:cubicBezTo>
                    <a:pt x="2714" y="51"/>
                    <a:pt x="2487" y="1"/>
                    <a:pt x="2269" y="1"/>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62" name="Google Shape;1263;p47"/>
            <p:cNvSpPr/>
            <p:nvPr/>
          </p:nvSpPr>
          <p:spPr>
            <a:xfrm>
              <a:off x="4633076" y="4647568"/>
              <a:ext cx="182455" cy="272261"/>
            </a:xfrm>
            <a:custGeom>
              <a:avLst/>
              <a:gdLst/>
              <a:ahLst/>
              <a:cxnLst/>
              <a:rect l="l" t="t" r="r" b="b"/>
              <a:pathLst>
                <a:path w="1733" h="2586" extrusionOk="0">
                  <a:moveTo>
                    <a:pt x="1732" y="1"/>
                  </a:moveTo>
                  <a:lnTo>
                    <a:pt x="1732" y="1"/>
                  </a:lnTo>
                  <a:cubicBezTo>
                    <a:pt x="1189" y="311"/>
                    <a:pt x="646" y="854"/>
                    <a:pt x="233" y="1397"/>
                  </a:cubicBezTo>
                  <a:cubicBezTo>
                    <a:pt x="104" y="1604"/>
                    <a:pt x="0" y="1810"/>
                    <a:pt x="0" y="2043"/>
                  </a:cubicBezTo>
                  <a:cubicBezTo>
                    <a:pt x="0" y="2353"/>
                    <a:pt x="233" y="2586"/>
                    <a:pt x="440" y="2586"/>
                  </a:cubicBezTo>
                  <a:cubicBezTo>
                    <a:pt x="646" y="2586"/>
                    <a:pt x="750" y="2457"/>
                    <a:pt x="750" y="2353"/>
                  </a:cubicBezTo>
                  <a:cubicBezTo>
                    <a:pt x="879" y="2250"/>
                    <a:pt x="983" y="2146"/>
                    <a:pt x="983" y="2043"/>
                  </a:cubicBezTo>
                  <a:cubicBezTo>
                    <a:pt x="1293" y="1397"/>
                    <a:pt x="1629" y="647"/>
                    <a:pt x="1732" y="1"/>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63" name="Google Shape;1264;p47"/>
            <p:cNvSpPr/>
            <p:nvPr/>
          </p:nvSpPr>
          <p:spPr>
            <a:xfrm>
              <a:off x="4736466" y="4647568"/>
              <a:ext cx="111705" cy="296897"/>
            </a:xfrm>
            <a:custGeom>
              <a:avLst/>
              <a:gdLst/>
              <a:ahLst/>
              <a:cxnLst/>
              <a:rect l="l" t="t" r="r" b="b"/>
              <a:pathLst>
                <a:path w="1061" h="2820" extrusionOk="0">
                  <a:moveTo>
                    <a:pt x="957" y="1"/>
                  </a:moveTo>
                  <a:cubicBezTo>
                    <a:pt x="543" y="518"/>
                    <a:pt x="207" y="1164"/>
                    <a:pt x="104" y="1810"/>
                  </a:cubicBezTo>
                  <a:cubicBezTo>
                    <a:pt x="104" y="2043"/>
                    <a:pt x="1" y="2250"/>
                    <a:pt x="104" y="2457"/>
                  </a:cubicBezTo>
                  <a:cubicBezTo>
                    <a:pt x="189" y="2647"/>
                    <a:pt x="429" y="2820"/>
                    <a:pt x="627" y="2820"/>
                  </a:cubicBezTo>
                  <a:cubicBezTo>
                    <a:pt x="671" y="2820"/>
                    <a:pt x="713" y="2811"/>
                    <a:pt x="750" y="2793"/>
                  </a:cubicBezTo>
                  <a:cubicBezTo>
                    <a:pt x="854" y="2689"/>
                    <a:pt x="957" y="2586"/>
                    <a:pt x="957" y="2457"/>
                  </a:cubicBezTo>
                  <a:lnTo>
                    <a:pt x="957" y="2146"/>
                  </a:lnTo>
                  <a:cubicBezTo>
                    <a:pt x="957" y="1397"/>
                    <a:pt x="1060" y="647"/>
                    <a:pt x="957" y="1"/>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64" name="Google Shape;1265;p47"/>
            <p:cNvSpPr/>
            <p:nvPr/>
          </p:nvSpPr>
          <p:spPr>
            <a:xfrm>
              <a:off x="4837119" y="4647568"/>
              <a:ext cx="125391" cy="288579"/>
            </a:xfrm>
            <a:custGeom>
              <a:avLst/>
              <a:gdLst/>
              <a:ahLst/>
              <a:cxnLst/>
              <a:rect l="l" t="t" r="r" b="b"/>
              <a:pathLst>
                <a:path w="1191" h="2741" extrusionOk="0">
                  <a:moveTo>
                    <a:pt x="234" y="1"/>
                  </a:moveTo>
                  <a:cubicBezTo>
                    <a:pt x="1" y="518"/>
                    <a:pt x="1" y="1293"/>
                    <a:pt x="104" y="1940"/>
                  </a:cubicBezTo>
                  <a:cubicBezTo>
                    <a:pt x="104" y="2146"/>
                    <a:pt x="234" y="2353"/>
                    <a:pt x="440" y="2586"/>
                  </a:cubicBezTo>
                  <a:cubicBezTo>
                    <a:pt x="492" y="2689"/>
                    <a:pt x="602" y="2741"/>
                    <a:pt x="725" y="2741"/>
                  </a:cubicBezTo>
                  <a:cubicBezTo>
                    <a:pt x="848" y="2741"/>
                    <a:pt x="983" y="2689"/>
                    <a:pt x="1087" y="2586"/>
                  </a:cubicBezTo>
                  <a:cubicBezTo>
                    <a:pt x="1087" y="2586"/>
                    <a:pt x="1190" y="2353"/>
                    <a:pt x="1190" y="2250"/>
                  </a:cubicBezTo>
                  <a:cubicBezTo>
                    <a:pt x="1087" y="2146"/>
                    <a:pt x="1087" y="2043"/>
                    <a:pt x="1087" y="1940"/>
                  </a:cubicBezTo>
                  <a:cubicBezTo>
                    <a:pt x="751" y="1293"/>
                    <a:pt x="544" y="518"/>
                    <a:pt x="234" y="1"/>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65" name="Google Shape;1266;p47"/>
            <p:cNvSpPr/>
            <p:nvPr/>
          </p:nvSpPr>
          <p:spPr>
            <a:xfrm>
              <a:off x="4861651" y="4623141"/>
              <a:ext cx="226042" cy="261311"/>
            </a:xfrm>
            <a:custGeom>
              <a:avLst/>
              <a:gdLst/>
              <a:ahLst/>
              <a:cxnLst/>
              <a:rect l="l" t="t" r="r" b="b"/>
              <a:pathLst>
                <a:path w="2147" h="2482" extrusionOk="0">
                  <a:moveTo>
                    <a:pt x="1" y="0"/>
                  </a:moveTo>
                  <a:cubicBezTo>
                    <a:pt x="311" y="750"/>
                    <a:pt x="750" y="1396"/>
                    <a:pt x="1060" y="2042"/>
                  </a:cubicBezTo>
                  <a:cubicBezTo>
                    <a:pt x="1164" y="2172"/>
                    <a:pt x="1293" y="2275"/>
                    <a:pt x="1397" y="2378"/>
                  </a:cubicBezTo>
                  <a:cubicBezTo>
                    <a:pt x="1500" y="2482"/>
                    <a:pt x="1603" y="2482"/>
                    <a:pt x="1707" y="2482"/>
                  </a:cubicBezTo>
                  <a:cubicBezTo>
                    <a:pt x="2043" y="2482"/>
                    <a:pt x="2146" y="2275"/>
                    <a:pt x="2146" y="1939"/>
                  </a:cubicBezTo>
                  <a:cubicBezTo>
                    <a:pt x="2146" y="1732"/>
                    <a:pt x="1939" y="1525"/>
                    <a:pt x="1810" y="1293"/>
                  </a:cubicBezTo>
                  <a:cubicBezTo>
                    <a:pt x="1293" y="750"/>
                    <a:pt x="647" y="233"/>
                    <a:pt x="1" y="0"/>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66" name="Google Shape;1267;p47"/>
            <p:cNvSpPr/>
            <p:nvPr/>
          </p:nvSpPr>
          <p:spPr>
            <a:xfrm>
              <a:off x="4883445" y="4620193"/>
              <a:ext cx="304898" cy="171716"/>
            </a:xfrm>
            <a:custGeom>
              <a:avLst/>
              <a:gdLst/>
              <a:ahLst/>
              <a:cxnLst/>
              <a:rect l="l" t="t" r="r" b="b"/>
              <a:pathLst>
                <a:path w="2896" h="1631" extrusionOk="0">
                  <a:moveTo>
                    <a:pt x="409" y="1"/>
                  </a:moveTo>
                  <a:cubicBezTo>
                    <a:pt x="273" y="1"/>
                    <a:pt x="137" y="9"/>
                    <a:pt x="0" y="28"/>
                  </a:cubicBezTo>
                  <a:cubicBezTo>
                    <a:pt x="543" y="468"/>
                    <a:pt x="1293" y="907"/>
                    <a:pt x="1836" y="1321"/>
                  </a:cubicBezTo>
                  <a:cubicBezTo>
                    <a:pt x="1939" y="1424"/>
                    <a:pt x="2043" y="1553"/>
                    <a:pt x="2146" y="1553"/>
                  </a:cubicBezTo>
                  <a:cubicBezTo>
                    <a:pt x="2262" y="1605"/>
                    <a:pt x="2346" y="1631"/>
                    <a:pt x="2414" y="1631"/>
                  </a:cubicBezTo>
                  <a:cubicBezTo>
                    <a:pt x="2482" y="1631"/>
                    <a:pt x="2534" y="1605"/>
                    <a:pt x="2585" y="1553"/>
                  </a:cubicBezTo>
                  <a:cubicBezTo>
                    <a:pt x="2792" y="1424"/>
                    <a:pt x="2896" y="1114"/>
                    <a:pt x="2689" y="907"/>
                  </a:cubicBezTo>
                  <a:cubicBezTo>
                    <a:pt x="2585" y="674"/>
                    <a:pt x="2379" y="468"/>
                    <a:pt x="2146" y="364"/>
                  </a:cubicBezTo>
                  <a:cubicBezTo>
                    <a:pt x="1617" y="174"/>
                    <a:pt x="1019" y="1"/>
                    <a:pt x="409" y="1"/>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67" name="Google Shape;1268;p47"/>
            <p:cNvSpPr/>
            <p:nvPr/>
          </p:nvSpPr>
          <p:spPr>
            <a:xfrm>
              <a:off x="4758260" y="4561549"/>
              <a:ext cx="215092" cy="139920"/>
            </a:xfrm>
            <a:custGeom>
              <a:avLst/>
              <a:gdLst/>
              <a:ahLst/>
              <a:cxnLst/>
              <a:rect l="l" t="t" r="r" b="b"/>
              <a:pathLst>
                <a:path w="2043" h="1329" extrusionOk="0">
                  <a:moveTo>
                    <a:pt x="1685" y="0"/>
                  </a:moveTo>
                  <a:cubicBezTo>
                    <a:pt x="1386" y="0"/>
                    <a:pt x="1093" y="79"/>
                    <a:pt x="853" y="172"/>
                  </a:cubicBezTo>
                  <a:cubicBezTo>
                    <a:pt x="440" y="378"/>
                    <a:pt x="0" y="689"/>
                    <a:pt x="0" y="1231"/>
                  </a:cubicBezTo>
                  <a:cubicBezTo>
                    <a:pt x="131" y="1300"/>
                    <a:pt x="259" y="1328"/>
                    <a:pt x="386" y="1328"/>
                  </a:cubicBezTo>
                  <a:cubicBezTo>
                    <a:pt x="687" y="1328"/>
                    <a:pt x="984" y="1170"/>
                    <a:pt x="1293" y="1025"/>
                  </a:cubicBezTo>
                  <a:cubicBezTo>
                    <a:pt x="1629" y="921"/>
                    <a:pt x="1939" y="482"/>
                    <a:pt x="2042" y="42"/>
                  </a:cubicBezTo>
                  <a:cubicBezTo>
                    <a:pt x="1924" y="13"/>
                    <a:pt x="1804" y="0"/>
                    <a:pt x="1685" y="0"/>
                  </a:cubicBezTo>
                  <a:close/>
                </a:path>
              </a:pathLst>
            </a:custGeom>
            <a:solidFill>
              <a:schemeClr val="accent1"/>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68" name="Google Shape;1269;p47"/>
            <p:cNvSpPr/>
            <p:nvPr/>
          </p:nvSpPr>
          <p:spPr>
            <a:xfrm>
              <a:off x="5019474" y="4884356"/>
              <a:ext cx="136236" cy="125286"/>
            </a:xfrm>
            <a:custGeom>
              <a:avLst/>
              <a:gdLst/>
              <a:ahLst/>
              <a:cxnLst/>
              <a:rect l="l" t="t" r="r" b="b"/>
              <a:pathLst>
                <a:path w="1294" h="1190" extrusionOk="0">
                  <a:moveTo>
                    <a:pt x="1293" y="1"/>
                  </a:moveTo>
                  <a:cubicBezTo>
                    <a:pt x="957" y="1"/>
                    <a:pt x="751" y="104"/>
                    <a:pt x="440" y="337"/>
                  </a:cubicBezTo>
                  <a:cubicBezTo>
                    <a:pt x="208" y="544"/>
                    <a:pt x="104" y="854"/>
                    <a:pt x="1" y="1190"/>
                  </a:cubicBezTo>
                  <a:cubicBezTo>
                    <a:pt x="440" y="1190"/>
                    <a:pt x="751" y="983"/>
                    <a:pt x="1087" y="647"/>
                  </a:cubicBezTo>
                  <a:cubicBezTo>
                    <a:pt x="1190" y="440"/>
                    <a:pt x="1293" y="208"/>
                    <a:pt x="1293" y="1"/>
                  </a:cubicBezTo>
                  <a:close/>
                </a:path>
              </a:pathLst>
            </a:custGeom>
            <a:solidFill>
              <a:schemeClr val="accent4"/>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69" name="Google Shape;1270;p47"/>
            <p:cNvSpPr/>
            <p:nvPr/>
          </p:nvSpPr>
          <p:spPr>
            <a:xfrm>
              <a:off x="7202229" y="4699341"/>
              <a:ext cx="68223" cy="443660"/>
            </a:xfrm>
            <a:custGeom>
              <a:avLst/>
              <a:gdLst/>
              <a:ahLst/>
              <a:cxnLst/>
              <a:rect l="l" t="t" r="r" b="b"/>
              <a:pathLst>
                <a:path w="648" h="4214" extrusionOk="0">
                  <a:moveTo>
                    <a:pt x="647" y="0"/>
                  </a:moveTo>
                  <a:lnTo>
                    <a:pt x="544" y="104"/>
                  </a:lnTo>
                  <a:cubicBezTo>
                    <a:pt x="544" y="233"/>
                    <a:pt x="544" y="336"/>
                    <a:pt x="440" y="336"/>
                  </a:cubicBezTo>
                  <a:lnTo>
                    <a:pt x="440" y="440"/>
                  </a:lnTo>
                  <a:cubicBezTo>
                    <a:pt x="130" y="1525"/>
                    <a:pt x="1" y="2585"/>
                    <a:pt x="1" y="3774"/>
                  </a:cubicBezTo>
                  <a:lnTo>
                    <a:pt x="1" y="4214"/>
                  </a:lnTo>
                  <a:cubicBezTo>
                    <a:pt x="1" y="3025"/>
                    <a:pt x="130" y="1939"/>
                    <a:pt x="440" y="879"/>
                  </a:cubicBezTo>
                  <a:cubicBezTo>
                    <a:pt x="440" y="646"/>
                    <a:pt x="440" y="543"/>
                    <a:pt x="544" y="440"/>
                  </a:cubicBezTo>
                  <a:cubicBezTo>
                    <a:pt x="544" y="336"/>
                    <a:pt x="647" y="233"/>
                    <a:pt x="647" y="104"/>
                  </a:cubicBezTo>
                  <a:lnTo>
                    <a:pt x="647" y="0"/>
                  </a:lnTo>
                  <a:close/>
                </a:path>
              </a:pathLst>
            </a:custGeom>
            <a:solidFill>
              <a:schemeClr val="lt1"/>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70" name="Google Shape;1271;p47"/>
            <p:cNvSpPr/>
            <p:nvPr/>
          </p:nvSpPr>
          <p:spPr>
            <a:xfrm>
              <a:off x="6919221" y="4646593"/>
              <a:ext cx="329429" cy="103598"/>
            </a:xfrm>
            <a:custGeom>
              <a:avLst/>
              <a:gdLst/>
              <a:ahLst/>
              <a:cxnLst/>
              <a:rect l="l" t="t" r="r" b="b"/>
              <a:pathLst>
                <a:path w="3129" h="984" extrusionOk="0">
                  <a:moveTo>
                    <a:pt x="1917" y="1"/>
                  </a:moveTo>
                  <a:cubicBezTo>
                    <a:pt x="1672" y="1"/>
                    <a:pt x="1421" y="32"/>
                    <a:pt x="1190" y="88"/>
                  </a:cubicBezTo>
                  <a:cubicBezTo>
                    <a:pt x="879" y="88"/>
                    <a:pt x="440" y="191"/>
                    <a:pt x="233" y="501"/>
                  </a:cubicBezTo>
                  <a:cubicBezTo>
                    <a:pt x="104" y="501"/>
                    <a:pt x="0" y="734"/>
                    <a:pt x="0" y="837"/>
                  </a:cubicBezTo>
                  <a:cubicBezTo>
                    <a:pt x="104" y="941"/>
                    <a:pt x="233" y="941"/>
                    <a:pt x="233" y="941"/>
                  </a:cubicBezTo>
                  <a:cubicBezTo>
                    <a:pt x="385" y="971"/>
                    <a:pt x="538" y="983"/>
                    <a:pt x="691" y="983"/>
                  </a:cubicBezTo>
                  <a:cubicBezTo>
                    <a:pt x="1059" y="983"/>
                    <a:pt x="1422" y="910"/>
                    <a:pt x="1732" y="837"/>
                  </a:cubicBezTo>
                  <a:cubicBezTo>
                    <a:pt x="2043" y="734"/>
                    <a:pt x="2275" y="605"/>
                    <a:pt x="2482" y="501"/>
                  </a:cubicBezTo>
                  <a:cubicBezTo>
                    <a:pt x="2689" y="398"/>
                    <a:pt x="3128" y="398"/>
                    <a:pt x="2818" y="191"/>
                  </a:cubicBezTo>
                  <a:cubicBezTo>
                    <a:pt x="2566" y="58"/>
                    <a:pt x="2247" y="1"/>
                    <a:pt x="1917" y="1"/>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71" name="Google Shape;1272;p47"/>
            <p:cNvSpPr/>
            <p:nvPr/>
          </p:nvSpPr>
          <p:spPr>
            <a:xfrm>
              <a:off x="7305725" y="4688392"/>
              <a:ext cx="236886" cy="239623"/>
            </a:xfrm>
            <a:custGeom>
              <a:avLst/>
              <a:gdLst/>
              <a:ahLst/>
              <a:cxnLst/>
              <a:rect l="l" t="t" r="r" b="b"/>
              <a:pathLst>
                <a:path w="2250" h="2276" extrusionOk="0">
                  <a:moveTo>
                    <a:pt x="0" y="1"/>
                  </a:moveTo>
                  <a:cubicBezTo>
                    <a:pt x="310" y="647"/>
                    <a:pt x="853" y="1190"/>
                    <a:pt x="1293" y="1836"/>
                  </a:cubicBezTo>
                  <a:cubicBezTo>
                    <a:pt x="1293" y="1940"/>
                    <a:pt x="1396" y="2043"/>
                    <a:pt x="1500" y="2146"/>
                  </a:cubicBezTo>
                  <a:cubicBezTo>
                    <a:pt x="1603" y="2146"/>
                    <a:pt x="1732" y="2276"/>
                    <a:pt x="1939" y="2276"/>
                  </a:cubicBezTo>
                  <a:cubicBezTo>
                    <a:pt x="2146" y="2146"/>
                    <a:pt x="2249" y="1836"/>
                    <a:pt x="2249" y="1629"/>
                  </a:cubicBezTo>
                  <a:cubicBezTo>
                    <a:pt x="2146" y="1397"/>
                    <a:pt x="2042" y="1190"/>
                    <a:pt x="1836" y="1086"/>
                  </a:cubicBezTo>
                  <a:cubicBezTo>
                    <a:pt x="1293" y="647"/>
                    <a:pt x="646" y="208"/>
                    <a:pt x="0" y="1"/>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72" name="Google Shape;1273;p47"/>
            <p:cNvSpPr/>
            <p:nvPr/>
          </p:nvSpPr>
          <p:spPr>
            <a:xfrm>
              <a:off x="7283931" y="4699341"/>
              <a:ext cx="157924" cy="275103"/>
            </a:xfrm>
            <a:custGeom>
              <a:avLst/>
              <a:gdLst/>
              <a:ahLst/>
              <a:cxnLst/>
              <a:rect l="l" t="t" r="r" b="b"/>
              <a:pathLst>
                <a:path w="1500" h="2613" extrusionOk="0">
                  <a:moveTo>
                    <a:pt x="0" y="0"/>
                  </a:moveTo>
                  <a:lnTo>
                    <a:pt x="0" y="0"/>
                  </a:lnTo>
                  <a:cubicBezTo>
                    <a:pt x="104" y="646"/>
                    <a:pt x="311" y="1396"/>
                    <a:pt x="517" y="2042"/>
                  </a:cubicBezTo>
                  <a:cubicBezTo>
                    <a:pt x="517" y="2172"/>
                    <a:pt x="647" y="2275"/>
                    <a:pt x="647" y="2378"/>
                  </a:cubicBezTo>
                  <a:cubicBezTo>
                    <a:pt x="750" y="2482"/>
                    <a:pt x="853" y="2585"/>
                    <a:pt x="957" y="2585"/>
                  </a:cubicBezTo>
                  <a:cubicBezTo>
                    <a:pt x="995" y="2604"/>
                    <a:pt x="1034" y="2613"/>
                    <a:pt x="1072" y="2613"/>
                  </a:cubicBezTo>
                  <a:cubicBezTo>
                    <a:pt x="1245" y="2613"/>
                    <a:pt x="1415" y="2444"/>
                    <a:pt x="1500" y="2275"/>
                  </a:cubicBezTo>
                  <a:cubicBezTo>
                    <a:pt x="1500" y="2042"/>
                    <a:pt x="1396" y="1732"/>
                    <a:pt x="1293" y="1525"/>
                  </a:cubicBezTo>
                  <a:cubicBezTo>
                    <a:pt x="1060" y="982"/>
                    <a:pt x="517" y="336"/>
                    <a:pt x="0" y="0"/>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73" name="Google Shape;1274;p47"/>
            <p:cNvSpPr/>
            <p:nvPr/>
          </p:nvSpPr>
          <p:spPr>
            <a:xfrm>
              <a:off x="7226760" y="4699341"/>
              <a:ext cx="100755" cy="300897"/>
            </a:xfrm>
            <a:custGeom>
              <a:avLst/>
              <a:gdLst/>
              <a:ahLst/>
              <a:cxnLst/>
              <a:rect l="l" t="t" r="r" b="b"/>
              <a:pathLst>
                <a:path w="957" h="2858" extrusionOk="0">
                  <a:moveTo>
                    <a:pt x="311" y="0"/>
                  </a:moveTo>
                  <a:cubicBezTo>
                    <a:pt x="104" y="646"/>
                    <a:pt x="104" y="1396"/>
                    <a:pt x="104" y="2042"/>
                  </a:cubicBezTo>
                  <a:cubicBezTo>
                    <a:pt x="1" y="2275"/>
                    <a:pt x="1" y="2378"/>
                    <a:pt x="1" y="2482"/>
                  </a:cubicBezTo>
                  <a:cubicBezTo>
                    <a:pt x="104" y="2585"/>
                    <a:pt x="104" y="2689"/>
                    <a:pt x="207" y="2818"/>
                  </a:cubicBezTo>
                  <a:cubicBezTo>
                    <a:pt x="262" y="2845"/>
                    <a:pt x="325" y="2858"/>
                    <a:pt x="391" y="2858"/>
                  </a:cubicBezTo>
                  <a:cubicBezTo>
                    <a:pt x="575" y="2858"/>
                    <a:pt x="777" y="2757"/>
                    <a:pt x="854" y="2585"/>
                  </a:cubicBezTo>
                  <a:cubicBezTo>
                    <a:pt x="957" y="2378"/>
                    <a:pt x="957" y="2172"/>
                    <a:pt x="957" y="1939"/>
                  </a:cubicBezTo>
                  <a:cubicBezTo>
                    <a:pt x="854" y="1293"/>
                    <a:pt x="750" y="543"/>
                    <a:pt x="311" y="0"/>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74" name="Google Shape;1275;p47"/>
            <p:cNvSpPr/>
            <p:nvPr/>
          </p:nvSpPr>
          <p:spPr>
            <a:xfrm>
              <a:off x="7090731" y="4688392"/>
              <a:ext cx="168768" cy="297107"/>
            </a:xfrm>
            <a:custGeom>
              <a:avLst/>
              <a:gdLst/>
              <a:ahLst/>
              <a:cxnLst/>
              <a:rect l="l" t="t" r="r" b="b"/>
              <a:pathLst>
                <a:path w="1603" h="2822" extrusionOk="0">
                  <a:moveTo>
                    <a:pt x="1603" y="1"/>
                  </a:moveTo>
                  <a:lnTo>
                    <a:pt x="1603" y="1"/>
                  </a:lnTo>
                  <a:cubicBezTo>
                    <a:pt x="956" y="337"/>
                    <a:pt x="543" y="983"/>
                    <a:pt x="207" y="1629"/>
                  </a:cubicBezTo>
                  <a:cubicBezTo>
                    <a:pt x="103" y="1836"/>
                    <a:pt x="0" y="2146"/>
                    <a:pt x="0" y="2379"/>
                  </a:cubicBezTo>
                  <a:cubicBezTo>
                    <a:pt x="87" y="2554"/>
                    <a:pt x="249" y="2821"/>
                    <a:pt x="437" y="2821"/>
                  </a:cubicBezTo>
                  <a:cubicBezTo>
                    <a:pt x="472" y="2821"/>
                    <a:pt x="507" y="2812"/>
                    <a:pt x="543" y="2793"/>
                  </a:cubicBezTo>
                  <a:cubicBezTo>
                    <a:pt x="750" y="2793"/>
                    <a:pt x="853" y="2689"/>
                    <a:pt x="853" y="2586"/>
                  </a:cubicBezTo>
                  <a:cubicBezTo>
                    <a:pt x="956" y="2482"/>
                    <a:pt x="956" y="2276"/>
                    <a:pt x="1060" y="2146"/>
                  </a:cubicBezTo>
                  <a:cubicBezTo>
                    <a:pt x="1189" y="1500"/>
                    <a:pt x="1499" y="750"/>
                    <a:pt x="1603" y="1"/>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75" name="Google Shape;1276;p47"/>
            <p:cNvSpPr/>
            <p:nvPr/>
          </p:nvSpPr>
          <p:spPr>
            <a:xfrm>
              <a:off x="6976391" y="4688392"/>
              <a:ext cx="261311" cy="226042"/>
            </a:xfrm>
            <a:custGeom>
              <a:avLst/>
              <a:gdLst/>
              <a:ahLst/>
              <a:cxnLst/>
              <a:rect l="l" t="t" r="r" b="b"/>
              <a:pathLst>
                <a:path w="2482" h="2147" extrusionOk="0">
                  <a:moveTo>
                    <a:pt x="2482" y="1"/>
                  </a:moveTo>
                  <a:lnTo>
                    <a:pt x="2482" y="1"/>
                  </a:lnTo>
                  <a:cubicBezTo>
                    <a:pt x="1732" y="104"/>
                    <a:pt x="1086" y="440"/>
                    <a:pt x="543" y="854"/>
                  </a:cubicBezTo>
                  <a:cubicBezTo>
                    <a:pt x="336" y="1086"/>
                    <a:pt x="104" y="1190"/>
                    <a:pt x="0" y="1500"/>
                  </a:cubicBezTo>
                  <a:cubicBezTo>
                    <a:pt x="0" y="1733"/>
                    <a:pt x="104" y="2043"/>
                    <a:pt x="336" y="2146"/>
                  </a:cubicBezTo>
                  <a:cubicBezTo>
                    <a:pt x="440" y="2146"/>
                    <a:pt x="647" y="2043"/>
                    <a:pt x="750" y="2043"/>
                  </a:cubicBezTo>
                  <a:cubicBezTo>
                    <a:pt x="853" y="1940"/>
                    <a:pt x="983" y="1836"/>
                    <a:pt x="1086" y="1733"/>
                  </a:cubicBezTo>
                  <a:cubicBezTo>
                    <a:pt x="1500" y="1190"/>
                    <a:pt x="2042" y="647"/>
                    <a:pt x="2482" y="1"/>
                  </a:cubicBezTo>
                  <a:close/>
                </a:path>
              </a:pathLst>
            </a:custGeom>
            <a:solidFill>
              <a:schemeClr val="dk2"/>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76" name="Google Shape;1277;p47"/>
            <p:cNvSpPr/>
            <p:nvPr/>
          </p:nvSpPr>
          <p:spPr>
            <a:xfrm>
              <a:off x="7134214" y="4635222"/>
              <a:ext cx="239623" cy="110441"/>
            </a:xfrm>
            <a:custGeom>
              <a:avLst/>
              <a:gdLst/>
              <a:ahLst/>
              <a:cxnLst/>
              <a:rect l="l" t="t" r="r" b="b"/>
              <a:pathLst>
                <a:path w="2276" h="1049" extrusionOk="0">
                  <a:moveTo>
                    <a:pt x="734" y="0"/>
                  </a:moveTo>
                  <a:cubicBezTo>
                    <a:pt x="478" y="0"/>
                    <a:pt x="202" y="56"/>
                    <a:pt x="1" y="196"/>
                  </a:cubicBezTo>
                  <a:cubicBezTo>
                    <a:pt x="233" y="506"/>
                    <a:pt x="543" y="945"/>
                    <a:pt x="983" y="945"/>
                  </a:cubicBezTo>
                  <a:cubicBezTo>
                    <a:pt x="1203" y="997"/>
                    <a:pt x="1442" y="1049"/>
                    <a:pt x="1668" y="1049"/>
                  </a:cubicBezTo>
                  <a:cubicBezTo>
                    <a:pt x="1894" y="1049"/>
                    <a:pt x="2107" y="997"/>
                    <a:pt x="2275" y="842"/>
                  </a:cubicBezTo>
                  <a:cubicBezTo>
                    <a:pt x="2172" y="402"/>
                    <a:pt x="1629" y="66"/>
                    <a:pt x="1190" y="66"/>
                  </a:cubicBezTo>
                  <a:cubicBezTo>
                    <a:pt x="1066" y="25"/>
                    <a:pt x="904" y="0"/>
                    <a:pt x="734" y="0"/>
                  </a:cubicBezTo>
                  <a:close/>
                </a:path>
              </a:pathLst>
            </a:custGeom>
            <a:solidFill>
              <a:schemeClr val="accent1"/>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sp>
          <p:nvSpPr>
            <p:cNvPr id="177" name="Google Shape;1278;p47"/>
            <p:cNvSpPr/>
            <p:nvPr/>
          </p:nvSpPr>
          <p:spPr>
            <a:xfrm>
              <a:off x="7033561" y="5006882"/>
              <a:ext cx="168768" cy="94017"/>
            </a:xfrm>
            <a:custGeom>
              <a:avLst/>
              <a:gdLst/>
              <a:ahLst/>
              <a:cxnLst/>
              <a:rect l="l" t="t" r="r" b="b"/>
              <a:pathLst>
                <a:path w="1603" h="893" extrusionOk="0">
                  <a:moveTo>
                    <a:pt x="0" y="0"/>
                  </a:moveTo>
                  <a:cubicBezTo>
                    <a:pt x="104" y="207"/>
                    <a:pt x="310" y="414"/>
                    <a:pt x="440" y="543"/>
                  </a:cubicBezTo>
                  <a:cubicBezTo>
                    <a:pt x="672" y="776"/>
                    <a:pt x="978" y="892"/>
                    <a:pt x="1290" y="892"/>
                  </a:cubicBezTo>
                  <a:cubicBezTo>
                    <a:pt x="1394" y="892"/>
                    <a:pt x="1499" y="879"/>
                    <a:pt x="1603" y="853"/>
                  </a:cubicBezTo>
                  <a:cubicBezTo>
                    <a:pt x="1499" y="543"/>
                    <a:pt x="1189" y="310"/>
                    <a:pt x="957" y="104"/>
                  </a:cubicBezTo>
                  <a:cubicBezTo>
                    <a:pt x="646" y="0"/>
                    <a:pt x="310" y="0"/>
                    <a:pt x="0" y="0"/>
                  </a:cubicBezTo>
                  <a:close/>
                </a:path>
              </a:pathLst>
            </a:custGeom>
            <a:solidFill>
              <a:schemeClr val="accent4"/>
            </a:solidFill>
            <a:ln>
              <a:noFill/>
            </a:ln>
          </p:spPr>
          <p:txBody>
            <a:bodyPr spcFirstLastPara="1" wrap="square" lIns="91425" tIns="91425" rIns="91425" bIns="91425" anchor="ctr" anchorCtr="0">
              <a:noAutofit/>
            </a:bodyPr>
            <a:lstStyle/>
            <a:p>
              <a:pPr defTabSz="685800">
                <a:buClr>
                  <a:srgbClr val="000000"/>
                </a:buClr>
              </a:pPr>
              <a:endParaRPr sz="1400" kern="0">
                <a:solidFill>
                  <a:srgbClr val="000000"/>
                </a:solidFill>
                <a:latin typeface="Arial"/>
                <a:cs typeface="Arial"/>
                <a:sym typeface="Arial"/>
              </a:endParaRPr>
            </a:p>
          </p:txBody>
        </p:sp>
      </p:grpSp>
      <p:pic>
        <p:nvPicPr>
          <p:cNvPr id="14" name="Picture 14" descr="Tree branch with dry leaves Royalty Free Vector Image"/>
          <p:cNvPicPr>
            <a:picLocks noChangeAspect="1" noChangeArrowheads="1"/>
          </p:cNvPicPr>
          <p:nvPr/>
        </p:nvPicPr>
        <p:blipFill>
          <a:blip r:embed="rId37" cstate="print">
            <a:extLst>
              <a:ext uri="{BEBA8EAE-BF5A-486C-A8C5-ECC9F3942E4B}">
                <a14:imgProps xmlns:a14="http://schemas.microsoft.com/office/drawing/2010/main">
                  <a14:imgLayer r:embed="rId38">
                    <a14:imgEffect>
                      <a14:backgroundRemoval t="0" b="89735" l="0" r="100000">
                        <a14:foregroundMark x1="60400" y1="23068" x2="65400" y2="22145"/>
                        <a14:foregroundMark x1="73200" y1="20531" x2="74600" y2="23299"/>
                        <a14:foregroundMark x1="84800" y1="14764" x2="92800" y2="15456"/>
                        <a14:foregroundMark x1="86400" y1="32065" x2="86400" y2="32065"/>
                        <a14:foregroundMark x1="90400" y1="34371" x2="90400" y2="34371"/>
                        <a14:foregroundMark x1="6000" y1="17070" x2="10000" y2="20761"/>
                        <a14:foregroundMark x1="48000" y1="37370" x2="48000" y2="37370"/>
                        <a14:backgroundMark x1="58000" y1="39446" x2="58000" y2="39446"/>
                        <a14:backgroundMark x1="62800" y1="28143" x2="62800" y2="28143"/>
                      </a14:backgroundRemoval>
                    </a14:imgEffect>
                  </a14:imgLayer>
                </a14:imgProps>
              </a:ext>
              <a:ext uri="{28A0092B-C50C-407E-A947-70E740481C1C}">
                <a14:useLocalDpi xmlns:a14="http://schemas.microsoft.com/office/drawing/2010/main" val="0"/>
              </a:ext>
            </a:extLst>
          </a:blip>
          <a:srcRect/>
          <a:stretch>
            <a:fillRect/>
          </a:stretch>
        </p:blipFill>
        <p:spPr bwMode="auto">
          <a:xfrm rot="20096705" flipH="1">
            <a:off x="7672034" y="385132"/>
            <a:ext cx="2252860" cy="1953230"/>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7">
            <a:extLst>
              <a:ext uri="{FF2B5EF4-FFF2-40B4-BE49-F238E27FC236}">
                <a16:creationId xmlns:a16="http://schemas.microsoft.com/office/drawing/2014/main" id="{226515EE-1FEC-4474-98D7-30A4E2B3CA23}"/>
              </a:ext>
            </a:extLst>
          </p:cNvPr>
          <p:cNvPicPr>
            <a:picLocks noChangeAspect="1"/>
          </p:cNvPicPr>
          <p:nvPr/>
        </p:nvPicPr>
        <p:blipFill>
          <a:blip r:embed="rId39" cstate="print">
            <a:alphaModFix/>
            <a:extLst>
              <a:ext uri="{28A0092B-C50C-407E-A947-70E740481C1C}">
                <a14:useLocalDpi xmlns:a14="http://schemas.microsoft.com/office/drawing/2010/main"/>
              </a:ext>
            </a:extLst>
          </a:blip>
          <a:stretch>
            <a:fillRect/>
          </a:stretch>
        </p:blipFill>
        <p:spPr>
          <a:xfrm rot="20815360">
            <a:off x="7425480" y="3695805"/>
            <a:ext cx="869289" cy="1212125"/>
          </a:xfrm>
          <a:prstGeom prst="rect">
            <a:avLst/>
          </a:prstGeom>
          <a:ln>
            <a:solidFill>
              <a:schemeClr val="tx2"/>
            </a:solidFill>
          </a:ln>
        </p:spPr>
      </p:pic>
      <p:pic>
        <p:nvPicPr>
          <p:cNvPr id="4" name="Picture 3"/>
          <p:cNvPicPr>
            <a:picLocks noChangeAspect="1"/>
          </p:cNvPicPr>
          <p:nvPr/>
        </p:nvPicPr>
        <p:blipFill rotWithShape="1">
          <a:blip r:embed="rId40">
            <a:extLst>
              <a:ext uri="{28A0092B-C50C-407E-A947-70E740481C1C}">
                <a14:useLocalDpi xmlns:a14="http://schemas.microsoft.com/office/drawing/2010/main" val="0"/>
              </a:ext>
            </a:extLst>
          </a:blip>
          <a:srcRect l="11207" t="28323" r="29018" b="25384"/>
          <a:stretch/>
        </p:blipFill>
        <p:spPr>
          <a:xfrm>
            <a:off x="1571058" y="403164"/>
            <a:ext cx="5714813" cy="2488325"/>
          </a:xfrm>
          <a:prstGeom prst="rect">
            <a:avLst/>
          </a:prstGeom>
        </p:spPr>
      </p:pic>
      <p:pic>
        <p:nvPicPr>
          <p:cNvPr id="57" name="Picture 22" descr="Kid playing football Royalty Free Vector Image"/>
          <p:cNvPicPr>
            <a:picLocks noChangeAspect="1" noChangeArrowheads="1"/>
          </p:cNvPicPr>
          <p:nvPr/>
        </p:nvPicPr>
        <p:blipFill rotWithShape="1">
          <a:blip r:embed="rId41" cstate="print">
            <a:extLst>
              <a:ext uri="{BEBA8EAE-BF5A-486C-A8C5-ECC9F3942E4B}">
                <a14:imgProps xmlns:a14="http://schemas.microsoft.com/office/drawing/2010/main">
                  <a14:imgLayer r:embed="rId42">
                    <a14:imgEffect>
                      <a14:backgroundRemoval t="10000" b="90000" l="2800" r="98000">
                        <a14:foregroundMark x1="19500" y1="16667" x2="27900" y2="40278"/>
                        <a14:foregroundMark x1="23700" y1="49167" x2="30000" y2="66944"/>
                        <a14:foregroundMark x1="9900" y1="69630" x2="17000" y2="70185"/>
                        <a14:foregroundMark x1="31400" y1="66944" x2="35000" y2="73148"/>
                        <a14:foregroundMark x1="79000" y1="49167" x2="87800" y2="65185"/>
                        <a14:foregroundMark x1="76100" y1="41019" x2="76300" y2="43889"/>
                        <a14:foregroundMark x1="41000" y1="44907" x2="41000" y2="44907"/>
                        <a14:foregroundMark x1="40200" y1="39259" x2="40200" y2="39259"/>
                        <a14:foregroundMark x1="93200" y1="39907" x2="93200" y2="39907"/>
                        <a14:foregroundMark x1="63200" y1="47037" x2="63200" y2="47037"/>
                        <a14:foregroundMark x1="93400" y1="45463" x2="93400" y2="45463"/>
                        <a14:foregroundMark x1="28100" y1="70185" x2="32100" y2="68519"/>
                        <a14:foregroundMark x1="8700" y1="69074" x2="8900" y2="71389"/>
                        <a14:foregroundMark x1="8500" y1="71759" x2="10800" y2="74444"/>
                        <a14:foregroundMark x1="35800" y1="76944" x2="37700" y2="78333"/>
                        <a14:foregroundMark x1="35600" y1="80648" x2="38300" y2="79907"/>
                        <a14:foregroundMark x1="38100" y1="79722" x2="40200" y2="78519"/>
                        <a14:foregroundMark x1="17700" y1="52037" x2="22500" y2="51481"/>
                        <a14:foregroundMark x1="26600" y1="40648" x2="28100" y2="43519"/>
                        <a14:foregroundMark x1="7400" y1="34630" x2="19100" y2="26111"/>
                        <a14:foregroundMark x1="24600" y1="23426" x2="35800" y2="23796"/>
                        <a14:foregroundMark x1="10200" y1="74815" x2="10200" y2="73519"/>
                        <a14:foregroundMark x1="46000" y1="70556" x2="50800" y2="78148"/>
                        <a14:foregroundMark x1="45200" y1="76944" x2="55400" y2="76759"/>
                        <a14:foregroundMark x1="43300" y1="73333" x2="43300" y2="75833"/>
                        <a14:foregroundMark x1="49000" y1="69074" x2="49600" y2="71019"/>
                        <a14:foregroundMark x1="43800" y1="77963" x2="49600" y2="80463"/>
                        <a14:foregroundMark x1="50800" y1="70185" x2="53800" y2="72315"/>
                        <a14:foregroundMark x1="51900" y1="79444" x2="53600" y2="79722"/>
                        <a14:foregroundMark x1="43800" y1="72315" x2="45800" y2="70000"/>
                        <a14:foregroundMark x1="14500" y1="45833" x2="15600" y2="46667"/>
                        <a14:foregroundMark x1="18500" y1="47963" x2="18500" y2="47963"/>
                        <a14:foregroundMark x1="11400" y1="43148" x2="12200" y2="43519"/>
                        <a14:backgroundMark x1="18700" y1="57222" x2="18900" y2="55185"/>
                      </a14:backgroundRemoval>
                    </a14:imgEffect>
                    <a14:imgEffect>
                      <a14:saturation sat="200000"/>
                    </a14:imgEffect>
                  </a14:imgLayer>
                </a14:imgProps>
              </a:ext>
              <a:ext uri="{28A0092B-C50C-407E-A947-70E740481C1C}">
                <a14:useLocalDpi xmlns:a14="http://schemas.microsoft.com/office/drawing/2010/main" val="0"/>
              </a:ext>
            </a:extLst>
          </a:blip>
          <a:srcRect l="56615"/>
          <a:stretch/>
        </p:blipFill>
        <p:spPr bwMode="auto">
          <a:xfrm>
            <a:off x="4589001" y="2787774"/>
            <a:ext cx="631071" cy="15709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39225115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5033" fill="hold"/>
                                        <p:tgtEl>
                                          <p:spTgt spid="199"/>
                                        </p:tgtEl>
                                      </p:cBhvr>
                                    </p:cmd>
                                  </p:childTnLst>
                                </p:cTn>
                              </p:par>
                              <p:par>
                                <p:cTn id="7" presetID="42" presetClass="path" presetSubtype="0" repeatCount="indefinite" accel="50000" decel="50000" fill="hold" nodeType="withEffect">
                                  <p:stCondLst>
                                    <p:cond delay="0"/>
                                  </p:stCondLst>
                                  <p:childTnLst>
                                    <p:animMotion origin="layout" path="M -1.66667E-6 -4.44444E-6 L 0.02057 0.00787 " pathEditMode="relative" rAng="0" ptsTypes="AA">
                                      <p:cBhvr>
                                        <p:cTn id="8" dur="1250" fill="hold"/>
                                        <p:tgtEl>
                                          <p:spTgt spid="114"/>
                                        </p:tgtEl>
                                        <p:attrNameLst>
                                          <p:attrName>ppt_x</p:attrName>
                                          <p:attrName>ppt_y</p:attrName>
                                        </p:attrNameLst>
                                      </p:cBhvr>
                                      <p:rCtr x="1029" y="394"/>
                                    </p:animMotion>
                                  </p:childTnLst>
                                </p:cTn>
                              </p:par>
                              <p:par>
                                <p:cTn id="9" presetID="42" presetClass="path" presetSubtype="0" repeatCount="indefinite" accel="50000" decel="50000" fill="hold" nodeType="withEffect">
                                  <p:stCondLst>
                                    <p:cond delay="0"/>
                                  </p:stCondLst>
                                  <p:childTnLst>
                                    <p:animMotion origin="layout" path="M 3.33333E-6 -1.85185E-6 L 0.02526 -1.85185E-6 " pathEditMode="relative" rAng="0" ptsTypes="AA">
                                      <p:cBhvr>
                                        <p:cTn id="10" dur="1500" fill="hold"/>
                                        <p:tgtEl>
                                          <p:spTgt spid="119"/>
                                        </p:tgtEl>
                                        <p:attrNameLst>
                                          <p:attrName>ppt_x</p:attrName>
                                          <p:attrName>ppt_y</p:attrName>
                                        </p:attrNameLst>
                                      </p:cBhvr>
                                      <p:rCtr x="1263" y="0"/>
                                    </p:animMotion>
                                  </p:childTnLst>
                                </p:cTn>
                              </p:par>
                              <p:par>
                                <p:cTn id="11" presetID="0" presetClass="path" presetSubtype="0" repeatCount="indefinite" accel="50000" decel="50000" fill="hold" nodeType="withEffect">
                                  <p:stCondLst>
                                    <p:cond delay="0"/>
                                  </p:stCondLst>
                                  <p:childTnLst>
                                    <p:animMotion origin="layout" path="M -4.16667E-6 2.96296E-6 L -0.00017 0.00031 C -0.00173 0.0074 -0.00416 0.01419 -0.00503 0.02222 C -0.0059 0.03024 -0.00538 0.03889 -0.0059 0.04753 C -0.00625 0.05771 -0.00659 0.06759 -0.00694 0.07808 C -0.00902 0.09382 -0.01059 0.10956 -0.01284 0.12531 C -0.01319 0.12839 -0.01371 0.1321 -0.0151 0.13487 C -0.01632 0.13765 -0.0184 0.13858 -0.01996 0.14105 C -0.03177 0.16111 -0.02222 0.14815 -0.03402 0.17037 C -0.0368 0.175 -0.03975 0.1787 -0.0427 0.18364 C -0.04427 0.18642 -0.04583 0.1895 -0.04757 0.19228 C -0.05538 0.21913 -0.04375 0.17315 -0.04288 0.20432 C -0.04184 0.23889 -0.04375 0.24012 -0.05191 0.25555 C -0.05312 0.26481 -0.05416 0.27376 -0.05572 0.28271 C -0.05625 0.28611 -0.05711 0.28889 -0.05798 0.29259 C -0.05902 0.29784 -0.06007 0.3037 -0.06093 0.30895 C -0.06857 0.36234 -0.06232 0.32747 -0.06822 0.35895 C -0.06996 0.37222 -0.07135 0.38549 -0.07326 0.39876 C -0.07326 0.39907 -0.07691 0.41389 -0.0776 0.41543 C -0.08038 0.41882 -0.0842 0.41913 -0.08697 0.42315 L -0.0901 0.42747 L -0.09027 0.42777 " pathEditMode="relative" rAng="540000" ptsTypes="AAAAAAAAAAAAAAAAAAAAAA">
                                      <p:cBhvr>
                                        <p:cTn id="12" dur="3250" fill="hold"/>
                                        <p:tgtEl>
                                          <p:spTgt spid="17"/>
                                        </p:tgtEl>
                                        <p:attrNameLst>
                                          <p:attrName>ppt_x</p:attrName>
                                          <p:attrName>ppt_y</p:attrName>
                                        </p:attrNameLst>
                                      </p:cBhvr>
                                      <p:rCtr x="-4514" y="21389"/>
                                    </p:animMotion>
                                  </p:childTnLst>
                                </p:cTn>
                              </p:par>
                              <p:par>
                                <p:cTn id="13" presetID="0" presetClass="path" presetSubtype="0" repeatCount="indefinite" accel="50000" decel="50000" fill="hold" nodeType="withEffect">
                                  <p:stCondLst>
                                    <p:cond delay="0"/>
                                  </p:stCondLst>
                                  <p:childTnLst>
                                    <p:animMotion origin="layout" path="M -3.33333E-6 6.41975E-6 L -3.33333E-6 6.41975E-6 C -0.00052 0.00927 -0.00035 0.01852 -0.00156 0.02778 C -0.00191 0.03087 -0.00364 0.03272 -0.00434 0.0355 C -0.00555 0.03951 -0.00608 0.04414 -0.00729 0.04815 C -0.00799 0.05093 -0.0092 0.05309 -0.01007 0.05587 C -0.01736 0.0784 -0.00885 0.05494 -0.0158 0.07346 C -0.01441 0.07686 -0.01302 0.08056 -0.01146 0.08365 C -0.00972 0.08735 -0.00625 0.0892 -0.00573 0.09383 C -0.00382 0.11513 -0.00677 0.12686 -0.01007 0.14476 C -0.01215 0.15587 -0.01076 0.15001 -0.01441 0.16235 C -0.01892 0.20309 -0.01667 0.17809 -0.01441 0.26389 C -0.01406 0.27778 -0.01337 0.27902 -0.01146 0.28951 C -0.01198 0.2997 -0.01215 0.30988 -0.01302 0.31976 C -0.01319 0.32254 -0.01406 0.32501 -0.01441 0.32748 C -0.0151 0.33427 -0.01545 0.34106 -0.0158 0.34785 C -0.01788 0.3818 -0.0151 0.36636 -0.02014 0.38859 C -0.02257 0.41914 -0.02031 0.39476 -0.02292 0.41636 C -0.02378 0.42346 -0.02361 0.43149 -0.02726 0.43673 C -0.02847 0.43828 -0.03003 0.43828 -0.03142 0.4392 C -0.03333 0.44445 -0.03576 0.44908 -0.03715 0.45464 C -0.03854 0.45927 -0.03906 0.46482 -0.0401 0.46976 C -0.04062 0.47223 -0.0408 0.47501 -0.04149 0.47748 C -0.04531 0.49075 -0.04601 0.49198 -0.04861 0.50525 C -0.04965 0.51019 -0.05035 0.51575 -0.05156 0.52068 C -0.05278 0.52593 -0.05451 0.53056 -0.05573 0.53581 C -0.05677 0.53982 -0.05781 0.54414 -0.05868 0.54846 C -0.0592 0.55093 -0.0592 0.55402 -0.06007 0.55618 C -0.06111 0.55834 -0.06285 0.55957 -0.06441 0.56112 C -0.0658 0.56019 -0.06719 0.55865 -0.06858 0.55865 C -0.07205 0.55865 -0.07535 0.55957 -0.07864 0.56112 C -0.08212 0.56297 -0.0875 0.57007 -0.0901 0.57377 C -0.09305 0.57871 -0.09531 0.58519 -0.09861 0.5892 L -0.10295 0.59414 C -0.10364 0.59877 -0.10399 0.6068 -0.10868 0.60433 C -0.11094 0.60309 -0.11424 0.59661 -0.11424 0.59661 L -0.11424 0.59661 " pathEditMode="relative" ptsTypes="AAAAAAAAAAAAAAAAAAAAAAAAAAAAAAAAAAAAA">
                                      <p:cBhvr>
                                        <p:cTn id="14" dur="3250" fill="hold"/>
                                        <p:tgtEl>
                                          <p:spTgt spid="16"/>
                                        </p:tgtEl>
                                        <p:attrNameLst>
                                          <p:attrName>ppt_x</p:attrName>
                                          <p:attrName>ppt_y</p:attrName>
                                        </p:attrNameLst>
                                      </p:cBhvr>
                                    </p:animMotion>
                                  </p:childTnLst>
                                </p:cTn>
                              </p:par>
                              <p:par>
                                <p:cTn id="15" presetID="42" presetClass="path" presetSubtype="0" repeatCount="indefinite" accel="50000" decel="50000" fill="hold" nodeType="withEffect">
                                  <p:stCondLst>
                                    <p:cond delay="0"/>
                                  </p:stCondLst>
                                  <p:childTnLst>
                                    <p:animMotion origin="layout" path="M -0.01111 -0.00586 L -0.0625 0.00031 " pathEditMode="relative" rAng="0" ptsTypes="AA">
                                      <p:cBhvr>
                                        <p:cTn id="16" dur="2000" fill="hold"/>
                                        <p:tgtEl>
                                          <p:spTgt spid="57"/>
                                        </p:tgtEl>
                                        <p:attrNameLst>
                                          <p:attrName>ppt_x</p:attrName>
                                          <p:attrName>ppt_y</p:attrName>
                                        </p:attrNameLst>
                                      </p:cBhvr>
                                      <p:rCtr x="-2569" y="309"/>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19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sp>
        <p:nvSpPr>
          <p:cNvPr id="3" name="Rectangle 2">
            <a:extLst>
              <a:ext uri="{FF2B5EF4-FFF2-40B4-BE49-F238E27FC236}">
                <a16:creationId xmlns:a16="http://schemas.microsoft.com/office/drawing/2014/main" id="{B013B900-20B9-481E-8209-B1149A016411}"/>
              </a:ext>
            </a:extLst>
          </p:cNvPr>
          <p:cNvSpPr/>
          <p:nvPr/>
        </p:nvSpPr>
        <p:spPr>
          <a:xfrm>
            <a:off x="467689" y="2762916"/>
            <a:ext cx="4715305" cy="12913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4" name="Picture 3"/>
          <p:cNvPicPr>
            <a:picLocks noChangeAspect="1"/>
          </p:cNvPicPr>
          <p:nvPr/>
        </p:nvPicPr>
        <p:blipFill rotWithShape="1">
          <a:blip r:embed="rId7">
            <a:extLst>
              <a:ext uri="{28A0092B-C50C-407E-A947-70E740481C1C}">
                <a14:useLocalDpi xmlns:a14="http://schemas.microsoft.com/office/drawing/2010/main" val="0"/>
              </a:ext>
            </a:extLst>
          </a:blip>
          <a:srcRect l="1403"/>
          <a:stretch/>
        </p:blipFill>
        <p:spPr>
          <a:xfrm>
            <a:off x="283884" y="1707654"/>
            <a:ext cx="8573930" cy="2868232"/>
          </a:xfrm>
          <a:prstGeom prst="rect">
            <a:avLst/>
          </a:prstGeom>
        </p:spPr>
      </p:pic>
      <p:pic>
        <p:nvPicPr>
          <p:cNvPr id="6146"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2156" r="17963"/>
          <a:stretch/>
        </p:blipFill>
        <p:spPr bwMode="auto">
          <a:xfrm>
            <a:off x="6919627" y="555526"/>
            <a:ext cx="1612813" cy="2307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ular Callout 6"/>
          <p:cNvSpPr/>
          <p:nvPr/>
        </p:nvSpPr>
        <p:spPr>
          <a:xfrm>
            <a:off x="1547664" y="280899"/>
            <a:ext cx="5328592" cy="901229"/>
          </a:xfrm>
          <a:prstGeom prst="wedgeRoundRectCallout">
            <a:avLst>
              <a:gd name="adj1" fmla="val 55916"/>
              <a:gd name="adj2" fmla="val 81051"/>
              <a:gd name="adj3" fmla="val 16667"/>
            </a:avLst>
          </a:prstGeom>
          <a:solidFill>
            <a:srgbClr val="FFFF00"/>
          </a:solidFill>
          <a:ln>
            <a:solidFill>
              <a:schemeClr val="bg1"/>
            </a:solidFill>
            <a:prstDash val="dash"/>
          </a:ln>
          <a:effectLst>
            <a:glow rad="228600">
              <a:schemeClr val="accent6">
                <a:satMod val="175000"/>
                <a:alpha val="40000"/>
              </a:schemeClr>
            </a:glow>
          </a:effectLst>
          <a:scene3d>
            <a:camera prst="perspectiveRelaxedModerately"/>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7"/>
          <p:cNvSpPr/>
          <p:nvPr/>
        </p:nvSpPr>
        <p:spPr>
          <a:xfrm>
            <a:off x="1259632" y="411510"/>
            <a:ext cx="6120680" cy="830997"/>
          </a:xfrm>
          <a:prstGeom prst="rect">
            <a:avLst/>
          </a:prstGeom>
          <a:effectLst>
            <a:glow rad="139700">
              <a:schemeClr val="accent3">
                <a:satMod val="175000"/>
                <a:alpha val="40000"/>
              </a:schemeClr>
            </a:glow>
          </a:effectLst>
        </p:spPr>
        <p:txBody>
          <a:bodyPr wrap="square">
            <a:spAutoFit/>
          </a:bodyPr>
          <a:lstStyle/>
          <a:p>
            <a:pPr lvl="0" algn="ctr" defTabSz="685783"/>
            <a:r>
              <a:rPr lang="en-US" sz="4800" b="1" dirty="0">
                <a:solidFill>
                  <a:srgbClr val="FF0000"/>
                </a:solidFill>
                <a:effectLst>
                  <a:outerShdw blurRad="38100" dist="38100" dir="2700000" algn="tl">
                    <a:srgbClr val="000000">
                      <a:alpha val="43137"/>
                    </a:srgbClr>
                  </a:outerShdw>
                </a:effectLst>
                <a:latin typeface="Comic Sans MS" pitchFamily="66" charset="0"/>
                <a:cs typeface="Aharoni" pitchFamily="2" charset="-79"/>
              </a:rPr>
              <a:t>Who’s missing?</a:t>
            </a:r>
          </a:p>
        </p:txBody>
      </p:sp>
      <p:pic>
        <p:nvPicPr>
          <p:cNvPr id="11" name="Picture 10">
            <a:extLst>
              <a:ext uri="{FF2B5EF4-FFF2-40B4-BE49-F238E27FC236}">
                <a16:creationId xmlns:a16="http://schemas.microsoft.com/office/drawing/2014/main" id="{77288C4A-6247-4C91-B74B-A38CDBD71BEE}"/>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220420922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4" name="camera.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subTnLst>
                                    <p:audio>
                                      <p:cMediaNode>
                                        <p:cTn display="0" masterRel="sameClick">
                                          <p:stCondLst>
                                            <p:cond evt="begin" delay="0">
                                              <p:tn val="10"/>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sp>
        <p:nvSpPr>
          <p:cNvPr id="3" name="Rectangle 2">
            <a:extLst>
              <a:ext uri="{FF2B5EF4-FFF2-40B4-BE49-F238E27FC236}">
                <a16:creationId xmlns:a16="http://schemas.microsoft.com/office/drawing/2014/main" id="{B013B900-20B9-481E-8209-B1149A016411}"/>
              </a:ext>
            </a:extLst>
          </p:cNvPr>
          <p:cNvSpPr/>
          <p:nvPr/>
        </p:nvSpPr>
        <p:spPr>
          <a:xfrm>
            <a:off x="467689" y="2762916"/>
            <a:ext cx="4715305" cy="12913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2" name="Picture 1"/>
          <p:cNvPicPr>
            <a:picLocks noChangeAspect="1"/>
          </p:cNvPicPr>
          <p:nvPr/>
        </p:nvPicPr>
        <p:blipFill rotWithShape="1">
          <a:blip r:embed="rId10">
            <a:extLst>
              <a:ext uri="{28A0092B-C50C-407E-A947-70E740481C1C}">
                <a14:useLocalDpi xmlns:a14="http://schemas.microsoft.com/office/drawing/2010/main" val="0"/>
              </a:ext>
            </a:extLst>
          </a:blip>
          <a:srcRect l="9077" t="59613"/>
          <a:stretch/>
        </p:blipFill>
        <p:spPr>
          <a:xfrm>
            <a:off x="283884" y="267494"/>
            <a:ext cx="3063980" cy="1189925"/>
          </a:xfrm>
          <a:prstGeom prst="rect">
            <a:avLst/>
          </a:prstGeom>
        </p:spPr>
      </p:pic>
      <p:pic>
        <p:nvPicPr>
          <p:cNvPr id="4" name="Picture 3"/>
          <p:cNvPicPr>
            <a:picLocks noChangeAspect="1"/>
          </p:cNvPicPr>
          <p:nvPr/>
        </p:nvPicPr>
        <p:blipFill rotWithShape="1">
          <a:blip r:embed="rId11">
            <a:extLst>
              <a:ext uri="{28A0092B-C50C-407E-A947-70E740481C1C}">
                <a14:useLocalDpi xmlns:a14="http://schemas.microsoft.com/office/drawing/2010/main" val="0"/>
              </a:ext>
            </a:extLst>
          </a:blip>
          <a:srcRect l="1403"/>
          <a:stretch/>
        </p:blipFill>
        <p:spPr>
          <a:xfrm>
            <a:off x="283884" y="1707654"/>
            <a:ext cx="8573930" cy="2868232"/>
          </a:xfrm>
          <a:prstGeom prst="rect">
            <a:avLst/>
          </a:prstGeom>
        </p:spPr>
      </p:pic>
      <p:pic>
        <p:nvPicPr>
          <p:cNvPr id="15" name="Picture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77269" y="2643758"/>
            <a:ext cx="1296144" cy="1772086"/>
          </a:xfrm>
          <a:prstGeom prst="rect">
            <a:avLst/>
          </a:prstGeom>
        </p:spPr>
      </p:pic>
      <p:pic>
        <p:nvPicPr>
          <p:cNvPr id="19" name="1.1.wav">
            <a:hlinkClick r:id="" action="ppaction://media"/>
          </p:cNvPr>
          <p:cNvPicPr>
            <a:picLocks noChangeAspect="1"/>
          </p:cNvPicPr>
          <p:nvPr>
            <a:audioFile r:link="rId2"/>
            <p:extLst>
              <p:ext uri="{DAA4B4D4-6D71-4841-9C94-3DE7FCFB9230}">
                <p14:media xmlns:p14="http://schemas.microsoft.com/office/powerpoint/2010/main" r:embed="rId3">
                  <p14:trim st="12551.732" end="11399.6411"/>
                </p14:media>
              </p:ext>
            </p:extLst>
          </p:nvPr>
        </p:nvPicPr>
        <p:blipFill>
          <a:blip r:embed="rId13"/>
          <a:stretch>
            <a:fillRect/>
          </a:stretch>
        </p:blipFill>
        <p:spPr>
          <a:xfrm>
            <a:off x="3131840" y="848472"/>
            <a:ext cx="304800" cy="304800"/>
          </a:xfrm>
          <a:prstGeom prst="rect">
            <a:avLst/>
          </a:prstGeom>
        </p:spPr>
      </p:pic>
      <p:pic>
        <p:nvPicPr>
          <p:cNvPr id="10" name="Picture 9">
            <a:extLst>
              <a:ext uri="{FF2B5EF4-FFF2-40B4-BE49-F238E27FC236}">
                <a16:creationId xmlns:a16="http://schemas.microsoft.com/office/drawing/2014/main" id="{77288C4A-6247-4C91-B74B-A38CDBD71BEE}"/>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3171311988"/>
      </p:ext>
    </p:extLst>
  </p:cSld>
  <p:clrMapOvr>
    <a:masterClrMapping/>
  </p:clrMapOvr>
  <mc:AlternateContent xmlns:mc="http://schemas.openxmlformats.org/markup-compatibility/2006" xmlns:p14="http://schemas.microsoft.com/office/powerpoint/2010/main">
    <mc:Choice Requires="p14">
      <p:transition p14:dur="100">
        <p:cut/>
        <p:sndAc>
          <p:stSnd>
            <p:snd r:embed="rId6" name="push.wav"/>
          </p:stSnd>
        </p:sndAc>
      </p:transition>
    </mc:Choice>
    <mc:Fallback xmlns="">
      <p:transition>
        <p:cut/>
        <p:sndAc>
          <p:stSnd>
            <p:snd r:embed="rId15" name="push.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7" name="laser.wav"/>
                                        </p:tgtEl>
                                      </p:cMediaNode>
                                    </p:audio>
                                  </p:subTnLst>
                                </p:cTn>
                              </p:par>
                              <p:par>
                                <p:cTn id="8" presetID="1" presetClass="mediacall" presetSubtype="0" fill="hold" nodeType="withEffect">
                                  <p:stCondLst>
                                    <p:cond delay="0"/>
                                  </p:stCondLst>
                                  <p:childTnLst>
                                    <p:cmd type="call" cmd="playFrom(0.0)">
                                      <p:cBhvr>
                                        <p:cTn id="9" dur="1455"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0" fill="hold" display="0">
                  <p:stCondLst>
                    <p:cond delay="indefinite"/>
                  </p:stCondLst>
                  <p:endCondLst>
                    <p:cond evt="onStopAudio" delay="0">
                      <p:tgtEl>
                        <p:sldTgt/>
                      </p:tgtEl>
                    </p:cond>
                  </p:endCondLst>
                </p:cTn>
                <p:tgtEl>
                  <p:spTgt spid="19"/>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sp>
        <p:nvSpPr>
          <p:cNvPr id="3" name="Rectangle 2">
            <a:extLst>
              <a:ext uri="{FF2B5EF4-FFF2-40B4-BE49-F238E27FC236}">
                <a16:creationId xmlns:a16="http://schemas.microsoft.com/office/drawing/2014/main" id="{B013B900-20B9-481E-8209-B1149A016411}"/>
              </a:ext>
            </a:extLst>
          </p:cNvPr>
          <p:cNvSpPr/>
          <p:nvPr/>
        </p:nvSpPr>
        <p:spPr>
          <a:xfrm>
            <a:off x="467689" y="2762916"/>
            <a:ext cx="4715305" cy="12913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2" name="Picture 1"/>
          <p:cNvPicPr>
            <a:picLocks noChangeAspect="1"/>
          </p:cNvPicPr>
          <p:nvPr/>
        </p:nvPicPr>
        <p:blipFill rotWithShape="1">
          <a:blip r:embed="rId10">
            <a:extLst>
              <a:ext uri="{28A0092B-C50C-407E-A947-70E740481C1C}">
                <a14:useLocalDpi xmlns:a14="http://schemas.microsoft.com/office/drawing/2010/main" val="0"/>
              </a:ext>
            </a:extLst>
          </a:blip>
          <a:srcRect l="9077" t="59613"/>
          <a:stretch/>
        </p:blipFill>
        <p:spPr>
          <a:xfrm>
            <a:off x="283884" y="267494"/>
            <a:ext cx="3063980" cy="1189925"/>
          </a:xfrm>
          <a:prstGeom prst="rect">
            <a:avLst/>
          </a:prstGeom>
        </p:spPr>
      </p:pic>
      <p:pic>
        <p:nvPicPr>
          <p:cNvPr id="4" name="Picture 3"/>
          <p:cNvPicPr>
            <a:picLocks noChangeAspect="1"/>
          </p:cNvPicPr>
          <p:nvPr/>
        </p:nvPicPr>
        <p:blipFill rotWithShape="1">
          <a:blip r:embed="rId11">
            <a:extLst>
              <a:ext uri="{28A0092B-C50C-407E-A947-70E740481C1C}">
                <a14:useLocalDpi xmlns:a14="http://schemas.microsoft.com/office/drawing/2010/main" val="0"/>
              </a:ext>
            </a:extLst>
          </a:blip>
          <a:srcRect l="1403"/>
          <a:stretch/>
        </p:blipFill>
        <p:spPr>
          <a:xfrm>
            <a:off x="283884" y="1707654"/>
            <a:ext cx="8573930" cy="2868232"/>
          </a:xfrm>
          <a:prstGeom prst="rect">
            <a:avLst/>
          </a:prstGeom>
        </p:spPr>
      </p:pic>
      <p:pic>
        <p:nvPicPr>
          <p:cNvPr id="5" name="Picture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91670" y="2643758"/>
            <a:ext cx="1296144" cy="1772086"/>
          </a:xfrm>
          <a:prstGeom prst="rect">
            <a:avLst/>
          </a:prstGeom>
        </p:spPr>
      </p:pic>
      <p:pic>
        <p:nvPicPr>
          <p:cNvPr id="19" name="1.1.wav">
            <a:hlinkClick r:id="" action="ppaction://media"/>
          </p:cNvPr>
          <p:cNvPicPr>
            <a:picLocks noChangeAspect="1"/>
          </p:cNvPicPr>
          <p:nvPr>
            <a:audioFile r:link="rId2"/>
            <p:extLst>
              <p:ext uri="{DAA4B4D4-6D71-4841-9C94-3DE7FCFB9230}">
                <p14:media xmlns:p14="http://schemas.microsoft.com/office/powerpoint/2010/main" r:embed="rId3">
                  <p14:trim st="9519.9128" end="14310.1867"/>
                </p14:media>
              </p:ext>
            </p:extLst>
          </p:nvPr>
        </p:nvPicPr>
        <p:blipFill>
          <a:blip r:embed="rId13"/>
          <a:stretch>
            <a:fillRect/>
          </a:stretch>
        </p:blipFill>
        <p:spPr>
          <a:xfrm>
            <a:off x="3131840" y="848472"/>
            <a:ext cx="304800" cy="304800"/>
          </a:xfrm>
          <a:prstGeom prst="rect">
            <a:avLst/>
          </a:prstGeom>
        </p:spPr>
      </p:pic>
      <p:pic>
        <p:nvPicPr>
          <p:cNvPr id="10" name="Picture 9">
            <a:extLst>
              <a:ext uri="{FF2B5EF4-FFF2-40B4-BE49-F238E27FC236}">
                <a16:creationId xmlns:a16="http://schemas.microsoft.com/office/drawing/2014/main" id="{77288C4A-6247-4C91-B74B-A38CDBD71BEE}"/>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2220317556"/>
      </p:ext>
    </p:extLst>
  </p:cSld>
  <p:clrMapOvr>
    <a:masterClrMapping/>
  </p:clrMapOvr>
  <mc:AlternateContent xmlns:mc="http://schemas.openxmlformats.org/markup-compatibility/2006" xmlns:p14="http://schemas.microsoft.com/office/powerpoint/2010/main">
    <mc:Choice Requires="p14">
      <p:transition p14:dur="100">
        <p:cut/>
        <p:sndAc>
          <p:stSnd>
            <p:snd r:embed="rId6" name="push.wav"/>
          </p:stSnd>
        </p:sndAc>
      </p:transition>
    </mc:Choice>
    <mc:Fallback xmlns="">
      <p:transition>
        <p:cut/>
        <p:sndAc>
          <p:stSnd>
            <p:snd r:embed="rId15" name="push.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7" name="laser.wav"/>
                                        </p:tgtEl>
                                      </p:cMediaNode>
                                    </p:audio>
                                  </p:subTnLst>
                                </p:cTn>
                              </p:par>
                              <p:par>
                                <p:cTn id="8" presetID="1" presetClass="mediacall" presetSubtype="0" fill="hold" nodeType="withEffect">
                                  <p:stCondLst>
                                    <p:cond delay="0"/>
                                  </p:stCondLst>
                                  <p:childTnLst>
                                    <p:cmd type="call" cmd="playFrom(0.0)">
                                      <p:cBhvr>
                                        <p:cTn id="9" dur="1576"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0" fill="hold" display="0">
                  <p:stCondLst>
                    <p:cond delay="indefinite"/>
                  </p:stCondLst>
                  <p:endCondLst>
                    <p:cond evt="onStopAudio" delay="0">
                      <p:tgtEl>
                        <p:sldTgt/>
                      </p:tgtEl>
                    </p:cond>
                  </p:endCondLst>
                </p:cTn>
                <p:tgtEl>
                  <p:spTgt spid="19"/>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sp>
        <p:nvSpPr>
          <p:cNvPr id="3" name="Rectangle 2">
            <a:extLst>
              <a:ext uri="{FF2B5EF4-FFF2-40B4-BE49-F238E27FC236}">
                <a16:creationId xmlns:a16="http://schemas.microsoft.com/office/drawing/2014/main" id="{B013B900-20B9-481E-8209-B1149A016411}"/>
              </a:ext>
            </a:extLst>
          </p:cNvPr>
          <p:cNvSpPr/>
          <p:nvPr/>
        </p:nvSpPr>
        <p:spPr>
          <a:xfrm>
            <a:off x="467689" y="2762916"/>
            <a:ext cx="4715305" cy="12913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2" name="Picture 1"/>
          <p:cNvPicPr>
            <a:picLocks noChangeAspect="1"/>
          </p:cNvPicPr>
          <p:nvPr/>
        </p:nvPicPr>
        <p:blipFill rotWithShape="1">
          <a:blip r:embed="rId10">
            <a:extLst>
              <a:ext uri="{28A0092B-C50C-407E-A947-70E740481C1C}">
                <a14:useLocalDpi xmlns:a14="http://schemas.microsoft.com/office/drawing/2010/main" val="0"/>
              </a:ext>
            </a:extLst>
          </a:blip>
          <a:srcRect l="9077" t="59613"/>
          <a:stretch/>
        </p:blipFill>
        <p:spPr>
          <a:xfrm>
            <a:off x="283884" y="267494"/>
            <a:ext cx="3063980" cy="1189925"/>
          </a:xfrm>
          <a:prstGeom prst="rect">
            <a:avLst/>
          </a:prstGeom>
        </p:spPr>
      </p:pic>
      <p:pic>
        <p:nvPicPr>
          <p:cNvPr id="4" name="Picture 3"/>
          <p:cNvPicPr>
            <a:picLocks noChangeAspect="1"/>
          </p:cNvPicPr>
          <p:nvPr/>
        </p:nvPicPr>
        <p:blipFill rotWithShape="1">
          <a:blip r:embed="rId11">
            <a:extLst>
              <a:ext uri="{28A0092B-C50C-407E-A947-70E740481C1C}">
                <a14:useLocalDpi xmlns:a14="http://schemas.microsoft.com/office/drawing/2010/main" val="0"/>
              </a:ext>
            </a:extLst>
          </a:blip>
          <a:srcRect l="1403"/>
          <a:stretch/>
        </p:blipFill>
        <p:spPr>
          <a:xfrm>
            <a:off x="283884" y="1707654"/>
            <a:ext cx="8573930" cy="2868232"/>
          </a:xfrm>
          <a:prstGeom prst="rect">
            <a:avLst/>
          </a:prstGeom>
        </p:spPr>
      </p:pic>
      <p:pic>
        <p:nvPicPr>
          <p:cNvPr id="14" name="Picture 1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131840" y="1851670"/>
            <a:ext cx="1328801" cy="432048"/>
          </a:xfrm>
          <a:prstGeom prst="rect">
            <a:avLst/>
          </a:prstGeom>
        </p:spPr>
      </p:pic>
      <p:pic>
        <p:nvPicPr>
          <p:cNvPr id="19" name="1.1.wav">
            <a:hlinkClick r:id="" action="ppaction://media"/>
          </p:cNvPr>
          <p:cNvPicPr>
            <a:picLocks noChangeAspect="1"/>
          </p:cNvPicPr>
          <p:nvPr>
            <a:audioFile r:link="rId2"/>
            <p:extLst>
              <p:ext uri="{DAA4B4D4-6D71-4841-9C94-3DE7FCFB9230}">
                <p14:media xmlns:p14="http://schemas.microsoft.com/office/powerpoint/2010/main" r:embed="rId3">
                  <p14:trim st="7033.8208" end="17099.4611"/>
                </p14:media>
              </p:ext>
            </p:extLst>
          </p:nvPr>
        </p:nvPicPr>
        <p:blipFill>
          <a:blip r:embed="rId13"/>
          <a:stretch>
            <a:fillRect/>
          </a:stretch>
        </p:blipFill>
        <p:spPr>
          <a:xfrm>
            <a:off x="3131840" y="848472"/>
            <a:ext cx="304800" cy="304800"/>
          </a:xfrm>
          <a:prstGeom prst="rect">
            <a:avLst/>
          </a:prstGeom>
        </p:spPr>
      </p:pic>
      <p:pic>
        <p:nvPicPr>
          <p:cNvPr id="10" name="Picture 9">
            <a:extLst>
              <a:ext uri="{FF2B5EF4-FFF2-40B4-BE49-F238E27FC236}">
                <a16:creationId xmlns:a16="http://schemas.microsoft.com/office/drawing/2014/main" id="{77288C4A-6247-4C91-B74B-A38CDBD71BEE}"/>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2755987841"/>
      </p:ext>
    </p:extLst>
  </p:cSld>
  <p:clrMapOvr>
    <a:masterClrMapping/>
  </p:clrMapOvr>
  <mc:AlternateContent xmlns:mc="http://schemas.openxmlformats.org/markup-compatibility/2006" xmlns:p14="http://schemas.microsoft.com/office/powerpoint/2010/main">
    <mc:Choice Requires="p14">
      <p:transition p14:dur="100">
        <p:cut/>
        <p:sndAc>
          <p:stSnd>
            <p:snd r:embed="rId6" name="push.wav"/>
          </p:stSnd>
        </p:sndAc>
      </p:transition>
    </mc:Choice>
    <mc:Fallback xmlns="">
      <p:transition>
        <p:cut/>
        <p:sndAc>
          <p:stSnd>
            <p:snd r:embed="rId15" name="push.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7" name="laser.wav"/>
                                        </p:tgtEl>
                                      </p:cMediaNode>
                                    </p:audio>
                                  </p:subTnLst>
                                </p:cTn>
                              </p:par>
                              <p:par>
                                <p:cTn id="8" presetID="1" presetClass="mediacall" presetSubtype="0" fill="hold" nodeType="withEffect">
                                  <p:stCondLst>
                                    <p:cond delay="0"/>
                                  </p:stCondLst>
                                  <p:childTnLst>
                                    <p:cmd type="call" cmd="playFrom(0.0)">
                                      <p:cBhvr>
                                        <p:cTn id="9" dur="1273"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0" fill="hold" display="0">
                  <p:stCondLst>
                    <p:cond delay="indefinite"/>
                  </p:stCondLst>
                  <p:endCondLst>
                    <p:cond evt="onStopAudio" delay="0">
                      <p:tgtEl>
                        <p:sldTgt/>
                      </p:tgtEl>
                    </p:cond>
                  </p:endCondLst>
                </p:cTn>
                <p:tgtEl>
                  <p:spTgt spid="19"/>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sp>
        <p:nvSpPr>
          <p:cNvPr id="3" name="Rectangle 2">
            <a:extLst>
              <a:ext uri="{FF2B5EF4-FFF2-40B4-BE49-F238E27FC236}">
                <a16:creationId xmlns:a16="http://schemas.microsoft.com/office/drawing/2014/main" id="{B013B900-20B9-481E-8209-B1149A016411}"/>
              </a:ext>
            </a:extLst>
          </p:cNvPr>
          <p:cNvSpPr/>
          <p:nvPr/>
        </p:nvSpPr>
        <p:spPr>
          <a:xfrm>
            <a:off x="467689" y="2762916"/>
            <a:ext cx="4715305" cy="12913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2" name="Picture 1"/>
          <p:cNvPicPr>
            <a:picLocks noChangeAspect="1"/>
          </p:cNvPicPr>
          <p:nvPr/>
        </p:nvPicPr>
        <p:blipFill rotWithShape="1">
          <a:blip r:embed="rId10">
            <a:extLst>
              <a:ext uri="{28A0092B-C50C-407E-A947-70E740481C1C}">
                <a14:useLocalDpi xmlns:a14="http://schemas.microsoft.com/office/drawing/2010/main" val="0"/>
              </a:ext>
            </a:extLst>
          </a:blip>
          <a:srcRect l="9077" t="59613"/>
          <a:stretch/>
        </p:blipFill>
        <p:spPr>
          <a:xfrm>
            <a:off x="283884" y="267494"/>
            <a:ext cx="3063980" cy="1189925"/>
          </a:xfrm>
          <a:prstGeom prst="rect">
            <a:avLst/>
          </a:prstGeom>
        </p:spPr>
      </p:pic>
      <p:pic>
        <p:nvPicPr>
          <p:cNvPr id="4" name="Picture 3"/>
          <p:cNvPicPr>
            <a:picLocks noChangeAspect="1"/>
          </p:cNvPicPr>
          <p:nvPr/>
        </p:nvPicPr>
        <p:blipFill rotWithShape="1">
          <a:blip r:embed="rId11">
            <a:extLst>
              <a:ext uri="{28A0092B-C50C-407E-A947-70E740481C1C}">
                <a14:useLocalDpi xmlns:a14="http://schemas.microsoft.com/office/drawing/2010/main" val="0"/>
              </a:ext>
            </a:extLst>
          </a:blip>
          <a:srcRect l="1403"/>
          <a:stretch/>
        </p:blipFill>
        <p:spPr>
          <a:xfrm>
            <a:off x="283884" y="1707654"/>
            <a:ext cx="8573930" cy="2868232"/>
          </a:xfrm>
          <a:prstGeom prst="rect">
            <a:avLst/>
          </a:prstGeom>
        </p:spPr>
      </p:pic>
      <p:pic>
        <p:nvPicPr>
          <p:cNvPr id="16" name="Picture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779912" y="2643758"/>
            <a:ext cx="1368152" cy="1772086"/>
          </a:xfrm>
          <a:prstGeom prst="rect">
            <a:avLst/>
          </a:prstGeom>
        </p:spPr>
      </p:pic>
      <p:pic>
        <p:nvPicPr>
          <p:cNvPr id="19" name="1.1.wav">
            <a:hlinkClick r:id="" action="ppaction://media"/>
          </p:cNvPr>
          <p:cNvPicPr>
            <a:picLocks noChangeAspect="1"/>
          </p:cNvPicPr>
          <p:nvPr>
            <a:audioFile r:link="rId2"/>
            <p:extLst>
              <p:ext uri="{DAA4B4D4-6D71-4841-9C94-3DE7FCFB9230}">
                <p14:media xmlns:p14="http://schemas.microsoft.com/office/powerpoint/2010/main" r:embed="rId3">
                  <p14:trim st="15583.552" end="8549.7307"/>
                </p14:media>
              </p:ext>
            </p:extLst>
          </p:nvPr>
        </p:nvPicPr>
        <p:blipFill>
          <a:blip r:embed="rId13"/>
          <a:stretch>
            <a:fillRect/>
          </a:stretch>
        </p:blipFill>
        <p:spPr>
          <a:xfrm>
            <a:off x="3131840" y="848472"/>
            <a:ext cx="304800" cy="304800"/>
          </a:xfrm>
          <a:prstGeom prst="rect">
            <a:avLst/>
          </a:prstGeom>
        </p:spPr>
      </p:pic>
      <p:pic>
        <p:nvPicPr>
          <p:cNvPr id="10" name="Picture 9">
            <a:extLst>
              <a:ext uri="{FF2B5EF4-FFF2-40B4-BE49-F238E27FC236}">
                <a16:creationId xmlns:a16="http://schemas.microsoft.com/office/drawing/2014/main" id="{77288C4A-6247-4C91-B74B-A38CDBD71BEE}"/>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2810885458"/>
      </p:ext>
    </p:extLst>
  </p:cSld>
  <p:clrMapOvr>
    <a:masterClrMapping/>
  </p:clrMapOvr>
  <mc:AlternateContent xmlns:mc="http://schemas.openxmlformats.org/markup-compatibility/2006" xmlns:p14="http://schemas.microsoft.com/office/powerpoint/2010/main">
    <mc:Choice Requires="p14">
      <p:transition p14:dur="100">
        <p:cut/>
        <p:sndAc>
          <p:stSnd>
            <p:snd r:embed="rId6" name="push.wav"/>
          </p:stSnd>
        </p:sndAc>
      </p:transition>
    </mc:Choice>
    <mc:Fallback xmlns="">
      <p:transition>
        <p:cut/>
        <p:sndAc>
          <p:stSnd>
            <p:snd r:embed="rId15" name="push.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7" name="laser.wav"/>
                                        </p:tgtEl>
                                      </p:cMediaNode>
                                    </p:audio>
                                  </p:subTnLst>
                                </p:cTn>
                              </p:par>
                              <p:par>
                                <p:cTn id="8" presetID="1" presetClass="mediacall" presetSubtype="0" fill="hold" nodeType="withEffect">
                                  <p:stCondLst>
                                    <p:cond delay="0"/>
                                  </p:stCondLst>
                                  <p:childTnLst>
                                    <p:cmd type="call" cmd="playFrom(0.0)">
                                      <p:cBhvr>
                                        <p:cTn id="9" dur="1273"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0" fill="hold" display="0">
                  <p:stCondLst>
                    <p:cond delay="indefinite"/>
                  </p:stCondLst>
                  <p:endCondLst>
                    <p:cond evt="onStopAudio" delay="0">
                      <p:tgtEl>
                        <p:sldTgt/>
                      </p:tgtEl>
                    </p:cond>
                  </p:endCondLst>
                </p:cTn>
                <p:tgtEl>
                  <p:spTgt spid="19"/>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sp>
        <p:nvSpPr>
          <p:cNvPr id="3" name="Rectangle 2">
            <a:extLst>
              <a:ext uri="{FF2B5EF4-FFF2-40B4-BE49-F238E27FC236}">
                <a16:creationId xmlns:a16="http://schemas.microsoft.com/office/drawing/2014/main" id="{B013B900-20B9-481E-8209-B1149A016411}"/>
              </a:ext>
            </a:extLst>
          </p:cNvPr>
          <p:cNvSpPr/>
          <p:nvPr/>
        </p:nvSpPr>
        <p:spPr>
          <a:xfrm>
            <a:off x="467689" y="2762916"/>
            <a:ext cx="4715305" cy="12913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2" name="Picture 1"/>
          <p:cNvPicPr>
            <a:picLocks noChangeAspect="1"/>
          </p:cNvPicPr>
          <p:nvPr/>
        </p:nvPicPr>
        <p:blipFill rotWithShape="1">
          <a:blip r:embed="rId10">
            <a:extLst>
              <a:ext uri="{28A0092B-C50C-407E-A947-70E740481C1C}">
                <a14:useLocalDpi xmlns:a14="http://schemas.microsoft.com/office/drawing/2010/main" val="0"/>
              </a:ext>
            </a:extLst>
          </a:blip>
          <a:srcRect l="9077" t="59613"/>
          <a:stretch/>
        </p:blipFill>
        <p:spPr>
          <a:xfrm>
            <a:off x="283884" y="267494"/>
            <a:ext cx="3063980" cy="1189925"/>
          </a:xfrm>
          <a:prstGeom prst="rect">
            <a:avLst/>
          </a:prstGeom>
        </p:spPr>
      </p:pic>
      <p:pic>
        <p:nvPicPr>
          <p:cNvPr id="4" name="Picture 3"/>
          <p:cNvPicPr>
            <a:picLocks noChangeAspect="1"/>
          </p:cNvPicPr>
          <p:nvPr/>
        </p:nvPicPr>
        <p:blipFill rotWithShape="1">
          <a:blip r:embed="rId11">
            <a:extLst>
              <a:ext uri="{28A0092B-C50C-407E-A947-70E740481C1C}">
                <a14:useLocalDpi xmlns:a14="http://schemas.microsoft.com/office/drawing/2010/main" val="0"/>
              </a:ext>
            </a:extLst>
          </a:blip>
          <a:srcRect l="1403"/>
          <a:stretch/>
        </p:blipFill>
        <p:spPr>
          <a:xfrm>
            <a:off x="283884" y="1707654"/>
            <a:ext cx="8573930" cy="2868232"/>
          </a:xfrm>
          <a:prstGeom prst="rect">
            <a:avLst/>
          </a:prstGeom>
        </p:spPr>
      </p:pic>
      <p:pic>
        <p:nvPicPr>
          <p:cNvPr id="17" name="Picture 1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652120" y="2611461"/>
            <a:ext cx="1296144" cy="1772086"/>
          </a:xfrm>
          <a:prstGeom prst="rect">
            <a:avLst/>
          </a:prstGeom>
        </p:spPr>
      </p:pic>
      <p:pic>
        <p:nvPicPr>
          <p:cNvPr id="19" name="1.1.wav">
            <a:hlinkClick r:id="" action="ppaction://media"/>
          </p:cNvPr>
          <p:cNvPicPr>
            <a:picLocks noChangeAspect="1"/>
          </p:cNvPicPr>
          <p:nvPr>
            <a:audioFile r:link="rId2"/>
            <p:extLst>
              <p:ext uri="{DAA4B4D4-6D71-4841-9C94-3DE7FCFB9230}">
                <p14:media xmlns:p14="http://schemas.microsoft.com/office/powerpoint/2010/main" r:embed="rId3">
                  <p14:trim st="17948.3712" end="6003.0011"/>
                </p14:media>
              </p:ext>
            </p:extLst>
          </p:nvPr>
        </p:nvPicPr>
        <p:blipFill>
          <a:blip r:embed="rId13"/>
          <a:stretch>
            <a:fillRect/>
          </a:stretch>
        </p:blipFill>
        <p:spPr>
          <a:xfrm>
            <a:off x="3131840" y="848472"/>
            <a:ext cx="304800" cy="304800"/>
          </a:xfrm>
          <a:prstGeom prst="rect">
            <a:avLst/>
          </a:prstGeom>
        </p:spPr>
      </p:pic>
      <p:pic>
        <p:nvPicPr>
          <p:cNvPr id="10" name="Picture 9">
            <a:extLst>
              <a:ext uri="{FF2B5EF4-FFF2-40B4-BE49-F238E27FC236}">
                <a16:creationId xmlns:a16="http://schemas.microsoft.com/office/drawing/2014/main" id="{77288C4A-6247-4C91-B74B-A38CDBD71BEE}"/>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2127546283"/>
      </p:ext>
    </p:extLst>
  </p:cSld>
  <p:clrMapOvr>
    <a:masterClrMapping/>
  </p:clrMapOvr>
  <mc:AlternateContent xmlns:mc="http://schemas.openxmlformats.org/markup-compatibility/2006" xmlns:p14="http://schemas.microsoft.com/office/powerpoint/2010/main">
    <mc:Choice Requires="p14">
      <p:transition p14:dur="100">
        <p:cut/>
        <p:sndAc>
          <p:stSnd>
            <p:snd r:embed="rId6" name="push.wav"/>
          </p:stSnd>
        </p:sndAc>
      </p:transition>
    </mc:Choice>
    <mc:Fallback xmlns="">
      <p:transition>
        <p:cut/>
        <p:sndAc>
          <p:stSnd>
            <p:snd r:embed="rId15" name="push.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7" name="laser.wav"/>
                                        </p:tgtEl>
                                      </p:cMediaNode>
                                    </p:audio>
                                  </p:subTnLst>
                                </p:cTn>
                              </p:par>
                              <p:par>
                                <p:cTn id="8" presetID="1" presetClass="mediacall" presetSubtype="0" fill="hold" nodeType="withEffect">
                                  <p:stCondLst>
                                    <p:cond delay="0"/>
                                  </p:stCondLst>
                                  <p:childTnLst>
                                    <p:cmd type="call" cmd="playFrom(0.0)">
                                      <p:cBhvr>
                                        <p:cTn id="9" dur="1455"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0" fill="hold" display="0">
                  <p:stCondLst>
                    <p:cond delay="indefinite"/>
                  </p:stCondLst>
                  <p:endCondLst>
                    <p:cond evt="onStopAudio" delay="0">
                      <p:tgtEl>
                        <p:sldTgt/>
                      </p:tgtEl>
                    </p:cond>
                  </p:endCondLst>
                </p:cTn>
                <p:tgtEl>
                  <p:spTgt spid="19"/>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sp>
        <p:nvSpPr>
          <p:cNvPr id="3" name="Rectangle 2">
            <a:extLst>
              <a:ext uri="{FF2B5EF4-FFF2-40B4-BE49-F238E27FC236}">
                <a16:creationId xmlns:a16="http://schemas.microsoft.com/office/drawing/2014/main" id="{B013B900-20B9-481E-8209-B1149A016411}"/>
              </a:ext>
            </a:extLst>
          </p:cNvPr>
          <p:cNvSpPr/>
          <p:nvPr/>
        </p:nvSpPr>
        <p:spPr>
          <a:xfrm>
            <a:off x="467689" y="2762916"/>
            <a:ext cx="4715305" cy="12913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2" name="Picture 1"/>
          <p:cNvPicPr>
            <a:picLocks noChangeAspect="1"/>
          </p:cNvPicPr>
          <p:nvPr/>
        </p:nvPicPr>
        <p:blipFill rotWithShape="1">
          <a:blip r:embed="rId10">
            <a:extLst>
              <a:ext uri="{28A0092B-C50C-407E-A947-70E740481C1C}">
                <a14:useLocalDpi xmlns:a14="http://schemas.microsoft.com/office/drawing/2010/main" val="0"/>
              </a:ext>
            </a:extLst>
          </a:blip>
          <a:srcRect l="9077" t="59613"/>
          <a:stretch/>
        </p:blipFill>
        <p:spPr>
          <a:xfrm>
            <a:off x="283884" y="267494"/>
            <a:ext cx="3063980" cy="1189925"/>
          </a:xfrm>
          <a:prstGeom prst="rect">
            <a:avLst/>
          </a:prstGeom>
        </p:spPr>
      </p:pic>
      <p:pic>
        <p:nvPicPr>
          <p:cNvPr id="4" name="Picture 3"/>
          <p:cNvPicPr>
            <a:picLocks noChangeAspect="1"/>
          </p:cNvPicPr>
          <p:nvPr/>
        </p:nvPicPr>
        <p:blipFill rotWithShape="1">
          <a:blip r:embed="rId11">
            <a:extLst>
              <a:ext uri="{28A0092B-C50C-407E-A947-70E740481C1C}">
                <a14:useLocalDpi xmlns:a14="http://schemas.microsoft.com/office/drawing/2010/main" val="0"/>
              </a:ext>
            </a:extLst>
          </a:blip>
          <a:srcRect l="1403"/>
          <a:stretch/>
        </p:blipFill>
        <p:spPr>
          <a:xfrm>
            <a:off x="283884" y="1707654"/>
            <a:ext cx="8573930" cy="2868232"/>
          </a:xfrm>
          <a:prstGeom prst="rect">
            <a:avLst/>
          </a:prstGeom>
        </p:spPr>
      </p:pic>
      <p:pic>
        <p:nvPicPr>
          <p:cNvPr id="15" name="Picture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092280" y="2859782"/>
            <a:ext cx="1296144" cy="1556062"/>
          </a:xfrm>
          <a:prstGeom prst="rect">
            <a:avLst/>
          </a:prstGeom>
        </p:spPr>
      </p:pic>
      <p:pic>
        <p:nvPicPr>
          <p:cNvPr id="10" name="1.1.wav">
            <a:hlinkClick r:id="" action="ppaction://media"/>
          </p:cNvPr>
          <p:cNvPicPr>
            <a:picLocks noChangeAspect="1"/>
          </p:cNvPicPr>
          <p:nvPr>
            <a:audioFile r:link="rId2"/>
            <p:extLst>
              <p:ext uri="{DAA4B4D4-6D71-4841-9C94-3DE7FCFB9230}">
                <p14:media xmlns:p14="http://schemas.microsoft.com/office/powerpoint/2010/main" r:embed="rId3">
                  <p14:trim st="20980.1904" end="3153.0923"/>
                </p14:media>
              </p:ext>
            </p:extLst>
          </p:nvPr>
        </p:nvPicPr>
        <p:blipFill>
          <a:blip r:embed="rId13"/>
          <a:stretch>
            <a:fillRect/>
          </a:stretch>
        </p:blipFill>
        <p:spPr>
          <a:xfrm>
            <a:off x="3131840" y="848472"/>
            <a:ext cx="304800" cy="304800"/>
          </a:xfrm>
          <a:prstGeom prst="rect">
            <a:avLst/>
          </a:prstGeom>
        </p:spPr>
      </p:pic>
      <p:pic>
        <p:nvPicPr>
          <p:cNvPr id="11" name="Picture 10">
            <a:extLst>
              <a:ext uri="{FF2B5EF4-FFF2-40B4-BE49-F238E27FC236}">
                <a16:creationId xmlns:a16="http://schemas.microsoft.com/office/drawing/2014/main" id="{77288C4A-6247-4C91-B74B-A38CDBD71BEE}"/>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3077319223"/>
      </p:ext>
    </p:extLst>
  </p:cSld>
  <p:clrMapOvr>
    <a:masterClrMapping/>
  </p:clrMapOvr>
  <mc:AlternateContent xmlns:mc="http://schemas.openxmlformats.org/markup-compatibility/2006" xmlns:p14="http://schemas.microsoft.com/office/powerpoint/2010/main">
    <mc:Choice Requires="p14">
      <p:transition p14:dur="100">
        <p:cut/>
        <p:sndAc>
          <p:stSnd>
            <p:snd r:embed="rId6" name="push.wav"/>
          </p:stSnd>
        </p:sndAc>
      </p:transition>
    </mc:Choice>
    <mc:Fallback xmlns="">
      <p:transition>
        <p:cut/>
        <p:sndAc>
          <p:stSnd>
            <p:snd r:embed="rId15" name="push.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7" name="laser.wav"/>
                                        </p:tgtEl>
                                      </p:cMediaNode>
                                    </p:audio>
                                  </p:subTnLst>
                                </p:cTn>
                              </p:par>
                              <p:par>
                                <p:cTn id="8" presetID="1" presetClass="mediacall" presetSubtype="0" fill="hold" nodeType="withEffect">
                                  <p:stCondLst>
                                    <p:cond delay="0"/>
                                  </p:stCondLst>
                                  <p:childTnLst>
                                    <p:cmd type="call" cmd="playFrom(0.0)">
                                      <p:cBhvr>
                                        <p:cTn id="9" dur="1273"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0" fill="hold" display="0">
                  <p:stCondLst>
                    <p:cond delay="indefinite"/>
                  </p:stCondLst>
                  <p:endCondLst>
                    <p:cond evt="onStopAudio" delay="0">
                      <p:tgtEl>
                        <p:sldTgt/>
                      </p:tgtEl>
                    </p:cond>
                  </p:endCondLst>
                </p:cTn>
                <p:tgtEl>
                  <p:spTgt spid="10"/>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A4751B3-3B83-4E17-B7E9-A0A20907EF80}"/>
              </a:ext>
            </a:extLst>
          </p:cNvPr>
          <p:cNvSpPr/>
          <p:nvPr/>
        </p:nvSpPr>
        <p:spPr>
          <a:xfrm>
            <a:off x="722871" y="166817"/>
            <a:ext cx="8257403" cy="4809867"/>
          </a:xfrm>
          <a:prstGeom prst="roundRect">
            <a:avLst>
              <a:gd name="adj" fmla="val 4706"/>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grpSp>
        <p:nvGrpSpPr>
          <p:cNvPr id="5" name="Title Background">
            <a:extLst>
              <a:ext uri="{FF2B5EF4-FFF2-40B4-BE49-F238E27FC236}">
                <a16:creationId xmlns:a16="http://schemas.microsoft.com/office/drawing/2014/main" id="{15B327DB-9455-4B2B-ACFF-05E815CB33C8}"/>
              </a:ext>
            </a:extLst>
          </p:cNvPr>
          <p:cNvGrpSpPr/>
          <p:nvPr/>
        </p:nvGrpSpPr>
        <p:grpSpPr>
          <a:xfrm>
            <a:off x="1022879" y="1198618"/>
            <a:ext cx="6974495" cy="1373132"/>
            <a:chOff x="1217765" y="1106159"/>
            <a:chExt cx="5874253" cy="1231193"/>
          </a:xfrm>
        </p:grpSpPr>
        <p:sp>
          <p:nvSpPr>
            <p:cNvPr id="6" name="Freeform: Shape 5">
              <a:extLst>
                <a:ext uri="{FF2B5EF4-FFF2-40B4-BE49-F238E27FC236}">
                  <a16:creationId xmlns:a16="http://schemas.microsoft.com/office/drawing/2014/main" id="{6C1AF9D9-528C-41CC-92A9-03E6338CE5C1}"/>
                </a:ext>
              </a:extLst>
            </p:cNvPr>
            <p:cNvSpPr/>
            <p:nvPr/>
          </p:nvSpPr>
          <p:spPr>
            <a:xfrm>
              <a:off x="1217765" y="1107550"/>
              <a:ext cx="1475562" cy="1013697"/>
            </a:xfrm>
            <a:custGeom>
              <a:avLst/>
              <a:gdLst>
                <a:gd name="connsiteX0" fmla="*/ 117313 w 1531604"/>
                <a:gd name="connsiteY0" fmla="*/ 0 h 1058591"/>
                <a:gd name="connsiteX1" fmla="*/ 1531604 w 1531604"/>
                <a:gd name="connsiteY1" fmla="*/ 0 h 1058591"/>
                <a:gd name="connsiteX2" fmla="*/ 1495746 w 1531604"/>
                <a:gd name="connsiteY2" fmla="*/ 38161 h 1058591"/>
                <a:gd name="connsiteX3" fmla="*/ 779614 w 1531604"/>
                <a:gd name="connsiteY3" fmla="*/ 301082 h 1058591"/>
                <a:gd name="connsiteX4" fmla="*/ 69676 w 1531604"/>
                <a:gd name="connsiteY4" fmla="*/ 1054277 h 1058591"/>
                <a:gd name="connsiteX5" fmla="*/ 0 w 1531604"/>
                <a:gd name="connsiteY5" fmla="*/ 1033893 h 1058591"/>
                <a:gd name="connsiteX6" fmla="*/ 0 w 1531604"/>
                <a:gd name="connsiteY6" fmla="*/ 117313 h 1058591"/>
                <a:gd name="connsiteX7" fmla="*/ 117313 w 1531604"/>
                <a:gd name="connsiteY7" fmla="*/ 0 h 1058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1604" h="1058591">
                  <a:moveTo>
                    <a:pt x="117313" y="0"/>
                  </a:moveTo>
                  <a:lnTo>
                    <a:pt x="1531604" y="0"/>
                  </a:lnTo>
                  <a:lnTo>
                    <a:pt x="1495746" y="38161"/>
                  </a:lnTo>
                  <a:cubicBezTo>
                    <a:pt x="1320711" y="193456"/>
                    <a:pt x="1039677" y="107926"/>
                    <a:pt x="779614" y="301082"/>
                  </a:cubicBezTo>
                  <a:cubicBezTo>
                    <a:pt x="524993" y="497159"/>
                    <a:pt x="433284" y="1116057"/>
                    <a:pt x="69676" y="1054277"/>
                  </a:cubicBezTo>
                  <a:lnTo>
                    <a:pt x="0" y="1033893"/>
                  </a:lnTo>
                  <a:lnTo>
                    <a:pt x="0" y="117313"/>
                  </a:lnTo>
                  <a:cubicBezTo>
                    <a:pt x="0" y="52523"/>
                    <a:pt x="52523" y="0"/>
                    <a:pt x="117313" y="0"/>
                  </a:cubicBezTo>
                  <a:close/>
                </a:path>
              </a:pathLst>
            </a:custGeom>
            <a:solidFill>
              <a:srgbClr val="FBDA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7" name="Freeform: Shape 6">
              <a:extLst>
                <a:ext uri="{FF2B5EF4-FFF2-40B4-BE49-F238E27FC236}">
                  <a16:creationId xmlns:a16="http://schemas.microsoft.com/office/drawing/2014/main" id="{649DDFC2-1B14-48CC-848B-DE5E26125C5C}"/>
                </a:ext>
              </a:extLst>
            </p:cNvPr>
            <p:cNvSpPr/>
            <p:nvPr/>
          </p:nvSpPr>
          <p:spPr>
            <a:xfrm>
              <a:off x="5623078" y="1611077"/>
              <a:ext cx="1468940" cy="726275"/>
            </a:xfrm>
            <a:custGeom>
              <a:avLst/>
              <a:gdLst>
                <a:gd name="connsiteX0" fmla="*/ 1520419 w 1520419"/>
                <a:gd name="connsiteY0" fmla="*/ 0 h 752129"/>
                <a:gd name="connsiteX1" fmla="*/ 1520419 w 1520419"/>
                <a:gd name="connsiteY1" fmla="*/ 634816 h 752129"/>
                <a:gd name="connsiteX2" fmla="*/ 1403106 w 1520419"/>
                <a:gd name="connsiteY2" fmla="*/ 752129 h 752129"/>
                <a:gd name="connsiteX3" fmla="*/ 0 w 1520419"/>
                <a:gd name="connsiteY3" fmla="*/ 752129 h 752129"/>
                <a:gd name="connsiteX4" fmla="*/ 12151 w 1520419"/>
                <a:gd name="connsiteY4" fmla="*/ 736383 h 752129"/>
                <a:gd name="connsiteX5" fmla="*/ 869000 w 1520419"/>
                <a:gd name="connsiteY5" fmla="*/ 567837 h 752129"/>
                <a:gd name="connsiteX6" fmla="*/ 1465845 w 1520419"/>
                <a:gd name="connsiteY6" fmla="*/ 26519 h 752129"/>
                <a:gd name="connsiteX7" fmla="*/ 1520419 w 1520419"/>
                <a:gd name="connsiteY7" fmla="*/ 0 h 75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0419" h="752129">
                  <a:moveTo>
                    <a:pt x="1520419" y="0"/>
                  </a:moveTo>
                  <a:lnTo>
                    <a:pt x="1520419" y="634816"/>
                  </a:lnTo>
                  <a:cubicBezTo>
                    <a:pt x="1520419" y="699606"/>
                    <a:pt x="1467896" y="752129"/>
                    <a:pt x="1403106" y="752129"/>
                  </a:cubicBezTo>
                  <a:lnTo>
                    <a:pt x="0" y="752129"/>
                  </a:lnTo>
                  <a:lnTo>
                    <a:pt x="12151" y="736383"/>
                  </a:lnTo>
                  <a:cubicBezTo>
                    <a:pt x="234449" y="489619"/>
                    <a:pt x="521533" y="716514"/>
                    <a:pt x="869000" y="567837"/>
                  </a:cubicBezTo>
                  <a:cubicBezTo>
                    <a:pt x="1078439" y="473878"/>
                    <a:pt x="1257163" y="150784"/>
                    <a:pt x="1465845" y="26519"/>
                  </a:cubicBezTo>
                  <a:lnTo>
                    <a:pt x="1520419" y="0"/>
                  </a:lnTo>
                  <a:close/>
                </a:path>
              </a:pathLst>
            </a:custGeom>
            <a:solidFill>
              <a:srgbClr val="FBDA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r>
                <a:rPr lang="en-PH">
                  <a:solidFill>
                    <a:prstClr val="white"/>
                  </a:solidFill>
                </a:rPr>
                <a:t> </a:t>
              </a:r>
            </a:p>
          </p:txBody>
        </p:sp>
        <p:sp>
          <p:nvSpPr>
            <p:cNvPr id="8" name="Freeform: Shape 7">
              <a:extLst>
                <a:ext uri="{FF2B5EF4-FFF2-40B4-BE49-F238E27FC236}">
                  <a16:creationId xmlns:a16="http://schemas.microsoft.com/office/drawing/2014/main" id="{B05ABC54-EF7F-4F5D-AB2E-965C6F3814CB}"/>
                </a:ext>
              </a:extLst>
            </p:cNvPr>
            <p:cNvSpPr/>
            <p:nvPr/>
          </p:nvSpPr>
          <p:spPr>
            <a:xfrm>
              <a:off x="5260756" y="1106159"/>
              <a:ext cx="943685" cy="314025"/>
            </a:xfrm>
            <a:custGeom>
              <a:avLst/>
              <a:gdLst>
                <a:gd name="connsiteX0" fmla="*/ 0 w 992401"/>
                <a:gd name="connsiteY0" fmla="*/ 0 h 330236"/>
                <a:gd name="connsiteX1" fmla="*/ 992401 w 992401"/>
                <a:gd name="connsiteY1" fmla="*/ 0 h 330236"/>
                <a:gd name="connsiteX2" fmla="*/ 991880 w 992401"/>
                <a:gd name="connsiteY2" fmla="*/ 1677 h 330236"/>
                <a:gd name="connsiteX3" fmla="*/ 496200 w 992401"/>
                <a:gd name="connsiteY3" fmla="*/ 330236 h 330236"/>
                <a:gd name="connsiteX4" fmla="*/ 520 w 992401"/>
                <a:gd name="connsiteY4" fmla="*/ 1677 h 330236"/>
                <a:gd name="connsiteX5" fmla="*/ 0 w 992401"/>
                <a:gd name="connsiteY5" fmla="*/ 0 h 330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2401" h="330236">
                  <a:moveTo>
                    <a:pt x="0" y="0"/>
                  </a:moveTo>
                  <a:lnTo>
                    <a:pt x="992401" y="0"/>
                  </a:lnTo>
                  <a:lnTo>
                    <a:pt x="991880" y="1677"/>
                  </a:lnTo>
                  <a:cubicBezTo>
                    <a:pt x="910214" y="194757"/>
                    <a:pt x="719028" y="330236"/>
                    <a:pt x="496200" y="330236"/>
                  </a:cubicBezTo>
                  <a:cubicBezTo>
                    <a:pt x="273372" y="330236"/>
                    <a:pt x="82187" y="194757"/>
                    <a:pt x="520" y="1677"/>
                  </a:cubicBezTo>
                  <a:lnTo>
                    <a:pt x="0" y="0"/>
                  </a:lnTo>
                  <a:close/>
                </a:path>
              </a:pathLst>
            </a:custGeom>
            <a:solidFill>
              <a:srgbClr val="FBDA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9" name="Freeform: Shape 8">
              <a:extLst>
                <a:ext uri="{FF2B5EF4-FFF2-40B4-BE49-F238E27FC236}">
                  <a16:creationId xmlns:a16="http://schemas.microsoft.com/office/drawing/2014/main" id="{758E176B-3044-45D5-B739-F85A1DD6D4B6}"/>
                </a:ext>
              </a:extLst>
            </p:cNvPr>
            <p:cNvSpPr/>
            <p:nvPr/>
          </p:nvSpPr>
          <p:spPr>
            <a:xfrm>
              <a:off x="2125522" y="1839401"/>
              <a:ext cx="1709491" cy="497434"/>
            </a:xfrm>
            <a:custGeom>
              <a:avLst/>
              <a:gdLst>
                <a:gd name="connsiteX0" fmla="*/ 898870 w 1797740"/>
                <a:gd name="connsiteY0" fmla="*/ 0 h 523113"/>
                <a:gd name="connsiteX1" fmla="*/ 1757190 w 1797740"/>
                <a:gd name="connsiteY1" fmla="*/ 456365 h 523113"/>
                <a:gd name="connsiteX2" fmla="*/ 1797740 w 1797740"/>
                <a:gd name="connsiteY2" fmla="*/ 523113 h 523113"/>
                <a:gd name="connsiteX3" fmla="*/ 0 w 1797740"/>
                <a:gd name="connsiteY3" fmla="*/ 523113 h 523113"/>
                <a:gd name="connsiteX4" fmla="*/ 40550 w 1797740"/>
                <a:gd name="connsiteY4" fmla="*/ 456365 h 523113"/>
                <a:gd name="connsiteX5" fmla="*/ 898870 w 1797740"/>
                <a:gd name="connsiteY5" fmla="*/ 0 h 52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7740" h="523113">
                  <a:moveTo>
                    <a:pt x="898870" y="0"/>
                  </a:moveTo>
                  <a:cubicBezTo>
                    <a:pt x="1256163" y="0"/>
                    <a:pt x="1571175" y="181027"/>
                    <a:pt x="1757190" y="456365"/>
                  </a:cubicBezTo>
                  <a:lnTo>
                    <a:pt x="1797740" y="523113"/>
                  </a:lnTo>
                  <a:lnTo>
                    <a:pt x="0" y="523113"/>
                  </a:lnTo>
                  <a:lnTo>
                    <a:pt x="40550" y="456365"/>
                  </a:lnTo>
                  <a:cubicBezTo>
                    <a:pt x="226565" y="181027"/>
                    <a:pt x="541577" y="0"/>
                    <a:pt x="898870" y="0"/>
                  </a:cubicBezTo>
                  <a:close/>
                </a:path>
              </a:pathLst>
            </a:custGeom>
            <a:solidFill>
              <a:srgbClr val="FBDA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10" name="Freeform: Shape 9">
              <a:extLst>
                <a:ext uri="{FF2B5EF4-FFF2-40B4-BE49-F238E27FC236}">
                  <a16:creationId xmlns:a16="http://schemas.microsoft.com/office/drawing/2014/main" id="{BD5C8CB3-7DB3-4D01-91BC-B9FE737BF0DE}"/>
                </a:ext>
              </a:extLst>
            </p:cNvPr>
            <p:cNvSpPr/>
            <p:nvPr/>
          </p:nvSpPr>
          <p:spPr>
            <a:xfrm>
              <a:off x="1222883" y="1111103"/>
              <a:ext cx="5862990" cy="1219439"/>
            </a:xfrm>
            <a:custGeom>
              <a:avLst/>
              <a:gdLst>
                <a:gd name="connsiteX0" fmla="*/ 1531604 w 6165654"/>
                <a:gd name="connsiteY0" fmla="*/ 0 h 1282390"/>
                <a:gd name="connsiteX1" fmla="*/ 4246318 w 6165654"/>
                <a:gd name="connsiteY1" fmla="*/ 0 h 1282390"/>
                <a:gd name="connsiteX2" fmla="*/ 4246838 w 6165654"/>
                <a:gd name="connsiteY2" fmla="*/ 1677 h 1282390"/>
                <a:gd name="connsiteX3" fmla="*/ 4742518 w 6165654"/>
                <a:gd name="connsiteY3" fmla="*/ 330236 h 1282390"/>
                <a:gd name="connsiteX4" fmla="*/ 5238198 w 6165654"/>
                <a:gd name="connsiteY4" fmla="*/ 1677 h 1282390"/>
                <a:gd name="connsiteX5" fmla="*/ 5238719 w 6165654"/>
                <a:gd name="connsiteY5" fmla="*/ 0 h 1282390"/>
                <a:gd name="connsiteX6" fmla="*/ 6048341 w 6165654"/>
                <a:gd name="connsiteY6" fmla="*/ 0 h 1282390"/>
                <a:gd name="connsiteX7" fmla="*/ 6165654 w 6165654"/>
                <a:gd name="connsiteY7" fmla="*/ 117313 h 1282390"/>
                <a:gd name="connsiteX8" fmla="*/ 6165654 w 6165654"/>
                <a:gd name="connsiteY8" fmla="*/ 530261 h 1282390"/>
                <a:gd name="connsiteX9" fmla="*/ 6111080 w 6165654"/>
                <a:gd name="connsiteY9" fmla="*/ 556780 h 1282390"/>
                <a:gd name="connsiteX10" fmla="*/ 5514235 w 6165654"/>
                <a:gd name="connsiteY10" fmla="*/ 1098098 h 1282390"/>
                <a:gd name="connsiteX11" fmla="*/ 4657386 w 6165654"/>
                <a:gd name="connsiteY11" fmla="*/ 1266644 h 1282390"/>
                <a:gd name="connsiteX12" fmla="*/ 4645235 w 6165654"/>
                <a:gd name="connsiteY12" fmla="*/ 1282390 h 1282390"/>
                <a:gd name="connsiteX13" fmla="*/ 2746976 w 6165654"/>
                <a:gd name="connsiteY13" fmla="*/ 1282390 h 1282390"/>
                <a:gd name="connsiteX14" fmla="*/ 2706426 w 6165654"/>
                <a:gd name="connsiteY14" fmla="*/ 1215642 h 1282390"/>
                <a:gd name="connsiteX15" fmla="*/ 1848106 w 6165654"/>
                <a:gd name="connsiteY15" fmla="*/ 759277 h 1282390"/>
                <a:gd name="connsiteX16" fmla="*/ 989786 w 6165654"/>
                <a:gd name="connsiteY16" fmla="*/ 1215642 h 1282390"/>
                <a:gd name="connsiteX17" fmla="*/ 949236 w 6165654"/>
                <a:gd name="connsiteY17" fmla="*/ 1282390 h 1282390"/>
                <a:gd name="connsiteX18" fmla="*/ 117313 w 6165654"/>
                <a:gd name="connsiteY18" fmla="*/ 1282390 h 1282390"/>
                <a:gd name="connsiteX19" fmla="*/ 0 w 6165654"/>
                <a:gd name="connsiteY19" fmla="*/ 1165077 h 1282390"/>
                <a:gd name="connsiteX20" fmla="*/ 0 w 6165654"/>
                <a:gd name="connsiteY20" fmla="*/ 1033893 h 1282390"/>
                <a:gd name="connsiteX21" fmla="*/ 69676 w 6165654"/>
                <a:gd name="connsiteY21" fmla="*/ 1054277 h 1282390"/>
                <a:gd name="connsiteX22" fmla="*/ 779614 w 6165654"/>
                <a:gd name="connsiteY22" fmla="*/ 301082 h 1282390"/>
                <a:gd name="connsiteX23" fmla="*/ 1495746 w 6165654"/>
                <a:gd name="connsiteY23" fmla="*/ 38161 h 1282390"/>
                <a:gd name="connsiteX24" fmla="*/ 1531604 w 6165654"/>
                <a:gd name="connsiteY24" fmla="*/ 0 h 128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5654" h="1282390">
                  <a:moveTo>
                    <a:pt x="1531604" y="0"/>
                  </a:moveTo>
                  <a:lnTo>
                    <a:pt x="4246318" y="0"/>
                  </a:lnTo>
                  <a:lnTo>
                    <a:pt x="4246838" y="1677"/>
                  </a:lnTo>
                  <a:cubicBezTo>
                    <a:pt x="4328505" y="194757"/>
                    <a:pt x="4519690" y="330236"/>
                    <a:pt x="4742518" y="330236"/>
                  </a:cubicBezTo>
                  <a:cubicBezTo>
                    <a:pt x="4965346" y="330236"/>
                    <a:pt x="5156532" y="194757"/>
                    <a:pt x="5238198" y="1677"/>
                  </a:cubicBezTo>
                  <a:lnTo>
                    <a:pt x="5238719" y="0"/>
                  </a:lnTo>
                  <a:lnTo>
                    <a:pt x="6048341" y="0"/>
                  </a:lnTo>
                  <a:cubicBezTo>
                    <a:pt x="6113131" y="0"/>
                    <a:pt x="6165654" y="52523"/>
                    <a:pt x="6165654" y="117313"/>
                  </a:cubicBezTo>
                  <a:lnTo>
                    <a:pt x="6165654" y="530261"/>
                  </a:lnTo>
                  <a:lnTo>
                    <a:pt x="6111080" y="556780"/>
                  </a:lnTo>
                  <a:cubicBezTo>
                    <a:pt x="5902398" y="681045"/>
                    <a:pt x="5723674" y="1004139"/>
                    <a:pt x="5514235" y="1098098"/>
                  </a:cubicBezTo>
                  <a:cubicBezTo>
                    <a:pt x="5166768" y="1246775"/>
                    <a:pt x="4879684" y="1019880"/>
                    <a:pt x="4657386" y="1266644"/>
                  </a:cubicBezTo>
                  <a:lnTo>
                    <a:pt x="4645235" y="1282390"/>
                  </a:lnTo>
                  <a:lnTo>
                    <a:pt x="2746976" y="1282390"/>
                  </a:lnTo>
                  <a:lnTo>
                    <a:pt x="2706426" y="1215642"/>
                  </a:lnTo>
                  <a:cubicBezTo>
                    <a:pt x="2520411" y="940304"/>
                    <a:pt x="2205399" y="759277"/>
                    <a:pt x="1848106" y="759277"/>
                  </a:cubicBezTo>
                  <a:cubicBezTo>
                    <a:pt x="1490813" y="759277"/>
                    <a:pt x="1175801" y="940304"/>
                    <a:pt x="989786" y="1215642"/>
                  </a:cubicBezTo>
                  <a:lnTo>
                    <a:pt x="949236" y="1282390"/>
                  </a:lnTo>
                  <a:lnTo>
                    <a:pt x="117313" y="1282390"/>
                  </a:lnTo>
                  <a:cubicBezTo>
                    <a:pt x="52523" y="1282390"/>
                    <a:pt x="0" y="1229867"/>
                    <a:pt x="0" y="1165077"/>
                  </a:cubicBezTo>
                  <a:lnTo>
                    <a:pt x="0" y="1033893"/>
                  </a:lnTo>
                  <a:lnTo>
                    <a:pt x="69676" y="1054277"/>
                  </a:lnTo>
                  <a:cubicBezTo>
                    <a:pt x="433284" y="1116057"/>
                    <a:pt x="524993" y="497159"/>
                    <a:pt x="779614" y="301082"/>
                  </a:cubicBezTo>
                  <a:cubicBezTo>
                    <a:pt x="1039677" y="107926"/>
                    <a:pt x="1320711" y="193456"/>
                    <a:pt x="1495746" y="38161"/>
                  </a:cubicBezTo>
                  <a:lnTo>
                    <a:pt x="1531604" y="0"/>
                  </a:lnTo>
                  <a:close/>
                </a:path>
              </a:pathLst>
            </a:custGeom>
            <a:solidFill>
              <a:srgbClr val="F9CA45"/>
            </a:solidFill>
            <a:ln>
              <a:solidFill>
                <a:srgbClr val="F9CB4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11" name="Freeform: Shape 10">
              <a:extLst>
                <a:ext uri="{FF2B5EF4-FFF2-40B4-BE49-F238E27FC236}">
                  <a16:creationId xmlns:a16="http://schemas.microsoft.com/office/drawing/2014/main" id="{F76FED6F-3B67-43D1-B550-32FE38E9F611}"/>
                </a:ext>
              </a:extLst>
            </p:cNvPr>
            <p:cNvSpPr/>
            <p:nvPr/>
          </p:nvSpPr>
          <p:spPr>
            <a:xfrm>
              <a:off x="6700879" y="1207107"/>
              <a:ext cx="157625" cy="157625"/>
            </a:xfrm>
            <a:custGeom>
              <a:avLst/>
              <a:gdLst>
                <a:gd name="connsiteX0" fmla="*/ 571500 w 1428750"/>
                <a:gd name="connsiteY0" fmla="*/ 1285875 h 1428750"/>
                <a:gd name="connsiteX1" fmla="*/ 714375 w 1428750"/>
                <a:gd name="connsiteY1" fmla="*/ 1428750 h 1428750"/>
                <a:gd name="connsiteX2" fmla="*/ 857250 w 1428750"/>
                <a:gd name="connsiteY2" fmla="*/ 1285875 h 1428750"/>
                <a:gd name="connsiteX3" fmla="*/ 1285875 w 1428750"/>
                <a:gd name="connsiteY3" fmla="*/ 857250 h 1428750"/>
                <a:gd name="connsiteX4" fmla="*/ 1428750 w 1428750"/>
                <a:gd name="connsiteY4" fmla="*/ 714375 h 1428750"/>
                <a:gd name="connsiteX5" fmla="*/ 1285875 w 1428750"/>
                <a:gd name="connsiteY5" fmla="*/ 571500 h 1428750"/>
                <a:gd name="connsiteX6" fmla="*/ 857250 w 1428750"/>
                <a:gd name="connsiteY6" fmla="*/ 142875 h 1428750"/>
                <a:gd name="connsiteX7" fmla="*/ 714375 w 1428750"/>
                <a:gd name="connsiteY7" fmla="*/ 0 h 1428750"/>
                <a:gd name="connsiteX8" fmla="*/ 571500 w 1428750"/>
                <a:gd name="connsiteY8" fmla="*/ 142875 h 1428750"/>
                <a:gd name="connsiteX9" fmla="*/ 142875 w 1428750"/>
                <a:gd name="connsiteY9" fmla="*/ 571500 h 1428750"/>
                <a:gd name="connsiteX10" fmla="*/ 0 w 1428750"/>
                <a:gd name="connsiteY10" fmla="*/ 714375 h 1428750"/>
                <a:gd name="connsiteX11" fmla="*/ 142875 w 1428750"/>
                <a:gd name="connsiteY11" fmla="*/ 857250 h 1428750"/>
                <a:gd name="connsiteX12" fmla="*/ 571500 w 1428750"/>
                <a:gd name="connsiteY12" fmla="*/ 1285875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8750" h="1428750">
                  <a:moveTo>
                    <a:pt x="571500" y="1285875"/>
                  </a:moveTo>
                  <a:cubicBezTo>
                    <a:pt x="571500" y="1364847"/>
                    <a:pt x="635403" y="1428750"/>
                    <a:pt x="714375" y="1428750"/>
                  </a:cubicBezTo>
                  <a:cubicBezTo>
                    <a:pt x="793347" y="1428750"/>
                    <a:pt x="857250" y="1364847"/>
                    <a:pt x="857250" y="1285875"/>
                  </a:cubicBezTo>
                  <a:cubicBezTo>
                    <a:pt x="857250" y="1049522"/>
                    <a:pt x="1049522" y="857250"/>
                    <a:pt x="1285875" y="857250"/>
                  </a:cubicBezTo>
                  <a:cubicBezTo>
                    <a:pt x="1364847" y="857250"/>
                    <a:pt x="1428750" y="793347"/>
                    <a:pt x="1428750" y="714375"/>
                  </a:cubicBezTo>
                  <a:cubicBezTo>
                    <a:pt x="1428750" y="635403"/>
                    <a:pt x="1364847" y="571500"/>
                    <a:pt x="1285875" y="571500"/>
                  </a:cubicBezTo>
                  <a:cubicBezTo>
                    <a:pt x="1049522" y="571500"/>
                    <a:pt x="857250" y="379228"/>
                    <a:pt x="857250" y="142875"/>
                  </a:cubicBezTo>
                  <a:cubicBezTo>
                    <a:pt x="857250" y="63903"/>
                    <a:pt x="793347" y="0"/>
                    <a:pt x="714375" y="0"/>
                  </a:cubicBezTo>
                  <a:cubicBezTo>
                    <a:pt x="635403" y="0"/>
                    <a:pt x="571500" y="63903"/>
                    <a:pt x="571500" y="142875"/>
                  </a:cubicBezTo>
                  <a:cubicBezTo>
                    <a:pt x="571500" y="379228"/>
                    <a:pt x="379228" y="571500"/>
                    <a:pt x="142875" y="571500"/>
                  </a:cubicBezTo>
                  <a:cubicBezTo>
                    <a:pt x="63903" y="571500"/>
                    <a:pt x="0" y="635403"/>
                    <a:pt x="0" y="714375"/>
                  </a:cubicBezTo>
                  <a:cubicBezTo>
                    <a:pt x="0" y="793347"/>
                    <a:pt x="63903" y="857250"/>
                    <a:pt x="142875" y="857250"/>
                  </a:cubicBezTo>
                  <a:cubicBezTo>
                    <a:pt x="379228" y="857250"/>
                    <a:pt x="571500" y="1049522"/>
                    <a:pt x="57150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2" name="Freeform: Shape 11">
              <a:extLst>
                <a:ext uri="{FF2B5EF4-FFF2-40B4-BE49-F238E27FC236}">
                  <a16:creationId xmlns:a16="http://schemas.microsoft.com/office/drawing/2014/main" id="{DE3E61D7-53A3-442D-9EEE-83F777CE7511}"/>
                </a:ext>
              </a:extLst>
            </p:cNvPr>
            <p:cNvSpPr/>
            <p:nvPr/>
          </p:nvSpPr>
          <p:spPr>
            <a:xfrm>
              <a:off x="2747791" y="1284572"/>
              <a:ext cx="239837" cy="239837"/>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3" name="Freeform: Shape 12">
              <a:extLst>
                <a:ext uri="{FF2B5EF4-FFF2-40B4-BE49-F238E27FC236}">
                  <a16:creationId xmlns:a16="http://schemas.microsoft.com/office/drawing/2014/main" id="{62DB7258-A433-4CC6-992E-507875ECDDD5}"/>
                </a:ext>
              </a:extLst>
            </p:cNvPr>
            <p:cNvSpPr/>
            <p:nvPr/>
          </p:nvSpPr>
          <p:spPr>
            <a:xfrm>
              <a:off x="6155672" y="1529441"/>
              <a:ext cx="426260" cy="426260"/>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4" name="Freeform: Shape 13">
              <a:extLst>
                <a:ext uri="{FF2B5EF4-FFF2-40B4-BE49-F238E27FC236}">
                  <a16:creationId xmlns:a16="http://schemas.microsoft.com/office/drawing/2014/main" id="{F4436864-AB27-445B-AB51-65A498F43C05}"/>
                </a:ext>
              </a:extLst>
            </p:cNvPr>
            <p:cNvSpPr/>
            <p:nvPr/>
          </p:nvSpPr>
          <p:spPr>
            <a:xfrm>
              <a:off x="3892215" y="2067814"/>
              <a:ext cx="221697" cy="221697"/>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5" name="Freeform: Shape 14">
              <a:extLst>
                <a:ext uri="{FF2B5EF4-FFF2-40B4-BE49-F238E27FC236}">
                  <a16:creationId xmlns:a16="http://schemas.microsoft.com/office/drawing/2014/main" id="{5A71011D-A430-4836-8C30-563365310420}"/>
                </a:ext>
              </a:extLst>
            </p:cNvPr>
            <p:cNvSpPr/>
            <p:nvPr/>
          </p:nvSpPr>
          <p:spPr>
            <a:xfrm>
              <a:off x="5473469" y="2174433"/>
              <a:ext cx="110849" cy="110849"/>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grpSp>
      <p:sp>
        <p:nvSpPr>
          <p:cNvPr id="84" name="Rectangle: Rounded Corners 83">
            <a:extLst>
              <a:ext uri="{FF2B5EF4-FFF2-40B4-BE49-F238E27FC236}">
                <a16:creationId xmlns:a16="http://schemas.microsoft.com/office/drawing/2014/main" id="{61C1A93E-CDDE-49AC-94FD-D352B15AE463}"/>
              </a:ext>
            </a:extLst>
          </p:cNvPr>
          <p:cNvSpPr/>
          <p:nvPr/>
        </p:nvSpPr>
        <p:spPr>
          <a:xfrm>
            <a:off x="837171" y="2575984"/>
            <a:ext cx="8005826" cy="2325470"/>
          </a:xfrm>
          <a:prstGeom prst="roundRect">
            <a:avLst>
              <a:gd name="adj" fmla="val 0"/>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116" name="Rectangle: Rounded Corners 115">
            <a:extLst>
              <a:ext uri="{FF2B5EF4-FFF2-40B4-BE49-F238E27FC236}">
                <a16:creationId xmlns:a16="http://schemas.microsoft.com/office/drawing/2014/main" id="{A237D9D2-5600-40B2-BF9F-D61C45677B6B}"/>
              </a:ext>
            </a:extLst>
          </p:cNvPr>
          <p:cNvSpPr/>
          <p:nvPr/>
        </p:nvSpPr>
        <p:spPr>
          <a:xfrm>
            <a:off x="8712275" y="2789648"/>
            <a:ext cx="261599" cy="2031311"/>
          </a:xfrm>
          <a:prstGeom prst="roundRect">
            <a:avLst>
              <a:gd name="adj" fmla="val 0"/>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117" name="Rectangle: Rounded Corners 116">
            <a:extLst>
              <a:ext uri="{FF2B5EF4-FFF2-40B4-BE49-F238E27FC236}">
                <a16:creationId xmlns:a16="http://schemas.microsoft.com/office/drawing/2014/main" id="{58CBC8AC-F8D7-47B8-8D14-10662ADE341F}"/>
              </a:ext>
            </a:extLst>
          </p:cNvPr>
          <p:cNvSpPr/>
          <p:nvPr/>
        </p:nvSpPr>
        <p:spPr>
          <a:xfrm>
            <a:off x="8980274" y="2780252"/>
            <a:ext cx="167297" cy="2031311"/>
          </a:xfrm>
          <a:prstGeom prst="roundRect">
            <a:avLst>
              <a:gd name="adj" fmla="val 0"/>
            </a:avLst>
          </a:prstGeom>
          <a:solidFill>
            <a:srgbClr val="F9CA4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93" name="Rectangle: Rounded Corners 92">
            <a:extLst>
              <a:ext uri="{FF2B5EF4-FFF2-40B4-BE49-F238E27FC236}">
                <a16:creationId xmlns:a16="http://schemas.microsoft.com/office/drawing/2014/main" id="{19D9236E-4EBD-4191-A231-0F31B6C1C21E}"/>
              </a:ext>
            </a:extLst>
          </p:cNvPr>
          <p:cNvSpPr/>
          <p:nvPr/>
        </p:nvSpPr>
        <p:spPr>
          <a:xfrm>
            <a:off x="7217008" y="164379"/>
            <a:ext cx="1554092" cy="955336"/>
          </a:xfrm>
          <a:prstGeom prst="roundRect">
            <a:avLst>
              <a:gd name="adj" fmla="val 0"/>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94" name="Rectangle: Rounded Corners 93">
            <a:extLst>
              <a:ext uri="{FF2B5EF4-FFF2-40B4-BE49-F238E27FC236}">
                <a16:creationId xmlns:a16="http://schemas.microsoft.com/office/drawing/2014/main" id="{AA6C8773-23AB-4862-A031-D72091C745A9}"/>
              </a:ext>
            </a:extLst>
          </p:cNvPr>
          <p:cNvSpPr/>
          <p:nvPr/>
        </p:nvSpPr>
        <p:spPr>
          <a:xfrm>
            <a:off x="7150534" y="-2532"/>
            <a:ext cx="1692462" cy="166817"/>
          </a:xfrm>
          <a:prstGeom prst="roundRect">
            <a:avLst>
              <a:gd name="adj" fmla="val 0"/>
            </a:avLst>
          </a:prstGeom>
          <a:solidFill>
            <a:srgbClr val="F9CA4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pic>
        <p:nvPicPr>
          <p:cNvPr id="129"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7170" y="4405304"/>
            <a:ext cx="8136703" cy="532727"/>
          </a:xfrm>
          <a:prstGeom prst="rect">
            <a:avLst/>
          </a:prstGeom>
        </p:spPr>
      </p:pic>
      <p:pic>
        <p:nvPicPr>
          <p:cNvPr id="132" name="图片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48260" y="3440195"/>
            <a:ext cx="4891672" cy="1353873"/>
          </a:xfrm>
          <a:prstGeom prst="rect">
            <a:avLst/>
          </a:prstGeom>
        </p:spPr>
      </p:pic>
      <p:pic>
        <p:nvPicPr>
          <p:cNvPr id="133"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847178" y="1332790"/>
            <a:ext cx="2300392" cy="3796697"/>
          </a:xfrm>
          <a:prstGeom prst="rect">
            <a:avLst/>
          </a:prstGeom>
        </p:spPr>
      </p:pic>
      <p:sp>
        <p:nvSpPr>
          <p:cNvPr id="95" name="Rectangle: Rounded Corners 93">
            <a:extLst>
              <a:ext uri="{FF2B5EF4-FFF2-40B4-BE49-F238E27FC236}">
                <a16:creationId xmlns:a16="http://schemas.microsoft.com/office/drawing/2014/main" id="{AA6C8773-23AB-4862-A031-D72091C745A9}"/>
              </a:ext>
            </a:extLst>
          </p:cNvPr>
          <p:cNvSpPr/>
          <p:nvPr/>
        </p:nvSpPr>
        <p:spPr>
          <a:xfrm>
            <a:off x="1273164" y="4989311"/>
            <a:ext cx="1692462" cy="166817"/>
          </a:xfrm>
          <a:prstGeom prst="roundRect">
            <a:avLst>
              <a:gd name="adj" fmla="val 0"/>
            </a:avLst>
          </a:prstGeom>
          <a:solidFill>
            <a:srgbClr val="F9CA4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96" name="Rectangle: Rounded Corners 93">
            <a:extLst>
              <a:ext uri="{FF2B5EF4-FFF2-40B4-BE49-F238E27FC236}">
                <a16:creationId xmlns:a16="http://schemas.microsoft.com/office/drawing/2014/main" id="{AA6C8773-23AB-4862-A031-D72091C745A9}"/>
              </a:ext>
            </a:extLst>
          </p:cNvPr>
          <p:cNvSpPr/>
          <p:nvPr/>
        </p:nvSpPr>
        <p:spPr>
          <a:xfrm>
            <a:off x="6263419" y="4989310"/>
            <a:ext cx="1039006" cy="140177"/>
          </a:xfrm>
          <a:prstGeom prst="roundRect">
            <a:avLst>
              <a:gd name="adj" fmla="val 0"/>
            </a:avLst>
          </a:prstGeom>
          <a:solidFill>
            <a:srgbClr val="F9CA4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98" name="TextBox 97">
            <a:extLst>
              <a:ext uri="{FF2B5EF4-FFF2-40B4-BE49-F238E27FC236}">
                <a16:creationId xmlns:a16="http://schemas.microsoft.com/office/drawing/2014/main" id="{D93EC67A-F91A-4CDE-86E5-3F11B45FF67A}"/>
              </a:ext>
            </a:extLst>
          </p:cNvPr>
          <p:cNvSpPr txBox="1"/>
          <p:nvPr/>
        </p:nvSpPr>
        <p:spPr>
          <a:xfrm>
            <a:off x="1604114" y="1443928"/>
            <a:ext cx="6496278" cy="1177243"/>
          </a:xfrm>
          <a:prstGeom prst="rect">
            <a:avLst/>
          </a:prstGeom>
          <a:noFill/>
        </p:spPr>
        <p:txBody>
          <a:bodyPr wrap="square" lIns="68579" tIns="34289" rIns="68579" bIns="34289" rtlCol="0">
            <a:spAutoFit/>
          </a:bodyPr>
          <a:lstStyle/>
          <a:p>
            <a:pPr algn="ctr" defTabSz="685783"/>
            <a:r>
              <a:rPr lang="en-US" sz="7200" b="1">
                <a:effectLst>
                  <a:outerShdw blurRad="38100" dist="38100" dir="2700000" algn="tl">
                    <a:srgbClr val="000000">
                      <a:alpha val="43137"/>
                    </a:srgbClr>
                  </a:outerShdw>
                </a:effectLst>
                <a:latin typeface=".VnBahamasB" pitchFamily="34" charset="0"/>
                <a:cs typeface="Aharoni" pitchFamily="2" charset="-79"/>
              </a:rPr>
              <a:t>Practice</a:t>
            </a:r>
            <a:endParaRPr lang="en-US" sz="8800" b="1">
              <a:effectLst>
                <a:outerShdw blurRad="38100" dist="38100" dir="2700000" algn="tl">
                  <a:srgbClr val="000000">
                    <a:alpha val="43137"/>
                  </a:srgbClr>
                </a:outerShdw>
              </a:effectLst>
              <a:latin typeface=".VnBahamasB" pitchFamily="34" charset="0"/>
              <a:cs typeface="Aharoni" pitchFamily="2" charset="-79"/>
            </a:endParaRPr>
          </a:p>
        </p:txBody>
      </p:sp>
      <p:sp>
        <p:nvSpPr>
          <p:cNvPr id="99" name="TextBox 98">
            <a:extLst>
              <a:ext uri="{FF2B5EF4-FFF2-40B4-BE49-F238E27FC236}">
                <a16:creationId xmlns:a16="http://schemas.microsoft.com/office/drawing/2014/main" id="{D93EC67A-F91A-4CDE-86E5-3F11B45FF67A}"/>
              </a:ext>
            </a:extLst>
          </p:cNvPr>
          <p:cNvSpPr txBox="1"/>
          <p:nvPr/>
        </p:nvSpPr>
        <p:spPr>
          <a:xfrm>
            <a:off x="1278192" y="1451240"/>
            <a:ext cx="6496278" cy="1177243"/>
          </a:xfrm>
          <a:prstGeom prst="rect">
            <a:avLst/>
          </a:prstGeom>
          <a:noFill/>
        </p:spPr>
        <p:txBody>
          <a:bodyPr wrap="square" lIns="68579" tIns="34289" rIns="68579" bIns="34289" rtlCol="0">
            <a:spAutoFit/>
          </a:bodyPr>
          <a:lstStyle/>
          <a:p>
            <a:pPr algn="ctr" defTabSz="685783"/>
            <a:r>
              <a:rPr lang="en-US" sz="5400" b="1">
                <a:solidFill>
                  <a:srgbClr val="FF0000"/>
                </a:solidFill>
                <a:effectLst>
                  <a:outerShdw blurRad="38100" dist="38100" dir="2700000" algn="tl">
                    <a:srgbClr val="000000">
                      <a:alpha val="43137"/>
                    </a:srgbClr>
                  </a:outerShdw>
                </a:effectLst>
                <a:latin typeface=".VnBahamasB" pitchFamily="34" charset="0"/>
                <a:cs typeface="Aharoni" pitchFamily="2" charset="-79"/>
              </a:rPr>
              <a:t>3</a:t>
            </a:r>
            <a:r>
              <a:rPr lang="en-US" sz="4800" b="1">
                <a:solidFill>
                  <a:srgbClr val="FF0000"/>
                </a:solidFill>
                <a:effectLst>
                  <a:outerShdw blurRad="38100" dist="38100" dir="2700000" algn="tl">
                    <a:srgbClr val="000000">
                      <a:alpha val="43137"/>
                    </a:srgbClr>
                  </a:outerShdw>
                </a:effectLst>
                <a:latin typeface=".VnBahamasB" pitchFamily="34" charset="0"/>
                <a:cs typeface="Aharoni" pitchFamily="2" charset="-79"/>
              </a:rPr>
              <a:t>.</a:t>
            </a:r>
            <a:r>
              <a:rPr lang="en-US" sz="7200" b="1">
                <a:solidFill>
                  <a:srgbClr val="FF0000"/>
                </a:solidFill>
                <a:effectLst>
                  <a:outerShdw blurRad="38100" dist="38100" dir="2700000" algn="tl">
                    <a:srgbClr val="000000">
                      <a:alpha val="43137"/>
                    </a:srgbClr>
                  </a:outerShdw>
                </a:effectLst>
                <a:latin typeface=".VnBahamasB" pitchFamily="34" charset="0"/>
                <a:cs typeface="Aharoni" pitchFamily="2" charset="-79"/>
              </a:rPr>
              <a:t> Practice</a:t>
            </a:r>
            <a:endParaRPr lang="en-US" sz="8800" b="1">
              <a:solidFill>
                <a:srgbClr val="FF0000"/>
              </a:solidFill>
              <a:effectLst>
                <a:outerShdw blurRad="38100" dist="38100" dir="2700000" algn="tl">
                  <a:srgbClr val="000000">
                    <a:alpha val="43137"/>
                  </a:srgbClr>
                </a:outerShdw>
              </a:effectLst>
              <a:latin typeface=".VnBahamasB" pitchFamily="34" charset="0"/>
              <a:cs typeface="Aharoni" pitchFamily="2" charset="-79"/>
            </a:endParaRPr>
          </a:p>
        </p:txBody>
      </p:sp>
      <p:grpSp>
        <p:nvGrpSpPr>
          <p:cNvPr id="103" name="Group 102"/>
          <p:cNvGrpSpPr/>
          <p:nvPr/>
        </p:nvGrpSpPr>
        <p:grpSpPr>
          <a:xfrm>
            <a:off x="53644" y="3280399"/>
            <a:ext cx="651896" cy="1300388"/>
            <a:chOff x="53644" y="3280399"/>
            <a:chExt cx="651896" cy="1300388"/>
          </a:xfrm>
        </p:grpSpPr>
        <p:sp>
          <p:nvSpPr>
            <p:cNvPr id="104" name="Freeform: Shape 12">
              <a:extLst>
                <a:ext uri="{FF2B5EF4-FFF2-40B4-BE49-F238E27FC236}">
                  <a16:creationId xmlns:a16="http://schemas.microsoft.com/office/drawing/2014/main" id="{62DB7258-A433-4CC6-992E-507875ECDDD5}"/>
                </a:ext>
              </a:extLst>
            </p:cNvPr>
            <p:cNvSpPr/>
            <p:nvPr/>
          </p:nvSpPr>
          <p:spPr>
            <a:xfrm>
              <a:off x="361433" y="3280399"/>
              <a:ext cx="307789" cy="319591"/>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05" name="Freeform: Shape 12">
              <a:extLst>
                <a:ext uri="{FF2B5EF4-FFF2-40B4-BE49-F238E27FC236}">
                  <a16:creationId xmlns:a16="http://schemas.microsoft.com/office/drawing/2014/main" id="{62DB7258-A433-4CC6-992E-507875ECDDD5}"/>
                </a:ext>
              </a:extLst>
            </p:cNvPr>
            <p:cNvSpPr/>
            <p:nvPr/>
          </p:nvSpPr>
          <p:spPr>
            <a:xfrm>
              <a:off x="53644" y="3805303"/>
              <a:ext cx="461683" cy="473050"/>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06" name="Freeform: Shape 12">
              <a:extLst>
                <a:ext uri="{FF2B5EF4-FFF2-40B4-BE49-F238E27FC236}">
                  <a16:creationId xmlns:a16="http://schemas.microsoft.com/office/drawing/2014/main" id="{62DB7258-A433-4CC6-992E-507875ECDDD5}"/>
                </a:ext>
              </a:extLst>
            </p:cNvPr>
            <p:cNvSpPr/>
            <p:nvPr/>
          </p:nvSpPr>
          <p:spPr>
            <a:xfrm>
              <a:off x="551646" y="4364087"/>
              <a:ext cx="153894" cy="216700"/>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grpSp>
      <p:pic>
        <p:nvPicPr>
          <p:cNvPr id="108" name="图片 29" descr="8b0fccb2e21d61b25266c16d7d822443"/>
          <p:cNvPicPr>
            <a:picLocks noChangeAspect="1"/>
          </p:cNvPicPr>
          <p:nvPr/>
        </p:nvPicPr>
        <p:blipFill>
          <a:blip r:embed="rId8"/>
          <a:srcRect r="3242"/>
          <a:stretch>
            <a:fillRect/>
          </a:stretch>
        </p:blipFill>
        <p:spPr>
          <a:xfrm flipH="1">
            <a:off x="722871" y="53474"/>
            <a:ext cx="1737792" cy="1090334"/>
          </a:xfrm>
          <a:prstGeom prst="rect">
            <a:avLst/>
          </a:prstGeom>
        </p:spPr>
      </p:pic>
      <p:pic>
        <p:nvPicPr>
          <p:cNvPr id="31" name="Picture 30">
            <a:extLst>
              <a:ext uri="{FF2B5EF4-FFF2-40B4-BE49-F238E27FC236}">
                <a16:creationId xmlns:a16="http://schemas.microsoft.com/office/drawing/2014/main" id="{77288C4A-6247-4C91-B74B-A38CDBD71BEE}"/>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3311241963"/>
      </p:ext>
    </p:extLst>
  </p:cSld>
  <p:clrMapOvr>
    <a:masterClrMapping/>
  </p:clrMapOvr>
  <p:transition spd="slow">
    <p:cover/>
    <p:sndAc>
      <p:stSnd>
        <p:snd r:embed="rId4"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repeatCount="indefinite" fill="hold" nodeType="clickEffect">
                                  <p:stCondLst>
                                    <p:cond delay="0"/>
                                  </p:stCondLst>
                                  <p:childTnLst>
                                    <p:animRot by="120000">
                                      <p:cBhvr>
                                        <p:cTn id="6" dur="100" fill="hold">
                                          <p:stCondLst>
                                            <p:cond delay="0"/>
                                          </p:stCondLst>
                                        </p:cTn>
                                        <p:tgtEl>
                                          <p:spTgt spid="132"/>
                                        </p:tgtEl>
                                        <p:attrNameLst>
                                          <p:attrName>r</p:attrName>
                                        </p:attrNameLst>
                                      </p:cBhvr>
                                    </p:animRot>
                                    <p:animRot by="-240000">
                                      <p:cBhvr>
                                        <p:cTn id="7" dur="200" fill="hold">
                                          <p:stCondLst>
                                            <p:cond delay="200"/>
                                          </p:stCondLst>
                                        </p:cTn>
                                        <p:tgtEl>
                                          <p:spTgt spid="132"/>
                                        </p:tgtEl>
                                        <p:attrNameLst>
                                          <p:attrName>r</p:attrName>
                                        </p:attrNameLst>
                                      </p:cBhvr>
                                    </p:animRot>
                                    <p:animRot by="240000">
                                      <p:cBhvr>
                                        <p:cTn id="8" dur="200" fill="hold">
                                          <p:stCondLst>
                                            <p:cond delay="400"/>
                                          </p:stCondLst>
                                        </p:cTn>
                                        <p:tgtEl>
                                          <p:spTgt spid="132"/>
                                        </p:tgtEl>
                                        <p:attrNameLst>
                                          <p:attrName>r</p:attrName>
                                        </p:attrNameLst>
                                      </p:cBhvr>
                                    </p:animRot>
                                    <p:animRot by="-240000">
                                      <p:cBhvr>
                                        <p:cTn id="9" dur="200" fill="hold">
                                          <p:stCondLst>
                                            <p:cond delay="600"/>
                                          </p:stCondLst>
                                        </p:cTn>
                                        <p:tgtEl>
                                          <p:spTgt spid="132"/>
                                        </p:tgtEl>
                                        <p:attrNameLst>
                                          <p:attrName>r</p:attrName>
                                        </p:attrNameLst>
                                      </p:cBhvr>
                                    </p:animRot>
                                    <p:animRot by="120000">
                                      <p:cBhvr>
                                        <p:cTn id="10" dur="200" fill="hold">
                                          <p:stCondLst>
                                            <p:cond delay="800"/>
                                          </p:stCondLst>
                                        </p:cTn>
                                        <p:tgtEl>
                                          <p:spTgt spid="13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33"/>
                                        </p:tgtEl>
                                        <p:attrNameLst>
                                          <p:attrName>style.visibility</p:attrName>
                                        </p:attrNameLst>
                                      </p:cBhvr>
                                      <p:to>
                                        <p:strVal val="visible"/>
                                      </p:to>
                                    </p:set>
                                    <p:animEffect transition="in" filter="fade">
                                      <p:cBhvr>
                                        <p:cTn id="15" dur="1000"/>
                                        <p:tgtEl>
                                          <p:spTgt spid="133"/>
                                        </p:tgtEl>
                                      </p:cBhvr>
                                    </p:animEffect>
                                    <p:anim calcmode="lin" valueType="num">
                                      <p:cBhvr>
                                        <p:cTn id="16" dur="1000" fill="hold"/>
                                        <p:tgtEl>
                                          <p:spTgt spid="133"/>
                                        </p:tgtEl>
                                        <p:attrNameLst>
                                          <p:attrName>ppt_x</p:attrName>
                                        </p:attrNameLst>
                                      </p:cBhvr>
                                      <p:tavLst>
                                        <p:tav tm="0">
                                          <p:val>
                                            <p:strVal val="#ppt_x"/>
                                          </p:val>
                                        </p:tav>
                                        <p:tav tm="100000">
                                          <p:val>
                                            <p:strVal val="#ppt_x"/>
                                          </p:val>
                                        </p:tav>
                                      </p:tavLst>
                                    </p:anim>
                                    <p:anim calcmode="lin" valueType="num">
                                      <p:cBhvr>
                                        <p:cTn id="17" dur="1000" fill="hold"/>
                                        <p:tgtEl>
                                          <p:spTgt spid="13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iterate type="lt">
                                    <p:tmAbs val="80"/>
                                  </p:iterate>
                                  <p:childTnLst>
                                    <p:set>
                                      <p:cBhvr>
                                        <p:cTn id="21" dur="1" fill="hold">
                                          <p:stCondLst>
                                            <p:cond delay="0"/>
                                          </p:stCondLst>
                                        </p:cTn>
                                        <p:tgtEl>
                                          <p:spTgt spid="98">
                                            <p:txEl>
                                              <p:pRg st="0" end="0"/>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iterate type="lt">
                                    <p:tmAbs val="80"/>
                                  </p:iterate>
                                  <p:childTnLst>
                                    <p:set>
                                      <p:cBhvr>
                                        <p:cTn id="25" dur="1" fill="hold">
                                          <p:stCondLst>
                                            <p:cond delay="0"/>
                                          </p:stCondLst>
                                        </p:cTn>
                                        <p:tgtEl>
                                          <p:spTgt spid="9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7"/>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grpSp>
        <p:nvGrpSpPr>
          <p:cNvPr id="6" name="Hand">
            <a:extLst>
              <a:ext uri="{FF2B5EF4-FFF2-40B4-BE49-F238E27FC236}">
                <a16:creationId xmlns:a16="http://schemas.microsoft.com/office/drawing/2014/main" id="{F19896F8-5F55-4E0A-B5AA-29AC75BB5F73}"/>
              </a:ext>
            </a:extLst>
          </p:cNvPr>
          <p:cNvGrpSpPr/>
          <p:nvPr/>
        </p:nvGrpSpPr>
        <p:grpSpPr>
          <a:xfrm flipH="1">
            <a:off x="6723567" y="1928426"/>
            <a:ext cx="5488504" cy="1543049"/>
            <a:chOff x="-515201" y="777412"/>
            <a:chExt cx="5488504" cy="1543049"/>
          </a:xfrm>
        </p:grpSpPr>
        <p:sp>
          <p:nvSpPr>
            <p:cNvPr id="7" name="Rectangle 6">
              <a:extLst>
                <a:ext uri="{FF2B5EF4-FFF2-40B4-BE49-F238E27FC236}">
                  <a16:creationId xmlns:a16="http://schemas.microsoft.com/office/drawing/2014/main" id="{A74AF7BC-2E3B-494C-8E88-DC0A62601BA6}"/>
                </a:ext>
              </a:extLst>
            </p:cNvPr>
            <p:cNvSpPr/>
            <p:nvPr/>
          </p:nvSpPr>
          <p:spPr>
            <a:xfrm>
              <a:off x="-515201" y="1087848"/>
              <a:ext cx="2450029" cy="1033756"/>
            </a:xfrm>
            <a:prstGeom prst="rect">
              <a:avLst/>
            </a:prstGeom>
            <a:solidFill>
              <a:srgbClr val="FFCE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sp>
          <p:nvSpPr>
            <p:cNvPr id="8" name="Rectangle 7">
              <a:extLst>
                <a:ext uri="{FF2B5EF4-FFF2-40B4-BE49-F238E27FC236}">
                  <a16:creationId xmlns:a16="http://schemas.microsoft.com/office/drawing/2014/main" id="{2EA25168-6052-4F62-AEDD-E48E764A1C1D}"/>
                </a:ext>
              </a:extLst>
            </p:cNvPr>
            <p:cNvSpPr/>
            <p:nvPr/>
          </p:nvSpPr>
          <p:spPr>
            <a:xfrm>
              <a:off x="-515201" y="1977864"/>
              <a:ext cx="2452408" cy="143740"/>
            </a:xfrm>
            <a:prstGeom prst="rect">
              <a:avLst/>
            </a:prstGeom>
            <a:solidFill>
              <a:srgbClr val="FFB0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grpSp>
          <p:nvGrpSpPr>
            <p:cNvPr id="9" name="Graphic 50">
              <a:extLst>
                <a:ext uri="{FF2B5EF4-FFF2-40B4-BE49-F238E27FC236}">
                  <a16:creationId xmlns:a16="http://schemas.microsoft.com/office/drawing/2014/main" id="{3112BE74-F8CD-404E-9BDE-5BBF1A69D70B}"/>
                </a:ext>
              </a:extLst>
            </p:cNvPr>
            <p:cNvGrpSpPr/>
            <p:nvPr/>
          </p:nvGrpSpPr>
          <p:grpSpPr>
            <a:xfrm>
              <a:off x="1934828" y="777412"/>
              <a:ext cx="3038475" cy="1543049"/>
              <a:chOff x="1934828" y="777412"/>
              <a:chExt cx="3038475" cy="1543049"/>
            </a:xfrm>
          </p:grpSpPr>
          <p:sp>
            <p:nvSpPr>
              <p:cNvPr id="10" name="Freeform: Shape 9">
                <a:extLst>
                  <a:ext uri="{FF2B5EF4-FFF2-40B4-BE49-F238E27FC236}">
                    <a16:creationId xmlns:a16="http://schemas.microsoft.com/office/drawing/2014/main" id="{A450EAE4-AABA-45B2-BCDC-09158AD7E1C9}"/>
                  </a:ext>
                </a:extLst>
              </p:cNvPr>
              <p:cNvSpPr/>
              <p:nvPr/>
            </p:nvSpPr>
            <p:spPr>
              <a:xfrm>
                <a:off x="1934828" y="777412"/>
                <a:ext cx="3038475" cy="1543049"/>
              </a:xfrm>
              <a:custGeom>
                <a:avLst/>
                <a:gdLst>
                  <a:gd name="connsiteX0" fmla="*/ 2534285 w 3038475"/>
                  <a:gd name="connsiteY0" fmla="*/ 1389158 h 1543049"/>
                  <a:gd name="connsiteX1" fmla="*/ 2380418 w 3038475"/>
                  <a:gd name="connsiteY1" fmla="*/ 1235339 h 1543049"/>
                  <a:gd name="connsiteX2" fmla="*/ 2741302 w 3038475"/>
                  <a:gd name="connsiteY2" fmla="*/ 1235339 h 1543049"/>
                  <a:gd name="connsiteX3" fmla="*/ 2895169 w 3038475"/>
                  <a:gd name="connsiteY3" fmla="*/ 1081529 h 1543049"/>
                  <a:gd name="connsiteX4" fmla="*/ 2741302 w 3038475"/>
                  <a:gd name="connsiteY4" fmla="*/ 927720 h 1543049"/>
                  <a:gd name="connsiteX5" fmla="*/ 2884405 w 3038475"/>
                  <a:gd name="connsiteY5" fmla="*/ 927720 h 1543049"/>
                  <a:gd name="connsiteX6" fmla="*/ 3038272 w 3038475"/>
                  <a:gd name="connsiteY6" fmla="*/ 773900 h 1543049"/>
                  <a:gd name="connsiteX7" fmla="*/ 2884405 w 3038475"/>
                  <a:gd name="connsiteY7" fmla="*/ 620091 h 1543049"/>
                  <a:gd name="connsiteX8" fmla="*/ 2707402 w 3038475"/>
                  <a:gd name="connsiteY8" fmla="*/ 620091 h 1543049"/>
                  <a:gd name="connsiteX9" fmla="*/ 2860879 w 3038475"/>
                  <a:gd name="connsiteY9" fmla="*/ 466281 h 1543049"/>
                  <a:gd name="connsiteX10" fmla="*/ 2707012 w 3038475"/>
                  <a:gd name="connsiteY10" fmla="*/ 312471 h 1543049"/>
                  <a:gd name="connsiteX11" fmla="*/ 2096145 w 3038475"/>
                  <a:gd name="connsiteY11" fmla="*/ 312471 h 1543049"/>
                  <a:gd name="connsiteX12" fmla="*/ 2252469 w 3038475"/>
                  <a:gd name="connsiteY12" fmla="*/ 156195 h 1543049"/>
                  <a:gd name="connsiteX13" fmla="*/ 2096145 w 3038475"/>
                  <a:gd name="connsiteY13" fmla="*/ -81 h 1543049"/>
                  <a:gd name="connsiteX14" fmla="*/ 1477820 w 3038475"/>
                  <a:gd name="connsiteY14" fmla="*/ -81 h 1543049"/>
                  <a:gd name="connsiteX15" fmla="*/ 1286663 w 3038475"/>
                  <a:gd name="connsiteY15" fmla="*/ 64449 h 1543049"/>
                  <a:gd name="connsiteX16" fmla="*/ 1045909 w 3038475"/>
                  <a:gd name="connsiteY16" fmla="*/ 247930 h 1543049"/>
                  <a:gd name="connsiteX17" fmla="*/ 854752 w 3038475"/>
                  <a:gd name="connsiteY17" fmla="*/ 312462 h 1543049"/>
                  <a:gd name="connsiteX18" fmla="*/ 726926 w 3038475"/>
                  <a:gd name="connsiteY18" fmla="*/ 312462 h 1543049"/>
                  <a:gd name="connsiteX19" fmla="*/ 557933 w 3038475"/>
                  <a:gd name="connsiteY19" fmla="*/ 364402 h 1543049"/>
                  <a:gd name="connsiteX20" fmla="*/ 362976 w 3038475"/>
                  <a:gd name="connsiteY20" fmla="*/ 312462 h 1543049"/>
                  <a:gd name="connsiteX21" fmla="*/ -203 w 3038475"/>
                  <a:gd name="connsiteY21" fmla="*/ 312462 h 1543049"/>
                  <a:gd name="connsiteX22" fmla="*/ -203 w 3038475"/>
                  <a:gd name="connsiteY22" fmla="*/ 1346886 h 1543049"/>
                  <a:gd name="connsiteX23" fmla="*/ 362976 w 3038475"/>
                  <a:gd name="connsiteY23" fmla="*/ 1346886 h 1543049"/>
                  <a:gd name="connsiteX24" fmla="*/ 544951 w 3038475"/>
                  <a:gd name="connsiteY24" fmla="*/ 1297156 h 1543049"/>
                  <a:gd name="connsiteX25" fmla="*/ 726926 w 3038475"/>
                  <a:gd name="connsiteY25" fmla="*/ 1346886 h 1543049"/>
                  <a:gd name="connsiteX26" fmla="*/ 874202 w 3038475"/>
                  <a:gd name="connsiteY26" fmla="*/ 1346886 h 1543049"/>
                  <a:gd name="connsiteX27" fmla="*/ 1034526 w 3038475"/>
                  <a:gd name="connsiteY27" fmla="*/ 1390673 h 1543049"/>
                  <a:gd name="connsiteX28" fmla="*/ 1218321 w 3038475"/>
                  <a:gd name="connsiteY28" fmla="*/ 1499182 h 1543049"/>
                  <a:gd name="connsiteX29" fmla="*/ 1378645 w 3038475"/>
                  <a:gd name="connsiteY29" fmla="*/ 1542968 h 1543049"/>
                  <a:gd name="connsiteX30" fmla="*/ 1464132 w 3038475"/>
                  <a:gd name="connsiteY30" fmla="*/ 1542968 h 1543049"/>
                  <a:gd name="connsiteX31" fmla="*/ 2380418 w 3038475"/>
                  <a:gd name="connsiteY31" fmla="*/ 1542968 h 1543049"/>
                  <a:gd name="connsiteX32" fmla="*/ 2534285 w 3038475"/>
                  <a:gd name="connsiteY32" fmla="*/ 1389158 h 154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38475" h="1543049">
                    <a:moveTo>
                      <a:pt x="2534285" y="1389158"/>
                    </a:moveTo>
                    <a:cubicBezTo>
                      <a:pt x="2534285" y="1304205"/>
                      <a:pt x="2465391" y="1235339"/>
                      <a:pt x="2380418" y="1235339"/>
                    </a:cubicBezTo>
                    <a:lnTo>
                      <a:pt x="2741302" y="1235339"/>
                    </a:lnTo>
                    <a:cubicBezTo>
                      <a:pt x="2826284" y="1235339"/>
                      <a:pt x="2895169" y="1166474"/>
                      <a:pt x="2895169" y="1081529"/>
                    </a:cubicBezTo>
                    <a:cubicBezTo>
                      <a:pt x="2895169" y="996585"/>
                      <a:pt x="2826274" y="927720"/>
                      <a:pt x="2741302" y="927720"/>
                    </a:cubicBezTo>
                    <a:lnTo>
                      <a:pt x="2884405" y="927720"/>
                    </a:lnTo>
                    <a:cubicBezTo>
                      <a:pt x="2969378" y="927720"/>
                      <a:pt x="3038272" y="858854"/>
                      <a:pt x="3038272" y="773900"/>
                    </a:cubicBezTo>
                    <a:cubicBezTo>
                      <a:pt x="3038272" y="688957"/>
                      <a:pt x="2969378" y="620091"/>
                      <a:pt x="2884405" y="620091"/>
                    </a:cubicBezTo>
                    <a:lnTo>
                      <a:pt x="2707402" y="620091"/>
                    </a:lnTo>
                    <a:cubicBezTo>
                      <a:pt x="2792203" y="619881"/>
                      <a:pt x="2860879" y="551101"/>
                      <a:pt x="2860879" y="466281"/>
                    </a:cubicBezTo>
                    <a:cubicBezTo>
                      <a:pt x="2860879" y="381337"/>
                      <a:pt x="2791994" y="312471"/>
                      <a:pt x="2707012" y="312471"/>
                    </a:cubicBezTo>
                    <a:lnTo>
                      <a:pt x="2096145" y="312471"/>
                    </a:lnTo>
                    <a:cubicBezTo>
                      <a:pt x="2182480" y="312471"/>
                      <a:pt x="2252469" y="242501"/>
                      <a:pt x="2252469" y="156195"/>
                    </a:cubicBezTo>
                    <a:cubicBezTo>
                      <a:pt x="2252469" y="69887"/>
                      <a:pt x="2182480" y="-81"/>
                      <a:pt x="2096145" y="-81"/>
                    </a:cubicBezTo>
                    <a:lnTo>
                      <a:pt x="1477820" y="-81"/>
                    </a:lnTo>
                    <a:cubicBezTo>
                      <a:pt x="1408754" y="-81"/>
                      <a:pt x="1341593" y="22593"/>
                      <a:pt x="1286663" y="64449"/>
                    </a:cubicBezTo>
                    <a:lnTo>
                      <a:pt x="1045909" y="247930"/>
                    </a:lnTo>
                    <a:cubicBezTo>
                      <a:pt x="990978" y="289792"/>
                      <a:pt x="923827" y="312462"/>
                      <a:pt x="854752" y="312462"/>
                    </a:cubicBezTo>
                    <a:lnTo>
                      <a:pt x="726926" y="312462"/>
                    </a:lnTo>
                    <a:lnTo>
                      <a:pt x="557933" y="364402"/>
                    </a:lnTo>
                    <a:lnTo>
                      <a:pt x="362976" y="312462"/>
                    </a:lnTo>
                    <a:lnTo>
                      <a:pt x="-203" y="312462"/>
                    </a:lnTo>
                    <a:lnTo>
                      <a:pt x="-203" y="1346886"/>
                    </a:lnTo>
                    <a:lnTo>
                      <a:pt x="362976" y="1346886"/>
                    </a:lnTo>
                    <a:lnTo>
                      <a:pt x="544951" y="1297156"/>
                    </a:lnTo>
                    <a:lnTo>
                      <a:pt x="726926" y="1346886"/>
                    </a:lnTo>
                    <a:lnTo>
                      <a:pt x="874202" y="1346886"/>
                    </a:lnTo>
                    <a:cubicBezTo>
                      <a:pt x="930599" y="1346886"/>
                      <a:pt x="985968" y="1362012"/>
                      <a:pt x="1034526" y="1390673"/>
                    </a:cubicBezTo>
                    <a:lnTo>
                      <a:pt x="1218321" y="1499182"/>
                    </a:lnTo>
                    <a:cubicBezTo>
                      <a:pt x="1266879" y="1527852"/>
                      <a:pt x="1322248" y="1542968"/>
                      <a:pt x="1378645" y="1542968"/>
                    </a:cubicBezTo>
                    <a:lnTo>
                      <a:pt x="1464132" y="1542968"/>
                    </a:lnTo>
                    <a:lnTo>
                      <a:pt x="2380418" y="1542968"/>
                    </a:lnTo>
                    <a:cubicBezTo>
                      <a:pt x="2465391" y="1542978"/>
                      <a:pt x="2534285" y="1474112"/>
                      <a:pt x="2534285" y="1389158"/>
                    </a:cubicBezTo>
                    <a:close/>
                  </a:path>
                </a:pathLst>
              </a:custGeom>
              <a:solidFill>
                <a:srgbClr val="FFCEBF"/>
              </a:solidFill>
              <a:ln w="9525" cap="flat">
                <a:noFill/>
                <a:prstDash val="solid"/>
                <a:miter/>
              </a:ln>
            </p:spPr>
            <p:txBody>
              <a:bodyPr rtlCol="0" anchor="ctr"/>
              <a:lstStyle/>
              <a:p>
                <a:pPr defTabSz="685783"/>
                <a:endParaRPr lang="en-PH">
                  <a:solidFill>
                    <a:prstClr val="black"/>
                  </a:solidFill>
                </a:endParaRPr>
              </a:p>
            </p:txBody>
          </p:sp>
          <p:sp>
            <p:nvSpPr>
              <p:cNvPr id="11" name="Freeform: Shape 10">
                <a:extLst>
                  <a:ext uri="{FF2B5EF4-FFF2-40B4-BE49-F238E27FC236}">
                    <a16:creationId xmlns:a16="http://schemas.microsoft.com/office/drawing/2014/main" id="{0FB85DC6-4BC2-4758-9F74-4EEA8B9C8D9B}"/>
                  </a:ext>
                </a:extLst>
              </p:cNvPr>
              <p:cNvSpPr/>
              <p:nvPr/>
            </p:nvSpPr>
            <p:spPr>
              <a:xfrm>
                <a:off x="1934828" y="1977562"/>
                <a:ext cx="2533650" cy="342900"/>
              </a:xfrm>
              <a:custGeom>
                <a:avLst/>
                <a:gdLst>
                  <a:gd name="connsiteX0" fmla="*/ 2379637 w 2533650"/>
                  <a:gd name="connsiteY0" fmla="*/ 342819 h 342900"/>
                  <a:gd name="connsiteX1" fmla="*/ 1378236 w 2533650"/>
                  <a:gd name="connsiteY1" fmla="*/ 342819 h 342900"/>
                  <a:gd name="connsiteX2" fmla="*/ 1217930 w 2533650"/>
                  <a:gd name="connsiteY2" fmla="*/ 298718 h 342900"/>
                  <a:gd name="connsiteX3" fmla="*/ 1034222 w 2533650"/>
                  <a:gd name="connsiteY3" fmla="*/ 189476 h 342900"/>
                  <a:gd name="connsiteX4" fmla="*/ 873916 w 2533650"/>
                  <a:gd name="connsiteY4" fmla="*/ 145432 h 342900"/>
                  <a:gd name="connsiteX5" fmla="*/ -203 w 2533650"/>
                  <a:gd name="connsiteY5" fmla="*/ 145432 h 342900"/>
                  <a:gd name="connsiteX6" fmla="*/ 130 w 2533650"/>
                  <a:gd name="connsiteY6" fmla="*/ -81 h 342900"/>
                  <a:gd name="connsiteX7" fmla="*/ 873916 w 2533650"/>
                  <a:gd name="connsiteY7" fmla="*/ -81 h 342900"/>
                  <a:gd name="connsiteX8" fmla="*/ 1034212 w 2533650"/>
                  <a:gd name="connsiteY8" fmla="*/ 43953 h 342900"/>
                  <a:gd name="connsiteX9" fmla="*/ 1217921 w 2533650"/>
                  <a:gd name="connsiteY9" fmla="*/ 153195 h 342900"/>
                  <a:gd name="connsiteX10" fmla="*/ 1378227 w 2533650"/>
                  <a:gd name="connsiteY10" fmla="*/ 197306 h 342900"/>
                  <a:gd name="connsiteX11" fmla="*/ 2379628 w 2533650"/>
                  <a:gd name="connsiteY11" fmla="*/ 197306 h 342900"/>
                  <a:gd name="connsiteX12" fmla="*/ 2515435 w 2533650"/>
                  <a:gd name="connsiteY12" fmla="*/ 115200 h 342900"/>
                  <a:gd name="connsiteX13" fmla="*/ 2533447 w 2533650"/>
                  <a:gd name="connsiteY13" fmla="*/ 187962 h 342900"/>
                  <a:gd name="connsiteX14" fmla="*/ 2379637 w 2533650"/>
                  <a:gd name="connsiteY14" fmla="*/ 342819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33650" h="342900">
                    <a:moveTo>
                      <a:pt x="2379637" y="342819"/>
                    </a:moveTo>
                    <a:lnTo>
                      <a:pt x="1378236" y="342819"/>
                    </a:lnTo>
                    <a:cubicBezTo>
                      <a:pt x="1321791" y="342819"/>
                      <a:pt x="1266451" y="327570"/>
                      <a:pt x="1217930" y="298718"/>
                    </a:cubicBezTo>
                    <a:lnTo>
                      <a:pt x="1034222" y="189476"/>
                    </a:lnTo>
                    <a:cubicBezTo>
                      <a:pt x="985635" y="160615"/>
                      <a:pt x="930285" y="145432"/>
                      <a:pt x="873916" y="145432"/>
                    </a:cubicBezTo>
                    <a:lnTo>
                      <a:pt x="-203" y="145432"/>
                    </a:lnTo>
                    <a:lnTo>
                      <a:pt x="130" y="-81"/>
                    </a:lnTo>
                    <a:lnTo>
                      <a:pt x="873916" y="-81"/>
                    </a:lnTo>
                    <a:cubicBezTo>
                      <a:pt x="930285" y="-81"/>
                      <a:pt x="985625" y="15102"/>
                      <a:pt x="1034212" y="43953"/>
                    </a:cubicBezTo>
                    <a:lnTo>
                      <a:pt x="1217921" y="153195"/>
                    </a:lnTo>
                    <a:cubicBezTo>
                      <a:pt x="1266451" y="182056"/>
                      <a:pt x="1321791" y="197306"/>
                      <a:pt x="1378227" y="197306"/>
                    </a:cubicBezTo>
                    <a:lnTo>
                      <a:pt x="2379628" y="197306"/>
                    </a:lnTo>
                    <a:cubicBezTo>
                      <a:pt x="2438454" y="197306"/>
                      <a:pt x="2489575" y="164044"/>
                      <a:pt x="2515435" y="115200"/>
                    </a:cubicBezTo>
                    <a:cubicBezTo>
                      <a:pt x="2526970" y="136917"/>
                      <a:pt x="2533447" y="161644"/>
                      <a:pt x="2533447" y="187962"/>
                    </a:cubicBezTo>
                    <a:cubicBezTo>
                      <a:pt x="2533457" y="273496"/>
                      <a:pt x="2464600" y="342819"/>
                      <a:pt x="2379637" y="3428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2" name="Freeform: Shape 11">
                <a:extLst>
                  <a:ext uri="{FF2B5EF4-FFF2-40B4-BE49-F238E27FC236}">
                    <a16:creationId xmlns:a16="http://schemas.microsoft.com/office/drawing/2014/main" id="{46223F60-D4E9-4107-84E8-F447EA6FCD7C}"/>
                  </a:ext>
                </a:extLst>
              </p:cNvPr>
              <p:cNvSpPr/>
              <p:nvPr/>
            </p:nvSpPr>
            <p:spPr>
              <a:xfrm>
                <a:off x="3354053" y="863137"/>
                <a:ext cx="828675" cy="485778"/>
              </a:xfrm>
              <a:custGeom>
                <a:avLst/>
                <a:gdLst>
                  <a:gd name="connsiteX0" fmla="*/ 368291 w 828675"/>
                  <a:gd name="connsiteY0" fmla="*/ 225500 h 485778"/>
                  <a:gd name="connsiteX1" fmla="*/ 672834 w 828675"/>
                  <a:gd name="connsiteY1" fmla="*/ 225500 h 485778"/>
                  <a:gd name="connsiteX2" fmla="*/ 782866 w 828675"/>
                  <a:gd name="connsiteY2" fmla="*/ 179618 h 485778"/>
                  <a:gd name="connsiteX3" fmla="*/ 828472 w 828675"/>
                  <a:gd name="connsiteY3" fmla="*/ 68916 h 485778"/>
                  <a:gd name="connsiteX4" fmla="*/ 812565 w 828675"/>
                  <a:gd name="connsiteY4" fmla="*/ -81 h 485778"/>
                  <a:gd name="connsiteX5" fmla="*/ 782866 w 828675"/>
                  <a:gd name="connsiteY5" fmla="*/ 41699 h 485778"/>
                  <a:gd name="connsiteX6" fmla="*/ 672834 w 828675"/>
                  <a:gd name="connsiteY6" fmla="*/ 87587 h 485778"/>
                  <a:gd name="connsiteX7" fmla="*/ 418335 w 828675"/>
                  <a:gd name="connsiteY7" fmla="*/ 87587 h 485778"/>
                  <a:gd name="connsiteX8" fmla="*/ 304769 w 828675"/>
                  <a:gd name="connsiteY8" fmla="*/ 162435 h 485778"/>
                  <a:gd name="connsiteX9" fmla="*/ 47574 w 828675"/>
                  <a:gd name="connsiteY9" fmla="*/ 368994 h 485778"/>
                  <a:gd name="connsiteX10" fmla="*/ -203 w 828675"/>
                  <a:gd name="connsiteY10" fmla="*/ 426830 h 485778"/>
                  <a:gd name="connsiteX11" fmla="*/ 70415 w 828675"/>
                  <a:gd name="connsiteY11" fmla="*/ 484456 h 485778"/>
                  <a:gd name="connsiteX12" fmla="*/ 368291 w 828675"/>
                  <a:gd name="connsiteY12" fmla="*/ 225500 h 48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8675" h="485778">
                    <a:moveTo>
                      <a:pt x="368291" y="225500"/>
                    </a:moveTo>
                    <a:lnTo>
                      <a:pt x="672834" y="225500"/>
                    </a:lnTo>
                    <a:cubicBezTo>
                      <a:pt x="715791" y="225500"/>
                      <a:pt x="754729" y="208002"/>
                      <a:pt x="782866" y="179618"/>
                    </a:cubicBezTo>
                    <a:cubicBezTo>
                      <a:pt x="811070" y="151309"/>
                      <a:pt x="828472" y="112200"/>
                      <a:pt x="828472" y="68916"/>
                    </a:cubicBezTo>
                    <a:cubicBezTo>
                      <a:pt x="828472" y="44161"/>
                      <a:pt x="822767" y="20709"/>
                      <a:pt x="812565" y="-81"/>
                    </a:cubicBezTo>
                    <a:cubicBezTo>
                      <a:pt x="805021" y="15507"/>
                      <a:pt x="794963" y="29597"/>
                      <a:pt x="782866" y="41699"/>
                    </a:cubicBezTo>
                    <a:cubicBezTo>
                      <a:pt x="754729" y="70074"/>
                      <a:pt x="715791" y="87587"/>
                      <a:pt x="672834" y="87587"/>
                    </a:cubicBezTo>
                    <a:lnTo>
                      <a:pt x="418335" y="87587"/>
                    </a:lnTo>
                    <a:cubicBezTo>
                      <a:pt x="369034" y="87587"/>
                      <a:pt x="324295" y="116886"/>
                      <a:pt x="304769" y="162435"/>
                    </a:cubicBezTo>
                    <a:cubicBezTo>
                      <a:pt x="275460" y="230786"/>
                      <a:pt x="206728" y="340600"/>
                      <a:pt x="47574" y="368994"/>
                    </a:cubicBezTo>
                    <a:cubicBezTo>
                      <a:pt x="19847" y="373947"/>
                      <a:pt x="-203" y="398493"/>
                      <a:pt x="-203" y="426830"/>
                    </a:cubicBezTo>
                    <a:cubicBezTo>
                      <a:pt x="-203" y="464234"/>
                      <a:pt x="34011" y="492000"/>
                      <a:pt x="70415" y="484456"/>
                    </a:cubicBezTo>
                    <a:cubicBezTo>
                      <a:pt x="313360" y="434135"/>
                      <a:pt x="368291" y="225500"/>
                      <a:pt x="368291" y="225500"/>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3" name="Freeform: Shape 12">
                <a:extLst>
                  <a:ext uri="{FF2B5EF4-FFF2-40B4-BE49-F238E27FC236}">
                    <a16:creationId xmlns:a16="http://schemas.microsoft.com/office/drawing/2014/main" id="{5693CA5F-1208-40B2-8B25-A30F590635D9}"/>
                  </a:ext>
                </a:extLst>
              </p:cNvPr>
              <p:cNvSpPr/>
              <p:nvPr/>
            </p:nvSpPr>
            <p:spPr>
              <a:xfrm>
                <a:off x="3887453" y="1167937"/>
                <a:ext cx="904875" cy="228600"/>
              </a:xfrm>
              <a:custGeom>
                <a:avLst/>
                <a:gdLst>
                  <a:gd name="connsiteX0" fmla="*/ 751339 w 904875"/>
                  <a:gd name="connsiteY0" fmla="*/ 228519 h 228600"/>
                  <a:gd name="connsiteX1" fmla="*/ 67977 w 904875"/>
                  <a:gd name="connsiteY1" fmla="*/ 228519 h 228600"/>
                  <a:gd name="connsiteX2" fmla="*/ -203 w 904875"/>
                  <a:gd name="connsiteY2" fmla="*/ 158272 h 228600"/>
                  <a:gd name="connsiteX3" fmla="*/ 67977 w 904875"/>
                  <a:gd name="connsiteY3" fmla="*/ 88016 h 228600"/>
                  <a:gd name="connsiteX4" fmla="*/ 751339 w 904875"/>
                  <a:gd name="connsiteY4" fmla="*/ 88016 h 228600"/>
                  <a:gd name="connsiteX5" fmla="*/ 888718 w 904875"/>
                  <a:gd name="connsiteY5" fmla="*/ -81 h 228600"/>
                  <a:gd name="connsiteX6" fmla="*/ 904672 w 904875"/>
                  <a:gd name="connsiteY6" fmla="*/ 70175 h 228600"/>
                  <a:gd name="connsiteX7" fmla="*/ 751339 w 904875"/>
                  <a:gd name="connsiteY7" fmla="*/ 228519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4875" h="228600">
                    <a:moveTo>
                      <a:pt x="751339" y="228519"/>
                    </a:moveTo>
                    <a:lnTo>
                      <a:pt x="67977" y="228519"/>
                    </a:lnTo>
                    <a:cubicBezTo>
                      <a:pt x="30324" y="228519"/>
                      <a:pt x="-203" y="197067"/>
                      <a:pt x="-203" y="158272"/>
                    </a:cubicBezTo>
                    <a:cubicBezTo>
                      <a:pt x="-203" y="119477"/>
                      <a:pt x="30324" y="88016"/>
                      <a:pt x="67977" y="88016"/>
                    </a:cubicBezTo>
                    <a:lnTo>
                      <a:pt x="751339" y="88016"/>
                    </a:lnTo>
                    <a:cubicBezTo>
                      <a:pt x="811613" y="87873"/>
                      <a:pt x="863695" y="52049"/>
                      <a:pt x="888718" y="-81"/>
                    </a:cubicBezTo>
                    <a:cubicBezTo>
                      <a:pt x="898947" y="21065"/>
                      <a:pt x="904672" y="44877"/>
                      <a:pt x="904672" y="70175"/>
                    </a:cubicBezTo>
                    <a:cubicBezTo>
                      <a:pt x="904672" y="157501"/>
                      <a:pt x="836092" y="228309"/>
                      <a:pt x="751339" y="2285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4" name="Freeform: Shape 13">
                <a:extLst>
                  <a:ext uri="{FF2B5EF4-FFF2-40B4-BE49-F238E27FC236}">
                    <a16:creationId xmlns:a16="http://schemas.microsoft.com/office/drawing/2014/main" id="{0108338A-4539-4C21-8649-80427BF2C0D2}"/>
                  </a:ext>
                </a:extLst>
              </p:cNvPr>
              <p:cNvSpPr/>
              <p:nvPr/>
            </p:nvSpPr>
            <p:spPr>
              <a:xfrm>
                <a:off x="3887453" y="1482262"/>
                <a:ext cx="1085850" cy="219075"/>
              </a:xfrm>
              <a:custGeom>
                <a:avLst/>
                <a:gdLst>
                  <a:gd name="connsiteX0" fmla="*/ 931771 w 1085850"/>
                  <a:gd name="connsiteY0" fmla="*/ 218994 h 219075"/>
                  <a:gd name="connsiteX1" fmla="*/ 68215 w 1085850"/>
                  <a:gd name="connsiteY1" fmla="*/ 218994 h 219075"/>
                  <a:gd name="connsiteX2" fmla="*/ -203 w 1085850"/>
                  <a:gd name="connsiteY2" fmla="*/ 151671 h 219075"/>
                  <a:gd name="connsiteX3" fmla="*/ 68215 w 1085850"/>
                  <a:gd name="connsiteY3" fmla="*/ 84349 h 219075"/>
                  <a:gd name="connsiteX4" fmla="*/ 931771 w 1085850"/>
                  <a:gd name="connsiteY4" fmla="*/ 84349 h 219075"/>
                  <a:gd name="connsiteX5" fmla="*/ 1069635 w 1085850"/>
                  <a:gd name="connsiteY5" fmla="*/ -81 h 219075"/>
                  <a:gd name="connsiteX6" fmla="*/ 1085647 w 1085850"/>
                  <a:gd name="connsiteY6" fmla="*/ 67242 h 219075"/>
                  <a:gd name="connsiteX7" fmla="*/ 931771 w 1085850"/>
                  <a:gd name="connsiteY7" fmla="*/ 218994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850" h="219075">
                    <a:moveTo>
                      <a:pt x="931771" y="218994"/>
                    </a:moveTo>
                    <a:lnTo>
                      <a:pt x="68215" y="218994"/>
                    </a:lnTo>
                    <a:cubicBezTo>
                      <a:pt x="30429" y="218994"/>
                      <a:pt x="-203" y="188847"/>
                      <a:pt x="-203" y="151671"/>
                    </a:cubicBezTo>
                    <a:cubicBezTo>
                      <a:pt x="-203" y="114495"/>
                      <a:pt x="30429" y="84349"/>
                      <a:pt x="68215" y="84349"/>
                    </a:cubicBezTo>
                    <a:lnTo>
                      <a:pt x="931771" y="84349"/>
                    </a:lnTo>
                    <a:cubicBezTo>
                      <a:pt x="992254" y="84206"/>
                      <a:pt x="1044527" y="49878"/>
                      <a:pt x="1069635" y="-81"/>
                    </a:cubicBezTo>
                    <a:cubicBezTo>
                      <a:pt x="1079903" y="20188"/>
                      <a:pt x="1085647" y="43010"/>
                      <a:pt x="1085647" y="67242"/>
                    </a:cubicBezTo>
                    <a:cubicBezTo>
                      <a:pt x="1085647" y="150928"/>
                      <a:pt x="1016819" y="218794"/>
                      <a:pt x="931771" y="218994"/>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5" name="Freeform: Shape 14">
                <a:extLst>
                  <a:ext uri="{FF2B5EF4-FFF2-40B4-BE49-F238E27FC236}">
                    <a16:creationId xmlns:a16="http://schemas.microsoft.com/office/drawing/2014/main" id="{397F5BF8-6242-4A9D-BB21-DE7D0AC3DEB2}"/>
                  </a:ext>
                </a:extLst>
              </p:cNvPr>
              <p:cNvSpPr/>
              <p:nvPr/>
            </p:nvSpPr>
            <p:spPr>
              <a:xfrm>
                <a:off x="3887453" y="1787062"/>
                <a:ext cx="942975" cy="219075"/>
              </a:xfrm>
              <a:custGeom>
                <a:avLst/>
                <a:gdLst>
                  <a:gd name="connsiteX0" fmla="*/ -203 w 942975"/>
                  <a:gd name="connsiteY0" fmla="*/ 151767 h 219075"/>
                  <a:gd name="connsiteX1" fmla="*/ 68186 w 942975"/>
                  <a:gd name="connsiteY1" fmla="*/ 84549 h 219075"/>
                  <a:gd name="connsiteX2" fmla="*/ 788458 w 942975"/>
                  <a:gd name="connsiteY2" fmla="*/ 83872 h 219075"/>
                  <a:gd name="connsiteX3" fmla="*/ 876021 w 942975"/>
                  <a:gd name="connsiteY3" fmla="*/ 57860 h 219075"/>
                  <a:gd name="connsiteX4" fmla="*/ 924627 w 942975"/>
                  <a:gd name="connsiteY4" fmla="*/ 4358 h 219075"/>
                  <a:gd name="connsiteX5" fmla="*/ 926960 w 942975"/>
                  <a:gd name="connsiteY5" fmla="*/ -81 h 219075"/>
                  <a:gd name="connsiteX6" fmla="*/ 942772 w 942975"/>
                  <a:gd name="connsiteY6" fmla="*/ 66804 h 219075"/>
                  <a:gd name="connsiteX7" fmla="*/ 924627 w 942975"/>
                  <a:gd name="connsiteY7" fmla="*/ 138803 h 219075"/>
                  <a:gd name="connsiteX8" fmla="*/ 876021 w 942975"/>
                  <a:gd name="connsiteY8" fmla="*/ 192305 h 219075"/>
                  <a:gd name="connsiteX9" fmla="*/ 788458 w 942975"/>
                  <a:gd name="connsiteY9" fmla="*/ 218318 h 219075"/>
                  <a:gd name="connsiteX10" fmla="*/ 68320 w 942975"/>
                  <a:gd name="connsiteY10" fmla="*/ 218994 h 219075"/>
                  <a:gd name="connsiteX11" fmla="*/ -203 w 942975"/>
                  <a:gd name="connsiteY11" fmla="*/ 151767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975" h="219075">
                    <a:moveTo>
                      <a:pt x="-203" y="151767"/>
                    </a:moveTo>
                    <a:cubicBezTo>
                      <a:pt x="-203" y="114667"/>
                      <a:pt x="30410" y="84577"/>
                      <a:pt x="68186" y="84549"/>
                    </a:cubicBezTo>
                    <a:lnTo>
                      <a:pt x="788458" y="83872"/>
                    </a:lnTo>
                    <a:cubicBezTo>
                      <a:pt x="820776" y="83872"/>
                      <a:pt x="851237" y="74528"/>
                      <a:pt x="876021" y="57860"/>
                    </a:cubicBezTo>
                    <a:cubicBezTo>
                      <a:pt x="896290" y="44220"/>
                      <a:pt x="912987" y="25865"/>
                      <a:pt x="924627" y="4358"/>
                    </a:cubicBezTo>
                    <a:cubicBezTo>
                      <a:pt x="925446" y="2872"/>
                      <a:pt x="926208" y="1395"/>
                      <a:pt x="926960" y="-81"/>
                    </a:cubicBezTo>
                    <a:cubicBezTo>
                      <a:pt x="937086" y="20083"/>
                      <a:pt x="942772" y="42801"/>
                      <a:pt x="942772" y="66804"/>
                    </a:cubicBezTo>
                    <a:cubicBezTo>
                      <a:pt x="942772" y="92826"/>
                      <a:pt x="936276" y="117353"/>
                      <a:pt x="924627" y="138803"/>
                    </a:cubicBezTo>
                    <a:cubicBezTo>
                      <a:pt x="912987" y="160311"/>
                      <a:pt x="896290" y="178665"/>
                      <a:pt x="876021" y="192305"/>
                    </a:cubicBezTo>
                    <a:cubicBezTo>
                      <a:pt x="851237" y="208974"/>
                      <a:pt x="820776" y="218318"/>
                      <a:pt x="788458" y="218318"/>
                    </a:cubicBezTo>
                    <a:lnTo>
                      <a:pt x="68320" y="218994"/>
                    </a:lnTo>
                    <a:cubicBezTo>
                      <a:pt x="30486" y="219023"/>
                      <a:pt x="-203" y="188914"/>
                      <a:pt x="-203" y="151767"/>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6" name="Freeform: Shape 15">
                <a:extLst>
                  <a:ext uri="{FF2B5EF4-FFF2-40B4-BE49-F238E27FC236}">
                    <a16:creationId xmlns:a16="http://schemas.microsoft.com/office/drawing/2014/main" id="{D68EC503-CE53-4EAD-AF6D-B88407906058}"/>
                  </a:ext>
                </a:extLst>
              </p:cNvPr>
              <p:cNvSpPr/>
              <p:nvPr/>
            </p:nvSpPr>
            <p:spPr>
              <a:xfrm>
                <a:off x="2296778" y="1082212"/>
                <a:ext cx="361950" cy="1038225"/>
              </a:xfrm>
              <a:custGeom>
                <a:avLst/>
                <a:gdLst>
                  <a:gd name="connsiteX0" fmla="*/ 361747 w 361950"/>
                  <a:gd name="connsiteY0" fmla="*/ -81 h 1038225"/>
                  <a:gd name="connsiteX1" fmla="*/ 361747 w 361950"/>
                  <a:gd name="connsiteY1" fmla="*/ 1038144 h 1038225"/>
                  <a:gd name="connsiteX2" fmla="*/ -203 w 361950"/>
                  <a:gd name="connsiteY2" fmla="*/ 1038144 h 1038225"/>
                  <a:gd name="connsiteX3" fmla="*/ -203 w 361950"/>
                  <a:gd name="connsiteY3" fmla="*/ -81 h 1038225"/>
                </a:gdLst>
                <a:ahLst/>
                <a:cxnLst>
                  <a:cxn ang="0">
                    <a:pos x="connsiteX0" y="connsiteY0"/>
                  </a:cxn>
                  <a:cxn ang="0">
                    <a:pos x="connsiteX1" y="connsiteY1"/>
                  </a:cxn>
                  <a:cxn ang="0">
                    <a:pos x="connsiteX2" y="connsiteY2"/>
                  </a:cxn>
                  <a:cxn ang="0">
                    <a:pos x="connsiteX3" y="connsiteY3"/>
                  </a:cxn>
                </a:cxnLst>
                <a:rect l="l" t="t" r="r" b="b"/>
                <a:pathLst>
                  <a:path w="361950" h="1038225">
                    <a:moveTo>
                      <a:pt x="361747" y="-81"/>
                    </a:moveTo>
                    <a:lnTo>
                      <a:pt x="361747" y="1038144"/>
                    </a:lnTo>
                    <a:lnTo>
                      <a:pt x="-203" y="103814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sp>
            <p:nvSpPr>
              <p:cNvPr id="17" name="Freeform: Shape 16">
                <a:extLst>
                  <a:ext uri="{FF2B5EF4-FFF2-40B4-BE49-F238E27FC236}">
                    <a16:creationId xmlns:a16="http://schemas.microsoft.com/office/drawing/2014/main" id="{12EC5C50-AEA0-4232-B5DA-2C0C3937E322}"/>
                  </a:ext>
                </a:extLst>
              </p:cNvPr>
              <p:cNvSpPr/>
              <p:nvPr/>
            </p:nvSpPr>
            <p:spPr>
              <a:xfrm>
                <a:off x="2296778" y="1977562"/>
                <a:ext cx="361950" cy="142875"/>
              </a:xfrm>
              <a:custGeom>
                <a:avLst/>
                <a:gdLst>
                  <a:gd name="connsiteX0" fmla="*/ 361747 w 361950"/>
                  <a:gd name="connsiteY0" fmla="*/ -81 h 142875"/>
                  <a:gd name="connsiteX1" fmla="*/ 361747 w 361950"/>
                  <a:gd name="connsiteY1" fmla="*/ 142794 h 142875"/>
                  <a:gd name="connsiteX2" fmla="*/ -203 w 361950"/>
                  <a:gd name="connsiteY2" fmla="*/ 142794 h 142875"/>
                  <a:gd name="connsiteX3" fmla="*/ -203 w 361950"/>
                  <a:gd name="connsiteY3" fmla="*/ -81 h 142875"/>
                </a:gdLst>
                <a:ahLst/>
                <a:cxnLst>
                  <a:cxn ang="0">
                    <a:pos x="connsiteX0" y="connsiteY0"/>
                  </a:cxn>
                  <a:cxn ang="0">
                    <a:pos x="connsiteX1" y="connsiteY1"/>
                  </a:cxn>
                  <a:cxn ang="0">
                    <a:pos x="connsiteX2" y="connsiteY2"/>
                  </a:cxn>
                  <a:cxn ang="0">
                    <a:pos x="connsiteX3" y="connsiteY3"/>
                  </a:cxn>
                </a:cxnLst>
                <a:rect l="l" t="t" r="r" b="b"/>
                <a:pathLst>
                  <a:path w="361950" h="142875">
                    <a:moveTo>
                      <a:pt x="361747" y="-81"/>
                    </a:moveTo>
                    <a:lnTo>
                      <a:pt x="361747" y="142794"/>
                    </a:lnTo>
                    <a:lnTo>
                      <a:pt x="-203" y="14279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grpSp>
      </p:grpSp>
      <p:pic>
        <p:nvPicPr>
          <p:cNvPr id="20" name="Notebook">
            <a:extLst>
              <a:ext uri="{FF2B5EF4-FFF2-40B4-BE49-F238E27FC236}">
                <a16:creationId xmlns:a16="http://schemas.microsoft.com/office/drawing/2014/main" id="{116842AE-A1BE-4E66-9ECA-1F69CE8196A9}"/>
              </a:ext>
            </a:extLst>
          </p:cNvPr>
          <p:cNvPicPr>
            <a:picLocks noChangeAspect="1"/>
          </p:cNvPicPr>
          <p:nvPr/>
        </p:nvPicPr>
        <p:blipFill rotWithShape="1">
          <a:blip r:embed="rId6">
            <a:extLst>
              <a:ext uri="{28A0092B-C50C-407E-A947-70E740481C1C}">
                <a14:useLocalDpi xmlns:a14="http://schemas.microsoft.com/office/drawing/2010/main" val="0"/>
              </a:ext>
            </a:extLst>
          </a:blip>
          <a:srcRect t="8097"/>
          <a:stretch/>
        </p:blipFill>
        <p:spPr>
          <a:xfrm>
            <a:off x="2195110" y="720081"/>
            <a:ext cx="5901882" cy="3959738"/>
          </a:xfrm>
          <a:prstGeom prst="rect">
            <a:avLst/>
          </a:prstGeom>
        </p:spPr>
      </p:pic>
      <p:pic>
        <p:nvPicPr>
          <p:cNvPr id="18" name="Thumb">
            <a:extLst>
              <a:ext uri="{FF2B5EF4-FFF2-40B4-BE49-F238E27FC236}">
                <a16:creationId xmlns:a16="http://schemas.microsoft.com/office/drawing/2014/main" id="{E0B9D273-266A-4CFD-883D-12312F64200D}"/>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l="54628" b="80068"/>
          <a:stretch>
            <a:fillRect/>
          </a:stretch>
        </p:blipFill>
        <p:spPr>
          <a:xfrm flipH="1">
            <a:off x="6714042" y="1918899"/>
            <a:ext cx="1382950" cy="309466"/>
          </a:xfrm>
          <a:custGeom>
            <a:avLst/>
            <a:gdLst>
              <a:gd name="connsiteX0" fmla="*/ 0 w 1382950"/>
              <a:gd name="connsiteY0" fmla="*/ 0 h 309466"/>
              <a:gd name="connsiteX1" fmla="*/ 1382950 w 1382950"/>
              <a:gd name="connsiteY1" fmla="*/ 0 h 309466"/>
              <a:gd name="connsiteX2" fmla="*/ 1382950 w 1382950"/>
              <a:gd name="connsiteY2" fmla="*/ 309466 h 309466"/>
              <a:gd name="connsiteX3" fmla="*/ 0 w 1382950"/>
              <a:gd name="connsiteY3" fmla="*/ 309466 h 309466"/>
              <a:gd name="connsiteX4" fmla="*/ 0 w 1382950"/>
              <a:gd name="connsiteY4" fmla="*/ 0 h 309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950" h="309466">
                <a:moveTo>
                  <a:pt x="0" y="0"/>
                </a:moveTo>
                <a:lnTo>
                  <a:pt x="1382950" y="0"/>
                </a:lnTo>
                <a:lnTo>
                  <a:pt x="1382950" y="309466"/>
                </a:lnTo>
                <a:lnTo>
                  <a:pt x="0" y="309466"/>
                </a:lnTo>
                <a:lnTo>
                  <a:pt x="0" y="0"/>
                </a:lnTo>
                <a:close/>
              </a:path>
            </a:pathLst>
          </a:custGeom>
        </p:spPr>
      </p:pic>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19" name="Picture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4179" y="230672"/>
            <a:ext cx="3711757" cy="499281"/>
          </a:xfrm>
          <a:prstGeom prst="rect">
            <a:avLst/>
          </a:prstGeom>
        </p:spPr>
      </p:pic>
      <p:sp>
        <p:nvSpPr>
          <p:cNvPr id="21" name="Rectangle: Rounded Corners 20">
            <a:extLst>
              <a:ext uri="{FF2B5EF4-FFF2-40B4-BE49-F238E27FC236}">
                <a16:creationId xmlns:a16="http://schemas.microsoft.com/office/drawing/2014/main" id="{7AB27B03-FC2A-4BA2-BCA5-7CB092439C1B}"/>
              </a:ext>
            </a:extLst>
          </p:cNvPr>
          <p:cNvSpPr/>
          <p:nvPr/>
        </p:nvSpPr>
        <p:spPr>
          <a:xfrm>
            <a:off x="3304431" y="2993654"/>
            <a:ext cx="689716" cy="20711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7F074D35-6742-4B9E-A23B-24CDC6A1DDD6}"/>
              </a:ext>
            </a:extLst>
          </p:cNvPr>
          <p:cNvSpPr/>
          <p:nvPr/>
        </p:nvSpPr>
        <p:spPr>
          <a:xfrm>
            <a:off x="6089501" y="3265802"/>
            <a:ext cx="758691" cy="18828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3" name="Rectangle: Rounded Corners 22">
            <a:extLst>
              <a:ext uri="{FF2B5EF4-FFF2-40B4-BE49-F238E27FC236}">
                <a16:creationId xmlns:a16="http://schemas.microsoft.com/office/drawing/2014/main" id="{A93A0FCE-4C23-47F6-B9A0-F58446119801}"/>
              </a:ext>
            </a:extLst>
          </p:cNvPr>
          <p:cNvSpPr/>
          <p:nvPr/>
        </p:nvSpPr>
        <p:spPr>
          <a:xfrm>
            <a:off x="3419872" y="3435846"/>
            <a:ext cx="1344068" cy="18828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4" name="Rectangle: Rounded Corners 23">
            <a:extLst>
              <a:ext uri="{FF2B5EF4-FFF2-40B4-BE49-F238E27FC236}">
                <a16:creationId xmlns:a16="http://schemas.microsoft.com/office/drawing/2014/main" id="{4C913680-07E0-4DDD-99B1-29B426BA6CC8}"/>
              </a:ext>
            </a:extLst>
          </p:cNvPr>
          <p:cNvSpPr/>
          <p:nvPr/>
        </p:nvSpPr>
        <p:spPr>
          <a:xfrm>
            <a:off x="6234233" y="3772595"/>
            <a:ext cx="570015" cy="18828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5" name="Rectangle: Rounded Corners 24">
            <a:extLst>
              <a:ext uri="{FF2B5EF4-FFF2-40B4-BE49-F238E27FC236}">
                <a16:creationId xmlns:a16="http://schemas.microsoft.com/office/drawing/2014/main" id="{921D0916-0B08-4EA3-8108-816630DFCBAE}"/>
              </a:ext>
            </a:extLst>
          </p:cNvPr>
          <p:cNvSpPr/>
          <p:nvPr/>
        </p:nvSpPr>
        <p:spPr>
          <a:xfrm>
            <a:off x="3520620" y="4020595"/>
            <a:ext cx="1344068" cy="18828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6" name="Rectangle: Rounded Corners 25">
            <a:extLst>
              <a:ext uri="{FF2B5EF4-FFF2-40B4-BE49-F238E27FC236}">
                <a16:creationId xmlns:a16="http://schemas.microsoft.com/office/drawing/2014/main" id="{63FDF3F0-46A8-4034-8736-59F20DE5EEB3}"/>
              </a:ext>
            </a:extLst>
          </p:cNvPr>
          <p:cNvSpPr/>
          <p:nvPr/>
        </p:nvSpPr>
        <p:spPr>
          <a:xfrm>
            <a:off x="6111319" y="4217569"/>
            <a:ext cx="758691" cy="18828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pic>
        <p:nvPicPr>
          <p:cNvPr id="27" name="Picture 26">
            <a:extLst>
              <a:ext uri="{FF2B5EF4-FFF2-40B4-BE49-F238E27FC236}">
                <a16:creationId xmlns:a16="http://schemas.microsoft.com/office/drawing/2014/main" id="{77288C4A-6247-4C91-B74B-A38CDBD71BEE}"/>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2661228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63" presetClass="path" presetSubtype="0" accel="50000" decel="50000" fill="hold" nodeType="withEffect">
                                  <p:stCondLst>
                                    <p:cond delay="0"/>
                                  </p:stCondLst>
                                  <p:childTnLst>
                                    <p:animMotion origin="layout" path="M 1.94444E-6 0 L 0.37604 0 " pathEditMode="relative" rAng="0" ptsTypes="AA">
                                      <p:cBhvr>
                                        <p:cTn id="15" dur="750" spd="-100000" fill="hold"/>
                                        <p:tgtEl>
                                          <p:spTgt spid="20"/>
                                        </p:tgtEl>
                                        <p:attrNameLst>
                                          <p:attrName>ppt_x</p:attrName>
                                          <p:attrName>ppt_y</p:attrName>
                                        </p:attrNameLst>
                                      </p:cBhvr>
                                      <p:rCtr x="18802" y="0"/>
                                    </p:animMotion>
                                  </p:childTnLst>
                                </p:cTn>
                              </p:par>
                              <p:par>
                                <p:cTn id="16" presetID="63" presetClass="path" presetSubtype="0" accel="50000" decel="50000" fill="hold" nodeType="withEffect">
                                  <p:stCondLst>
                                    <p:cond delay="0"/>
                                  </p:stCondLst>
                                  <p:childTnLst>
                                    <p:animMotion origin="layout" path="M 3.33333E-6 0 L 0.37691 0 " pathEditMode="relative" rAng="0" ptsTypes="AA">
                                      <p:cBhvr>
                                        <p:cTn id="17" dur="750" spd="-100000" fill="hold"/>
                                        <p:tgtEl>
                                          <p:spTgt spid="6"/>
                                        </p:tgtEl>
                                        <p:attrNameLst>
                                          <p:attrName>ppt_x</p:attrName>
                                          <p:attrName>ppt_y</p:attrName>
                                        </p:attrNameLst>
                                      </p:cBhvr>
                                      <p:rCtr x="18837" y="0"/>
                                    </p:animMotion>
                                  </p:childTnLst>
                                </p:cTn>
                              </p:par>
                              <p:par>
                                <p:cTn id="18" presetID="63" presetClass="path" presetSubtype="0" accel="50000" decel="50000" fill="hold" nodeType="withEffect">
                                  <p:stCondLst>
                                    <p:cond delay="0"/>
                                  </p:stCondLst>
                                  <p:childTnLst>
                                    <p:animMotion origin="layout" path="M -2.22222E-6 3.58025E-6 L 0.37604 3.58025E-6 " pathEditMode="relative" rAng="0" ptsTypes="AA">
                                      <p:cBhvr>
                                        <p:cTn id="19" dur="750" spd="-100000" fill="hold"/>
                                        <p:tgtEl>
                                          <p:spTgt spid="18"/>
                                        </p:tgtEl>
                                        <p:attrNameLst>
                                          <p:attrName>ppt_x</p:attrName>
                                          <p:attrName>ppt_y</p:attrName>
                                        </p:attrNameLst>
                                      </p:cBhvr>
                                      <p:rCtr x="18802" y="0"/>
                                    </p:animMotion>
                                  </p:childTnLst>
                                </p:cTn>
                              </p:par>
                              <p:par>
                                <p:cTn id="20" presetID="63" presetClass="path" presetSubtype="0" accel="50000" decel="50000" fill="hold" nodeType="withEffect">
                                  <p:stCondLst>
                                    <p:cond delay="700"/>
                                  </p:stCondLst>
                                  <p:childTnLst>
                                    <p:animMotion origin="layout" path="M -2.22222E-6 3.58025E-6 L 0.37656 3.58025E-6 " pathEditMode="relative" rAng="0" ptsTypes="AA">
                                      <p:cBhvr>
                                        <p:cTn id="21" dur="750" fill="hold"/>
                                        <p:tgtEl>
                                          <p:spTgt spid="18"/>
                                        </p:tgtEl>
                                        <p:attrNameLst>
                                          <p:attrName>ppt_x</p:attrName>
                                          <p:attrName>ppt_y</p:attrName>
                                        </p:attrNameLst>
                                      </p:cBhvr>
                                      <p:rCtr x="18819" y="0"/>
                                    </p:animMotion>
                                  </p:childTnLst>
                                </p:cTn>
                              </p:par>
                              <p:par>
                                <p:cTn id="22" presetID="63" presetClass="path" presetSubtype="0" accel="50000" decel="50000" fill="hold" nodeType="withEffect">
                                  <p:stCondLst>
                                    <p:cond delay="700"/>
                                  </p:stCondLst>
                                  <p:childTnLst>
                                    <p:animMotion origin="layout" path="M 3.33333E-6 0 L 0.37743 0 " pathEditMode="relative" rAng="0" ptsTypes="AA">
                                      <p:cBhvr>
                                        <p:cTn id="23" dur="750" fill="hold"/>
                                        <p:tgtEl>
                                          <p:spTgt spid="6"/>
                                        </p:tgtEl>
                                        <p:attrNameLst>
                                          <p:attrName>ppt_x</p:attrName>
                                          <p:attrName>ppt_y</p:attrName>
                                        </p:attrNameLst>
                                      </p:cBhvr>
                                      <p:rCtr x="18872" y="0"/>
                                    </p:animMotion>
                                  </p:childTnLst>
                                </p:cTn>
                              </p:par>
                            </p:childTnLst>
                          </p:cTn>
                        </p:par>
                      </p:childTnLst>
                    </p:cTn>
                  </p:par>
                  <p:par>
                    <p:cTn id="24" fill="hold">
                      <p:stCondLst>
                        <p:cond delay="indefinite"/>
                      </p:stCondLst>
                      <p:childTnLst>
                        <p:par>
                          <p:cTn id="25" fill="hold">
                            <p:stCondLst>
                              <p:cond delay="0"/>
                            </p:stCondLst>
                            <p:childTnLst>
                              <p:par>
                                <p:cTn id="26" presetID="22" presetClass="exit" presetSubtype="8" fill="hold" grpId="0" nodeType="clickEffect">
                                  <p:stCondLst>
                                    <p:cond delay="0"/>
                                  </p:stCondLst>
                                  <p:childTnLst>
                                    <p:animEffect transition="out" filter="wipe(left)">
                                      <p:cBhvr>
                                        <p:cTn id="27" dur="500"/>
                                        <p:tgtEl>
                                          <p:spTgt spid="21"/>
                                        </p:tgtEl>
                                      </p:cBhvr>
                                    </p:animEffect>
                                    <p:set>
                                      <p:cBhvr>
                                        <p:cTn id="28" dur="1" fill="hold">
                                          <p:stCondLst>
                                            <p:cond delay="499"/>
                                          </p:stCondLst>
                                        </p:cTn>
                                        <p:tgtEl>
                                          <p:spTgt spid="21"/>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8" fill="hold" grpId="0" nodeType="clickEffect">
                                  <p:stCondLst>
                                    <p:cond delay="0"/>
                                  </p:stCondLst>
                                  <p:childTnLst>
                                    <p:animEffect transition="out" filter="wipe(left)">
                                      <p:cBhvr>
                                        <p:cTn id="32" dur="500"/>
                                        <p:tgtEl>
                                          <p:spTgt spid="22"/>
                                        </p:tgtEl>
                                      </p:cBhvr>
                                    </p:animEffect>
                                    <p:set>
                                      <p:cBhvr>
                                        <p:cTn id="33" dur="1" fill="hold">
                                          <p:stCondLst>
                                            <p:cond delay="499"/>
                                          </p:stCondLst>
                                        </p:cTn>
                                        <p:tgtEl>
                                          <p:spTgt spid="22"/>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8" fill="hold" grpId="0" nodeType="clickEffect">
                                  <p:stCondLst>
                                    <p:cond delay="0"/>
                                  </p:stCondLst>
                                  <p:childTnLst>
                                    <p:animEffect transition="out" filter="wipe(left)">
                                      <p:cBhvr>
                                        <p:cTn id="37" dur="500"/>
                                        <p:tgtEl>
                                          <p:spTgt spid="23"/>
                                        </p:tgtEl>
                                      </p:cBhvr>
                                    </p:animEffect>
                                    <p:set>
                                      <p:cBhvr>
                                        <p:cTn id="38" dur="1" fill="hold">
                                          <p:stCondLst>
                                            <p:cond delay="499"/>
                                          </p:stCondLst>
                                        </p:cTn>
                                        <p:tgtEl>
                                          <p:spTgt spid="2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8" fill="hold" grpId="0" nodeType="clickEffect">
                                  <p:stCondLst>
                                    <p:cond delay="0"/>
                                  </p:stCondLst>
                                  <p:childTnLst>
                                    <p:animEffect transition="out" filter="wipe(left)">
                                      <p:cBhvr>
                                        <p:cTn id="42" dur="500"/>
                                        <p:tgtEl>
                                          <p:spTgt spid="24"/>
                                        </p:tgtEl>
                                      </p:cBhvr>
                                    </p:animEffect>
                                    <p:set>
                                      <p:cBhvr>
                                        <p:cTn id="43" dur="1" fill="hold">
                                          <p:stCondLst>
                                            <p:cond delay="499"/>
                                          </p:stCondLst>
                                        </p:cTn>
                                        <p:tgtEl>
                                          <p:spTgt spid="24"/>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8" fill="hold" grpId="0" nodeType="clickEffect">
                                  <p:stCondLst>
                                    <p:cond delay="0"/>
                                  </p:stCondLst>
                                  <p:childTnLst>
                                    <p:animEffect transition="out" filter="wipe(left)">
                                      <p:cBhvr>
                                        <p:cTn id="47" dur="500"/>
                                        <p:tgtEl>
                                          <p:spTgt spid="25"/>
                                        </p:tgtEl>
                                      </p:cBhvr>
                                    </p:animEffect>
                                    <p:set>
                                      <p:cBhvr>
                                        <p:cTn id="48" dur="1" fill="hold">
                                          <p:stCondLst>
                                            <p:cond delay="499"/>
                                          </p:stCondLst>
                                        </p:cTn>
                                        <p:tgtEl>
                                          <p:spTgt spid="25"/>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8" fill="hold" grpId="0" nodeType="clickEffect">
                                  <p:stCondLst>
                                    <p:cond delay="0"/>
                                  </p:stCondLst>
                                  <p:childTnLst>
                                    <p:animEffect transition="out" filter="wipe(left)">
                                      <p:cBhvr>
                                        <p:cTn id="52" dur="500"/>
                                        <p:tgtEl>
                                          <p:spTgt spid="26"/>
                                        </p:tgtEl>
                                      </p:cBhvr>
                                    </p:animEffect>
                                    <p:set>
                                      <p:cBhvr>
                                        <p:cTn id="53"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7"/>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grpSp>
        <p:nvGrpSpPr>
          <p:cNvPr id="6" name="Hand">
            <a:extLst>
              <a:ext uri="{FF2B5EF4-FFF2-40B4-BE49-F238E27FC236}">
                <a16:creationId xmlns:a16="http://schemas.microsoft.com/office/drawing/2014/main" id="{F19896F8-5F55-4E0A-B5AA-29AC75BB5F73}"/>
              </a:ext>
            </a:extLst>
          </p:cNvPr>
          <p:cNvGrpSpPr/>
          <p:nvPr/>
        </p:nvGrpSpPr>
        <p:grpSpPr>
          <a:xfrm flipH="1">
            <a:off x="6723567" y="1928426"/>
            <a:ext cx="5488504" cy="1543049"/>
            <a:chOff x="-515201" y="777412"/>
            <a:chExt cx="5488504" cy="1543049"/>
          </a:xfrm>
        </p:grpSpPr>
        <p:sp>
          <p:nvSpPr>
            <p:cNvPr id="7" name="Rectangle 6">
              <a:extLst>
                <a:ext uri="{FF2B5EF4-FFF2-40B4-BE49-F238E27FC236}">
                  <a16:creationId xmlns:a16="http://schemas.microsoft.com/office/drawing/2014/main" id="{A74AF7BC-2E3B-494C-8E88-DC0A62601BA6}"/>
                </a:ext>
              </a:extLst>
            </p:cNvPr>
            <p:cNvSpPr/>
            <p:nvPr/>
          </p:nvSpPr>
          <p:spPr>
            <a:xfrm>
              <a:off x="-515201" y="1087848"/>
              <a:ext cx="2450029" cy="1033756"/>
            </a:xfrm>
            <a:prstGeom prst="rect">
              <a:avLst/>
            </a:prstGeom>
            <a:solidFill>
              <a:srgbClr val="FFCE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sp>
          <p:nvSpPr>
            <p:cNvPr id="8" name="Rectangle 7">
              <a:extLst>
                <a:ext uri="{FF2B5EF4-FFF2-40B4-BE49-F238E27FC236}">
                  <a16:creationId xmlns:a16="http://schemas.microsoft.com/office/drawing/2014/main" id="{2EA25168-6052-4F62-AEDD-E48E764A1C1D}"/>
                </a:ext>
              </a:extLst>
            </p:cNvPr>
            <p:cNvSpPr/>
            <p:nvPr/>
          </p:nvSpPr>
          <p:spPr>
            <a:xfrm>
              <a:off x="-515201" y="1977864"/>
              <a:ext cx="2452408" cy="143740"/>
            </a:xfrm>
            <a:prstGeom prst="rect">
              <a:avLst/>
            </a:prstGeom>
            <a:solidFill>
              <a:srgbClr val="FFB0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grpSp>
          <p:nvGrpSpPr>
            <p:cNvPr id="9" name="Graphic 50">
              <a:extLst>
                <a:ext uri="{FF2B5EF4-FFF2-40B4-BE49-F238E27FC236}">
                  <a16:creationId xmlns:a16="http://schemas.microsoft.com/office/drawing/2014/main" id="{3112BE74-F8CD-404E-9BDE-5BBF1A69D70B}"/>
                </a:ext>
              </a:extLst>
            </p:cNvPr>
            <p:cNvGrpSpPr/>
            <p:nvPr/>
          </p:nvGrpSpPr>
          <p:grpSpPr>
            <a:xfrm>
              <a:off x="1934828" y="777412"/>
              <a:ext cx="3038475" cy="1543049"/>
              <a:chOff x="1934828" y="777412"/>
              <a:chExt cx="3038475" cy="1543049"/>
            </a:xfrm>
          </p:grpSpPr>
          <p:sp>
            <p:nvSpPr>
              <p:cNvPr id="10" name="Freeform: Shape 9">
                <a:extLst>
                  <a:ext uri="{FF2B5EF4-FFF2-40B4-BE49-F238E27FC236}">
                    <a16:creationId xmlns:a16="http://schemas.microsoft.com/office/drawing/2014/main" id="{A450EAE4-AABA-45B2-BCDC-09158AD7E1C9}"/>
                  </a:ext>
                </a:extLst>
              </p:cNvPr>
              <p:cNvSpPr/>
              <p:nvPr/>
            </p:nvSpPr>
            <p:spPr>
              <a:xfrm>
                <a:off x="1934828" y="777412"/>
                <a:ext cx="3038475" cy="1543049"/>
              </a:xfrm>
              <a:custGeom>
                <a:avLst/>
                <a:gdLst>
                  <a:gd name="connsiteX0" fmla="*/ 2534285 w 3038475"/>
                  <a:gd name="connsiteY0" fmla="*/ 1389158 h 1543049"/>
                  <a:gd name="connsiteX1" fmla="*/ 2380418 w 3038475"/>
                  <a:gd name="connsiteY1" fmla="*/ 1235339 h 1543049"/>
                  <a:gd name="connsiteX2" fmla="*/ 2741302 w 3038475"/>
                  <a:gd name="connsiteY2" fmla="*/ 1235339 h 1543049"/>
                  <a:gd name="connsiteX3" fmla="*/ 2895169 w 3038475"/>
                  <a:gd name="connsiteY3" fmla="*/ 1081529 h 1543049"/>
                  <a:gd name="connsiteX4" fmla="*/ 2741302 w 3038475"/>
                  <a:gd name="connsiteY4" fmla="*/ 927720 h 1543049"/>
                  <a:gd name="connsiteX5" fmla="*/ 2884405 w 3038475"/>
                  <a:gd name="connsiteY5" fmla="*/ 927720 h 1543049"/>
                  <a:gd name="connsiteX6" fmla="*/ 3038272 w 3038475"/>
                  <a:gd name="connsiteY6" fmla="*/ 773900 h 1543049"/>
                  <a:gd name="connsiteX7" fmla="*/ 2884405 w 3038475"/>
                  <a:gd name="connsiteY7" fmla="*/ 620091 h 1543049"/>
                  <a:gd name="connsiteX8" fmla="*/ 2707402 w 3038475"/>
                  <a:gd name="connsiteY8" fmla="*/ 620091 h 1543049"/>
                  <a:gd name="connsiteX9" fmla="*/ 2860879 w 3038475"/>
                  <a:gd name="connsiteY9" fmla="*/ 466281 h 1543049"/>
                  <a:gd name="connsiteX10" fmla="*/ 2707012 w 3038475"/>
                  <a:gd name="connsiteY10" fmla="*/ 312471 h 1543049"/>
                  <a:gd name="connsiteX11" fmla="*/ 2096145 w 3038475"/>
                  <a:gd name="connsiteY11" fmla="*/ 312471 h 1543049"/>
                  <a:gd name="connsiteX12" fmla="*/ 2252469 w 3038475"/>
                  <a:gd name="connsiteY12" fmla="*/ 156195 h 1543049"/>
                  <a:gd name="connsiteX13" fmla="*/ 2096145 w 3038475"/>
                  <a:gd name="connsiteY13" fmla="*/ -81 h 1543049"/>
                  <a:gd name="connsiteX14" fmla="*/ 1477820 w 3038475"/>
                  <a:gd name="connsiteY14" fmla="*/ -81 h 1543049"/>
                  <a:gd name="connsiteX15" fmla="*/ 1286663 w 3038475"/>
                  <a:gd name="connsiteY15" fmla="*/ 64449 h 1543049"/>
                  <a:gd name="connsiteX16" fmla="*/ 1045909 w 3038475"/>
                  <a:gd name="connsiteY16" fmla="*/ 247930 h 1543049"/>
                  <a:gd name="connsiteX17" fmla="*/ 854752 w 3038475"/>
                  <a:gd name="connsiteY17" fmla="*/ 312462 h 1543049"/>
                  <a:gd name="connsiteX18" fmla="*/ 726926 w 3038475"/>
                  <a:gd name="connsiteY18" fmla="*/ 312462 h 1543049"/>
                  <a:gd name="connsiteX19" fmla="*/ 557933 w 3038475"/>
                  <a:gd name="connsiteY19" fmla="*/ 364402 h 1543049"/>
                  <a:gd name="connsiteX20" fmla="*/ 362976 w 3038475"/>
                  <a:gd name="connsiteY20" fmla="*/ 312462 h 1543049"/>
                  <a:gd name="connsiteX21" fmla="*/ -203 w 3038475"/>
                  <a:gd name="connsiteY21" fmla="*/ 312462 h 1543049"/>
                  <a:gd name="connsiteX22" fmla="*/ -203 w 3038475"/>
                  <a:gd name="connsiteY22" fmla="*/ 1346886 h 1543049"/>
                  <a:gd name="connsiteX23" fmla="*/ 362976 w 3038475"/>
                  <a:gd name="connsiteY23" fmla="*/ 1346886 h 1543049"/>
                  <a:gd name="connsiteX24" fmla="*/ 544951 w 3038475"/>
                  <a:gd name="connsiteY24" fmla="*/ 1297156 h 1543049"/>
                  <a:gd name="connsiteX25" fmla="*/ 726926 w 3038475"/>
                  <a:gd name="connsiteY25" fmla="*/ 1346886 h 1543049"/>
                  <a:gd name="connsiteX26" fmla="*/ 874202 w 3038475"/>
                  <a:gd name="connsiteY26" fmla="*/ 1346886 h 1543049"/>
                  <a:gd name="connsiteX27" fmla="*/ 1034526 w 3038475"/>
                  <a:gd name="connsiteY27" fmla="*/ 1390673 h 1543049"/>
                  <a:gd name="connsiteX28" fmla="*/ 1218321 w 3038475"/>
                  <a:gd name="connsiteY28" fmla="*/ 1499182 h 1543049"/>
                  <a:gd name="connsiteX29" fmla="*/ 1378645 w 3038475"/>
                  <a:gd name="connsiteY29" fmla="*/ 1542968 h 1543049"/>
                  <a:gd name="connsiteX30" fmla="*/ 1464132 w 3038475"/>
                  <a:gd name="connsiteY30" fmla="*/ 1542968 h 1543049"/>
                  <a:gd name="connsiteX31" fmla="*/ 2380418 w 3038475"/>
                  <a:gd name="connsiteY31" fmla="*/ 1542968 h 1543049"/>
                  <a:gd name="connsiteX32" fmla="*/ 2534285 w 3038475"/>
                  <a:gd name="connsiteY32" fmla="*/ 1389158 h 154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38475" h="1543049">
                    <a:moveTo>
                      <a:pt x="2534285" y="1389158"/>
                    </a:moveTo>
                    <a:cubicBezTo>
                      <a:pt x="2534285" y="1304205"/>
                      <a:pt x="2465391" y="1235339"/>
                      <a:pt x="2380418" y="1235339"/>
                    </a:cubicBezTo>
                    <a:lnTo>
                      <a:pt x="2741302" y="1235339"/>
                    </a:lnTo>
                    <a:cubicBezTo>
                      <a:pt x="2826284" y="1235339"/>
                      <a:pt x="2895169" y="1166474"/>
                      <a:pt x="2895169" y="1081529"/>
                    </a:cubicBezTo>
                    <a:cubicBezTo>
                      <a:pt x="2895169" y="996585"/>
                      <a:pt x="2826274" y="927720"/>
                      <a:pt x="2741302" y="927720"/>
                    </a:cubicBezTo>
                    <a:lnTo>
                      <a:pt x="2884405" y="927720"/>
                    </a:lnTo>
                    <a:cubicBezTo>
                      <a:pt x="2969378" y="927720"/>
                      <a:pt x="3038272" y="858854"/>
                      <a:pt x="3038272" y="773900"/>
                    </a:cubicBezTo>
                    <a:cubicBezTo>
                      <a:pt x="3038272" y="688957"/>
                      <a:pt x="2969378" y="620091"/>
                      <a:pt x="2884405" y="620091"/>
                    </a:cubicBezTo>
                    <a:lnTo>
                      <a:pt x="2707402" y="620091"/>
                    </a:lnTo>
                    <a:cubicBezTo>
                      <a:pt x="2792203" y="619881"/>
                      <a:pt x="2860879" y="551101"/>
                      <a:pt x="2860879" y="466281"/>
                    </a:cubicBezTo>
                    <a:cubicBezTo>
                      <a:pt x="2860879" y="381337"/>
                      <a:pt x="2791994" y="312471"/>
                      <a:pt x="2707012" y="312471"/>
                    </a:cubicBezTo>
                    <a:lnTo>
                      <a:pt x="2096145" y="312471"/>
                    </a:lnTo>
                    <a:cubicBezTo>
                      <a:pt x="2182480" y="312471"/>
                      <a:pt x="2252469" y="242501"/>
                      <a:pt x="2252469" y="156195"/>
                    </a:cubicBezTo>
                    <a:cubicBezTo>
                      <a:pt x="2252469" y="69887"/>
                      <a:pt x="2182480" y="-81"/>
                      <a:pt x="2096145" y="-81"/>
                    </a:cubicBezTo>
                    <a:lnTo>
                      <a:pt x="1477820" y="-81"/>
                    </a:lnTo>
                    <a:cubicBezTo>
                      <a:pt x="1408754" y="-81"/>
                      <a:pt x="1341593" y="22593"/>
                      <a:pt x="1286663" y="64449"/>
                    </a:cubicBezTo>
                    <a:lnTo>
                      <a:pt x="1045909" y="247930"/>
                    </a:lnTo>
                    <a:cubicBezTo>
                      <a:pt x="990978" y="289792"/>
                      <a:pt x="923827" y="312462"/>
                      <a:pt x="854752" y="312462"/>
                    </a:cubicBezTo>
                    <a:lnTo>
                      <a:pt x="726926" y="312462"/>
                    </a:lnTo>
                    <a:lnTo>
                      <a:pt x="557933" y="364402"/>
                    </a:lnTo>
                    <a:lnTo>
                      <a:pt x="362976" y="312462"/>
                    </a:lnTo>
                    <a:lnTo>
                      <a:pt x="-203" y="312462"/>
                    </a:lnTo>
                    <a:lnTo>
                      <a:pt x="-203" y="1346886"/>
                    </a:lnTo>
                    <a:lnTo>
                      <a:pt x="362976" y="1346886"/>
                    </a:lnTo>
                    <a:lnTo>
                      <a:pt x="544951" y="1297156"/>
                    </a:lnTo>
                    <a:lnTo>
                      <a:pt x="726926" y="1346886"/>
                    </a:lnTo>
                    <a:lnTo>
                      <a:pt x="874202" y="1346886"/>
                    </a:lnTo>
                    <a:cubicBezTo>
                      <a:pt x="930599" y="1346886"/>
                      <a:pt x="985968" y="1362012"/>
                      <a:pt x="1034526" y="1390673"/>
                    </a:cubicBezTo>
                    <a:lnTo>
                      <a:pt x="1218321" y="1499182"/>
                    </a:lnTo>
                    <a:cubicBezTo>
                      <a:pt x="1266879" y="1527852"/>
                      <a:pt x="1322248" y="1542968"/>
                      <a:pt x="1378645" y="1542968"/>
                    </a:cubicBezTo>
                    <a:lnTo>
                      <a:pt x="1464132" y="1542968"/>
                    </a:lnTo>
                    <a:lnTo>
                      <a:pt x="2380418" y="1542968"/>
                    </a:lnTo>
                    <a:cubicBezTo>
                      <a:pt x="2465391" y="1542978"/>
                      <a:pt x="2534285" y="1474112"/>
                      <a:pt x="2534285" y="1389158"/>
                    </a:cubicBezTo>
                    <a:close/>
                  </a:path>
                </a:pathLst>
              </a:custGeom>
              <a:solidFill>
                <a:srgbClr val="FFCEBF"/>
              </a:solidFill>
              <a:ln w="9525" cap="flat">
                <a:noFill/>
                <a:prstDash val="solid"/>
                <a:miter/>
              </a:ln>
            </p:spPr>
            <p:txBody>
              <a:bodyPr rtlCol="0" anchor="ctr"/>
              <a:lstStyle/>
              <a:p>
                <a:pPr defTabSz="685783"/>
                <a:endParaRPr lang="en-PH">
                  <a:solidFill>
                    <a:prstClr val="black"/>
                  </a:solidFill>
                </a:endParaRPr>
              </a:p>
            </p:txBody>
          </p:sp>
          <p:sp>
            <p:nvSpPr>
              <p:cNvPr id="11" name="Freeform: Shape 10">
                <a:extLst>
                  <a:ext uri="{FF2B5EF4-FFF2-40B4-BE49-F238E27FC236}">
                    <a16:creationId xmlns:a16="http://schemas.microsoft.com/office/drawing/2014/main" id="{0FB85DC6-4BC2-4758-9F74-4EEA8B9C8D9B}"/>
                  </a:ext>
                </a:extLst>
              </p:cNvPr>
              <p:cNvSpPr/>
              <p:nvPr/>
            </p:nvSpPr>
            <p:spPr>
              <a:xfrm>
                <a:off x="1934828" y="1977562"/>
                <a:ext cx="2533650" cy="342900"/>
              </a:xfrm>
              <a:custGeom>
                <a:avLst/>
                <a:gdLst>
                  <a:gd name="connsiteX0" fmla="*/ 2379637 w 2533650"/>
                  <a:gd name="connsiteY0" fmla="*/ 342819 h 342900"/>
                  <a:gd name="connsiteX1" fmla="*/ 1378236 w 2533650"/>
                  <a:gd name="connsiteY1" fmla="*/ 342819 h 342900"/>
                  <a:gd name="connsiteX2" fmla="*/ 1217930 w 2533650"/>
                  <a:gd name="connsiteY2" fmla="*/ 298718 h 342900"/>
                  <a:gd name="connsiteX3" fmla="*/ 1034222 w 2533650"/>
                  <a:gd name="connsiteY3" fmla="*/ 189476 h 342900"/>
                  <a:gd name="connsiteX4" fmla="*/ 873916 w 2533650"/>
                  <a:gd name="connsiteY4" fmla="*/ 145432 h 342900"/>
                  <a:gd name="connsiteX5" fmla="*/ -203 w 2533650"/>
                  <a:gd name="connsiteY5" fmla="*/ 145432 h 342900"/>
                  <a:gd name="connsiteX6" fmla="*/ 130 w 2533650"/>
                  <a:gd name="connsiteY6" fmla="*/ -81 h 342900"/>
                  <a:gd name="connsiteX7" fmla="*/ 873916 w 2533650"/>
                  <a:gd name="connsiteY7" fmla="*/ -81 h 342900"/>
                  <a:gd name="connsiteX8" fmla="*/ 1034212 w 2533650"/>
                  <a:gd name="connsiteY8" fmla="*/ 43953 h 342900"/>
                  <a:gd name="connsiteX9" fmla="*/ 1217921 w 2533650"/>
                  <a:gd name="connsiteY9" fmla="*/ 153195 h 342900"/>
                  <a:gd name="connsiteX10" fmla="*/ 1378227 w 2533650"/>
                  <a:gd name="connsiteY10" fmla="*/ 197306 h 342900"/>
                  <a:gd name="connsiteX11" fmla="*/ 2379628 w 2533650"/>
                  <a:gd name="connsiteY11" fmla="*/ 197306 h 342900"/>
                  <a:gd name="connsiteX12" fmla="*/ 2515435 w 2533650"/>
                  <a:gd name="connsiteY12" fmla="*/ 115200 h 342900"/>
                  <a:gd name="connsiteX13" fmla="*/ 2533447 w 2533650"/>
                  <a:gd name="connsiteY13" fmla="*/ 187962 h 342900"/>
                  <a:gd name="connsiteX14" fmla="*/ 2379637 w 2533650"/>
                  <a:gd name="connsiteY14" fmla="*/ 342819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33650" h="342900">
                    <a:moveTo>
                      <a:pt x="2379637" y="342819"/>
                    </a:moveTo>
                    <a:lnTo>
                      <a:pt x="1378236" y="342819"/>
                    </a:lnTo>
                    <a:cubicBezTo>
                      <a:pt x="1321791" y="342819"/>
                      <a:pt x="1266451" y="327570"/>
                      <a:pt x="1217930" y="298718"/>
                    </a:cubicBezTo>
                    <a:lnTo>
                      <a:pt x="1034222" y="189476"/>
                    </a:lnTo>
                    <a:cubicBezTo>
                      <a:pt x="985635" y="160615"/>
                      <a:pt x="930285" y="145432"/>
                      <a:pt x="873916" y="145432"/>
                    </a:cubicBezTo>
                    <a:lnTo>
                      <a:pt x="-203" y="145432"/>
                    </a:lnTo>
                    <a:lnTo>
                      <a:pt x="130" y="-81"/>
                    </a:lnTo>
                    <a:lnTo>
                      <a:pt x="873916" y="-81"/>
                    </a:lnTo>
                    <a:cubicBezTo>
                      <a:pt x="930285" y="-81"/>
                      <a:pt x="985625" y="15102"/>
                      <a:pt x="1034212" y="43953"/>
                    </a:cubicBezTo>
                    <a:lnTo>
                      <a:pt x="1217921" y="153195"/>
                    </a:lnTo>
                    <a:cubicBezTo>
                      <a:pt x="1266451" y="182056"/>
                      <a:pt x="1321791" y="197306"/>
                      <a:pt x="1378227" y="197306"/>
                    </a:cubicBezTo>
                    <a:lnTo>
                      <a:pt x="2379628" y="197306"/>
                    </a:lnTo>
                    <a:cubicBezTo>
                      <a:pt x="2438454" y="197306"/>
                      <a:pt x="2489575" y="164044"/>
                      <a:pt x="2515435" y="115200"/>
                    </a:cubicBezTo>
                    <a:cubicBezTo>
                      <a:pt x="2526970" y="136917"/>
                      <a:pt x="2533447" y="161644"/>
                      <a:pt x="2533447" y="187962"/>
                    </a:cubicBezTo>
                    <a:cubicBezTo>
                      <a:pt x="2533457" y="273496"/>
                      <a:pt x="2464600" y="342819"/>
                      <a:pt x="2379637" y="3428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2" name="Freeform: Shape 11">
                <a:extLst>
                  <a:ext uri="{FF2B5EF4-FFF2-40B4-BE49-F238E27FC236}">
                    <a16:creationId xmlns:a16="http://schemas.microsoft.com/office/drawing/2014/main" id="{46223F60-D4E9-4107-84E8-F447EA6FCD7C}"/>
                  </a:ext>
                </a:extLst>
              </p:cNvPr>
              <p:cNvSpPr/>
              <p:nvPr/>
            </p:nvSpPr>
            <p:spPr>
              <a:xfrm>
                <a:off x="3354053" y="863137"/>
                <a:ext cx="828675" cy="485778"/>
              </a:xfrm>
              <a:custGeom>
                <a:avLst/>
                <a:gdLst>
                  <a:gd name="connsiteX0" fmla="*/ 368291 w 828675"/>
                  <a:gd name="connsiteY0" fmla="*/ 225500 h 485778"/>
                  <a:gd name="connsiteX1" fmla="*/ 672834 w 828675"/>
                  <a:gd name="connsiteY1" fmla="*/ 225500 h 485778"/>
                  <a:gd name="connsiteX2" fmla="*/ 782866 w 828675"/>
                  <a:gd name="connsiteY2" fmla="*/ 179618 h 485778"/>
                  <a:gd name="connsiteX3" fmla="*/ 828472 w 828675"/>
                  <a:gd name="connsiteY3" fmla="*/ 68916 h 485778"/>
                  <a:gd name="connsiteX4" fmla="*/ 812565 w 828675"/>
                  <a:gd name="connsiteY4" fmla="*/ -81 h 485778"/>
                  <a:gd name="connsiteX5" fmla="*/ 782866 w 828675"/>
                  <a:gd name="connsiteY5" fmla="*/ 41699 h 485778"/>
                  <a:gd name="connsiteX6" fmla="*/ 672834 w 828675"/>
                  <a:gd name="connsiteY6" fmla="*/ 87587 h 485778"/>
                  <a:gd name="connsiteX7" fmla="*/ 418335 w 828675"/>
                  <a:gd name="connsiteY7" fmla="*/ 87587 h 485778"/>
                  <a:gd name="connsiteX8" fmla="*/ 304769 w 828675"/>
                  <a:gd name="connsiteY8" fmla="*/ 162435 h 485778"/>
                  <a:gd name="connsiteX9" fmla="*/ 47574 w 828675"/>
                  <a:gd name="connsiteY9" fmla="*/ 368994 h 485778"/>
                  <a:gd name="connsiteX10" fmla="*/ -203 w 828675"/>
                  <a:gd name="connsiteY10" fmla="*/ 426830 h 485778"/>
                  <a:gd name="connsiteX11" fmla="*/ 70415 w 828675"/>
                  <a:gd name="connsiteY11" fmla="*/ 484456 h 485778"/>
                  <a:gd name="connsiteX12" fmla="*/ 368291 w 828675"/>
                  <a:gd name="connsiteY12" fmla="*/ 225500 h 48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8675" h="485778">
                    <a:moveTo>
                      <a:pt x="368291" y="225500"/>
                    </a:moveTo>
                    <a:lnTo>
                      <a:pt x="672834" y="225500"/>
                    </a:lnTo>
                    <a:cubicBezTo>
                      <a:pt x="715791" y="225500"/>
                      <a:pt x="754729" y="208002"/>
                      <a:pt x="782866" y="179618"/>
                    </a:cubicBezTo>
                    <a:cubicBezTo>
                      <a:pt x="811070" y="151309"/>
                      <a:pt x="828472" y="112200"/>
                      <a:pt x="828472" y="68916"/>
                    </a:cubicBezTo>
                    <a:cubicBezTo>
                      <a:pt x="828472" y="44161"/>
                      <a:pt x="822767" y="20709"/>
                      <a:pt x="812565" y="-81"/>
                    </a:cubicBezTo>
                    <a:cubicBezTo>
                      <a:pt x="805021" y="15507"/>
                      <a:pt x="794963" y="29597"/>
                      <a:pt x="782866" y="41699"/>
                    </a:cubicBezTo>
                    <a:cubicBezTo>
                      <a:pt x="754729" y="70074"/>
                      <a:pt x="715791" y="87587"/>
                      <a:pt x="672834" y="87587"/>
                    </a:cubicBezTo>
                    <a:lnTo>
                      <a:pt x="418335" y="87587"/>
                    </a:lnTo>
                    <a:cubicBezTo>
                      <a:pt x="369034" y="87587"/>
                      <a:pt x="324295" y="116886"/>
                      <a:pt x="304769" y="162435"/>
                    </a:cubicBezTo>
                    <a:cubicBezTo>
                      <a:pt x="275460" y="230786"/>
                      <a:pt x="206728" y="340600"/>
                      <a:pt x="47574" y="368994"/>
                    </a:cubicBezTo>
                    <a:cubicBezTo>
                      <a:pt x="19847" y="373947"/>
                      <a:pt x="-203" y="398493"/>
                      <a:pt x="-203" y="426830"/>
                    </a:cubicBezTo>
                    <a:cubicBezTo>
                      <a:pt x="-203" y="464234"/>
                      <a:pt x="34011" y="492000"/>
                      <a:pt x="70415" y="484456"/>
                    </a:cubicBezTo>
                    <a:cubicBezTo>
                      <a:pt x="313360" y="434135"/>
                      <a:pt x="368291" y="225500"/>
                      <a:pt x="368291" y="225500"/>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3" name="Freeform: Shape 12">
                <a:extLst>
                  <a:ext uri="{FF2B5EF4-FFF2-40B4-BE49-F238E27FC236}">
                    <a16:creationId xmlns:a16="http://schemas.microsoft.com/office/drawing/2014/main" id="{5693CA5F-1208-40B2-8B25-A30F590635D9}"/>
                  </a:ext>
                </a:extLst>
              </p:cNvPr>
              <p:cNvSpPr/>
              <p:nvPr/>
            </p:nvSpPr>
            <p:spPr>
              <a:xfrm>
                <a:off x="3887453" y="1167937"/>
                <a:ext cx="904875" cy="228600"/>
              </a:xfrm>
              <a:custGeom>
                <a:avLst/>
                <a:gdLst>
                  <a:gd name="connsiteX0" fmla="*/ 751339 w 904875"/>
                  <a:gd name="connsiteY0" fmla="*/ 228519 h 228600"/>
                  <a:gd name="connsiteX1" fmla="*/ 67977 w 904875"/>
                  <a:gd name="connsiteY1" fmla="*/ 228519 h 228600"/>
                  <a:gd name="connsiteX2" fmla="*/ -203 w 904875"/>
                  <a:gd name="connsiteY2" fmla="*/ 158272 h 228600"/>
                  <a:gd name="connsiteX3" fmla="*/ 67977 w 904875"/>
                  <a:gd name="connsiteY3" fmla="*/ 88016 h 228600"/>
                  <a:gd name="connsiteX4" fmla="*/ 751339 w 904875"/>
                  <a:gd name="connsiteY4" fmla="*/ 88016 h 228600"/>
                  <a:gd name="connsiteX5" fmla="*/ 888718 w 904875"/>
                  <a:gd name="connsiteY5" fmla="*/ -81 h 228600"/>
                  <a:gd name="connsiteX6" fmla="*/ 904672 w 904875"/>
                  <a:gd name="connsiteY6" fmla="*/ 70175 h 228600"/>
                  <a:gd name="connsiteX7" fmla="*/ 751339 w 904875"/>
                  <a:gd name="connsiteY7" fmla="*/ 228519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4875" h="228600">
                    <a:moveTo>
                      <a:pt x="751339" y="228519"/>
                    </a:moveTo>
                    <a:lnTo>
                      <a:pt x="67977" y="228519"/>
                    </a:lnTo>
                    <a:cubicBezTo>
                      <a:pt x="30324" y="228519"/>
                      <a:pt x="-203" y="197067"/>
                      <a:pt x="-203" y="158272"/>
                    </a:cubicBezTo>
                    <a:cubicBezTo>
                      <a:pt x="-203" y="119477"/>
                      <a:pt x="30324" y="88016"/>
                      <a:pt x="67977" y="88016"/>
                    </a:cubicBezTo>
                    <a:lnTo>
                      <a:pt x="751339" y="88016"/>
                    </a:lnTo>
                    <a:cubicBezTo>
                      <a:pt x="811613" y="87873"/>
                      <a:pt x="863695" y="52049"/>
                      <a:pt x="888718" y="-81"/>
                    </a:cubicBezTo>
                    <a:cubicBezTo>
                      <a:pt x="898947" y="21065"/>
                      <a:pt x="904672" y="44877"/>
                      <a:pt x="904672" y="70175"/>
                    </a:cubicBezTo>
                    <a:cubicBezTo>
                      <a:pt x="904672" y="157501"/>
                      <a:pt x="836092" y="228309"/>
                      <a:pt x="751339" y="2285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4" name="Freeform: Shape 13">
                <a:extLst>
                  <a:ext uri="{FF2B5EF4-FFF2-40B4-BE49-F238E27FC236}">
                    <a16:creationId xmlns:a16="http://schemas.microsoft.com/office/drawing/2014/main" id="{0108338A-4539-4C21-8649-80427BF2C0D2}"/>
                  </a:ext>
                </a:extLst>
              </p:cNvPr>
              <p:cNvSpPr/>
              <p:nvPr/>
            </p:nvSpPr>
            <p:spPr>
              <a:xfrm>
                <a:off x="3887453" y="1482262"/>
                <a:ext cx="1085850" cy="219075"/>
              </a:xfrm>
              <a:custGeom>
                <a:avLst/>
                <a:gdLst>
                  <a:gd name="connsiteX0" fmla="*/ 931771 w 1085850"/>
                  <a:gd name="connsiteY0" fmla="*/ 218994 h 219075"/>
                  <a:gd name="connsiteX1" fmla="*/ 68215 w 1085850"/>
                  <a:gd name="connsiteY1" fmla="*/ 218994 h 219075"/>
                  <a:gd name="connsiteX2" fmla="*/ -203 w 1085850"/>
                  <a:gd name="connsiteY2" fmla="*/ 151671 h 219075"/>
                  <a:gd name="connsiteX3" fmla="*/ 68215 w 1085850"/>
                  <a:gd name="connsiteY3" fmla="*/ 84349 h 219075"/>
                  <a:gd name="connsiteX4" fmla="*/ 931771 w 1085850"/>
                  <a:gd name="connsiteY4" fmla="*/ 84349 h 219075"/>
                  <a:gd name="connsiteX5" fmla="*/ 1069635 w 1085850"/>
                  <a:gd name="connsiteY5" fmla="*/ -81 h 219075"/>
                  <a:gd name="connsiteX6" fmla="*/ 1085647 w 1085850"/>
                  <a:gd name="connsiteY6" fmla="*/ 67242 h 219075"/>
                  <a:gd name="connsiteX7" fmla="*/ 931771 w 1085850"/>
                  <a:gd name="connsiteY7" fmla="*/ 218994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850" h="219075">
                    <a:moveTo>
                      <a:pt x="931771" y="218994"/>
                    </a:moveTo>
                    <a:lnTo>
                      <a:pt x="68215" y="218994"/>
                    </a:lnTo>
                    <a:cubicBezTo>
                      <a:pt x="30429" y="218994"/>
                      <a:pt x="-203" y="188847"/>
                      <a:pt x="-203" y="151671"/>
                    </a:cubicBezTo>
                    <a:cubicBezTo>
                      <a:pt x="-203" y="114495"/>
                      <a:pt x="30429" y="84349"/>
                      <a:pt x="68215" y="84349"/>
                    </a:cubicBezTo>
                    <a:lnTo>
                      <a:pt x="931771" y="84349"/>
                    </a:lnTo>
                    <a:cubicBezTo>
                      <a:pt x="992254" y="84206"/>
                      <a:pt x="1044527" y="49878"/>
                      <a:pt x="1069635" y="-81"/>
                    </a:cubicBezTo>
                    <a:cubicBezTo>
                      <a:pt x="1079903" y="20188"/>
                      <a:pt x="1085647" y="43010"/>
                      <a:pt x="1085647" y="67242"/>
                    </a:cubicBezTo>
                    <a:cubicBezTo>
                      <a:pt x="1085647" y="150928"/>
                      <a:pt x="1016819" y="218794"/>
                      <a:pt x="931771" y="218994"/>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5" name="Freeform: Shape 14">
                <a:extLst>
                  <a:ext uri="{FF2B5EF4-FFF2-40B4-BE49-F238E27FC236}">
                    <a16:creationId xmlns:a16="http://schemas.microsoft.com/office/drawing/2014/main" id="{397F5BF8-6242-4A9D-BB21-DE7D0AC3DEB2}"/>
                  </a:ext>
                </a:extLst>
              </p:cNvPr>
              <p:cNvSpPr/>
              <p:nvPr/>
            </p:nvSpPr>
            <p:spPr>
              <a:xfrm>
                <a:off x="3887453" y="1787062"/>
                <a:ext cx="942975" cy="219075"/>
              </a:xfrm>
              <a:custGeom>
                <a:avLst/>
                <a:gdLst>
                  <a:gd name="connsiteX0" fmla="*/ -203 w 942975"/>
                  <a:gd name="connsiteY0" fmla="*/ 151767 h 219075"/>
                  <a:gd name="connsiteX1" fmla="*/ 68186 w 942975"/>
                  <a:gd name="connsiteY1" fmla="*/ 84549 h 219075"/>
                  <a:gd name="connsiteX2" fmla="*/ 788458 w 942975"/>
                  <a:gd name="connsiteY2" fmla="*/ 83872 h 219075"/>
                  <a:gd name="connsiteX3" fmla="*/ 876021 w 942975"/>
                  <a:gd name="connsiteY3" fmla="*/ 57860 h 219075"/>
                  <a:gd name="connsiteX4" fmla="*/ 924627 w 942975"/>
                  <a:gd name="connsiteY4" fmla="*/ 4358 h 219075"/>
                  <a:gd name="connsiteX5" fmla="*/ 926960 w 942975"/>
                  <a:gd name="connsiteY5" fmla="*/ -81 h 219075"/>
                  <a:gd name="connsiteX6" fmla="*/ 942772 w 942975"/>
                  <a:gd name="connsiteY6" fmla="*/ 66804 h 219075"/>
                  <a:gd name="connsiteX7" fmla="*/ 924627 w 942975"/>
                  <a:gd name="connsiteY7" fmla="*/ 138803 h 219075"/>
                  <a:gd name="connsiteX8" fmla="*/ 876021 w 942975"/>
                  <a:gd name="connsiteY8" fmla="*/ 192305 h 219075"/>
                  <a:gd name="connsiteX9" fmla="*/ 788458 w 942975"/>
                  <a:gd name="connsiteY9" fmla="*/ 218318 h 219075"/>
                  <a:gd name="connsiteX10" fmla="*/ 68320 w 942975"/>
                  <a:gd name="connsiteY10" fmla="*/ 218994 h 219075"/>
                  <a:gd name="connsiteX11" fmla="*/ -203 w 942975"/>
                  <a:gd name="connsiteY11" fmla="*/ 151767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975" h="219075">
                    <a:moveTo>
                      <a:pt x="-203" y="151767"/>
                    </a:moveTo>
                    <a:cubicBezTo>
                      <a:pt x="-203" y="114667"/>
                      <a:pt x="30410" y="84577"/>
                      <a:pt x="68186" y="84549"/>
                    </a:cubicBezTo>
                    <a:lnTo>
                      <a:pt x="788458" y="83872"/>
                    </a:lnTo>
                    <a:cubicBezTo>
                      <a:pt x="820776" y="83872"/>
                      <a:pt x="851237" y="74528"/>
                      <a:pt x="876021" y="57860"/>
                    </a:cubicBezTo>
                    <a:cubicBezTo>
                      <a:pt x="896290" y="44220"/>
                      <a:pt x="912987" y="25865"/>
                      <a:pt x="924627" y="4358"/>
                    </a:cubicBezTo>
                    <a:cubicBezTo>
                      <a:pt x="925446" y="2872"/>
                      <a:pt x="926208" y="1395"/>
                      <a:pt x="926960" y="-81"/>
                    </a:cubicBezTo>
                    <a:cubicBezTo>
                      <a:pt x="937086" y="20083"/>
                      <a:pt x="942772" y="42801"/>
                      <a:pt x="942772" y="66804"/>
                    </a:cubicBezTo>
                    <a:cubicBezTo>
                      <a:pt x="942772" y="92826"/>
                      <a:pt x="936276" y="117353"/>
                      <a:pt x="924627" y="138803"/>
                    </a:cubicBezTo>
                    <a:cubicBezTo>
                      <a:pt x="912987" y="160311"/>
                      <a:pt x="896290" y="178665"/>
                      <a:pt x="876021" y="192305"/>
                    </a:cubicBezTo>
                    <a:cubicBezTo>
                      <a:pt x="851237" y="208974"/>
                      <a:pt x="820776" y="218318"/>
                      <a:pt x="788458" y="218318"/>
                    </a:cubicBezTo>
                    <a:lnTo>
                      <a:pt x="68320" y="218994"/>
                    </a:lnTo>
                    <a:cubicBezTo>
                      <a:pt x="30486" y="219023"/>
                      <a:pt x="-203" y="188914"/>
                      <a:pt x="-203" y="151767"/>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6" name="Freeform: Shape 15">
                <a:extLst>
                  <a:ext uri="{FF2B5EF4-FFF2-40B4-BE49-F238E27FC236}">
                    <a16:creationId xmlns:a16="http://schemas.microsoft.com/office/drawing/2014/main" id="{D68EC503-CE53-4EAD-AF6D-B88407906058}"/>
                  </a:ext>
                </a:extLst>
              </p:cNvPr>
              <p:cNvSpPr/>
              <p:nvPr/>
            </p:nvSpPr>
            <p:spPr>
              <a:xfrm>
                <a:off x="2296778" y="1082212"/>
                <a:ext cx="361950" cy="1038225"/>
              </a:xfrm>
              <a:custGeom>
                <a:avLst/>
                <a:gdLst>
                  <a:gd name="connsiteX0" fmla="*/ 361747 w 361950"/>
                  <a:gd name="connsiteY0" fmla="*/ -81 h 1038225"/>
                  <a:gd name="connsiteX1" fmla="*/ 361747 w 361950"/>
                  <a:gd name="connsiteY1" fmla="*/ 1038144 h 1038225"/>
                  <a:gd name="connsiteX2" fmla="*/ -203 w 361950"/>
                  <a:gd name="connsiteY2" fmla="*/ 1038144 h 1038225"/>
                  <a:gd name="connsiteX3" fmla="*/ -203 w 361950"/>
                  <a:gd name="connsiteY3" fmla="*/ -81 h 1038225"/>
                </a:gdLst>
                <a:ahLst/>
                <a:cxnLst>
                  <a:cxn ang="0">
                    <a:pos x="connsiteX0" y="connsiteY0"/>
                  </a:cxn>
                  <a:cxn ang="0">
                    <a:pos x="connsiteX1" y="connsiteY1"/>
                  </a:cxn>
                  <a:cxn ang="0">
                    <a:pos x="connsiteX2" y="connsiteY2"/>
                  </a:cxn>
                  <a:cxn ang="0">
                    <a:pos x="connsiteX3" y="connsiteY3"/>
                  </a:cxn>
                </a:cxnLst>
                <a:rect l="l" t="t" r="r" b="b"/>
                <a:pathLst>
                  <a:path w="361950" h="1038225">
                    <a:moveTo>
                      <a:pt x="361747" y="-81"/>
                    </a:moveTo>
                    <a:lnTo>
                      <a:pt x="361747" y="1038144"/>
                    </a:lnTo>
                    <a:lnTo>
                      <a:pt x="-203" y="103814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sp>
            <p:nvSpPr>
              <p:cNvPr id="17" name="Freeform: Shape 16">
                <a:extLst>
                  <a:ext uri="{FF2B5EF4-FFF2-40B4-BE49-F238E27FC236}">
                    <a16:creationId xmlns:a16="http://schemas.microsoft.com/office/drawing/2014/main" id="{12EC5C50-AEA0-4232-B5DA-2C0C3937E322}"/>
                  </a:ext>
                </a:extLst>
              </p:cNvPr>
              <p:cNvSpPr/>
              <p:nvPr/>
            </p:nvSpPr>
            <p:spPr>
              <a:xfrm>
                <a:off x="2296778" y="1977562"/>
                <a:ext cx="361950" cy="142875"/>
              </a:xfrm>
              <a:custGeom>
                <a:avLst/>
                <a:gdLst>
                  <a:gd name="connsiteX0" fmla="*/ 361747 w 361950"/>
                  <a:gd name="connsiteY0" fmla="*/ -81 h 142875"/>
                  <a:gd name="connsiteX1" fmla="*/ 361747 w 361950"/>
                  <a:gd name="connsiteY1" fmla="*/ 142794 h 142875"/>
                  <a:gd name="connsiteX2" fmla="*/ -203 w 361950"/>
                  <a:gd name="connsiteY2" fmla="*/ 142794 h 142875"/>
                  <a:gd name="connsiteX3" fmla="*/ -203 w 361950"/>
                  <a:gd name="connsiteY3" fmla="*/ -81 h 142875"/>
                </a:gdLst>
                <a:ahLst/>
                <a:cxnLst>
                  <a:cxn ang="0">
                    <a:pos x="connsiteX0" y="connsiteY0"/>
                  </a:cxn>
                  <a:cxn ang="0">
                    <a:pos x="connsiteX1" y="connsiteY1"/>
                  </a:cxn>
                  <a:cxn ang="0">
                    <a:pos x="connsiteX2" y="connsiteY2"/>
                  </a:cxn>
                  <a:cxn ang="0">
                    <a:pos x="connsiteX3" y="connsiteY3"/>
                  </a:cxn>
                </a:cxnLst>
                <a:rect l="l" t="t" r="r" b="b"/>
                <a:pathLst>
                  <a:path w="361950" h="142875">
                    <a:moveTo>
                      <a:pt x="361747" y="-81"/>
                    </a:moveTo>
                    <a:lnTo>
                      <a:pt x="361747" y="142794"/>
                    </a:lnTo>
                    <a:lnTo>
                      <a:pt x="-203" y="14279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grpSp>
      </p:grpSp>
      <p:pic>
        <p:nvPicPr>
          <p:cNvPr id="20" name="Notebook">
            <a:extLst>
              <a:ext uri="{FF2B5EF4-FFF2-40B4-BE49-F238E27FC236}">
                <a16:creationId xmlns:a16="http://schemas.microsoft.com/office/drawing/2014/main" id="{116842AE-A1BE-4E66-9ECA-1F69CE8196A9}"/>
              </a:ext>
            </a:extLst>
          </p:cNvPr>
          <p:cNvPicPr>
            <a:picLocks noChangeAspect="1"/>
          </p:cNvPicPr>
          <p:nvPr/>
        </p:nvPicPr>
        <p:blipFill rotWithShape="1">
          <a:blip r:embed="rId8">
            <a:extLst>
              <a:ext uri="{28A0092B-C50C-407E-A947-70E740481C1C}">
                <a14:useLocalDpi xmlns:a14="http://schemas.microsoft.com/office/drawing/2010/main" val="0"/>
              </a:ext>
            </a:extLst>
          </a:blip>
          <a:srcRect t="8097"/>
          <a:stretch/>
        </p:blipFill>
        <p:spPr>
          <a:xfrm>
            <a:off x="2195110" y="720081"/>
            <a:ext cx="5901882" cy="3959738"/>
          </a:xfrm>
          <a:prstGeom prst="rect">
            <a:avLst/>
          </a:prstGeom>
        </p:spPr>
      </p:pic>
      <p:pic>
        <p:nvPicPr>
          <p:cNvPr id="18" name="Thumb">
            <a:extLst>
              <a:ext uri="{FF2B5EF4-FFF2-40B4-BE49-F238E27FC236}">
                <a16:creationId xmlns:a16="http://schemas.microsoft.com/office/drawing/2014/main" id="{E0B9D273-266A-4CFD-883D-12312F64200D}"/>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l="54628" b="80068"/>
          <a:stretch>
            <a:fillRect/>
          </a:stretch>
        </p:blipFill>
        <p:spPr>
          <a:xfrm flipH="1">
            <a:off x="6714042" y="1918899"/>
            <a:ext cx="1382950" cy="309466"/>
          </a:xfrm>
          <a:custGeom>
            <a:avLst/>
            <a:gdLst>
              <a:gd name="connsiteX0" fmla="*/ 0 w 1382950"/>
              <a:gd name="connsiteY0" fmla="*/ 0 h 309466"/>
              <a:gd name="connsiteX1" fmla="*/ 1382950 w 1382950"/>
              <a:gd name="connsiteY1" fmla="*/ 0 h 309466"/>
              <a:gd name="connsiteX2" fmla="*/ 1382950 w 1382950"/>
              <a:gd name="connsiteY2" fmla="*/ 309466 h 309466"/>
              <a:gd name="connsiteX3" fmla="*/ 0 w 1382950"/>
              <a:gd name="connsiteY3" fmla="*/ 309466 h 309466"/>
              <a:gd name="connsiteX4" fmla="*/ 0 w 1382950"/>
              <a:gd name="connsiteY4" fmla="*/ 0 h 309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950" h="309466">
                <a:moveTo>
                  <a:pt x="0" y="0"/>
                </a:moveTo>
                <a:lnTo>
                  <a:pt x="1382950" y="0"/>
                </a:lnTo>
                <a:lnTo>
                  <a:pt x="1382950" y="309466"/>
                </a:lnTo>
                <a:lnTo>
                  <a:pt x="0" y="309466"/>
                </a:lnTo>
                <a:lnTo>
                  <a:pt x="0" y="0"/>
                </a:lnTo>
                <a:close/>
              </a:path>
            </a:pathLst>
          </a:custGeom>
        </p:spPr>
      </p:pic>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19" name="Picture 1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4179" y="230672"/>
            <a:ext cx="3711757" cy="499281"/>
          </a:xfrm>
          <a:prstGeom prst="rect">
            <a:avLst/>
          </a:prstGeom>
        </p:spPr>
      </p:pic>
      <p:pic>
        <p:nvPicPr>
          <p:cNvPr id="2" name="1.2.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2"/>
          <a:stretch>
            <a:fillRect/>
          </a:stretch>
        </p:blipFill>
        <p:spPr>
          <a:xfrm>
            <a:off x="3995936" y="385109"/>
            <a:ext cx="242425" cy="242425"/>
          </a:xfrm>
          <a:prstGeom prst="rect">
            <a:avLst/>
          </a:prstGeom>
        </p:spPr>
      </p:pic>
      <p:pic>
        <p:nvPicPr>
          <p:cNvPr id="21" name="Picture 20">
            <a:extLst>
              <a:ext uri="{FF2B5EF4-FFF2-40B4-BE49-F238E27FC236}">
                <a16:creationId xmlns:a16="http://schemas.microsoft.com/office/drawing/2014/main" id="{77288C4A-6247-4C91-B74B-A38CDBD71BEE}"/>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2484556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7770" fill="hold"/>
                                        <p:tgtEl>
                                          <p:spTgt spid="2"/>
                                        </p:tgtEl>
                                      </p:cBhvr>
                                    </p:cmd>
                                  </p:childTnLst>
                                </p:cTn>
                              </p:par>
                              <p:par>
                                <p:cTn id="7" presetID="10"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animEffect transition="in" filter="fade">
                                      <p:cBhvr>
                                        <p:cTn id="9" dur="500"/>
                                        <p:tgtEl>
                                          <p:spTgt spid="20"/>
                                        </p:tgtEl>
                                      </p:cBhvr>
                                    </p:animEffect>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63" presetClass="path" presetSubtype="0" accel="50000" decel="50000" fill="hold" nodeType="withEffect">
                                  <p:stCondLst>
                                    <p:cond delay="0"/>
                                  </p:stCondLst>
                                  <p:childTnLst>
                                    <p:animMotion origin="layout" path="M 1.94444E-6 0 L 0.37604 0 " pathEditMode="relative" rAng="0" ptsTypes="AA">
                                      <p:cBhvr>
                                        <p:cTn id="17" dur="750" spd="-100000" fill="hold"/>
                                        <p:tgtEl>
                                          <p:spTgt spid="20"/>
                                        </p:tgtEl>
                                        <p:attrNameLst>
                                          <p:attrName>ppt_x</p:attrName>
                                          <p:attrName>ppt_y</p:attrName>
                                        </p:attrNameLst>
                                      </p:cBhvr>
                                      <p:rCtr x="18802" y="0"/>
                                    </p:animMotion>
                                  </p:childTnLst>
                                </p:cTn>
                              </p:par>
                              <p:par>
                                <p:cTn id="18" presetID="63" presetClass="path" presetSubtype="0" accel="50000" decel="50000" fill="hold" nodeType="withEffect">
                                  <p:stCondLst>
                                    <p:cond delay="0"/>
                                  </p:stCondLst>
                                  <p:childTnLst>
                                    <p:animMotion origin="layout" path="M 3.33333E-6 0 L 0.37691 0 " pathEditMode="relative" rAng="0" ptsTypes="AA">
                                      <p:cBhvr>
                                        <p:cTn id="19" dur="750" spd="-100000" fill="hold"/>
                                        <p:tgtEl>
                                          <p:spTgt spid="6"/>
                                        </p:tgtEl>
                                        <p:attrNameLst>
                                          <p:attrName>ppt_x</p:attrName>
                                          <p:attrName>ppt_y</p:attrName>
                                        </p:attrNameLst>
                                      </p:cBhvr>
                                      <p:rCtr x="18837" y="0"/>
                                    </p:animMotion>
                                  </p:childTnLst>
                                </p:cTn>
                              </p:par>
                              <p:par>
                                <p:cTn id="20" presetID="63" presetClass="path" presetSubtype="0" accel="50000" decel="50000" fill="hold" nodeType="withEffect">
                                  <p:stCondLst>
                                    <p:cond delay="0"/>
                                  </p:stCondLst>
                                  <p:childTnLst>
                                    <p:animMotion origin="layout" path="M -2.22222E-6 3.58025E-6 L 0.37604 3.58025E-6 " pathEditMode="relative" rAng="0" ptsTypes="AA">
                                      <p:cBhvr>
                                        <p:cTn id="21" dur="750" spd="-100000" fill="hold"/>
                                        <p:tgtEl>
                                          <p:spTgt spid="18"/>
                                        </p:tgtEl>
                                        <p:attrNameLst>
                                          <p:attrName>ppt_x</p:attrName>
                                          <p:attrName>ppt_y</p:attrName>
                                        </p:attrNameLst>
                                      </p:cBhvr>
                                      <p:rCtr x="18802" y="0"/>
                                    </p:animMotion>
                                  </p:childTnLst>
                                </p:cTn>
                              </p:par>
                              <p:par>
                                <p:cTn id="22" presetID="63" presetClass="path" presetSubtype="0" accel="50000" decel="50000" fill="hold" nodeType="withEffect">
                                  <p:stCondLst>
                                    <p:cond delay="700"/>
                                  </p:stCondLst>
                                  <p:childTnLst>
                                    <p:animMotion origin="layout" path="M -2.22222E-6 3.58025E-6 L 0.37656 3.58025E-6 " pathEditMode="relative" rAng="0" ptsTypes="AA">
                                      <p:cBhvr>
                                        <p:cTn id="23" dur="750" fill="hold"/>
                                        <p:tgtEl>
                                          <p:spTgt spid="18"/>
                                        </p:tgtEl>
                                        <p:attrNameLst>
                                          <p:attrName>ppt_x</p:attrName>
                                          <p:attrName>ppt_y</p:attrName>
                                        </p:attrNameLst>
                                      </p:cBhvr>
                                      <p:rCtr x="18819" y="0"/>
                                    </p:animMotion>
                                  </p:childTnLst>
                                </p:cTn>
                              </p:par>
                              <p:par>
                                <p:cTn id="24" presetID="63" presetClass="path" presetSubtype="0" accel="50000" decel="50000" fill="hold" nodeType="withEffect">
                                  <p:stCondLst>
                                    <p:cond delay="700"/>
                                  </p:stCondLst>
                                  <p:childTnLst>
                                    <p:animMotion origin="layout" path="M 3.33333E-6 0 L 0.37743 0 " pathEditMode="relative" rAng="0" ptsTypes="AA">
                                      <p:cBhvr>
                                        <p:cTn id="25" dur="750" fill="hold"/>
                                        <p:tgtEl>
                                          <p:spTgt spid="6"/>
                                        </p:tgtEl>
                                        <p:attrNameLst>
                                          <p:attrName>ppt_x</p:attrName>
                                          <p:attrName>ppt_y</p:attrName>
                                        </p:attrNameLst>
                                      </p:cBhvr>
                                      <p:rCtr x="18872"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100000">
                <p:cTn id="26"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847838" y="483518"/>
            <a:ext cx="3500105" cy="4274206"/>
          </a:xfrm>
          <a:prstGeom prst="rect">
            <a:avLst/>
          </a:prstGeom>
          <a:solidFill>
            <a:schemeClr val="tx1"/>
          </a:solidFill>
          <a:ln w="190500" cap="sq">
            <a:solidFill>
              <a:schemeClr val="accent5">
                <a:lumMod val="40000"/>
                <a:lumOff val="60000"/>
              </a:schemeClr>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44525" y="262297"/>
            <a:ext cx="3487915" cy="4613709"/>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77288C4A-6247-4C91-B74B-A38CDBD71BE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652827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7"/>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grpSp>
        <p:nvGrpSpPr>
          <p:cNvPr id="6" name="Hand">
            <a:extLst>
              <a:ext uri="{FF2B5EF4-FFF2-40B4-BE49-F238E27FC236}">
                <a16:creationId xmlns:a16="http://schemas.microsoft.com/office/drawing/2014/main" id="{F19896F8-5F55-4E0A-B5AA-29AC75BB5F73}"/>
              </a:ext>
            </a:extLst>
          </p:cNvPr>
          <p:cNvGrpSpPr/>
          <p:nvPr/>
        </p:nvGrpSpPr>
        <p:grpSpPr>
          <a:xfrm flipH="1">
            <a:off x="6723567" y="3404965"/>
            <a:ext cx="5488504" cy="1543049"/>
            <a:chOff x="-515201" y="777412"/>
            <a:chExt cx="5488504" cy="1543049"/>
          </a:xfrm>
        </p:grpSpPr>
        <p:sp>
          <p:nvSpPr>
            <p:cNvPr id="7" name="Rectangle 6">
              <a:extLst>
                <a:ext uri="{FF2B5EF4-FFF2-40B4-BE49-F238E27FC236}">
                  <a16:creationId xmlns:a16="http://schemas.microsoft.com/office/drawing/2014/main" id="{A74AF7BC-2E3B-494C-8E88-DC0A62601BA6}"/>
                </a:ext>
              </a:extLst>
            </p:cNvPr>
            <p:cNvSpPr/>
            <p:nvPr/>
          </p:nvSpPr>
          <p:spPr>
            <a:xfrm>
              <a:off x="-515201" y="1087848"/>
              <a:ext cx="2450029" cy="1033756"/>
            </a:xfrm>
            <a:prstGeom prst="rect">
              <a:avLst/>
            </a:prstGeom>
            <a:solidFill>
              <a:srgbClr val="FFCE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sp>
          <p:nvSpPr>
            <p:cNvPr id="8" name="Rectangle 7">
              <a:extLst>
                <a:ext uri="{FF2B5EF4-FFF2-40B4-BE49-F238E27FC236}">
                  <a16:creationId xmlns:a16="http://schemas.microsoft.com/office/drawing/2014/main" id="{2EA25168-6052-4F62-AEDD-E48E764A1C1D}"/>
                </a:ext>
              </a:extLst>
            </p:cNvPr>
            <p:cNvSpPr/>
            <p:nvPr/>
          </p:nvSpPr>
          <p:spPr>
            <a:xfrm>
              <a:off x="-515201" y="1977864"/>
              <a:ext cx="2452408" cy="143740"/>
            </a:xfrm>
            <a:prstGeom prst="rect">
              <a:avLst/>
            </a:prstGeom>
            <a:solidFill>
              <a:srgbClr val="FFB0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grpSp>
          <p:nvGrpSpPr>
            <p:cNvPr id="9" name="Graphic 50">
              <a:extLst>
                <a:ext uri="{FF2B5EF4-FFF2-40B4-BE49-F238E27FC236}">
                  <a16:creationId xmlns:a16="http://schemas.microsoft.com/office/drawing/2014/main" id="{3112BE74-F8CD-404E-9BDE-5BBF1A69D70B}"/>
                </a:ext>
              </a:extLst>
            </p:cNvPr>
            <p:cNvGrpSpPr/>
            <p:nvPr/>
          </p:nvGrpSpPr>
          <p:grpSpPr>
            <a:xfrm>
              <a:off x="1934828" y="777412"/>
              <a:ext cx="3038475" cy="1543049"/>
              <a:chOff x="1934828" y="777412"/>
              <a:chExt cx="3038475" cy="1543049"/>
            </a:xfrm>
          </p:grpSpPr>
          <p:sp>
            <p:nvSpPr>
              <p:cNvPr id="10" name="Freeform: Shape 9">
                <a:extLst>
                  <a:ext uri="{FF2B5EF4-FFF2-40B4-BE49-F238E27FC236}">
                    <a16:creationId xmlns:a16="http://schemas.microsoft.com/office/drawing/2014/main" id="{A450EAE4-AABA-45B2-BCDC-09158AD7E1C9}"/>
                  </a:ext>
                </a:extLst>
              </p:cNvPr>
              <p:cNvSpPr/>
              <p:nvPr/>
            </p:nvSpPr>
            <p:spPr>
              <a:xfrm>
                <a:off x="1934828" y="777412"/>
                <a:ext cx="3038475" cy="1543049"/>
              </a:xfrm>
              <a:custGeom>
                <a:avLst/>
                <a:gdLst>
                  <a:gd name="connsiteX0" fmla="*/ 2534285 w 3038475"/>
                  <a:gd name="connsiteY0" fmla="*/ 1389158 h 1543049"/>
                  <a:gd name="connsiteX1" fmla="*/ 2380418 w 3038475"/>
                  <a:gd name="connsiteY1" fmla="*/ 1235339 h 1543049"/>
                  <a:gd name="connsiteX2" fmla="*/ 2741302 w 3038475"/>
                  <a:gd name="connsiteY2" fmla="*/ 1235339 h 1543049"/>
                  <a:gd name="connsiteX3" fmla="*/ 2895169 w 3038475"/>
                  <a:gd name="connsiteY3" fmla="*/ 1081529 h 1543049"/>
                  <a:gd name="connsiteX4" fmla="*/ 2741302 w 3038475"/>
                  <a:gd name="connsiteY4" fmla="*/ 927720 h 1543049"/>
                  <a:gd name="connsiteX5" fmla="*/ 2884405 w 3038475"/>
                  <a:gd name="connsiteY5" fmla="*/ 927720 h 1543049"/>
                  <a:gd name="connsiteX6" fmla="*/ 3038272 w 3038475"/>
                  <a:gd name="connsiteY6" fmla="*/ 773900 h 1543049"/>
                  <a:gd name="connsiteX7" fmla="*/ 2884405 w 3038475"/>
                  <a:gd name="connsiteY7" fmla="*/ 620091 h 1543049"/>
                  <a:gd name="connsiteX8" fmla="*/ 2707402 w 3038475"/>
                  <a:gd name="connsiteY8" fmla="*/ 620091 h 1543049"/>
                  <a:gd name="connsiteX9" fmla="*/ 2860879 w 3038475"/>
                  <a:gd name="connsiteY9" fmla="*/ 466281 h 1543049"/>
                  <a:gd name="connsiteX10" fmla="*/ 2707012 w 3038475"/>
                  <a:gd name="connsiteY10" fmla="*/ 312471 h 1543049"/>
                  <a:gd name="connsiteX11" fmla="*/ 2096145 w 3038475"/>
                  <a:gd name="connsiteY11" fmla="*/ 312471 h 1543049"/>
                  <a:gd name="connsiteX12" fmla="*/ 2252469 w 3038475"/>
                  <a:gd name="connsiteY12" fmla="*/ 156195 h 1543049"/>
                  <a:gd name="connsiteX13" fmla="*/ 2096145 w 3038475"/>
                  <a:gd name="connsiteY13" fmla="*/ -81 h 1543049"/>
                  <a:gd name="connsiteX14" fmla="*/ 1477820 w 3038475"/>
                  <a:gd name="connsiteY14" fmla="*/ -81 h 1543049"/>
                  <a:gd name="connsiteX15" fmla="*/ 1286663 w 3038475"/>
                  <a:gd name="connsiteY15" fmla="*/ 64449 h 1543049"/>
                  <a:gd name="connsiteX16" fmla="*/ 1045909 w 3038475"/>
                  <a:gd name="connsiteY16" fmla="*/ 247930 h 1543049"/>
                  <a:gd name="connsiteX17" fmla="*/ 854752 w 3038475"/>
                  <a:gd name="connsiteY17" fmla="*/ 312462 h 1543049"/>
                  <a:gd name="connsiteX18" fmla="*/ 726926 w 3038475"/>
                  <a:gd name="connsiteY18" fmla="*/ 312462 h 1543049"/>
                  <a:gd name="connsiteX19" fmla="*/ 557933 w 3038475"/>
                  <a:gd name="connsiteY19" fmla="*/ 364402 h 1543049"/>
                  <a:gd name="connsiteX20" fmla="*/ 362976 w 3038475"/>
                  <a:gd name="connsiteY20" fmla="*/ 312462 h 1543049"/>
                  <a:gd name="connsiteX21" fmla="*/ -203 w 3038475"/>
                  <a:gd name="connsiteY21" fmla="*/ 312462 h 1543049"/>
                  <a:gd name="connsiteX22" fmla="*/ -203 w 3038475"/>
                  <a:gd name="connsiteY22" fmla="*/ 1346886 h 1543049"/>
                  <a:gd name="connsiteX23" fmla="*/ 362976 w 3038475"/>
                  <a:gd name="connsiteY23" fmla="*/ 1346886 h 1543049"/>
                  <a:gd name="connsiteX24" fmla="*/ 544951 w 3038475"/>
                  <a:gd name="connsiteY24" fmla="*/ 1297156 h 1543049"/>
                  <a:gd name="connsiteX25" fmla="*/ 726926 w 3038475"/>
                  <a:gd name="connsiteY25" fmla="*/ 1346886 h 1543049"/>
                  <a:gd name="connsiteX26" fmla="*/ 874202 w 3038475"/>
                  <a:gd name="connsiteY26" fmla="*/ 1346886 h 1543049"/>
                  <a:gd name="connsiteX27" fmla="*/ 1034526 w 3038475"/>
                  <a:gd name="connsiteY27" fmla="*/ 1390673 h 1543049"/>
                  <a:gd name="connsiteX28" fmla="*/ 1218321 w 3038475"/>
                  <a:gd name="connsiteY28" fmla="*/ 1499182 h 1543049"/>
                  <a:gd name="connsiteX29" fmla="*/ 1378645 w 3038475"/>
                  <a:gd name="connsiteY29" fmla="*/ 1542968 h 1543049"/>
                  <a:gd name="connsiteX30" fmla="*/ 1464132 w 3038475"/>
                  <a:gd name="connsiteY30" fmla="*/ 1542968 h 1543049"/>
                  <a:gd name="connsiteX31" fmla="*/ 2380418 w 3038475"/>
                  <a:gd name="connsiteY31" fmla="*/ 1542968 h 1543049"/>
                  <a:gd name="connsiteX32" fmla="*/ 2534285 w 3038475"/>
                  <a:gd name="connsiteY32" fmla="*/ 1389158 h 154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38475" h="1543049">
                    <a:moveTo>
                      <a:pt x="2534285" y="1389158"/>
                    </a:moveTo>
                    <a:cubicBezTo>
                      <a:pt x="2534285" y="1304205"/>
                      <a:pt x="2465391" y="1235339"/>
                      <a:pt x="2380418" y="1235339"/>
                    </a:cubicBezTo>
                    <a:lnTo>
                      <a:pt x="2741302" y="1235339"/>
                    </a:lnTo>
                    <a:cubicBezTo>
                      <a:pt x="2826284" y="1235339"/>
                      <a:pt x="2895169" y="1166474"/>
                      <a:pt x="2895169" y="1081529"/>
                    </a:cubicBezTo>
                    <a:cubicBezTo>
                      <a:pt x="2895169" y="996585"/>
                      <a:pt x="2826274" y="927720"/>
                      <a:pt x="2741302" y="927720"/>
                    </a:cubicBezTo>
                    <a:lnTo>
                      <a:pt x="2884405" y="927720"/>
                    </a:lnTo>
                    <a:cubicBezTo>
                      <a:pt x="2969378" y="927720"/>
                      <a:pt x="3038272" y="858854"/>
                      <a:pt x="3038272" y="773900"/>
                    </a:cubicBezTo>
                    <a:cubicBezTo>
                      <a:pt x="3038272" y="688957"/>
                      <a:pt x="2969378" y="620091"/>
                      <a:pt x="2884405" y="620091"/>
                    </a:cubicBezTo>
                    <a:lnTo>
                      <a:pt x="2707402" y="620091"/>
                    </a:lnTo>
                    <a:cubicBezTo>
                      <a:pt x="2792203" y="619881"/>
                      <a:pt x="2860879" y="551101"/>
                      <a:pt x="2860879" y="466281"/>
                    </a:cubicBezTo>
                    <a:cubicBezTo>
                      <a:pt x="2860879" y="381337"/>
                      <a:pt x="2791994" y="312471"/>
                      <a:pt x="2707012" y="312471"/>
                    </a:cubicBezTo>
                    <a:lnTo>
                      <a:pt x="2096145" y="312471"/>
                    </a:lnTo>
                    <a:cubicBezTo>
                      <a:pt x="2182480" y="312471"/>
                      <a:pt x="2252469" y="242501"/>
                      <a:pt x="2252469" y="156195"/>
                    </a:cubicBezTo>
                    <a:cubicBezTo>
                      <a:pt x="2252469" y="69887"/>
                      <a:pt x="2182480" y="-81"/>
                      <a:pt x="2096145" y="-81"/>
                    </a:cubicBezTo>
                    <a:lnTo>
                      <a:pt x="1477820" y="-81"/>
                    </a:lnTo>
                    <a:cubicBezTo>
                      <a:pt x="1408754" y="-81"/>
                      <a:pt x="1341593" y="22593"/>
                      <a:pt x="1286663" y="64449"/>
                    </a:cubicBezTo>
                    <a:lnTo>
                      <a:pt x="1045909" y="247930"/>
                    </a:lnTo>
                    <a:cubicBezTo>
                      <a:pt x="990978" y="289792"/>
                      <a:pt x="923827" y="312462"/>
                      <a:pt x="854752" y="312462"/>
                    </a:cubicBezTo>
                    <a:lnTo>
                      <a:pt x="726926" y="312462"/>
                    </a:lnTo>
                    <a:lnTo>
                      <a:pt x="557933" y="364402"/>
                    </a:lnTo>
                    <a:lnTo>
                      <a:pt x="362976" y="312462"/>
                    </a:lnTo>
                    <a:lnTo>
                      <a:pt x="-203" y="312462"/>
                    </a:lnTo>
                    <a:lnTo>
                      <a:pt x="-203" y="1346886"/>
                    </a:lnTo>
                    <a:lnTo>
                      <a:pt x="362976" y="1346886"/>
                    </a:lnTo>
                    <a:lnTo>
                      <a:pt x="544951" y="1297156"/>
                    </a:lnTo>
                    <a:lnTo>
                      <a:pt x="726926" y="1346886"/>
                    </a:lnTo>
                    <a:lnTo>
                      <a:pt x="874202" y="1346886"/>
                    </a:lnTo>
                    <a:cubicBezTo>
                      <a:pt x="930599" y="1346886"/>
                      <a:pt x="985968" y="1362012"/>
                      <a:pt x="1034526" y="1390673"/>
                    </a:cubicBezTo>
                    <a:lnTo>
                      <a:pt x="1218321" y="1499182"/>
                    </a:lnTo>
                    <a:cubicBezTo>
                      <a:pt x="1266879" y="1527852"/>
                      <a:pt x="1322248" y="1542968"/>
                      <a:pt x="1378645" y="1542968"/>
                    </a:cubicBezTo>
                    <a:lnTo>
                      <a:pt x="1464132" y="1542968"/>
                    </a:lnTo>
                    <a:lnTo>
                      <a:pt x="2380418" y="1542968"/>
                    </a:lnTo>
                    <a:cubicBezTo>
                      <a:pt x="2465391" y="1542978"/>
                      <a:pt x="2534285" y="1474112"/>
                      <a:pt x="2534285" y="1389158"/>
                    </a:cubicBezTo>
                    <a:close/>
                  </a:path>
                </a:pathLst>
              </a:custGeom>
              <a:solidFill>
                <a:srgbClr val="FFCEBF"/>
              </a:solidFill>
              <a:ln w="9525" cap="flat">
                <a:noFill/>
                <a:prstDash val="solid"/>
                <a:miter/>
              </a:ln>
            </p:spPr>
            <p:txBody>
              <a:bodyPr rtlCol="0" anchor="ctr"/>
              <a:lstStyle/>
              <a:p>
                <a:pPr defTabSz="685783"/>
                <a:endParaRPr lang="en-PH">
                  <a:solidFill>
                    <a:prstClr val="black"/>
                  </a:solidFill>
                </a:endParaRPr>
              </a:p>
            </p:txBody>
          </p:sp>
          <p:sp>
            <p:nvSpPr>
              <p:cNvPr id="11" name="Freeform: Shape 10">
                <a:extLst>
                  <a:ext uri="{FF2B5EF4-FFF2-40B4-BE49-F238E27FC236}">
                    <a16:creationId xmlns:a16="http://schemas.microsoft.com/office/drawing/2014/main" id="{0FB85DC6-4BC2-4758-9F74-4EEA8B9C8D9B}"/>
                  </a:ext>
                </a:extLst>
              </p:cNvPr>
              <p:cNvSpPr/>
              <p:nvPr/>
            </p:nvSpPr>
            <p:spPr>
              <a:xfrm>
                <a:off x="1934828" y="1977562"/>
                <a:ext cx="2533650" cy="342900"/>
              </a:xfrm>
              <a:custGeom>
                <a:avLst/>
                <a:gdLst>
                  <a:gd name="connsiteX0" fmla="*/ 2379637 w 2533650"/>
                  <a:gd name="connsiteY0" fmla="*/ 342819 h 342900"/>
                  <a:gd name="connsiteX1" fmla="*/ 1378236 w 2533650"/>
                  <a:gd name="connsiteY1" fmla="*/ 342819 h 342900"/>
                  <a:gd name="connsiteX2" fmla="*/ 1217930 w 2533650"/>
                  <a:gd name="connsiteY2" fmla="*/ 298718 h 342900"/>
                  <a:gd name="connsiteX3" fmla="*/ 1034222 w 2533650"/>
                  <a:gd name="connsiteY3" fmla="*/ 189476 h 342900"/>
                  <a:gd name="connsiteX4" fmla="*/ 873916 w 2533650"/>
                  <a:gd name="connsiteY4" fmla="*/ 145432 h 342900"/>
                  <a:gd name="connsiteX5" fmla="*/ -203 w 2533650"/>
                  <a:gd name="connsiteY5" fmla="*/ 145432 h 342900"/>
                  <a:gd name="connsiteX6" fmla="*/ 130 w 2533650"/>
                  <a:gd name="connsiteY6" fmla="*/ -81 h 342900"/>
                  <a:gd name="connsiteX7" fmla="*/ 873916 w 2533650"/>
                  <a:gd name="connsiteY7" fmla="*/ -81 h 342900"/>
                  <a:gd name="connsiteX8" fmla="*/ 1034212 w 2533650"/>
                  <a:gd name="connsiteY8" fmla="*/ 43953 h 342900"/>
                  <a:gd name="connsiteX9" fmla="*/ 1217921 w 2533650"/>
                  <a:gd name="connsiteY9" fmla="*/ 153195 h 342900"/>
                  <a:gd name="connsiteX10" fmla="*/ 1378227 w 2533650"/>
                  <a:gd name="connsiteY10" fmla="*/ 197306 h 342900"/>
                  <a:gd name="connsiteX11" fmla="*/ 2379628 w 2533650"/>
                  <a:gd name="connsiteY11" fmla="*/ 197306 h 342900"/>
                  <a:gd name="connsiteX12" fmla="*/ 2515435 w 2533650"/>
                  <a:gd name="connsiteY12" fmla="*/ 115200 h 342900"/>
                  <a:gd name="connsiteX13" fmla="*/ 2533447 w 2533650"/>
                  <a:gd name="connsiteY13" fmla="*/ 187962 h 342900"/>
                  <a:gd name="connsiteX14" fmla="*/ 2379637 w 2533650"/>
                  <a:gd name="connsiteY14" fmla="*/ 342819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33650" h="342900">
                    <a:moveTo>
                      <a:pt x="2379637" y="342819"/>
                    </a:moveTo>
                    <a:lnTo>
                      <a:pt x="1378236" y="342819"/>
                    </a:lnTo>
                    <a:cubicBezTo>
                      <a:pt x="1321791" y="342819"/>
                      <a:pt x="1266451" y="327570"/>
                      <a:pt x="1217930" y="298718"/>
                    </a:cubicBezTo>
                    <a:lnTo>
                      <a:pt x="1034222" y="189476"/>
                    </a:lnTo>
                    <a:cubicBezTo>
                      <a:pt x="985635" y="160615"/>
                      <a:pt x="930285" y="145432"/>
                      <a:pt x="873916" y="145432"/>
                    </a:cubicBezTo>
                    <a:lnTo>
                      <a:pt x="-203" y="145432"/>
                    </a:lnTo>
                    <a:lnTo>
                      <a:pt x="130" y="-81"/>
                    </a:lnTo>
                    <a:lnTo>
                      <a:pt x="873916" y="-81"/>
                    </a:lnTo>
                    <a:cubicBezTo>
                      <a:pt x="930285" y="-81"/>
                      <a:pt x="985625" y="15102"/>
                      <a:pt x="1034212" y="43953"/>
                    </a:cubicBezTo>
                    <a:lnTo>
                      <a:pt x="1217921" y="153195"/>
                    </a:lnTo>
                    <a:cubicBezTo>
                      <a:pt x="1266451" y="182056"/>
                      <a:pt x="1321791" y="197306"/>
                      <a:pt x="1378227" y="197306"/>
                    </a:cubicBezTo>
                    <a:lnTo>
                      <a:pt x="2379628" y="197306"/>
                    </a:lnTo>
                    <a:cubicBezTo>
                      <a:pt x="2438454" y="197306"/>
                      <a:pt x="2489575" y="164044"/>
                      <a:pt x="2515435" y="115200"/>
                    </a:cubicBezTo>
                    <a:cubicBezTo>
                      <a:pt x="2526970" y="136917"/>
                      <a:pt x="2533447" y="161644"/>
                      <a:pt x="2533447" y="187962"/>
                    </a:cubicBezTo>
                    <a:cubicBezTo>
                      <a:pt x="2533457" y="273496"/>
                      <a:pt x="2464600" y="342819"/>
                      <a:pt x="2379637" y="3428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2" name="Freeform: Shape 11">
                <a:extLst>
                  <a:ext uri="{FF2B5EF4-FFF2-40B4-BE49-F238E27FC236}">
                    <a16:creationId xmlns:a16="http://schemas.microsoft.com/office/drawing/2014/main" id="{46223F60-D4E9-4107-84E8-F447EA6FCD7C}"/>
                  </a:ext>
                </a:extLst>
              </p:cNvPr>
              <p:cNvSpPr/>
              <p:nvPr/>
            </p:nvSpPr>
            <p:spPr>
              <a:xfrm>
                <a:off x="3354053" y="863137"/>
                <a:ext cx="828675" cy="485778"/>
              </a:xfrm>
              <a:custGeom>
                <a:avLst/>
                <a:gdLst>
                  <a:gd name="connsiteX0" fmla="*/ 368291 w 828675"/>
                  <a:gd name="connsiteY0" fmla="*/ 225500 h 485778"/>
                  <a:gd name="connsiteX1" fmla="*/ 672834 w 828675"/>
                  <a:gd name="connsiteY1" fmla="*/ 225500 h 485778"/>
                  <a:gd name="connsiteX2" fmla="*/ 782866 w 828675"/>
                  <a:gd name="connsiteY2" fmla="*/ 179618 h 485778"/>
                  <a:gd name="connsiteX3" fmla="*/ 828472 w 828675"/>
                  <a:gd name="connsiteY3" fmla="*/ 68916 h 485778"/>
                  <a:gd name="connsiteX4" fmla="*/ 812565 w 828675"/>
                  <a:gd name="connsiteY4" fmla="*/ -81 h 485778"/>
                  <a:gd name="connsiteX5" fmla="*/ 782866 w 828675"/>
                  <a:gd name="connsiteY5" fmla="*/ 41699 h 485778"/>
                  <a:gd name="connsiteX6" fmla="*/ 672834 w 828675"/>
                  <a:gd name="connsiteY6" fmla="*/ 87587 h 485778"/>
                  <a:gd name="connsiteX7" fmla="*/ 418335 w 828675"/>
                  <a:gd name="connsiteY7" fmla="*/ 87587 h 485778"/>
                  <a:gd name="connsiteX8" fmla="*/ 304769 w 828675"/>
                  <a:gd name="connsiteY8" fmla="*/ 162435 h 485778"/>
                  <a:gd name="connsiteX9" fmla="*/ 47574 w 828675"/>
                  <a:gd name="connsiteY9" fmla="*/ 368994 h 485778"/>
                  <a:gd name="connsiteX10" fmla="*/ -203 w 828675"/>
                  <a:gd name="connsiteY10" fmla="*/ 426830 h 485778"/>
                  <a:gd name="connsiteX11" fmla="*/ 70415 w 828675"/>
                  <a:gd name="connsiteY11" fmla="*/ 484456 h 485778"/>
                  <a:gd name="connsiteX12" fmla="*/ 368291 w 828675"/>
                  <a:gd name="connsiteY12" fmla="*/ 225500 h 48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8675" h="485778">
                    <a:moveTo>
                      <a:pt x="368291" y="225500"/>
                    </a:moveTo>
                    <a:lnTo>
                      <a:pt x="672834" y="225500"/>
                    </a:lnTo>
                    <a:cubicBezTo>
                      <a:pt x="715791" y="225500"/>
                      <a:pt x="754729" y="208002"/>
                      <a:pt x="782866" y="179618"/>
                    </a:cubicBezTo>
                    <a:cubicBezTo>
                      <a:pt x="811070" y="151309"/>
                      <a:pt x="828472" y="112200"/>
                      <a:pt x="828472" y="68916"/>
                    </a:cubicBezTo>
                    <a:cubicBezTo>
                      <a:pt x="828472" y="44161"/>
                      <a:pt x="822767" y="20709"/>
                      <a:pt x="812565" y="-81"/>
                    </a:cubicBezTo>
                    <a:cubicBezTo>
                      <a:pt x="805021" y="15507"/>
                      <a:pt x="794963" y="29597"/>
                      <a:pt x="782866" y="41699"/>
                    </a:cubicBezTo>
                    <a:cubicBezTo>
                      <a:pt x="754729" y="70074"/>
                      <a:pt x="715791" y="87587"/>
                      <a:pt x="672834" y="87587"/>
                    </a:cubicBezTo>
                    <a:lnTo>
                      <a:pt x="418335" y="87587"/>
                    </a:lnTo>
                    <a:cubicBezTo>
                      <a:pt x="369034" y="87587"/>
                      <a:pt x="324295" y="116886"/>
                      <a:pt x="304769" y="162435"/>
                    </a:cubicBezTo>
                    <a:cubicBezTo>
                      <a:pt x="275460" y="230786"/>
                      <a:pt x="206728" y="340600"/>
                      <a:pt x="47574" y="368994"/>
                    </a:cubicBezTo>
                    <a:cubicBezTo>
                      <a:pt x="19847" y="373947"/>
                      <a:pt x="-203" y="398493"/>
                      <a:pt x="-203" y="426830"/>
                    </a:cubicBezTo>
                    <a:cubicBezTo>
                      <a:pt x="-203" y="464234"/>
                      <a:pt x="34011" y="492000"/>
                      <a:pt x="70415" y="484456"/>
                    </a:cubicBezTo>
                    <a:cubicBezTo>
                      <a:pt x="313360" y="434135"/>
                      <a:pt x="368291" y="225500"/>
                      <a:pt x="368291" y="225500"/>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3" name="Freeform: Shape 12">
                <a:extLst>
                  <a:ext uri="{FF2B5EF4-FFF2-40B4-BE49-F238E27FC236}">
                    <a16:creationId xmlns:a16="http://schemas.microsoft.com/office/drawing/2014/main" id="{5693CA5F-1208-40B2-8B25-A30F590635D9}"/>
                  </a:ext>
                </a:extLst>
              </p:cNvPr>
              <p:cNvSpPr/>
              <p:nvPr/>
            </p:nvSpPr>
            <p:spPr>
              <a:xfrm>
                <a:off x="3887453" y="1167937"/>
                <a:ext cx="904875" cy="228600"/>
              </a:xfrm>
              <a:custGeom>
                <a:avLst/>
                <a:gdLst>
                  <a:gd name="connsiteX0" fmla="*/ 751339 w 904875"/>
                  <a:gd name="connsiteY0" fmla="*/ 228519 h 228600"/>
                  <a:gd name="connsiteX1" fmla="*/ 67977 w 904875"/>
                  <a:gd name="connsiteY1" fmla="*/ 228519 h 228600"/>
                  <a:gd name="connsiteX2" fmla="*/ -203 w 904875"/>
                  <a:gd name="connsiteY2" fmla="*/ 158272 h 228600"/>
                  <a:gd name="connsiteX3" fmla="*/ 67977 w 904875"/>
                  <a:gd name="connsiteY3" fmla="*/ 88016 h 228600"/>
                  <a:gd name="connsiteX4" fmla="*/ 751339 w 904875"/>
                  <a:gd name="connsiteY4" fmla="*/ 88016 h 228600"/>
                  <a:gd name="connsiteX5" fmla="*/ 888718 w 904875"/>
                  <a:gd name="connsiteY5" fmla="*/ -81 h 228600"/>
                  <a:gd name="connsiteX6" fmla="*/ 904672 w 904875"/>
                  <a:gd name="connsiteY6" fmla="*/ 70175 h 228600"/>
                  <a:gd name="connsiteX7" fmla="*/ 751339 w 904875"/>
                  <a:gd name="connsiteY7" fmla="*/ 228519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4875" h="228600">
                    <a:moveTo>
                      <a:pt x="751339" y="228519"/>
                    </a:moveTo>
                    <a:lnTo>
                      <a:pt x="67977" y="228519"/>
                    </a:lnTo>
                    <a:cubicBezTo>
                      <a:pt x="30324" y="228519"/>
                      <a:pt x="-203" y="197067"/>
                      <a:pt x="-203" y="158272"/>
                    </a:cubicBezTo>
                    <a:cubicBezTo>
                      <a:pt x="-203" y="119477"/>
                      <a:pt x="30324" y="88016"/>
                      <a:pt x="67977" y="88016"/>
                    </a:cubicBezTo>
                    <a:lnTo>
                      <a:pt x="751339" y="88016"/>
                    </a:lnTo>
                    <a:cubicBezTo>
                      <a:pt x="811613" y="87873"/>
                      <a:pt x="863695" y="52049"/>
                      <a:pt x="888718" y="-81"/>
                    </a:cubicBezTo>
                    <a:cubicBezTo>
                      <a:pt x="898947" y="21065"/>
                      <a:pt x="904672" y="44877"/>
                      <a:pt x="904672" y="70175"/>
                    </a:cubicBezTo>
                    <a:cubicBezTo>
                      <a:pt x="904672" y="157501"/>
                      <a:pt x="836092" y="228309"/>
                      <a:pt x="751339" y="2285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4" name="Freeform: Shape 13">
                <a:extLst>
                  <a:ext uri="{FF2B5EF4-FFF2-40B4-BE49-F238E27FC236}">
                    <a16:creationId xmlns:a16="http://schemas.microsoft.com/office/drawing/2014/main" id="{0108338A-4539-4C21-8649-80427BF2C0D2}"/>
                  </a:ext>
                </a:extLst>
              </p:cNvPr>
              <p:cNvSpPr/>
              <p:nvPr/>
            </p:nvSpPr>
            <p:spPr>
              <a:xfrm>
                <a:off x="3887453" y="1482262"/>
                <a:ext cx="1085850" cy="219075"/>
              </a:xfrm>
              <a:custGeom>
                <a:avLst/>
                <a:gdLst>
                  <a:gd name="connsiteX0" fmla="*/ 931771 w 1085850"/>
                  <a:gd name="connsiteY0" fmla="*/ 218994 h 219075"/>
                  <a:gd name="connsiteX1" fmla="*/ 68215 w 1085850"/>
                  <a:gd name="connsiteY1" fmla="*/ 218994 h 219075"/>
                  <a:gd name="connsiteX2" fmla="*/ -203 w 1085850"/>
                  <a:gd name="connsiteY2" fmla="*/ 151671 h 219075"/>
                  <a:gd name="connsiteX3" fmla="*/ 68215 w 1085850"/>
                  <a:gd name="connsiteY3" fmla="*/ 84349 h 219075"/>
                  <a:gd name="connsiteX4" fmla="*/ 931771 w 1085850"/>
                  <a:gd name="connsiteY4" fmla="*/ 84349 h 219075"/>
                  <a:gd name="connsiteX5" fmla="*/ 1069635 w 1085850"/>
                  <a:gd name="connsiteY5" fmla="*/ -81 h 219075"/>
                  <a:gd name="connsiteX6" fmla="*/ 1085647 w 1085850"/>
                  <a:gd name="connsiteY6" fmla="*/ 67242 h 219075"/>
                  <a:gd name="connsiteX7" fmla="*/ 931771 w 1085850"/>
                  <a:gd name="connsiteY7" fmla="*/ 218994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850" h="219075">
                    <a:moveTo>
                      <a:pt x="931771" y="218994"/>
                    </a:moveTo>
                    <a:lnTo>
                      <a:pt x="68215" y="218994"/>
                    </a:lnTo>
                    <a:cubicBezTo>
                      <a:pt x="30429" y="218994"/>
                      <a:pt x="-203" y="188847"/>
                      <a:pt x="-203" y="151671"/>
                    </a:cubicBezTo>
                    <a:cubicBezTo>
                      <a:pt x="-203" y="114495"/>
                      <a:pt x="30429" y="84349"/>
                      <a:pt x="68215" y="84349"/>
                    </a:cubicBezTo>
                    <a:lnTo>
                      <a:pt x="931771" y="84349"/>
                    </a:lnTo>
                    <a:cubicBezTo>
                      <a:pt x="992254" y="84206"/>
                      <a:pt x="1044527" y="49878"/>
                      <a:pt x="1069635" y="-81"/>
                    </a:cubicBezTo>
                    <a:cubicBezTo>
                      <a:pt x="1079903" y="20188"/>
                      <a:pt x="1085647" y="43010"/>
                      <a:pt x="1085647" y="67242"/>
                    </a:cubicBezTo>
                    <a:cubicBezTo>
                      <a:pt x="1085647" y="150928"/>
                      <a:pt x="1016819" y="218794"/>
                      <a:pt x="931771" y="218994"/>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5" name="Freeform: Shape 14">
                <a:extLst>
                  <a:ext uri="{FF2B5EF4-FFF2-40B4-BE49-F238E27FC236}">
                    <a16:creationId xmlns:a16="http://schemas.microsoft.com/office/drawing/2014/main" id="{397F5BF8-6242-4A9D-BB21-DE7D0AC3DEB2}"/>
                  </a:ext>
                </a:extLst>
              </p:cNvPr>
              <p:cNvSpPr/>
              <p:nvPr/>
            </p:nvSpPr>
            <p:spPr>
              <a:xfrm>
                <a:off x="3887453" y="1787062"/>
                <a:ext cx="942975" cy="219075"/>
              </a:xfrm>
              <a:custGeom>
                <a:avLst/>
                <a:gdLst>
                  <a:gd name="connsiteX0" fmla="*/ -203 w 942975"/>
                  <a:gd name="connsiteY0" fmla="*/ 151767 h 219075"/>
                  <a:gd name="connsiteX1" fmla="*/ 68186 w 942975"/>
                  <a:gd name="connsiteY1" fmla="*/ 84549 h 219075"/>
                  <a:gd name="connsiteX2" fmla="*/ 788458 w 942975"/>
                  <a:gd name="connsiteY2" fmla="*/ 83872 h 219075"/>
                  <a:gd name="connsiteX3" fmla="*/ 876021 w 942975"/>
                  <a:gd name="connsiteY3" fmla="*/ 57860 h 219075"/>
                  <a:gd name="connsiteX4" fmla="*/ 924627 w 942975"/>
                  <a:gd name="connsiteY4" fmla="*/ 4358 h 219075"/>
                  <a:gd name="connsiteX5" fmla="*/ 926960 w 942975"/>
                  <a:gd name="connsiteY5" fmla="*/ -81 h 219075"/>
                  <a:gd name="connsiteX6" fmla="*/ 942772 w 942975"/>
                  <a:gd name="connsiteY6" fmla="*/ 66804 h 219075"/>
                  <a:gd name="connsiteX7" fmla="*/ 924627 w 942975"/>
                  <a:gd name="connsiteY7" fmla="*/ 138803 h 219075"/>
                  <a:gd name="connsiteX8" fmla="*/ 876021 w 942975"/>
                  <a:gd name="connsiteY8" fmla="*/ 192305 h 219075"/>
                  <a:gd name="connsiteX9" fmla="*/ 788458 w 942975"/>
                  <a:gd name="connsiteY9" fmla="*/ 218318 h 219075"/>
                  <a:gd name="connsiteX10" fmla="*/ 68320 w 942975"/>
                  <a:gd name="connsiteY10" fmla="*/ 218994 h 219075"/>
                  <a:gd name="connsiteX11" fmla="*/ -203 w 942975"/>
                  <a:gd name="connsiteY11" fmla="*/ 151767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975" h="219075">
                    <a:moveTo>
                      <a:pt x="-203" y="151767"/>
                    </a:moveTo>
                    <a:cubicBezTo>
                      <a:pt x="-203" y="114667"/>
                      <a:pt x="30410" y="84577"/>
                      <a:pt x="68186" y="84549"/>
                    </a:cubicBezTo>
                    <a:lnTo>
                      <a:pt x="788458" y="83872"/>
                    </a:lnTo>
                    <a:cubicBezTo>
                      <a:pt x="820776" y="83872"/>
                      <a:pt x="851237" y="74528"/>
                      <a:pt x="876021" y="57860"/>
                    </a:cubicBezTo>
                    <a:cubicBezTo>
                      <a:pt x="896290" y="44220"/>
                      <a:pt x="912987" y="25865"/>
                      <a:pt x="924627" y="4358"/>
                    </a:cubicBezTo>
                    <a:cubicBezTo>
                      <a:pt x="925446" y="2872"/>
                      <a:pt x="926208" y="1395"/>
                      <a:pt x="926960" y="-81"/>
                    </a:cubicBezTo>
                    <a:cubicBezTo>
                      <a:pt x="937086" y="20083"/>
                      <a:pt x="942772" y="42801"/>
                      <a:pt x="942772" y="66804"/>
                    </a:cubicBezTo>
                    <a:cubicBezTo>
                      <a:pt x="942772" y="92826"/>
                      <a:pt x="936276" y="117353"/>
                      <a:pt x="924627" y="138803"/>
                    </a:cubicBezTo>
                    <a:cubicBezTo>
                      <a:pt x="912987" y="160311"/>
                      <a:pt x="896290" y="178665"/>
                      <a:pt x="876021" y="192305"/>
                    </a:cubicBezTo>
                    <a:cubicBezTo>
                      <a:pt x="851237" y="208974"/>
                      <a:pt x="820776" y="218318"/>
                      <a:pt x="788458" y="218318"/>
                    </a:cubicBezTo>
                    <a:lnTo>
                      <a:pt x="68320" y="218994"/>
                    </a:lnTo>
                    <a:cubicBezTo>
                      <a:pt x="30486" y="219023"/>
                      <a:pt x="-203" y="188914"/>
                      <a:pt x="-203" y="151767"/>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6" name="Freeform: Shape 15">
                <a:extLst>
                  <a:ext uri="{FF2B5EF4-FFF2-40B4-BE49-F238E27FC236}">
                    <a16:creationId xmlns:a16="http://schemas.microsoft.com/office/drawing/2014/main" id="{D68EC503-CE53-4EAD-AF6D-B88407906058}"/>
                  </a:ext>
                </a:extLst>
              </p:cNvPr>
              <p:cNvSpPr/>
              <p:nvPr/>
            </p:nvSpPr>
            <p:spPr>
              <a:xfrm>
                <a:off x="2296778" y="1082212"/>
                <a:ext cx="361950" cy="1038225"/>
              </a:xfrm>
              <a:custGeom>
                <a:avLst/>
                <a:gdLst>
                  <a:gd name="connsiteX0" fmla="*/ 361747 w 361950"/>
                  <a:gd name="connsiteY0" fmla="*/ -81 h 1038225"/>
                  <a:gd name="connsiteX1" fmla="*/ 361747 w 361950"/>
                  <a:gd name="connsiteY1" fmla="*/ 1038144 h 1038225"/>
                  <a:gd name="connsiteX2" fmla="*/ -203 w 361950"/>
                  <a:gd name="connsiteY2" fmla="*/ 1038144 h 1038225"/>
                  <a:gd name="connsiteX3" fmla="*/ -203 w 361950"/>
                  <a:gd name="connsiteY3" fmla="*/ -81 h 1038225"/>
                </a:gdLst>
                <a:ahLst/>
                <a:cxnLst>
                  <a:cxn ang="0">
                    <a:pos x="connsiteX0" y="connsiteY0"/>
                  </a:cxn>
                  <a:cxn ang="0">
                    <a:pos x="connsiteX1" y="connsiteY1"/>
                  </a:cxn>
                  <a:cxn ang="0">
                    <a:pos x="connsiteX2" y="connsiteY2"/>
                  </a:cxn>
                  <a:cxn ang="0">
                    <a:pos x="connsiteX3" y="connsiteY3"/>
                  </a:cxn>
                </a:cxnLst>
                <a:rect l="l" t="t" r="r" b="b"/>
                <a:pathLst>
                  <a:path w="361950" h="1038225">
                    <a:moveTo>
                      <a:pt x="361747" y="-81"/>
                    </a:moveTo>
                    <a:lnTo>
                      <a:pt x="361747" y="1038144"/>
                    </a:lnTo>
                    <a:lnTo>
                      <a:pt x="-203" y="103814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sp>
            <p:nvSpPr>
              <p:cNvPr id="17" name="Freeform: Shape 16">
                <a:extLst>
                  <a:ext uri="{FF2B5EF4-FFF2-40B4-BE49-F238E27FC236}">
                    <a16:creationId xmlns:a16="http://schemas.microsoft.com/office/drawing/2014/main" id="{12EC5C50-AEA0-4232-B5DA-2C0C3937E322}"/>
                  </a:ext>
                </a:extLst>
              </p:cNvPr>
              <p:cNvSpPr/>
              <p:nvPr/>
            </p:nvSpPr>
            <p:spPr>
              <a:xfrm>
                <a:off x="2296778" y="1977562"/>
                <a:ext cx="361950" cy="142875"/>
              </a:xfrm>
              <a:custGeom>
                <a:avLst/>
                <a:gdLst>
                  <a:gd name="connsiteX0" fmla="*/ 361747 w 361950"/>
                  <a:gd name="connsiteY0" fmla="*/ -81 h 142875"/>
                  <a:gd name="connsiteX1" fmla="*/ 361747 w 361950"/>
                  <a:gd name="connsiteY1" fmla="*/ 142794 h 142875"/>
                  <a:gd name="connsiteX2" fmla="*/ -203 w 361950"/>
                  <a:gd name="connsiteY2" fmla="*/ 142794 h 142875"/>
                  <a:gd name="connsiteX3" fmla="*/ -203 w 361950"/>
                  <a:gd name="connsiteY3" fmla="*/ -81 h 142875"/>
                </a:gdLst>
                <a:ahLst/>
                <a:cxnLst>
                  <a:cxn ang="0">
                    <a:pos x="connsiteX0" y="connsiteY0"/>
                  </a:cxn>
                  <a:cxn ang="0">
                    <a:pos x="connsiteX1" y="connsiteY1"/>
                  </a:cxn>
                  <a:cxn ang="0">
                    <a:pos x="connsiteX2" y="connsiteY2"/>
                  </a:cxn>
                  <a:cxn ang="0">
                    <a:pos x="connsiteX3" y="connsiteY3"/>
                  </a:cxn>
                </a:cxnLst>
                <a:rect l="l" t="t" r="r" b="b"/>
                <a:pathLst>
                  <a:path w="361950" h="142875">
                    <a:moveTo>
                      <a:pt x="361747" y="-81"/>
                    </a:moveTo>
                    <a:lnTo>
                      <a:pt x="361747" y="142794"/>
                    </a:lnTo>
                    <a:lnTo>
                      <a:pt x="-203" y="14279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grpSp>
      </p:grpSp>
      <p:pic>
        <p:nvPicPr>
          <p:cNvPr id="20" name="Notebook">
            <a:extLst>
              <a:ext uri="{FF2B5EF4-FFF2-40B4-BE49-F238E27FC236}">
                <a16:creationId xmlns:a16="http://schemas.microsoft.com/office/drawing/2014/main" id="{116842AE-A1BE-4E66-9ECA-1F69CE8196A9}"/>
              </a:ext>
            </a:extLst>
          </p:cNvPr>
          <p:cNvPicPr>
            <a:picLocks noChangeAspect="1"/>
          </p:cNvPicPr>
          <p:nvPr/>
        </p:nvPicPr>
        <p:blipFill rotWithShape="1">
          <a:blip r:embed="rId9">
            <a:extLst>
              <a:ext uri="{28A0092B-C50C-407E-A947-70E740481C1C}">
                <a14:useLocalDpi xmlns:a14="http://schemas.microsoft.com/office/drawing/2010/main" val="0"/>
              </a:ext>
            </a:extLst>
          </a:blip>
          <a:srcRect t="8097"/>
          <a:stretch/>
        </p:blipFill>
        <p:spPr>
          <a:xfrm>
            <a:off x="4238361" y="2169866"/>
            <a:ext cx="3858631" cy="2588863"/>
          </a:xfrm>
          <a:prstGeom prst="rect">
            <a:avLst/>
          </a:prstGeom>
        </p:spPr>
      </p:pic>
      <p:pic>
        <p:nvPicPr>
          <p:cNvPr id="18" name="Thumb">
            <a:extLst>
              <a:ext uri="{FF2B5EF4-FFF2-40B4-BE49-F238E27FC236}">
                <a16:creationId xmlns:a16="http://schemas.microsoft.com/office/drawing/2014/main" id="{E0B9D273-266A-4CFD-883D-12312F64200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l="54628" b="80068"/>
          <a:stretch>
            <a:fillRect/>
          </a:stretch>
        </p:blipFill>
        <p:spPr>
          <a:xfrm flipH="1">
            <a:off x="6714042" y="3395438"/>
            <a:ext cx="1382950" cy="309466"/>
          </a:xfrm>
          <a:custGeom>
            <a:avLst/>
            <a:gdLst>
              <a:gd name="connsiteX0" fmla="*/ 0 w 1382950"/>
              <a:gd name="connsiteY0" fmla="*/ 0 h 309466"/>
              <a:gd name="connsiteX1" fmla="*/ 1382950 w 1382950"/>
              <a:gd name="connsiteY1" fmla="*/ 0 h 309466"/>
              <a:gd name="connsiteX2" fmla="*/ 1382950 w 1382950"/>
              <a:gd name="connsiteY2" fmla="*/ 309466 h 309466"/>
              <a:gd name="connsiteX3" fmla="*/ 0 w 1382950"/>
              <a:gd name="connsiteY3" fmla="*/ 309466 h 309466"/>
              <a:gd name="connsiteX4" fmla="*/ 0 w 1382950"/>
              <a:gd name="connsiteY4" fmla="*/ 0 h 309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950" h="309466">
                <a:moveTo>
                  <a:pt x="0" y="0"/>
                </a:moveTo>
                <a:lnTo>
                  <a:pt x="1382950" y="0"/>
                </a:lnTo>
                <a:lnTo>
                  <a:pt x="1382950" y="309466"/>
                </a:lnTo>
                <a:lnTo>
                  <a:pt x="0" y="309466"/>
                </a:lnTo>
                <a:lnTo>
                  <a:pt x="0" y="0"/>
                </a:lnTo>
                <a:close/>
              </a:path>
            </a:pathLst>
          </a:custGeom>
        </p:spPr>
      </p:pic>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l="98262" t="16790" b="16380"/>
          <a:stretch/>
        </p:blipFill>
        <p:spPr>
          <a:xfrm>
            <a:off x="8985114" y="847257"/>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19" name="Picture 1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84179" y="230672"/>
            <a:ext cx="3711757" cy="499281"/>
          </a:xfrm>
          <a:prstGeom prst="rect">
            <a:avLst/>
          </a:prstGeom>
        </p:spPr>
      </p:pic>
      <p:pic>
        <p:nvPicPr>
          <p:cNvPr id="2" name="1.2.wav">
            <a:hlinkClick r:id="" action="ppaction://media"/>
          </p:cNvPr>
          <p:cNvPicPr>
            <a:picLocks noChangeAspect="1"/>
          </p:cNvPicPr>
          <p:nvPr>
            <a:audioFile r:link="rId2"/>
            <p:extLst>
              <p:ext uri="{DAA4B4D4-6D71-4841-9C94-3DE7FCFB9230}">
                <p14:media xmlns:p14="http://schemas.microsoft.com/office/powerpoint/2010/main" r:embed="rId3">
                  <p14:trim st="1102.6847" end="5131.7243"/>
                </p14:media>
              </p:ext>
            </p:extLst>
          </p:nvPr>
        </p:nvPicPr>
        <p:blipFill>
          <a:blip r:embed="rId13"/>
          <a:stretch>
            <a:fillRect/>
          </a:stretch>
        </p:blipFill>
        <p:spPr>
          <a:xfrm>
            <a:off x="3995936" y="385109"/>
            <a:ext cx="242425" cy="242425"/>
          </a:xfrm>
          <a:prstGeom prst="rect">
            <a:avLst/>
          </a:prstGeom>
        </p:spPr>
      </p:pic>
      <p:pic>
        <p:nvPicPr>
          <p:cNvPr id="4" name="Picture 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52941" y="627534"/>
            <a:ext cx="7769593" cy="1384747"/>
          </a:xfrm>
          <a:prstGeom prst="rect">
            <a:avLst/>
          </a:prstGeom>
        </p:spPr>
      </p:pic>
      <p:sp>
        <p:nvSpPr>
          <p:cNvPr id="5" name="Rectangle 4"/>
          <p:cNvSpPr/>
          <p:nvPr/>
        </p:nvSpPr>
        <p:spPr>
          <a:xfrm>
            <a:off x="4739976" y="729953"/>
            <a:ext cx="1965666" cy="923330"/>
          </a:xfrm>
          <a:prstGeom prst="rect">
            <a:avLst/>
          </a:prstGeom>
        </p:spPr>
        <p:txBody>
          <a:bodyPr wrap="none">
            <a:spAutoFit/>
          </a:bodyPr>
          <a:lstStyle/>
          <a:p>
            <a:r>
              <a:rPr lang="en-US" sz="5400" b="1">
                <a:solidFill>
                  <a:schemeClr val="accent1"/>
                </a:solidFill>
                <a:effectLst>
                  <a:outerShdw blurRad="38100" dist="38100" dir="2700000" algn="tl">
                    <a:srgbClr val="000000">
                      <a:alpha val="43137"/>
                    </a:srgbClr>
                  </a:outerShdw>
                </a:effectLst>
                <a:cs typeface="MV Boli" pitchFamily="2" charset="0"/>
              </a:rPr>
              <a:t>family</a:t>
            </a:r>
            <a:endParaRPr lang="vi-VN" sz="5400">
              <a:solidFill>
                <a:schemeClr val="accent1"/>
              </a:solidFill>
            </a:endParaRPr>
          </a:p>
        </p:txBody>
      </p:sp>
      <p:sp>
        <p:nvSpPr>
          <p:cNvPr id="3" name="Rectangle 2">
            <a:extLst>
              <a:ext uri="{FF2B5EF4-FFF2-40B4-BE49-F238E27FC236}">
                <a16:creationId xmlns:a16="http://schemas.microsoft.com/office/drawing/2014/main" id="{3051C341-2CF2-46FA-9ADD-7147D2C34D79}"/>
              </a:ext>
            </a:extLst>
          </p:cNvPr>
          <p:cNvSpPr/>
          <p:nvPr/>
        </p:nvSpPr>
        <p:spPr>
          <a:xfrm>
            <a:off x="349155" y="2254706"/>
            <a:ext cx="3889206" cy="923330"/>
          </a:xfrm>
          <a:prstGeom prst="rect">
            <a:avLst/>
          </a:prstGeom>
          <a:noFill/>
        </p:spPr>
        <p:txBody>
          <a:bodyPr wrap="none" lIns="91440" tIns="45720" rIns="91440" bIns="45720">
            <a:spAutoFit/>
          </a:bodyPr>
          <a:lstStyle/>
          <a:p>
            <a:pPr algn="ctr"/>
            <a:r>
              <a:rPr lang="en-US"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Berlin Sans FB" panose="020E0602020502020306" pitchFamily="34" charset="0"/>
              </a:rPr>
              <a:t>Let’s write!</a:t>
            </a:r>
          </a:p>
        </p:txBody>
      </p:sp>
      <p:pic>
        <p:nvPicPr>
          <p:cNvPr id="24" name="Picture 23">
            <a:extLst>
              <a:ext uri="{FF2B5EF4-FFF2-40B4-BE49-F238E27FC236}">
                <a16:creationId xmlns:a16="http://schemas.microsoft.com/office/drawing/2014/main" id="{77288C4A-6247-4C91-B74B-A38CDBD71BEE}"/>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2934577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535" fill="hold"/>
                                        <p:tgtEl>
                                          <p:spTgt spid="2"/>
                                        </p:tgtEl>
                                      </p:cBhvr>
                                    </p:cmd>
                                  </p:childTnLst>
                                </p:cTn>
                              </p:par>
                              <p:par>
                                <p:cTn id="7" presetID="10"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animEffect transition="in" filter="fade">
                                      <p:cBhvr>
                                        <p:cTn id="9" dur="500"/>
                                        <p:tgtEl>
                                          <p:spTgt spid="20"/>
                                        </p:tgtEl>
                                      </p:cBhvr>
                                    </p:animEffect>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63" presetClass="path" presetSubtype="0" accel="50000" decel="50000" fill="hold" nodeType="withEffect">
                                  <p:stCondLst>
                                    <p:cond delay="0"/>
                                  </p:stCondLst>
                                  <p:childTnLst>
                                    <p:animMotion origin="layout" path="M 1.94444E-6 0 L 0.37604 0 " pathEditMode="relative" rAng="0" ptsTypes="AA">
                                      <p:cBhvr>
                                        <p:cTn id="17" dur="750" spd="-100000" fill="hold"/>
                                        <p:tgtEl>
                                          <p:spTgt spid="20"/>
                                        </p:tgtEl>
                                        <p:attrNameLst>
                                          <p:attrName>ppt_x</p:attrName>
                                          <p:attrName>ppt_y</p:attrName>
                                        </p:attrNameLst>
                                      </p:cBhvr>
                                      <p:rCtr x="18802" y="0"/>
                                    </p:animMotion>
                                  </p:childTnLst>
                                </p:cTn>
                              </p:par>
                              <p:par>
                                <p:cTn id="18" presetID="63" presetClass="path" presetSubtype="0" accel="50000" decel="50000" fill="hold" nodeType="withEffect">
                                  <p:stCondLst>
                                    <p:cond delay="0"/>
                                  </p:stCondLst>
                                  <p:childTnLst>
                                    <p:animMotion origin="layout" path="M 3.33333E-6 0 L 0.37691 0 " pathEditMode="relative" rAng="0" ptsTypes="AA">
                                      <p:cBhvr>
                                        <p:cTn id="19" dur="750" spd="-100000" fill="hold"/>
                                        <p:tgtEl>
                                          <p:spTgt spid="6"/>
                                        </p:tgtEl>
                                        <p:attrNameLst>
                                          <p:attrName>ppt_x</p:attrName>
                                          <p:attrName>ppt_y</p:attrName>
                                        </p:attrNameLst>
                                      </p:cBhvr>
                                      <p:rCtr x="18837" y="0"/>
                                    </p:animMotion>
                                  </p:childTnLst>
                                </p:cTn>
                              </p:par>
                              <p:par>
                                <p:cTn id="20" presetID="63" presetClass="path" presetSubtype="0" accel="50000" decel="50000" fill="hold" nodeType="withEffect">
                                  <p:stCondLst>
                                    <p:cond delay="0"/>
                                  </p:stCondLst>
                                  <p:childTnLst>
                                    <p:animMotion origin="layout" path="M -2.22222E-6 3.58025E-6 L 0.37604 3.58025E-6 " pathEditMode="relative" rAng="0" ptsTypes="AA">
                                      <p:cBhvr>
                                        <p:cTn id="21" dur="750" spd="-100000" fill="hold"/>
                                        <p:tgtEl>
                                          <p:spTgt spid="18"/>
                                        </p:tgtEl>
                                        <p:attrNameLst>
                                          <p:attrName>ppt_x</p:attrName>
                                          <p:attrName>ppt_y</p:attrName>
                                        </p:attrNameLst>
                                      </p:cBhvr>
                                      <p:rCtr x="18802" y="0"/>
                                    </p:animMotion>
                                  </p:childTnLst>
                                </p:cTn>
                              </p:par>
                              <p:par>
                                <p:cTn id="22" presetID="63" presetClass="path" presetSubtype="0" accel="50000" decel="50000" fill="hold" nodeType="withEffect">
                                  <p:stCondLst>
                                    <p:cond delay="700"/>
                                  </p:stCondLst>
                                  <p:childTnLst>
                                    <p:animMotion origin="layout" path="M -2.22222E-6 3.58025E-6 L 0.37656 3.58025E-6 " pathEditMode="relative" rAng="0" ptsTypes="AA">
                                      <p:cBhvr>
                                        <p:cTn id="23" dur="750" fill="hold"/>
                                        <p:tgtEl>
                                          <p:spTgt spid="18"/>
                                        </p:tgtEl>
                                        <p:attrNameLst>
                                          <p:attrName>ppt_x</p:attrName>
                                          <p:attrName>ppt_y</p:attrName>
                                        </p:attrNameLst>
                                      </p:cBhvr>
                                      <p:rCtr x="18819" y="0"/>
                                    </p:animMotion>
                                  </p:childTnLst>
                                </p:cTn>
                              </p:par>
                              <p:par>
                                <p:cTn id="24" presetID="63" presetClass="path" presetSubtype="0" accel="50000" decel="50000" fill="hold" nodeType="withEffect">
                                  <p:stCondLst>
                                    <p:cond delay="700"/>
                                  </p:stCondLst>
                                  <p:childTnLst>
                                    <p:animMotion origin="layout" path="M 3.33333E-6 0 L 0.37743 0 " pathEditMode="relative" rAng="0" ptsTypes="AA">
                                      <p:cBhvr>
                                        <p:cTn id="25" dur="750" fill="hold"/>
                                        <p:tgtEl>
                                          <p:spTgt spid="6"/>
                                        </p:tgtEl>
                                        <p:attrNameLst>
                                          <p:attrName>ppt_x</p:attrName>
                                          <p:attrName>ppt_y</p:attrName>
                                        </p:attrNameLst>
                                      </p:cBhvr>
                                      <p:rCtr x="18872" y="0"/>
                                    </p:animMotion>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Effect transition="in" filter="fade">
                                      <p:cBhvr>
                                        <p:cTn id="37" dur="500"/>
                                        <p:tgtEl>
                                          <p:spTgt spid="5">
                                            <p:txEl>
                                              <p:pRg st="0" end="0"/>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6"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100000">
                <p:cTn id="38" fill="hold" display="0">
                  <p:stCondLst>
                    <p:cond delay="indefinite"/>
                  </p:stCondLst>
                  <p:endCondLst>
                    <p:cond evt="onStopAudio" delay="0">
                      <p:tgtEl>
                        <p:sldTgt/>
                      </p:tgtEl>
                    </p:cond>
                  </p:endCondLst>
                </p:cTn>
                <p:tgtEl>
                  <p:spTgt spid="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7"/>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grpSp>
        <p:nvGrpSpPr>
          <p:cNvPr id="6" name="Hand">
            <a:extLst>
              <a:ext uri="{FF2B5EF4-FFF2-40B4-BE49-F238E27FC236}">
                <a16:creationId xmlns:a16="http://schemas.microsoft.com/office/drawing/2014/main" id="{F19896F8-5F55-4E0A-B5AA-29AC75BB5F73}"/>
              </a:ext>
            </a:extLst>
          </p:cNvPr>
          <p:cNvGrpSpPr/>
          <p:nvPr/>
        </p:nvGrpSpPr>
        <p:grpSpPr>
          <a:xfrm flipH="1">
            <a:off x="6723567" y="3404965"/>
            <a:ext cx="5488504" cy="1543049"/>
            <a:chOff x="-515201" y="777412"/>
            <a:chExt cx="5488504" cy="1543049"/>
          </a:xfrm>
        </p:grpSpPr>
        <p:sp>
          <p:nvSpPr>
            <p:cNvPr id="7" name="Rectangle 6">
              <a:extLst>
                <a:ext uri="{FF2B5EF4-FFF2-40B4-BE49-F238E27FC236}">
                  <a16:creationId xmlns:a16="http://schemas.microsoft.com/office/drawing/2014/main" id="{A74AF7BC-2E3B-494C-8E88-DC0A62601BA6}"/>
                </a:ext>
              </a:extLst>
            </p:cNvPr>
            <p:cNvSpPr/>
            <p:nvPr/>
          </p:nvSpPr>
          <p:spPr>
            <a:xfrm>
              <a:off x="-515201" y="1087848"/>
              <a:ext cx="2450029" cy="1033756"/>
            </a:xfrm>
            <a:prstGeom prst="rect">
              <a:avLst/>
            </a:prstGeom>
            <a:solidFill>
              <a:srgbClr val="FFCE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sp>
          <p:nvSpPr>
            <p:cNvPr id="8" name="Rectangle 7">
              <a:extLst>
                <a:ext uri="{FF2B5EF4-FFF2-40B4-BE49-F238E27FC236}">
                  <a16:creationId xmlns:a16="http://schemas.microsoft.com/office/drawing/2014/main" id="{2EA25168-6052-4F62-AEDD-E48E764A1C1D}"/>
                </a:ext>
              </a:extLst>
            </p:cNvPr>
            <p:cNvSpPr/>
            <p:nvPr/>
          </p:nvSpPr>
          <p:spPr>
            <a:xfrm>
              <a:off x="-515201" y="1977864"/>
              <a:ext cx="2452408" cy="143740"/>
            </a:xfrm>
            <a:prstGeom prst="rect">
              <a:avLst/>
            </a:prstGeom>
            <a:solidFill>
              <a:srgbClr val="FFB0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grpSp>
          <p:nvGrpSpPr>
            <p:cNvPr id="9" name="Graphic 50">
              <a:extLst>
                <a:ext uri="{FF2B5EF4-FFF2-40B4-BE49-F238E27FC236}">
                  <a16:creationId xmlns:a16="http://schemas.microsoft.com/office/drawing/2014/main" id="{3112BE74-F8CD-404E-9BDE-5BBF1A69D70B}"/>
                </a:ext>
              </a:extLst>
            </p:cNvPr>
            <p:cNvGrpSpPr/>
            <p:nvPr/>
          </p:nvGrpSpPr>
          <p:grpSpPr>
            <a:xfrm>
              <a:off x="1934828" y="777412"/>
              <a:ext cx="3038475" cy="1543049"/>
              <a:chOff x="1934828" y="777412"/>
              <a:chExt cx="3038475" cy="1543049"/>
            </a:xfrm>
          </p:grpSpPr>
          <p:sp>
            <p:nvSpPr>
              <p:cNvPr id="10" name="Freeform: Shape 9">
                <a:extLst>
                  <a:ext uri="{FF2B5EF4-FFF2-40B4-BE49-F238E27FC236}">
                    <a16:creationId xmlns:a16="http://schemas.microsoft.com/office/drawing/2014/main" id="{A450EAE4-AABA-45B2-BCDC-09158AD7E1C9}"/>
                  </a:ext>
                </a:extLst>
              </p:cNvPr>
              <p:cNvSpPr/>
              <p:nvPr/>
            </p:nvSpPr>
            <p:spPr>
              <a:xfrm>
                <a:off x="1934828" y="777412"/>
                <a:ext cx="3038475" cy="1543049"/>
              </a:xfrm>
              <a:custGeom>
                <a:avLst/>
                <a:gdLst>
                  <a:gd name="connsiteX0" fmla="*/ 2534285 w 3038475"/>
                  <a:gd name="connsiteY0" fmla="*/ 1389158 h 1543049"/>
                  <a:gd name="connsiteX1" fmla="*/ 2380418 w 3038475"/>
                  <a:gd name="connsiteY1" fmla="*/ 1235339 h 1543049"/>
                  <a:gd name="connsiteX2" fmla="*/ 2741302 w 3038475"/>
                  <a:gd name="connsiteY2" fmla="*/ 1235339 h 1543049"/>
                  <a:gd name="connsiteX3" fmla="*/ 2895169 w 3038475"/>
                  <a:gd name="connsiteY3" fmla="*/ 1081529 h 1543049"/>
                  <a:gd name="connsiteX4" fmla="*/ 2741302 w 3038475"/>
                  <a:gd name="connsiteY4" fmla="*/ 927720 h 1543049"/>
                  <a:gd name="connsiteX5" fmla="*/ 2884405 w 3038475"/>
                  <a:gd name="connsiteY5" fmla="*/ 927720 h 1543049"/>
                  <a:gd name="connsiteX6" fmla="*/ 3038272 w 3038475"/>
                  <a:gd name="connsiteY6" fmla="*/ 773900 h 1543049"/>
                  <a:gd name="connsiteX7" fmla="*/ 2884405 w 3038475"/>
                  <a:gd name="connsiteY7" fmla="*/ 620091 h 1543049"/>
                  <a:gd name="connsiteX8" fmla="*/ 2707402 w 3038475"/>
                  <a:gd name="connsiteY8" fmla="*/ 620091 h 1543049"/>
                  <a:gd name="connsiteX9" fmla="*/ 2860879 w 3038475"/>
                  <a:gd name="connsiteY9" fmla="*/ 466281 h 1543049"/>
                  <a:gd name="connsiteX10" fmla="*/ 2707012 w 3038475"/>
                  <a:gd name="connsiteY10" fmla="*/ 312471 h 1543049"/>
                  <a:gd name="connsiteX11" fmla="*/ 2096145 w 3038475"/>
                  <a:gd name="connsiteY11" fmla="*/ 312471 h 1543049"/>
                  <a:gd name="connsiteX12" fmla="*/ 2252469 w 3038475"/>
                  <a:gd name="connsiteY12" fmla="*/ 156195 h 1543049"/>
                  <a:gd name="connsiteX13" fmla="*/ 2096145 w 3038475"/>
                  <a:gd name="connsiteY13" fmla="*/ -81 h 1543049"/>
                  <a:gd name="connsiteX14" fmla="*/ 1477820 w 3038475"/>
                  <a:gd name="connsiteY14" fmla="*/ -81 h 1543049"/>
                  <a:gd name="connsiteX15" fmla="*/ 1286663 w 3038475"/>
                  <a:gd name="connsiteY15" fmla="*/ 64449 h 1543049"/>
                  <a:gd name="connsiteX16" fmla="*/ 1045909 w 3038475"/>
                  <a:gd name="connsiteY16" fmla="*/ 247930 h 1543049"/>
                  <a:gd name="connsiteX17" fmla="*/ 854752 w 3038475"/>
                  <a:gd name="connsiteY17" fmla="*/ 312462 h 1543049"/>
                  <a:gd name="connsiteX18" fmla="*/ 726926 w 3038475"/>
                  <a:gd name="connsiteY18" fmla="*/ 312462 h 1543049"/>
                  <a:gd name="connsiteX19" fmla="*/ 557933 w 3038475"/>
                  <a:gd name="connsiteY19" fmla="*/ 364402 h 1543049"/>
                  <a:gd name="connsiteX20" fmla="*/ 362976 w 3038475"/>
                  <a:gd name="connsiteY20" fmla="*/ 312462 h 1543049"/>
                  <a:gd name="connsiteX21" fmla="*/ -203 w 3038475"/>
                  <a:gd name="connsiteY21" fmla="*/ 312462 h 1543049"/>
                  <a:gd name="connsiteX22" fmla="*/ -203 w 3038475"/>
                  <a:gd name="connsiteY22" fmla="*/ 1346886 h 1543049"/>
                  <a:gd name="connsiteX23" fmla="*/ 362976 w 3038475"/>
                  <a:gd name="connsiteY23" fmla="*/ 1346886 h 1543049"/>
                  <a:gd name="connsiteX24" fmla="*/ 544951 w 3038475"/>
                  <a:gd name="connsiteY24" fmla="*/ 1297156 h 1543049"/>
                  <a:gd name="connsiteX25" fmla="*/ 726926 w 3038475"/>
                  <a:gd name="connsiteY25" fmla="*/ 1346886 h 1543049"/>
                  <a:gd name="connsiteX26" fmla="*/ 874202 w 3038475"/>
                  <a:gd name="connsiteY26" fmla="*/ 1346886 h 1543049"/>
                  <a:gd name="connsiteX27" fmla="*/ 1034526 w 3038475"/>
                  <a:gd name="connsiteY27" fmla="*/ 1390673 h 1543049"/>
                  <a:gd name="connsiteX28" fmla="*/ 1218321 w 3038475"/>
                  <a:gd name="connsiteY28" fmla="*/ 1499182 h 1543049"/>
                  <a:gd name="connsiteX29" fmla="*/ 1378645 w 3038475"/>
                  <a:gd name="connsiteY29" fmla="*/ 1542968 h 1543049"/>
                  <a:gd name="connsiteX30" fmla="*/ 1464132 w 3038475"/>
                  <a:gd name="connsiteY30" fmla="*/ 1542968 h 1543049"/>
                  <a:gd name="connsiteX31" fmla="*/ 2380418 w 3038475"/>
                  <a:gd name="connsiteY31" fmla="*/ 1542968 h 1543049"/>
                  <a:gd name="connsiteX32" fmla="*/ 2534285 w 3038475"/>
                  <a:gd name="connsiteY32" fmla="*/ 1389158 h 154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38475" h="1543049">
                    <a:moveTo>
                      <a:pt x="2534285" y="1389158"/>
                    </a:moveTo>
                    <a:cubicBezTo>
                      <a:pt x="2534285" y="1304205"/>
                      <a:pt x="2465391" y="1235339"/>
                      <a:pt x="2380418" y="1235339"/>
                    </a:cubicBezTo>
                    <a:lnTo>
                      <a:pt x="2741302" y="1235339"/>
                    </a:lnTo>
                    <a:cubicBezTo>
                      <a:pt x="2826284" y="1235339"/>
                      <a:pt x="2895169" y="1166474"/>
                      <a:pt x="2895169" y="1081529"/>
                    </a:cubicBezTo>
                    <a:cubicBezTo>
                      <a:pt x="2895169" y="996585"/>
                      <a:pt x="2826274" y="927720"/>
                      <a:pt x="2741302" y="927720"/>
                    </a:cubicBezTo>
                    <a:lnTo>
                      <a:pt x="2884405" y="927720"/>
                    </a:lnTo>
                    <a:cubicBezTo>
                      <a:pt x="2969378" y="927720"/>
                      <a:pt x="3038272" y="858854"/>
                      <a:pt x="3038272" y="773900"/>
                    </a:cubicBezTo>
                    <a:cubicBezTo>
                      <a:pt x="3038272" y="688957"/>
                      <a:pt x="2969378" y="620091"/>
                      <a:pt x="2884405" y="620091"/>
                    </a:cubicBezTo>
                    <a:lnTo>
                      <a:pt x="2707402" y="620091"/>
                    </a:lnTo>
                    <a:cubicBezTo>
                      <a:pt x="2792203" y="619881"/>
                      <a:pt x="2860879" y="551101"/>
                      <a:pt x="2860879" y="466281"/>
                    </a:cubicBezTo>
                    <a:cubicBezTo>
                      <a:pt x="2860879" y="381337"/>
                      <a:pt x="2791994" y="312471"/>
                      <a:pt x="2707012" y="312471"/>
                    </a:cubicBezTo>
                    <a:lnTo>
                      <a:pt x="2096145" y="312471"/>
                    </a:lnTo>
                    <a:cubicBezTo>
                      <a:pt x="2182480" y="312471"/>
                      <a:pt x="2252469" y="242501"/>
                      <a:pt x="2252469" y="156195"/>
                    </a:cubicBezTo>
                    <a:cubicBezTo>
                      <a:pt x="2252469" y="69887"/>
                      <a:pt x="2182480" y="-81"/>
                      <a:pt x="2096145" y="-81"/>
                    </a:cubicBezTo>
                    <a:lnTo>
                      <a:pt x="1477820" y="-81"/>
                    </a:lnTo>
                    <a:cubicBezTo>
                      <a:pt x="1408754" y="-81"/>
                      <a:pt x="1341593" y="22593"/>
                      <a:pt x="1286663" y="64449"/>
                    </a:cubicBezTo>
                    <a:lnTo>
                      <a:pt x="1045909" y="247930"/>
                    </a:lnTo>
                    <a:cubicBezTo>
                      <a:pt x="990978" y="289792"/>
                      <a:pt x="923827" y="312462"/>
                      <a:pt x="854752" y="312462"/>
                    </a:cubicBezTo>
                    <a:lnTo>
                      <a:pt x="726926" y="312462"/>
                    </a:lnTo>
                    <a:lnTo>
                      <a:pt x="557933" y="364402"/>
                    </a:lnTo>
                    <a:lnTo>
                      <a:pt x="362976" y="312462"/>
                    </a:lnTo>
                    <a:lnTo>
                      <a:pt x="-203" y="312462"/>
                    </a:lnTo>
                    <a:lnTo>
                      <a:pt x="-203" y="1346886"/>
                    </a:lnTo>
                    <a:lnTo>
                      <a:pt x="362976" y="1346886"/>
                    </a:lnTo>
                    <a:lnTo>
                      <a:pt x="544951" y="1297156"/>
                    </a:lnTo>
                    <a:lnTo>
                      <a:pt x="726926" y="1346886"/>
                    </a:lnTo>
                    <a:lnTo>
                      <a:pt x="874202" y="1346886"/>
                    </a:lnTo>
                    <a:cubicBezTo>
                      <a:pt x="930599" y="1346886"/>
                      <a:pt x="985968" y="1362012"/>
                      <a:pt x="1034526" y="1390673"/>
                    </a:cubicBezTo>
                    <a:lnTo>
                      <a:pt x="1218321" y="1499182"/>
                    </a:lnTo>
                    <a:cubicBezTo>
                      <a:pt x="1266879" y="1527852"/>
                      <a:pt x="1322248" y="1542968"/>
                      <a:pt x="1378645" y="1542968"/>
                    </a:cubicBezTo>
                    <a:lnTo>
                      <a:pt x="1464132" y="1542968"/>
                    </a:lnTo>
                    <a:lnTo>
                      <a:pt x="2380418" y="1542968"/>
                    </a:lnTo>
                    <a:cubicBezTo>
                      <a:pt x="2465391" y="1542978"/>
                      <a:pt x="2534285" y="1474112"/>
                      <a:pt x="2534285" y="1389158"/>
                    </a:cubicBezTo>
                    <a:close/>
                  </a:path>
                </a:pathLst>
              </a:custGeom>
              <a:solidFill>
                <a:srgbClr val="FFCEBF"/>
              </a:solidFill>
              <a:ln w="9525" cap="flat">
                <a:noFill/>
                <a:prstDash val="solid"/>
                <a:miter/>
              </a:ln>
            </p:spPr>
            <p:txBody>
              <a:bodyPr rtlCol="0" anchor="ctr"/>
              <a:lstStyle/>
              <a:p>
                <a:pPr defTabSz="685783"/>
                <a:endParaRPr lang="en-PH">
                  <a:solidFill>
                    <a:prstClr val="black"/>
                  </a:solidFill>
                </a:endParaRPr>
              </a:p>
            </p:txBody>
          </p:sp>
          <p:sp>
            <p:nvSpPr>
              <p:cNvPr id="11" name="Freeform: Shape 10">
                <a:extLst>
                  <a:ext uri="{FF2B5EF4-FFF2-40B4-BE49-F238E27FC236}">
                    <a16:creationId xmlns:a16="http://schemas.microsoft.com/office/drawing/2014/main" id="{0FB85DC6-4BC2-4758-9F74-4EEA8B9C8D9B}"/>
                  </a:ext>
                </a:extLst>
              </p:cNvPr>
              <p:cNvSpPr/>
              <p:nvPr/>
            </p:nvSpPr>
            <p:spPr>
              <a:xfrm>
                <a:off x="1934828" y="1977562"/>
                <a:ext cx="2533650" cy="342900"/>
              </a:xfrm>
              <a:custGeom>
                <a:avLst/>
                <a:gdLst>
                  <a:gd name="connsiteX0" fmla="*/ 2379637 w 2533650"/>
                  <a:gd name="connsiteY0" fmla="*/ 342819 h 342900"/>
                  <a:gd name="connsiteX1" fmla="*/ 1378236 w 2533650"/>
                  <a:gd name="connsiteY1" fmla="*/ 342819 h 342900"/>
                  <a:gd name="connsiteX2" fmla="*/ 1217930 w 2533650"/>
                  <a:gd name="connsiteY2" fmla="*/ 298718 h 342900"/>
                  <a:gd name="connsiteX3" fmla="*/ 1034222 w 2533650"/>
                  <a:gd name="connsiteY3" fmla="*/ 189476 h 342900"/>
                  <a:gd name="connsiteX4" fmla="*/ 873916 w 2533650"/>
                  <a:gd name="connsiteY4" fmla="*/ 145432 h 342900"/>
                  <a:gd name="connsiteX5" fmla="*/ -203 w 2533650"/>
                  <a:gd name="connsiteY5" fmla="*/ 145432 h 342900"/>
                  <a:gd name="connsiteX6" fmla="*/ 130 w 2533650"/>
                  <a:gd name="connsiteY6" fmla="*/ -81 h 342900"/>
                  <a:gd name="connsiteX7" fmla="*/ 873916 w 2533650"/>
                  <a:gd name="connsiteY7" fmla="*/ -81 h 342900"/>
                  <a:gd name="connsiteX8" fmla="*/ 1034212 w 2533650"/>
                  <a:gd name="connsiteY8" fmla="*/ 43953 h 342900"/>
                  <a:gd name="connsiteX9" fmla="*/ 1217921 w 2533650"/>
                  <a:gd name="connsiteY9" fmla="*/ 153195 h 342900"/>
                  <a:gd name="connsiteX10" fmla="*/ 1378227 w 2533650"/>
                  <a:gd name="connsiteY10" fmla="*/ 197306 h 342900"/>
                  <a:gd name="connsiteX11" fmla="*/ 2379628 w 2533650"/>
                  <a:gd name="connsiteY11" fmla="*/ 197306 h 342900"/>
                  <a:gd name="connsiteX12" fmla="*/ 2515435 w 2533650"/>
                  <a:gd name="connsiteY12" fmla="*/ 115200 h 342900"/>
                  <a:gd name="connsiteX13" fmla="*/ 2533447 w 2533650"/>
                  <a:gd name="connsiteY13" fmla="*/ 187962 h 342900"/>
                  <a:gd name="connsiteX14" fmla="*/ 2379637 w 2533650"/>
                  <a:gd name="connsiteY14" fmla="*/ 342819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33650" h="342900">
                    <a:moveTo>
                      <a:pt x="2379637" y="342819"/>
                    </a:moveTo>
                    <a:lnTo>
                      <a:pt x="1378236" y="342819"/>
                    </a:lnTo>
                    <a:cubicBezTo>
                      <a:pt x="1321791" y="342819"/>
                      <a:pt x="1266451" y="327570"/>
                      <a:pt x="1217930" y="298718"/>
                    </a:cubicBezTo>
                    <a:lnTo>
                      <a:pt x="1034222" y="189476"/>
                    </a:lnTo>
                    <a:cubicBezTo>
                      <a:pt x="985635" y="160615"/>
                      <a:pt x="930285" y="145432"/>
                      <a:pt x="873916" y="145432"/>
                    </a:cubicBezTo>
                    <a:lnTo>
                      <a:pt x="-203" y="145432"/>
                    </a:lnTo>
                    <a:lnTo>
                      <a:pt x="130" y="-81"/>
                    </a:lnTo>
                    <a:lnTo>
                      <a:pt x="873916" y="-81"/>
                    </a:lnTo>
                    <a:cubicBezTo>
                      <a:pt x="930285" y="-81"/>
                      <a:pt x="985625" y="15102"/>
                      <a:pt x="1034212" y="43953"/>
                    </a:cubicBezTo>
                    <a:lnTo>
                      <a:pt x="1217921" y="153195"/>
                    </a:lnTo>
                    <a:cubicBezTo>
                      <a:pt x="1266451" y="182056"/>
                      <a:pt x="1321791" y="197306"/>
                      <a:pt x="1378227" y="197306"/>
                    </a:cubicBezTo>
                    <a:lnTo>
                      <a:pt x="2379628" y="197306"/>
                    </a:lnTo>
                    <a:cubicBezTo>
                      <a:pt x="2438454" y="197306"/>
                      <a:pt x="2489575" y="164044"/>
                      <a:pt x="2515435" y="115200"/>
                    </a:cubicBezTo>
                    <a:cubicBezTo>
                      <a:pt x="2526970" y="136917"/>
                      <a:pt x="2533447" y="161644"/>
                      <a:pt x="2533447" y="187962"/>
                    </a:cubicBezTo>
                    <a:cubicBezTo>
                      <a:pt x="2533457" y="273496"/>
                      <a:pt x="2464600" y="342819"/>
                      <a:pt x="2379637" y="3428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2" name="Freeform: Shape 11">
                <a:extLst>
                  <a:ext uri="{FF2B5EF4-FFF2-40B4-BE49-F238E27FC236}">
                    <a16:creationId xmlns:a16="http://schemas.microsoft.com/office/drawing/2014/main" id="{46223F60-D4E9-4107-84E8-F447EA6FCD7C}"/>
                  </a:ext>
                </a:extLst>
              </p:cNvPr>
              <p:cNvSpPr/>
              <p:nvPr/>
            </p:nvSpPr>
            <p:spPr>
              <a:xfrm>
                <a:off x="3354053" y="863137"/>
                <a:ext cx="828675" cy="485778"/>
              </a:xfrm>
              <a:custGeom>
                <a:avLst/>
                <a:gdLst>
                  <a:gd name="connsiteX0" fmla="*/ 368291 w 828675"/>
                  <a:gd name="connsiteY0" fmla="*/ 225500 h 485778"/>
                  <a:gd name="connsiteX1" fmla="*/ 672834 w 828675"/>
                  <a:gd name="connsiteY1" fmla="*/ 225500 h 485778"/>
                  <a:gd name="connsiteX2" fmla="*/ 782866 w 828675"/>
                  <a:gd name="connsiteY2" fmla="*/ 179618 h 485778"/>
                  <a:gd name="connsiteX3" fmla="*/ 828472 w 828675"/>
                  <a:gd name="connsiteY3" fmla="*/ 68916 h 485778"/>
                  <a:gd name="connsiteX4" fmla="*/ 812565 w 828675"/>
                  <a:gd name="connsiteY4" fmla="*/ -81 h 485778"/>
                  <a:gd name="connsiteX5" fmla="*/ 782866 w 828675"/>
                  <a:gd name="connsiteY5" fmla="*/ 41699 h 485778"/>
                  <a:gd name="connsiteX6" fmla="*/ 672834 w 828675"/>
                  <a:gd name="connsiteY6" fmla="*/ 87587 h 485778"/>
                  <a:gd name="connsiteX7" fmla="*/ 418335 w 828675"/>
                  <a:gd name="connsiteY7" fmla="*/ 87587 h 485778"/>
                  <a:gd name="connsiteX8" fmla="*/ 304769 w 828675"/>
                  <a:gd name="connsiteY8" fmla="*/ 162435 h 485778"/>
                  <a:gd name="connsiteX9" fmla="*/ 47574 w 828675"/>
                  <a:gd name="connsiteY9" fmla="*/ 368994 h 485778"/>
                  <a:gd name="connsiteX10" fmla="*/ -203 w 828675"/>
                  <a:gd name="connsiteY10" fmla="*/ 426830 h 485778"/>
                  <a:gd name="connsiteX11" fmla="*/ 70415 w 828675"/>
                  <a:gd name="connsiteY11" fmla="*/ 484456 h 485778"/>
                  <a:gd name="connsiteX12" fmla="*/ 368291 w 828675"/>
                  <a:gd name="connsiteY12" fmla="*/ 225500 h 48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8675" h="485778">
                    <a:moveTo>
                      <a:pt x="368291" y="225500"/>
                    </a:moveTo>
                    <a:lnTo>
                      <a:pt x="672834" y="225500"/>
                    </a:lnTo>
                    <a:cubicBezTo>
                      <a:pt x="715791" y="225500"/>
                      <a:pt x="754729" y="208002"/>
                      <a:pt x="782866" y="179618"/>
                    </a:cubicBezTo>
                    <a:cubicBezTo>
                      <a:pt x="811070" y="151309"/>
                      <a:pt x="828472" y="112200"/>
                      <a:pt x="828472" y="68916"/>
                    </a:cubicBezTo>
                    <a:cubicBezTo>
                      <a:pt x="828472" y="44161"/>
                      <a:pt x="822767" y="20709"/>
                      <a:pt x="812565" y="-81"/>
                    </a:cubicBezTo>
                    <a:cubicBezTo>
                      <a:pt x="805021" y="15507"/>
                      <a:pt x="794963" y="29597"/>
                      <a:pt x="782866" y="41699"/>
                    </a:cubicBezTo>
                    <a:cubicBezTo>
                      <a:pt x="754729" y="70074"/>
                      <a:pt x="715791" y="87587"/>
                      <a:pt x="672834" y="87587"/>
                    </a:cubicBezTo>
                    <a:lnTo>
                      <a:pt x="418335" y="87587"/>
                    </a:lnTo>
                    <a:cubicBezTo>
                      <a:pt x="369034" y="87587"/>
                      <a:pt x="324295" y="116886"/>
                      <a:pt x="304769" y="162435"/>
                    </a:cubicBezTo>
                    <a:cubicBezTo>
                      <a:pt x="275460" y="230786"/>
                      <a:pt x="206728" y="340600"/>
                      <a:pt x="47574" y="368994"/>
                    </a:cubicBezTo>
                    <a:cubicBezTo>
                      <a:pt x="19847" y="373947"/>
                      <a:pt x="-203" y="398493"/>
                      <a:pt x="-203" y="426830"/>
                    </a:cubicBezTo>
                    <a:cubicBezTo>
                      <a:pt x="-203" y="464234"/>
                      <a:pt x="34011" y="492000"/>
                      <a:pt x="70415" y="484456"/>
                    </a:cubicBezTo>
                    <a:cubicBezTo>
                      <a:pt x="313360" y="434135"/>
                      <a:pt x="368291" y="225500"/>
                      <a:pt x="368291" y="225500"/>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3" name="Freeform: Shape 12">
                <a:extLst>
                  <a:ext uri="{FF2B5EF4-FFF2-40B4-BE49-F238E27FC236}">
                    <a16:creationId xmlns:a16="http://schemas.microsoft.com/office/drawing/2014/main" id="{5693CA5F-1208-40B2-8B25-A30F590635D9}"/>
                  </a:ext>
                </a:extLst>
              </p:cNvPr>
              <p:cNvSpPr/>
              <p:nvPr/>
            </p:nvSpPr>
            <p:spPr>
              <a:xfrm>
                <a:off x="3887453" y="1167937"/>
                <a:ext cx="904875" cy="228600"/>
              </a:xfrm>
              <a:custGeom>
                <a:avLst/>
                <a:gdLst>
                  <a:gd name="connsiteX0" fmla="*/ 751339 w 904875"/>
                  <a:gd name="connsiteY0" fmla="*/ 228519 h 228600"/>
                  <a:gd name="connsiteX1" fmla="*/ 67977 w 904875"/>
                  <a:gd name="connsiteY1" fmla="*/ 228519 h 228600"/>
                  <a:gd name="connsiteX2" fmla="*/ -203 w 904875"/>
                  <a:gd name="connsiteY2" fmla="*/ 158272 h 228600"/>
                  <a:gd name="connsiteX3" fmla="*/ 67977 w 904875"/>
                  <a:gd name="connsiteY3" fmla="*/ 88016 h 228600"/>
                  <a:gd name="connsiteX4" fmla="*/ 751339 w 904875"/>
                  <a:gd name="connsiteY4" fmla="*/ 88016 h 228600"/>
                  <a:gd name="connsiteX5" fmla="*/ 888718 w 904875"/>
                  <a:gd name="connsiteY5" fmla="*/ -81 h 228600"/>
                  <a:gd name="connsiteX6" fmla="*/ 904672 w 904875"/>
                  <a:gd name="connsiteY6" fmla="*/ 70175 h 228600"/>
                  <a:gd name="connsiteX7" fmla="*/ 751339 w 904875"/>
                  <a:gd name="connsiteY7" fmla="*/ 228519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4875" h="228600">
                    <a:moveTo>
                      <a:pt x="751339" y="228519"/>
                    </a:moveTo>
                    <a:lnTo>
                      <a:pt x="67977" y="228519"/>
                    </a:lnTo>
                    <a:cubicBezTo>
                      <a:pt x="30324" y="228519"/>
                      <a:pt x="-203" y="197067"/>
                      <a:pt x="-203" y="158272"/>
                    </a:cubicBezTo>
                    <a:cubicBezTo>
                      <a:pt x="-203" y="119477"/>
                      <a:pt x="30324" y="88016"/>
                      <a:pt x="67977" y="88016"/>
                    </a:cubicBezTo>
                    <a:lnTo>
                      <a:pt x="751339" y="88016"/>
                    </a:lnTo>
                    <a:cubicBezTo>
                      <a:pt x="811613" y="87873"/>
                      <a:pt x="863695" y="52049"/>
                      <a:pt x="888718" y="-81"/>
                    </a:cubicBezTo>
                    <a:cubicBezTo>
                      <a:pt x="898947" y="21065"/>
                      <a:pt x="904672" y="44877"/>
                      <a:pt x="904672" y="70175"/>
                    </a:cubicBezTo>
                    <a:cubicBezTo>
                      <a:pt x="904672" y="157501"/>
                      <a:pt x="836092" y="228309"/>
                      <a:pt x="751339" y="2285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4" name="Freeform: Shape 13">
                <a:extLst>
                  <a:ext uri="{FF2B5EF4-FFF2-40B4-BE49-F238E27FC236}">
                    <a16:creationId xmlns:a16="http://schemas.microsoft.com/office/drawing/2014/main" id="{0108338A-4539-4C21-8649-80427BF2C0D2}"/>
                  </a:ext>
                </a:extLst>
              </p:cNvPr>
              <p:cNvSpPr/>
              <p:nvPr/>
            </p:nvSpPr>
            <p:spPr>
              <a:xfrm>
                <a:off x="3887453" y="1482262"/>
                <a:ext cx="1085850" cy="219075"/>
              </a:xfrm>
              <a:custGeom>
                <a:avLst/>
                <a:gdLst>
                  <a:gd name="connsiteX0" fmla="*/ 931771 w 1085850"/>
                  <a:gd name="connsiteY0" fmla="*/ 218994 h 219075"/>
                  <a:gd name="connsiteX1" fmla="*/ 68215 w 1085850"/>
                  <a:gd name="connsiteY1" fmla="*/ 218994 h 219075"/>
                  <a:gd name="connsiteX2" fmla="*/ -203 w 1085850"/>
                  <a:gd name="connsiteY2" fmla="*/ 151671 h 219075"/>
                  <a:gd name="connsiteX3" fmla="*/ 68215 w 1085850"/>
                  <a:gd name="connsiteY3" fmla="*/ 84349 h 219075"/>
                  <a:gd name="connsiteX4" fmla="*/ 931771 w 1085850"/>
                  <a:gd name="connsiteY4" fmla="*/ 84349 h 219075"/>
                  <a:gd name="connsiteX5" fmla="*/ 1069635 w 1085850"/>
                  <a:gd name="connsiteY5" fmla="*/ -81 h 219075"/>
                  <a:gd name="connsiteX6" fmla="*/ 1085647 w 1085850"/>
                  <a:gd name="connsiteY6" fmla="*/ 67242 h 219075"/>
                  <a:gd name="connsiteX7" fmla="*/ 931771 w 1085850"/>
                  <a:gd name="connsiteY7" fmla="*/ 218994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850" h="219075">
                    <a:moveTo>
                      <a:pt x="931771" y="218994"/>
                    </a:moveTo>
                    <a:lnTo>
                      <a:pt x="68215" y="218994"/>
                    </a:lnTo>
                    <a:cubicBezTo>
                      <a:pt x="30429" y="218994"/>
                      <a:pt x="-203" y="188847"/>
                      <a:pt x="-203" y="151671"/>
                    </a:cubicBezTo>
                    <a:cubicBezTo>
                      <a:pt x="-203" y="114495"/>
                      <a:pt x="30429" y="84349"/>
                      <a:pt x="68215" y="84349"/>
                    </a:cubicBezTo>
                    <a:lnTo>
                      <a:pt x="931771" y="84349"/>
                    </a:lnTo>
                    <a:cubicBezTo>
                      <a:pt x="992254" y="84206"/>
                      <a:pt x="1044527" y="49878"/>
                      <a:pt x="1069635" y="-81"/>
                    </a:cubicBezTo>
                    <a:cubicBezTo>
                      <a:pt x="1079903" y="20188"/>
                      <a:pt x="1085647" y="43010"/>
                      <a:pt x="1085647" y="67242"/>
                    </a:cubicBezTo>
                    <a:cubicBezTo>
                      <a:pt x="1085647" y="150928"/>
                      <a:pt x="1016819" y="218794"/>
                      <a:pt x="931771" y="218994"/>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5" name="Freeform: Shape 14">
                <a:extLst>
                  <a:ext uri="{FF2B5EF4-FFF2-40B4-BE49-F238E27FC236}">
                    <a16:creationId xmlns:a16="http://schemas.microsoft.com/office/drawing/2014/main" id="{397F5BF8-6242-4A9D-BB21-DE7D0AC3DEB2}"/>
                  </a:ext>
                </a:extLst>
              </p:cNvPr>
              <p:cNvSpPr/>
              <p:nvPr/>
            </p:nvSpPr>
            <p:spPr>
              <a:xfrm>
                <a:off x="3887453" y="1787062"/>
                <a:ext cx="942975" cy="219075"/>
              </a:xfrm>
              <a:custGeom>
                <a:avLst/>
                <a:gdLst>
                  <a:gd name="connsiteX0" fmla="*/ -203 w 942975"/>
                  <a:gd name="connsiteY0" fmla="*/ 151767 h 219075"/>
                  <a:gd name="connsiteX1" fmla="*/ 68186 w 942975"/>
                  <a:gd name="connsiteY1" fmla="*/ 84549 h 219075"/>
                  <a:gd name="connsiteX2" fmla="*/ 788458 w 942975"/>
                  <a:gd name="connsiteY2" fmla="*/ 83872 h 219075"/>
                  <a:gd name="connsiteX3" fmla="*/ 876021 w 942975"/>
                  <a:gd name="connsiteY3" fmla="*/ 57860 h 219075"/>
                  <a:gd name="connsiteX4" fmla="*/ 924627 w 942975"/>
                  <a:gd name="connsiteY4" fmla="*/ 4358 h 219075"/>
                  <a:gd name="connsiteX5" fmla="*/ 926960 w 942975"/>
                  <a:gd name="connsiteY5" fmla="*/ -81 h 219075"/>
                  <a:gd name="connsiteX6" fmla="*/ 942772 w 942975"/>
                  <a:gd name="connsiteY6" fmla="*/ 66804 h 219075"/>
                  <a:gd name="connsiteX7" fmla="*/ 924627 w 942975"/>
                  <a:gd name="connsiteY7" fmla="*/ 138803 h 219075"/>
                  <a:gd name="connsiteX8" fmla="*/ 876021 w 942975"/>
                  <a:gd name="connsiteY8" fmla="*/ 192305 h 219075"/>
                  <a:gd name="connsiteX9" fmla="*/ 788458 w 942975"/>
                  <a:gd name="connsiteY9" fmla="*/ 218318 h 219075"/>
                  <a:gd name="connsiteX10" fmla="*/ 68320 w 942975"/>
                  <a:gd name="connsiteY10" fmla="*/ 218994 h 219075"/>
                  <a:gd name="connsiteX11" fmla="*/ -203 w 942975"/>
                  <a:gd name="connsiteY11" fmla="*/ 151767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975" h="219075">
                    <a:moveTo>
                      <a:pt x="-203" y="151767"/>
                    </a:moveTo>
                    <a:cubicBezTo>
                      <a:pt x="-203" y="114667"/>
                      <a:pt x="30410" y="84577"/>
                      <a:pt x="68186" y="84549"/>
                    </a:cubicBezTo>
                    <a:lnTo>
                      <a:pt x="788458" y="83872"/>
                    </a:lnTo>
                    <a:cubicBezTo>
                      <a:pt x="820776" y="83872"/>
                      <a:pt x="851237" y="74528"/>
                      <a:pt x="876021" y="57860"/>
                    </a:cubicBezTo>
                    <a:cubicBezTo>
                      <a:pt x="896290" y="44220"/>
                      <a:pt x="912987" y="25865"/>
                      <a:pt x="924627" y="4358"/>
                    </a:cubicBezTo>
                    <a:cubicBezTo>
                      <a:pt x="925446" y="2872"/>
                      <a:pt x="926208" y="1395"/>
                      <a:pt x="926960" y="-81"/>
                    </a:cubicBezTo>
                    <a:cubicBezTo>
                      <a:pt x="937086" y="20083"/>
                      <a:pt x="942772" y="42801"/>
                      <a:pt x="942772" y="66804"/>
                    </a:cubicBezTo>
                    <a:cubicBezTo>
                      <a:pt x="942772" y="92826"/>
                      <a:pt x="936276" y="117353"/>
                      <a:pt x="924627" y="138803"/>
                    </a:cubicBezTo>
                    <a:cubicBezTo>
                      <a:pt x="912987" y="160311"/>
                      <a:pt x="896290" y="178665"/>
                      <a:pt x="876021" y="192305"/>
                    </a:cubicBezTo>
                    <a:cubicBezTo>
                      <a:pt x="851237" y="208974"/>
                      <a:pt x="820776" y="218318"/>
                      <a:pt x="788458" y="218318"/>
                    </a:cubicBezTo>
                    <a:lnTo>
                      <a:pt x="68320" y="218994"/>
                    </a:lnTo>
                    <a:cubicBezTo>
                      <a:pt x="30486" y="219023"/>
                      <a:pt x="-203" y="188914"/>
                      <a:pt x="-203" y="151767"/>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16" name="Freeform: Shape 15">
                <a:extLst>
                  <a:ext uri="{FF2B5EF4-FFF2-40B4-BE49-F238E27FC236}">
                    <a16:creationId xmlns:a16="http://schemas.microsoft.com/office/drawing/2014/main" id="{D68EC503-CE53-4EAD-AF6D-B88407906058}"/>
                  </a:ext>
                </a:extLst>
              </p:cNvPr>
              <p:cNvSpPr/>
              <p:nvPr/>
            </p:nvSpPr>
            <p:spPr>
              <a:xfrm>
                <a:off x="2296778" y="1082212"/>
                <a:ext cx="361950" cy="1038225"/>
              </a:xfrm>
              <a:custGeom>
                <a:avLst/>
                <a:gdLst>
                  <a:gd name="connsiteX0" fmla="*/ 361747 w 361950"/>
                  <a:gd name="connsiteY0" fmla="*/ -81 h 1038225"/>
                  <a:gd name="connsiteX1" fmla="*/ 361747 w 361950"/>
                  <a:gd name="connsiteY1" fmla="*/ 1038144 h 1038225"/>
                  <a:gd name="connsiteX2" fmla="*/ -203 w 361950"/>
                  <a:gd name="connsiteY2" fmla="*/ 1038144 h 1038225"/>
                  <a:gd name="connsiteX3" fmla="*/ -203 w 361950"/>
                  <a:gd name="connsiteY3" fmla="*/ -81 h 1038225"/>
                </a:gdLst>
                <a:ahLst/>
                <a:cxnLst>
                  <a:cxn ang="0">
                    <a:pos x="connsiteX0" y="connsiteY0"/>
                  </a:cxn>
                  <a:cxn ang="0">
                    <a:pos x="connsiteX1" y="connsiteY1"/>
                  </a:cxn>
                  <a:cxn ang="0">
                    <a:pos x="connsiteX2" y="connsiteY2"/>
                  </a:cxn>
                  <a:cxn ang="0">
                    <a:pos x="connsiteX3" y="connsiteY3"/>
                  </a:cxn>
                </a:cxnLst>
                <a:rect l="l" t="t" r="r" b="b"/>
                <a:pathLst>
                  <a:path w="361950" h="1038225">
                    <a:moveTo>
                      <a:pt x="361747" y="-81"/>
                    </a:moveTo>
                    <a:lnTo>
                      <a:pt x="361747" y="1038144"/>
                    </a:lnTo>
                    <a:lnTo>
                      <a:pt x="-203" y="103814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sp>
            <p:nvSpPr>
              <p:cNvPr id="17" name="Freeform: Shape 16">
                <a:extLst>
                  <a:ext uri="{FF2B5EF4-FFF2-40B4-BE49-F238E27FC236}">
                    <a16:creationId xmlns:a16="http://schemas.microsoft.com/office/drawing/2014/main" id="{12EC5C50-AEA0-4232-B5DA-2C0C3937E322}"/>
                  </a:ext>
                </a:extLst>
              </p:cNvPr>
              <p:cNvSpPr/>
              <p:nvPr/>
            </p:nvSpPr>
            <p:spPr>
              <a:xfrm>
                <a:off x="2296778" y="1977562"/>
                <a:ext cx="361950" cy="142875"/>
              </a:xfrm>
              <a:custGeom>
                <a:avLst/>
                <a:gdLst>
                  <a:gd name="connsiteX0" fmla="*/ 361747 w 361950"/>
                  <a:gd name="connsiteY0" fmla="*/ -81 h 142875"/>
                  <a:gd name="connsiteX1" fmla="*/ 361747 w 361950"/>
                  <a:gd name="connsiteY1" fmla="*/ 142794 h 142875"/>
                  <a:gd name="connsiteX2" fmla="*/ -203 w 361950"/>
                  <a:gd name="connsiteY2" fmla="*/ 142794 h 142875"/>
                  <a:gd name="connsiteX3" fmla="*/ -203 w 361950"/>
                  <a:gd name="connsiteY3" fmla="*/ -81 h 142875"/>
                </a:gdLst>
                <a:ahLst/>
                <a:cxnLst>
                  <a:cxn ang="0">
                    <a:pos x="connsiteX0" y="connsiteY0"/>
                  </a:cxn>
                  <a:cxn ang="0">
                    <a:pos x="connsiteX1" y="connsiteY1"/>
                  </a:cxn>
                  <a:cxn ang="0">
                    <a:pos x="connsiteX2" y="connsiteY2"/>
                  </a:cxn>
                  <a:cxn ang="0">
                    <a:pos x="connsiteX3" y="connsiteY3"/>
                  </a:cxn>
                </a:cxnLst>
                <a:rect l="l" t="t" r="r" b="b"/>
                <a:pathLst>
                  <a:path w="361950" h="142875">
                    <a:moveTo>
                      <a:pt x="361747" y="-81"/>
                    </a:moveTo>
                    <a:lnTo>
                      <a:pt x="361747" y="142794"/>
                    </a:lnTo>
                    <a:lnTo>
                      <a:pt x="-203" y="14279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grpSp>
      </p:grpSp>
      <p:pic>
        <p:nvPicPr>
          <p:cNvPr id="20" name="Notebook">
            <a:extLst>
              <a:ext uri="{FF2B5EF4-FFF2-40B4-BE49-F238E27FC236}">
                <a16:creationId xmlns:a16="http://schemas.microsoft.com/office/drawing/2014/main" id="{116842AE-A1BE-4E66-9ECA-1F69CE8196A9}"/>
              </a:ext>
            </a:extLst>
          </p:cNvPr>
          <p:cNvPicPr>
            <a:picLocks noChangeAspect="1"/>
          </p:cNvPicPr>
          <p:nvPr/>
        </p:nvPicPr>
        <p:blipFill rotWithShape="1">
          <a:blip r:embed="rId8">
            <a:extLst>
              <a:ext uri="{28A0092B-C50C-407E-A947-70E740481C1C}">
                <a14:useLocalDpi xmlns:a14="http://schemas.microsoft.com/office/drawing/2010/main" val="0"/>
              </a:ext>
            </a:extLst>
          </a:blip>
          <a:srcRect t="8097"/>
          <a:stretch/>
        </p:blipFill>
        <p:spPr>
          <a:xfrm>
            <a:off x="4238361" y="2169866"/>
            <a:ext cx="3858631" cy="2588863"/>
          </a:xfrm>
          <a:prstGeom prst="rect">
            <a:avLst/>
          </a:prstGeom>
        </p:spPr>
      </p:pic>
      <p:pic>
        <p:nvPicPr>
          <p:cNvPr id="18" name="Thumb">
            <a:extLst>
              <a:ext uri="{FF2B5EF4-FFF2-40B4-BE49-F238E27FC236}">
                <a16:creationId xmlns:a16="http://schemas.microsoft.com/office/drawing/2014/main" id="{E0B9D273-266A-4CFD-883D-12312F64200D}"/>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l="54628" b="80068"/>
          <a:stretch>
            <a:fillRect/>
          </a:stretch>
        </p:blipFill>
        <p:spPr>
          <a:xfrm flipH="1">
            <a:off x="6714042" y="3395438"/>
            <a:ext cx="1382950" cy="309466"/>
          </a:xfrm>
          <a:custGeom>
            <a:avLst/>
            <a:gdLst>
              <a:gd name="connsiteX0" fmla="*/ 0 w 1382950"/>
              <a:gd name="connsiteY0" fmla="*/ 0 h 309466"/>
              <a:gd name="connsiteX1" fmla="*/ 1382950 w 1382950"/>
              <a:gd name="connsiteY1" fmla="*/ 0 h 309466"/>
              <a:gd name="connsiteX2" fmla="*/ 1382950 w 1382950"/>
              <a:gd name="connsiteY2" fmla="*/ 309466 h 309466"/>
              <a:gd name="connsiteX3" fmla="*/ 0 w 1382950"/>
              <a:gd name="connsiteY3" fmla="*/ 309466 h 309466"/>
              <a:gd name="connsiteX4" fmla="*/ 0 w 1382950"/>
              <a:gd name="connsiteY4" fmla="*/ 0 h 309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950" h="309466">
                <a:moveTo>
                  <a:pt x="0" y="0"/>
                </a:moveTo>
                <a:lnTo>
                  <a:pt x="1382950" y="0"/>
                </a:lnTo>
                <a:lnTo>
                  <a:pt x="1382950" y="309466"/>
                </a:lnTo>
                <a:lnTo>
                  <a:pt x="0" y="309466"/>
                </a:lnTo>
                <a:lnTo>
                  <a:pt x="0" y="0"/>
                </a:lnTo>
                <a:close/>
              </a:path>
            </a:pathLst>
          </a:custGeom>
        </p:spPr>
      </p:pic>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19" name="Picture 1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4179" y="230672"/>
            <a:ext cx="3711757" cy="499281"/>
          </a:xfrm>
          <a:prstGeom prst="rect">
            <a:avLst/>
          </a:prstGeom>
        </p:spPr>
      </p:pic>
      <p:pic>
        <p:nvPicPr>
          <p:cNvPr id="2" name="1.2.wav">
            <a:hlinkClick r:id="" action="ppaction://media"/>
          </p:cNvPr>
          <p:cNvPicPr>
            <a:picLocks noChangeAspect="1"/>
          </p:cNvPicPr>
          <p:nvPr>
            <a:audioFile r:link="rId2"/>
            <p:extLst>
              <p:ext uri="{DAA4B4D4-6D71-4841-9C94-3DE7FCFB9230}">
                <p14:media xmlns:p14="http://schemas.microsoft.com/office/powerpoint/2010/main" r:embed="rId3">
                  <p14:trim st="9118.3544" end="6955.3955"/>
                </p14:media>
              </p:ext>
            </p:extLst>
          </p:nvPr>
        </p:nvPicPr>
        <p:blipFill>
          <a:blip r:embed="rId12"/>
          <a:stretch>
            <a:fillRect/>
          </a:stretch>
        </p:blipFill>
        <p:spPr>
          <a:xfrm>
            <a:off x="3995936" y="385109"/>
            <a:ext cx="242425" cy="242425"/>
          </a:xfrm>
          <a:prstGeom prst="rect">
            <a:avLst/>
          </a:prstGeom>
        </p:spPr>
      </p:pic>
      <p:pic>
        <p:nvPicPr>
          <p:cNvPr id="4" name="Picture 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52941" y="627534"/>
            <a:ext cx="7769593" cy="1384747"/>
          </a:xfrm>
          <a:prstGeom prst="rect">
            <a:avLst/>
          </a:prstGeom>
        </p:spPr>
      </p:pic>
      <p:sp>
        <p:nvSpPr>
          <p:cNvPr id="5" name="Rectangle 4"/>
          <p:cNvSpPr/>
          <p:nvPr/>
        </p:nvSpPr>
        <p:spPr>
          <a:xfrm>
            <a:off x="4739976" y="729953"/>
            <a:ext cx="1965666" cy="923330"/>
          </a:xfrm>
          <a:prstGeom prst="rect">
            <a:avLst/>
          </a:prstGeom>
        </p:spPr>
        <p:txBody>
          <a:bodyPr wrap="none">
            <a:spAutoFit/>
          </a:bodyPr>
          <a:lstStyle/>
          <a:p>
            <a:r>
              <a:rPr lang="en-US" sz="5400" b="1">
                <a:solidFill>
                  <a:schemeClr val="accent1"/>
                </a:solidFill>
                <a:effectLst>
                  <a:outerShdw blurRad="38100" dist="38100" dir="2700000" algn="tl">
                    <a:srgbClr val="000000">
                      <a:alpha val="43137"/>
                    </a:srgbClr>
                  </a:outerShdw>
                </a:effectLst>
                <a:cs typeface="MV Boli" pitchFamily="2" charset="0"/>
              </a:rPr>
              <a:t>family</a:t>
            </a:r>
            <a:endParaRPr lang="vi-VN" sz="5400">
              <a:solidFill>
                <a:schemeClr val="accent1"/>
              </a:solidFill>
            </a:endParaRPr>
          </a:p>
        </p:txBody>
      </p:sp>
      <p:pic>
        <p:nvPicPr>
          <p:cNvPr id="23" name="Picture 22">
            <a:extLst>
              <a:ext uri="{FF2B5EF4-FFF2-40B4-BE49-F238E27FC236}">
                <a16:creationId xmlns:a16="http://schemas.microsoft.com/office/drawing/2014/main" id="{77288C4A-6247-4C91-B74B-A38CDBD71BEE}"/>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3588649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9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pic>
        <p:nvPicPr>
          <p:cNvPr id="10" name="Picture 9"/>
          <p:cNvPicPr>
            <a:picLocks noChangeAspect="1"/>
          </p:cNvPicPr>
          <p:nvPr/>
        </p:nvPicPr>
        <p:blipFill rotWithShape="1">
          <a:blip r:embed="rId6">
            <a:extLst>
              <a:ext uri="{BEBA8EAE-BF5A-486C-A8C5-ECC9F3942E4B}">
                <a14:imgProps xmlns:a14="http://schemas.microsoft.com/office/drawing/2010/main">
                  <a14:imgLayer r:embed="rId7">
                    <a14:imgEffect>
                      <a14:backgroundRemoval t="2069" b="100000" l="1049" r="97902">
                        <a14:foregroundMark x1="10008" y1="23678" x2="6618" y2="98161"/>
                        <a14:foregroundMark x1="10815" y1="94483" x2="10815" y2="99540"/>
                        <a14:foregroundMark x1="14366" y1="9425" x2="27441" y2="15632"/>
                        <a14:foregroundMark x1="17111" y1="34483" x2="41889" y2="42529"/>
                        <a14:foregroundMark x1="18402" y1="64598" x2="45198" y2="72414"/>
                        <a14:foregroundMark x1="13156" y1="19080" x2="13156" y2="19080"/>
                        <a14:foregroundMark x1="89911" y1="60460" x2="93301" y2="97011"/>
                        <a14:foregroundMark x1="73285" y1="53333" x2="83616" y2="57011"/>
                        <a14:foregroundMark x1="69653" y1="80000" x2="82970" y2="78391"/>
                        <a14:backgroundMark x1="62308" y1="34253" x2="66667" y2="88966"/>
                        <a14:backgroundMark x1="73769" y1="42069" x2="77966" y2="41839"/>
                        <a14:backgroundMark x1="79419" y1="35862" x2="81921" y2="44598"/>
                      </a14:backgroundRemoval>
                    </a14:imgEffect>
                  </a14:imgLayer>
                </a14:imgProps>
              </a:ext>
              <a:ext uri="{28A0092B-C50C-407E-A947-70E740481C1C}">
                <a14:useLocalDpi xmlns:a14="http://schemas.microsoft.com/office/drawing/2010/main" val="0"/>
              </a:ext>
            </a:extLst>
          </a:blip>
          <a:srcRect r="86709"/>
          <a:stretch/>
        </p:blipFill>
        <p:spPr>
          <a:xfrm>
            <a:off x="913455" y="881065"/>
            <a:ext cx="1547664" cy="4088203"/>
          </a:xfrm>
          <a:prstGeom prst="rect">
            <a:avLst/>
          </a:prstGeom>
        </p:spPr>
      </p:pic>
      <p:pic>
        <p:nvPicPr>
          <p:cNvPr id="11" name="Picture 10"/>
          <p:cNvPicPr>
            <a:picLocks noChangeAspect="1"/>
          </p:cNvPicPr>
          <p:nvPr/>
        </p:nvPicPr>
        <p:blipFill rotWithShape="1">
          <a:blip r:embed="rId8">
            <a:extLst>
              <a:ext uri="{BEBA8EAE-BF5A-486C-A8C5-ECC9F3942E4B}">
                <a14:imgProps xmlns:a14="http://schemas.microsoft.com/office/drawing/2010/main">
                  <a14:imgLayer r:embed="rId7">
                    <a14:imgEffect>
                      <a14:backgroundRemoval t="2069" b="100000" l="1049" r="97902">
                        <a14:foregroundMark x1="10008" y1="23678" x2="6618" y2="98161"/>
                        <a14:foregroundMark x1="10815" y1="94483" x2="10815" y2="99540"/>
                        <a14:foregroundMark x1="14366" y1="9425" x2="27441" y2="15632"/>
                        <a14:foregroundMark x1="17111" y1="34483" x2="41889" y2="42529"/>
                        <a14:foregroundMark x1="18402" y1="64598" x2="45198" y2="72414"/>
                        <a14:foregroundMark x1="13156" y1="19080" x2="13156" y2="19080"/>
                        <a14:foregroundMark x1="89911" y1="60460" x2="93301" y2="97011"/>
                        <a14:foregroundMark x1="73285" y1="53333" x2="83616" y2="57011"/>
                        <a14:foregroundMark x1="69653" y1="80000" x2="82970" y2="78391"/>
                        <a14:backgroundMark x1="62308" y1="34253" x2="66667" y2="88966"/>
                        <a14:backgroundMark x1="73769" y1="42069" x2="77966" y2="41839"/>
                        <a14:backgroundMark x1="79419" y1="35862" x2="81921" y2="44598"/>
                        <a14:backgroundMark x1="85230" y1="26897" x2="84665" y2="29885"/>
                      </a14:backgroundRemoval>
                    </a14:imgEffect>
                  </a14:imgLayer>
                </a14:imgProps>
              </a:ext>
              <a:ext uri="{28A0092B-C50C-407E-A947-70E740481C1C}">
                <a14:useLocalDpi xmlns:a14="http://schemas.microsoft.com/office/drawing/2010/main" val="0"/>
              </a:ext>
            </a:extLst>
          </a:blip>
          <a:srcRect l="83924"/>
          <a:stretch/>
        </p:blipFill>
        <p:spPr>
          <a:xfrm>
            <a:off x="6311015" y="881065"/>
            <a:ext cx="1835695" cy="4009054"/>
          </a:xfrm>
          <a:prstGeom prst="rect">
            <a:avLst/>
          </a:prstGeom>
        </p:spPr>
      </p:pic>
      <p:sp>
        <p:nvSpPr>
          <p:cNvPr id="26" name="Rectangle 25">
            <a:extLst>
              <a:ext uri="{FF2B5EF4-FFF2-40B4-BE49-F238E27FC236}">
                <a16:creationId xmlns:a16="http://schemas.microsoft.com/office/drawing/2014/main" id="{731C378C-56F1-4E3B-8EB1-65C406CD1E27}"/>
              </a:ext>
            </a:extLst>
          </p:cNvPr>
          <p:cNvSpPr/>
          <p:nvPr/>
        </p:nvSpPr>
        <p:spPr>
          <a:xfrm>
            <a:off x="2915816" y="398146"/>
            <a:ext cx="3539752" cy="923330"/>
          </a:xfrm>
          <a:prstGeom prst="rect">
            <a:avLst/>
          </a:prstGeom>
          <a:noFill/>
        </p:spPr>
        <p:txBody>
          <a:bodyPr wrap="none" lIns="91440" tIns="45720" rIns="91440" bIns="45720">
            <a:spAutoFit/>
          </a:bodyPr>
          <a:lstStyle/>
          <a:p>
            <a:pPr algn="ctr"/>
            <a:r>
              <a:rPr lang="en-US" sz="5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Berlin Sans FB" panose="020E0602020502020306" pitchFamily="34" charset="0"/>
              </a:rPr>
              <a:t>Role play!</a:t>
            </a:r>
          </a:p>
        </p:txBody>
      </p:sp>
      <p:pic>
        <p:nvPicPr>
          <p:cNvPr id="7" name="Picture 6">
            <a:extLst>
              <a:ext uri="{FF2B5EF4-FFF2-40B4-BE49-F238E27FC236}">
                <a16:creationId xmlns:a16="http://schemas.microsoft.com/office/drawing/2014/main" id="{77288C4A-6247-4C91-B74B-A38CDBD71BEE}"/>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2292281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10" name="Picture 9"/>
          <p:cNvPicPr>
            <a:picLocks noChangeAspect="1"/>
          </p:cNvPicPr>
          <p:nvPr/>
        </p:nvPicPr>
        <p:blipFill rotWithShape="1">
          <a:blip r:embed="rId8">
            <a:extLst>
              <a:ext uri="{BEBA8EAE-BF5A-486C-A8C5-ECC9F3942E4B}">
                <a14:imgProps xmlns:a14="http://schemas.microsoft.com/office/drawing/2010/main">
                  <a14:imgLayer r:embed="rId9">
                    <a14:imgEffect>
                      <a14:backgroundRemoval t="2069" b="100000" l="1049" r="97902">
                        <a14:foregroundMark x1="10008" y1="23678" x2="6618" y2="98161"/>
                        <a14:foregroundMark x1="10815" y1="94483" x2="10815" y2="99540"/>
                        <a14:foregroundMark x1="14366" y1="9425" x2="27441" y2="15632"/>
                        <a14:foregroundMark x1="17111" y1="34483" x2="41889" y2="42529"/>
                        <a14:foregroundMark x1="18402" y1="64598" x2="45198" y2="72414"/>
                        <a14:foregroundMark x1="13156" y1="19080" x2="13156" y2="19080"/>
                        <a14:foregroundMark x1="89911" y1="60460" x2="93301" y2="97011"/>
                        <a14:foregroundMark x1="73285" y1="53333" x2="83616" y2="57011"/>
                        <a14:foregroundMark x1="69653" y1="80000" x2="82970" y2="78391"/>
                        <a14:backgroundMark x1="62308" y1="34253" x2="66667" y2="88966"/>
                        <a14:backgroundMark x1="73769" y1="42069" x2="77966" y2="41839"/>
                        <a14:backgroundMark x1="79419" y1="35862" x2="81921" y2="44598"/>
                      </a14:backgroundRemoval>
                    </a14:imgEffect>
                  </a14:imgLayer>
                </a14:imgProps>
              </a:ext>
              <a:ext uri="{28A0092B-C50C-407E-A947-70E740481C1C}">
                <a14:useLocalDpi xmlns:a14="http://schemas.microsoft.com/office/drawing/2010/main" val="0"/>
              </a:ext>
            </a:extLst>
          </a:blip>
          <a:srcRect r="86709"/>
          <a:stretch/>
        </p:blipFill>
        <p:spPr>
          <a:xfrm>
            <a:off x="35496" y="859811"/>
            <a:ext cx="1547664" cy="4088203"/>
          </a:xfrm>
          <a:prstGeom prst="rect">
            <a:avLst/>
          </a:prstGeom>
        </p:spPr>
      </p:pic>
      <p:pic>
        <p:nvPicPr>
          <p:cNvPr id="11" name="Picture 10"/>
          <p:cNvPicPr>
            <a:picLocks noChangeAspect="1"/>
          </p:cNvPicPr>
          <p:nvPr/>
        </p:nvPicPr>
        <p:blipFill rotWithShape="1">
          <a:blip r:embed="rId10">
            <a:extLst>
              <a:ext uri="{BEBA8EAE-BF5A-486C-A8C5-ECC9F3942E4B}">
                <a14:imgProps xmlns:a14="http://schemas.microsoft.com/office/drawing/2010/main">
                  <a14:imgLayer r:embed="rId9">
                    <a14:imgEffect>
                      <a14:backgroundRemoval t="2069" b="100000" l="1049" r="97902">
                        <a14:foregroundMark x1="10008" y1="23678" x2="6618" y2="98161"/>
                        <a14:foregroundMark x1="10815" y1="94483" x2="10815" y2="99540"/>
                        <a14:foregroundMark x1="14366" y1="9425" x2="27441" y2="15632"/>
                        <a14:foregroundMark x1="17111" y1="34483" x2="41889" y2="42529"/>
                        <a14:foregroundMark x1="18402" y1="64598" x2="45198" y2="72414"/>
                        <a14:foregroundMark x1="13156" y1="19080" x2="13156" y2="19080"/>
                        <a14:foregroundMark x1="89911" y1="60460" x2="93301" y2="97011"/>
                        <a14:foregroundMark x1="73285" y1="53333" x2="83616" y2="57011"/>
                        <a14:foregroundMark x1="69653" y1="80000" x2="82970" y2="78391"/>
                        <a14:backgroundMark x1="62308" y1="34253" x2="66667" y2="88966"/>
                        <a14:backgroundMark x1="73769" y1="42069" x2="77966" y2="41839"/>
                        <a14:backgroundMark x1="79419" y1="35862" x2="81921" y2="44598"/>
                        <a14:backgroundMark x1="85230" y1="26897" x2="84665" y2="29885"/>
                      </a14:backgroundRemoval>
                    </a14:imgEffect>
                  </a14:imgLayer>
                </a14:imgProps>
              </a:ext>
              <a:ext uri="{28A0092B-C50C-407E-A947-70E740481C1C}">
                <a14:useLocalDpi xmlns:a14="http://schemas.microsoft.com/office/drawing/2010/main" val="0"/>
              </a:ext>
            </a:extLst>
          </a:blip>
          <a:srcRect l="83924"/>
          <a:stretch/>
        </p:blipFill>
        <p:spPr>
          <a:xfrm>
            <a:off x="7416825" y="915566"/>
            <a:ext cx="1835695" cy="4009054"/>
          </a:xfrm>
          <a:prstGeom prst="rect">
            <a:avLst/>
          </a:prstGeom>
        </p:spPr>
      </p:pic>
      <p:sp>
        <p:nvSpPr>
          <p:cNvPr id="6" name="Rounded Rectangular Callout 5"/>
          <p:cNvSpPr/>
          <p:nvPr/>
        </p:nvSpPr>
        <p:spPr>
          <a:xfrm>
            <a:off x="1447789" y="339502"/>
            <a:ext cx="1872208" cy="596970"/>
          </a:xfrm>
          <a:prstGeom prst="wedgeRoundRectCallout">
            <a:avLst>
              <a:gd name="adj1" fmla="val -43145"/>
              <a:gd name="adj2" fmla="val 64607"/>
              <a:gd name="adj3" fmla="val 16667"/>
            </a:avLst>
          </a:prstGeom>
          <a:solidFill>
            <a:srgbClr val="FF9797"/>
          </a:solidFill>
          <a:ln w="28575">
            <a:solidFill>
              <a:schemeClr val="bg1"/>
            </a:solidFill>
          </a:ln>
          <a:effectLst>
            <a:outerShdw blurRad="50800" dist="38100" algn="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vi-VN"/>
          </a:p>
        </p:txBody>
      </p:sp>
      <p:sp>
        <p:nvSpPr>
          <p:cNvPr id="7" name="Rectangle 6"/>
          <p:cNvSpPr/>
          <p:nvPr/>
        </p:nvSpPr>
        <p:spPr>
          <a:xfrm>
            <a:off x="899592" y="411510"/>
            <a:ext cx="2952328" cy="461665"/>
          </a:xfrm>
          <a:prstGeom prst="rect">
            <a:avLst/>
          </a:prstGeom>
        </p:spPr>
        <p:txBody>
          <a:bodyPr wrap="square">
            <a:spAutoFit/>
          </a:bodyPr>
          <a:lstStyle/>
          <a:p>
            <a:pPr lvl="0" algn="ctr" defTabSz="685783"/>
            <a:r>
              <a:rPr lang="en-US" sz="2400" b="1">
                <a:effectLst>
                  <a:outerShdw blurRad="38100" dist="38100" dir="2700000" algn="tl">
                    <a:srgbClr val="000000">
                      <a:alpha val="43137"/>
                    </a:srgbClr>
                  </a:outerShdw>
                </a:effectLst>
                <a:latin typeface="Segoe Print" pitchFamily="2" charset="0"/>
                <a:cs typeface="MV Boli" pitchFamily="2" charset="0"/>
              </a:rPr>
              <a:t>Hi, Alex.</a:t>
            </a:r>
          </a:p>
        </p:txBody>
      </p:sp>
      <p:sp>
        <p:nvSpPr>
          <p:cNvPr id="15" name="Rounded Rectangular Callout 14"/>
          <p:cNvSpPr/>
          <p:nvPr/>
        </p:nvSpPr>
        <p:spPr>
          <a:xfrm>
            <a:off x="1655208" y="1310221"/>
            <a:ext cx="3184394" cy="648072"/>
          </a:xfrm>
          <a:prstGeom prst="wedgeRoundRectCallout">
            <a:avLst>
              <a:gd name="adj1" fmla="val -46464"/>
              <a:gd name="adj2" fmla="val 81118"/>
              <a:gd name="adj3" fmla="val 16667"/>
            </a:avLst>
          </a:prstGeom>
          <a:solidFill>
            <a:srgbClr val="FF9797"/>
          </a:solidFill>
          <a:ln w="28575">
            <a:solidFill>
              <a:schemeClr val="bg1"/>
            </a:solidFill>
          </a:ln>
          <a:effectLst>
            <a:outerShdw blurRad="50800" dist="38100" algn="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vi-VN"/>
          </a:p>
        </p:txBody>
      </p:sp>
      <p:sp>
        <p:nvSpPr>
          <p:cNvPr id="16" name="Rectangle 15"/>
          <p:cNvSpPr/>
          <p:nvPr/>
        </p:nvSpPr>
        <p:spPr>
          <a:xfrm>
            <a:off x="1403648" y="1419622"/>
            <a:ext cx="3672408" cy="461665"/>
          </a:xfrm>
          <a:prstGeom prst="rect">
            <a:avLst/>
          </a:prstGeom>
        </p:spPr>
        <p:txBody>
          <a:bodyPr wrap="square">
            <a:spAutoFit/>
          </a:bodyPr>
          <a:lstStyle/>
          <a:p>
            <a:pPr lvl="0" algn="ctr" defTabSz="685783"/>
            <a:r>
              <a:rPr lang="en-US" sz="2400" b="1">
                <a:effectLst>
                  <a:outerShdw blurRad="38100" dist="38100" dir="2700000" algn="tl">
                    <a:srgbClr val="000000">
                      <a:alpha val="43137"/>
                    </a:srgbClr>
                  </a:outerShdw>
                </a:effectLst>
                <a:latin typeface="Segoe Print" pitchFamily="2" charset="0"/>
                <a:cs typeface="MV Boli" pitchFamily="2" charset="0"/>
              </a:rPr>
              <a:t>Look at my family!</a:t>
            </a:r>
          </a:p>
        </p:txBody>
      </p:sp>
      <p:sp>
        <p:nvSpPr>
          <p:cNvPr id="19" name="Rounded Rectangular Callout 18"/>
          <p:cNvSpPr/>
          <p:nvPr/>
        </p:nvSpPr>
        <p:spPr>
          <a:xfrm>
            <a:off x="5652120" y="642342"/>
            <a:ext cx="2016224" cy="596970"/>
          </a:xfrm>
          <a:prstGeom prst="wedgeRoundRectCallout">
            <a:avLst>
              <a:gd name="adj1" fmla="val 45184"/>
              <a:gd name="adj2" fmla="val 71125"/>
              <a:gd name="adj3" fmla="val 16667"/>
            </a:avLst>
          </a:prstGeom>
          <a:solidFill>
            <a:schemeClr val="accent1">
              <a:lumMod val="40000"/>
              <a:lumOff val="60000"/>
            </a:schemeClr>
          </a:solidFill>
          <a:ln w="28575">
            <a:solidFill>
              <a:schemeClr val="bg1"/>
            </a:solidFill>
          </a:ln>
          <a:effectLst>
            <a:outerShdw blurRad="50800" dist="38100" algn="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vi-VN"/>
          </a:p>
        </p:txBody>
      </p:sp>
      <p:sp>
        <p:nvSpPr>
          <p:cNvPr id="20" name="Rectangle 19"/>
          <p:cNvSpPr/>
          <p:nvPr/>
        </p:nvSpPr>
        <p:spPr>
          <a:xfrm>
            <a:off x="5220072" y="709994"/>
            <a:ext cx="2952328" cy="461665"/>
          </a:xfrm>
          <a:prstGeom prst="rect">
            <a:avLst/>
          </a:prstGeom>
        </p:spPr>
        <p:txBody>
          <a:bodyPr wrap="square">
            <a:spAutoFit/>
          </a:bodyPr>
          <a:lstStyle/>
          <a:p>
            <a:pPr lvl="0" algn="ctr" defTabSz="685783"/>
            <a:r>
              <a:rPr lang="en-US" sz="2400" b="1">
                <a:effectLst>
                  <a:outerShdw blurRad="38100" dist="38100" dir="2700000" algn="tl">
                    <a:srgbClr val="000000">
                      <a:alpha val="43137"/>
                    </a:srgbClr>
                  </a:outerShdw>
                </a:effectLst>
                <a:latin typeface="Segoe Print" pitchFamily="2" charset="0"/>
                <a:cs typeface="MV Boli" pitchFamily="2" charset="0"/>
              </a:rPr>
              <a:t>Hi, Sophie.</a:t>
            </a:r>
          </a:p>
        </p:txBody>
      </p:sp>
      <p:sp>
        <p:nvSpPr>
          <p:cNvPr id="21" name="Rounded Rectangular Callout 20"/>
          <p:cNvSpPr/>
          <p:nvPr/>
        </p:nvSpPr>
        <p:spPr>
          <a:xfrm>
            <a:off x="6012160" y="1830764"/>
            <a:ext cx="1296144" cy="596970"/>
          </a:xfrm>
          <a:prstGeom prst="wedgeRoundRectCallout">
            <a:avLst>
              <a:gd name="adj1" fmla="val 45184"/>
              <a:gd name="adj2" fmla="val 71125"/>
              <a:gd name="adj3" fmla="val 16667"/>
            </a:avLst>
          </a:prstGeom>
          <a:solidFill>
            <a:schemeClr val="accent1">
              <a:lumMod val="40000"/>
              <a:lumOff val="60000"/>
            </a:schemeClr>
          </a:solidFill>
          <a:ln w="28575">
            <a:solidFill>
              <a:schemeClr val="bg1"/>
            </a:solidFill>
          </a:ln>
          <a:effectLst>
            <a:outerShdw blurRad="50800" dist="38100" algn="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vi-VN"/>
          </a:p>
        </p:txBody>
      </p:sp>
      <p:sp>
        <p:nvSpPr>
          <p:cNvPr id="23" name="Rectangle 22"/>
          <p:cNvSpPr/>
          <p:nvPr/>
        </p:nvSpPr>
        <p:spPr>
          <a:xfrm>
            <a:off x="5220072" y="1898416"/>
            <a:ext cx="2952328" cy="461665"/>
          </a:xfrm>
          <a:prstGeom prst="rect">
            <a:avLst/>
          </a:prstGeom>
        </p:spPr>
        <p:txBody>
          <a:bodyPr wrap="square">
            <a:spAutoFit/>
          </a:bodyPr>
          <a:lstStyle/>
          <a:p>
            <a:pPr lvl="0" algn="ctr" defTabSz="685783"/>
            <a:r>
              <a:rPr lang="en-US" sz="2400" b="1">
                <a:effectLst>
                  <a:outerShdw blurRad="38100" dist="38100" dir="2700000" algn="tl">
                    <a:srgbClr val="000000">
                      <a:alpha val="43137"/>
                    </a:srgbClr>
                  </a:outerShdw>
                </a:effectLst>
                <a:latin typeface="Segoe Print" pitchFamily="2" charset="0"/>
                <a:cs typeface="MV Boli" pitchFamily="2" charset="0"/>
              </a:rPr>
              <a:t>Nice!</a:t>
            </a:r>
          </a:p>
        </p:txBody>
      </p:sp>
      <p:pic>
        <p:nvPicPr>
          <p:cNvPr id="22" name="1.2.wav">
            <a:hlinkClick r:id="" action="ppaction://media"/>
          </p:cNvPr>
          <p:cNvPicPr>
            <a:picLocks noChangeAspect="1"/>
          </p:cNvPicPr>
          <p:nvPr>
            <a:audioFile r:link="rId2"/>
            <p:extLst>
              <p:ext uri="{DAA4B4D4-6D71-4841-9C94-3DE7FCFB9230}">
                <p14:media xmlns:p14="http://schemas.microsoft.com/office/powerpoint/2010/main" r:embed="rId3">
                  <p14:trim st="4042" end="5318.1875"/>
                </p14:media>
              </p:ext>
            </p:extLst>
          </p:nvPr>
        </p:nvPicPr>
        <p:blipFill>
          <a:blip r:embed="rId11"/>
          <a:stretch>
            <a:fillRect/>
          </a:stretch>
        </p:blipFill>
        <p:spPr>
          <a:xfrm>
            <a:off x="251520" y="290297"/>
            <a:ext cx="242425" cy="242425"/>
          </a:xfrm>
          <a:prstGeom prst="rect">
            <a:avLst/>
          </a:prstGeom>
        </p:spPr>
      </p:pic>
      <p:pic>
        <p:nvPicPr>
          <p:cNvPr id="17" name="Picture 16">
            <a:extLst>
              <a:ext uri="{FF2B5EF4-FFF2-40B4-BE49-F238E27FC236}">
                <a16:creationId xmlns:a16="http://schemas.microsoft.com/office/drawing/2014/main" id="{77288C4A-6247-4C91-B74B-A38CDBD71BEE}"/>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117509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410" fill="hold"/>
                                        <p:tgtEl>
                                          <p:spTgt spid="2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p:cTn id="39" fill="hold" display="0">
                  <p:stCondLst>
                    <p:cond delay="indefinite"/>
                  </p:stCondLst>
                  <p:endCondLst>
                    <p:cond evt="onStopAudio" delay="0">
                      <p:tgtEl>
                        <p:sldTgt/>
                      </p:tgtEl>
                    </p:cond>
                  </p:endCondLst>
                </p:cTn>
                <p:tgtEl>
                  <p:spTgt spid="22"/>
                </p:tgtEl>
              </p:cMediaNode>
            </p:audio>
          </p:childTnLst>
        </p:cTn>
      </p:par>
    </p:tnLst>
    <p:bldLst>
      <p:bldP spid="6" grpId="0" animBg="1"/>
      <p:bldP spid="7" grpId="0"/>
      <p:bldP spid="15" grpId="0" animBg="1"/>
      <p:bldP spid="16" grpId="0"/>
      <p:bldP spid="19" grpId="0" animBg="1"/>
      <p:bldP spid="20" grpId="0"/>
      <p:bldP spid="21" grpId="0" animBg="1"/>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7"/>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sp>
        <p:nvSpPr>
          <p:cNvPr id="27" name="Rectangle: Rounded Corners 26">
            <a:hlinkClick r:id="" action="ppaction://noaction"/>
            <a:extLst>
              <a:ext uri="{FF2B5EF4-FFF2-40B4-BE49-F238E27FC236}">
                <a16:creationId xmlns:a16="http://schemas.microsoft.com/office/drawing/2014/main" id="{B40B0CC8-2F95-4745-8982-91AB9DD1F344}"/>
              </a:ext>
            </a:extLst>
          </p:cNvPr>
          <p:cNvSpPr/>
          <p:nvPr/>
        </p:nvSpPr>
        <p:spPr>
          <a:xfrm>
            <a:off x="10127775" y="3928773"/>
            <a:ext cx="1378670" cy="466627"/>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r>
              <a:rPr lang="en-US" sz="1500" b="1" dirty="0">
                <a:solidFill>
                  <a:prstClr val="white"/>
                </a:solidFill>
                <a:latin typeface="Arial" panose="020B0604020202020204" pitchFamily="34" charset="0"/>
                <a:cs typeface="Arial" panose="020B0604020202020204" pitchFamily="34" charset="0"/>
              </a:rPr>
              <a:t>START</a:t>
            </a:r>
          </a:p>
        </p:txBody>
      </p:sp>
      <p:sp>
        <p:nvSpPr>
          <p:cNvPr id="47" name="Rectangle: Rounded Corners 151">
            <a:extLst>
              <a:ext uri="{FF2B5EF4-FFF2-40B4-BE49-F238E27FC236}">
                <a16:creationId xmlns:a16="http://schemas.microsoft.com/office/drawing/2014/main" id="{A980B3CF-B559-49C1-A85C-370B5FD7A032}"/>
              </a:ext>
            </a:extLst>
          </p:cNvPr>
          <p:cNvSpPr/>
          <p:nvPr/>
        </p:nvSpPr>
        <p:spPr>
          <a:xfrm>
            <a:off x="1753369" y="2222120"/>
            <a:ext cx="32717" cy="30789"/>
          </a:xfrm>
          <a:prstGeom prst="roundRect">
            <a:avLst>
              <a:gd name="adj" fmla="val 43126"/>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sz="2000">
              <a:solidFill>
                <a:prstClr val="white"/>
              </a:solidFill>
            </a:endParaRPr>
          </a:p>
        </p:txBody>
      </p:sp>
      <p:pic>
        <p:nvPicPr>
          <p:cNvPr id="4" name="Picture 3"/>
          <p:cNvPicPr>
            <a:picLocks noChangeAspect="1"/>
          </p:cNvPicPr>
          <p:nvPr/>
        </p:nvPicPr>
        <p:blipFill rotWithShape="1">
          <a:blip r:embed="rId8">
            <a:extLst>
              <a:ext uri="{28A0092B-C50C-407E-A947-70E740481C1C}">
                <a14:useLocalDpi xmlns:a14="http://schemas.microsoft.com/office/drawing/2010/main" val="0"/>
              </a:ext>
            </a:extLst>
          </a:blip>
          <a:srcRect t="33199" b="33401"/>
          <a:stretch/>
        </p:blipFill>
        <p:spPr>
          <a:xfrm>
            <a:off x="307975" y="201635"/>
            <a:ext cx="8280920" cy="1058541"/>
          </a:xfrm>
          <a:prstGeom prst="rect">
            <a:avLst/>
          </a:prstGeom>
        </p:spPr>
      </p:pic>
      <p:pic>
        <p:nvPicPr>
          <p:cNvPr id="11" name="Picture 10"/>
          <p:cNvPicPr>
            <a:picLocks noChangeAspect="1"/>
          </p:cNvPicPr>
          <p:nvPr/>
        </p:nvPicPr>
        <p:blipFill rotWithShape="1">
          <a:blip r:embed="rId8">
            <a:extLst>
              <a:ext uri="{28A0092B-C50C-407E-A947-70E740481C1C}">
                <a14:useLocalDpi xmlns:a14="http://schemas.microsoft.com/office/drawing/2010/main" val="0"/>
              </a:ext>
            </a:extLst>
          </a:blip>
          <a:srcRect l="43239" t="68495" r="10584"/>
          <a:stretch/>
        </p:blipFill>
        <p:spPr>
          <a:xfrm>
            <a:off x="228723" y="1266527"/>
            <a:ext cx="3116795" cy="813840"/>
          </a:xfrm>
          <a:prstGeom prst="rect">
            <a:avLst/>
          </a:prstGeom>
        </p:spPr>
      </p:pic>
      <p:sp>
        <p:nvSpPr>
          <p:cNvPr id="3" name="AutoShape 2" descr="Illustration Of A Kid Girl Pointing And Picking Her Choice Stock Photo,  Picture And Royalty Free Image. Image 92724897."/>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pic>
        <p:nvPicPr>
          <p:cNvPr id="2052" name="Picture 4"/>
          <p:cNvPicPr>
            <a:picLocks noChangeAspect="1" noChangeArrowheads="1"/>
          </p:cNvPicPr>
          <p:nvPr/>
        </p:nvPicPr>
        <p:blipFill rotWithShape="1">
          <a:blip r:embed="rId9">
            <a:extLst>
              <a:ext uri="{28A0092B-C50C-407E-A947-70E740481C1C}">
                <a14:useLocalDpi xmlns:a14="http://schemas.microsoft.com/office/drawing/2010/main" val="0"/>
              </a:ext>
            </a:extLst>
          </a:blip>
          <a:srcRect l="20049" r="23666"/>
          <a:stretch/>
        </p:blipFill>
        <p:spPr bwMode="auto">
          <a:xfrm flipH="1">
            <a:off x="7081314" y="1042700"/>
            <a:ext cx="1721290" cy="3058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Notebook">
            <a:extLst>
              <a:ext uri="{FF2B5EF4-FFF2-40B4-BE49-F238E27FC236}">
                <a16:creationId xmlns:a16="http://schemas.microsoft.com/office/drawing/2014/main" id="{116842AE-A1BE-4E66-9ECA-1F69CE8196A9}"/>
              </a:ext>
            </a:extLst>
          </p:cNvPr>
          <p:cNvPicPr>
            <a:picLocks noChangeAspect="1"/>
          </p:cNvPicPr>
          <p:nvPr/>
        </p:nvPicPr>
        <p:blipFill rotWithShape="1">
          <a:blip r:embed="rId10">
            <a:extLst>
              <a:ext uri="{28A0092B-C50C-407E-A947-70E740481C1C}">
                <a14:useLocalDpi xmlns:a14="http://schemas.microsoft.com/office/drawing/2010/main" val="0"/>
              </a:ext>
            </a:extLst>
          </a:blip>
          <a:srcRect t="8097"/>
          <a:stretch/>
        </p:blipFill>
        <p:spPr>
          <a:xfrm>
            <a:off x="3345518" y="1422324"/>
            <a:ext cx="3735796" cy="2506449"/>
          </a:xfrm>
          <a:prstGeom prst="rect">
            <a:avLst/>
          </a:prstGeom>
        </p:spPr>
      </p:pic>
      <p:pic>
        <p:nvPicPr>
          <p:cNvPr id="2055" name="Picture 7"/>
          <p:cNvPicPr>
            <a:picLocks noChangeAspect="1" noChangeArrowheads="1"/>
          </p:cNvPicPr>
          <p:nvPr/>
        </p:nvPicPr>
        <p:blipFill rotWithShape="1">
          <a:blip r:embed="rId11">
            <a:extLst>
              <a:ext uri="{BEBA8EAE-BF5A-486C-A8C5-ECC9F3942E4B}">
                <a14:imgProps xmlns:a14="http://schemas.microsoft.com/office/drawing/2010/main">
                  <a14:imgLayer r:embed="rId12">
                    <a14:imgEffect>
                      <a14:backgroundRemoval t="6373" b="98039" l="7432" r="100000"/>
                    </a14:imgEffect>
                  </a14:imgLayer>
                </a14:imgProps>
              </a:ext>
              <a:ext uri="{28A0092B-C50C-407E-A947-70E740481C1C}">
                <a14:useLocalDpi xmlns:a14="http://schemas.microsoft.com/office/drawing/2010/main" val="0"/>
              </a:ext>
            </a:extLst>
          </a:blip>
          <a:srcRect l="40757" t="10696"/>
          <a:stretch/>
        </p:blipFill>
        <p:spPr bwMode="auto">
          <a:xfrm flipH="1">
            <a:off x="539551" y="2043261"/>
            <a:ext cx="1841678" cy="2869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ight Arrow 4"/>
          <p:cNvSpPr/>
          <p:nvPr/>
        </p:nvSpPr>
        <p:spPr>
          <a:xfrm rot="2315080">
            <a:off x="5763132" y="1634380"/>
            <a:ext cx="702920" cy="40692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Picture 13">
            <a:extLst>
              <a:ext uri="{FF2B5EF4-FFF2-40B4-BE49-F238E27FC236}">
                <a16:creationId xmlns:a16="http://schemas.microsoft.com/office/drawing/2014/main" id="{77288C4A-6247-4C91-B74B-A38CDBD71BEE}"/>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20141661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grpId="0" nodeType="withEffect">
                                  <p:stCondLst>
                                    <p:cond delay="0"/>
                                  </p:stCondLst>
                                  <p:childTnLst>
                                    <p:animScale>
                                      <p:cBhvr>
                                        <p:cTn id="6" dur="1000" fill="hold"/>
                                        <p:tgtEl>
                                          <p:spTgt spid="27"/>
                                        </p:tgtEl>
                                      </p:cBhvr>
                                      <p:by x="110000" y="110000"/>
                                    </p:animScale>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2055"/>
                                        </p:tgtEl>
                                        <p:attrNameLst>
                                          <p:attrName>style.visibility</p:attrName>
                                        </p:attrNameLst>
                                      </p:cBhvr>
                                      <p:to>
                                        <p:strVal val="visible"/>
                                      </p:to>
                                    </p:set>
                                    <p:animEffect transition="in" filter="fade">
                                      <p:cBhvr>
                                        <p:cTn id="11" dur="1000"/>
                                        <p:tgtEl>
                                          <p:spTgt spid="2055"/>
                                        </p:tgtEl>
                                      </p:cBhvr>
                                    </p:animEffect>
                                    <p:anim calcmode="lin" valueType="num">
                                      <p:cBhvr>
                                        <p:cTn id="12" dur="1000" fill="hold"/>
                                        <p:tgtEl>
                                          <p:spTgt spid="2055"/>
                                        </p:tgtEl>
                                        <p:attrNameLst>
                                          <p:attrName>ppt_x</p:attrName>
                                        </p:attrNameLst>
                                      </p:cBhvr>
                                      <p:tavLst>
                                        <p:tav tm="0">
                                          <p:val>
                                            <p:strVal val="#ppt_x"/>
                                          </p:val>
                                        </p:tav>
                                        <p:tav tm="100000">
                                          <p:val>
                                            <p:strVal val="#ppt_x"/>
                                          </p:val>
                                        </p:tav>
                                      </p:tavLst>
                                    </p:anim>
                                    <p:anim calcmode="lin" valueType="num">
                                      <p:cBhvr>
                                        <p:cTn id="13" dur="1000" fill="hold"/>
                                        <p:tgtEl>
                                          <p:spTgt spid="205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subTnLst>
                                    <p:audio>
                                      <p:cMediaNode>
                                        <p:cTn display="0" masterRel="sameClick">
                                          <p:stCondLst>
                                            <p:cond evt="begin" delay="0">
                                              <p:tn val="16"/>
                                            </p:cond>
                                          </p:stCondLst>
                                          <p:endCondLst>
                                            <p:cond evt="onStopAudio" delay="0">
                                              <p:tgtEl>
                                                <p:sldTgt/>
                                              </p:tgtEl>
                                            </p:cond>
                                          </p:endCondLst>
                                        </p:cTn>
                                        <p:tgtEl>
                                          <p:sndTgt r:embed="rId4" name="breeze.wav"/>
                                        </p:tgtEl>
                                      </p:cMediaNode>
                                    </p:audio>
                                  </p:subTnLst>
                                </p:cTn>
                              </p:par>
                              <p:par>
                                <p:cTn id="19" presetID="10"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63" presetClass="path" presetSubtype="0" accel="50000" decel="50000" fill="hold" nodeType="withEffect">
                                  <p:stCondLst>
                                    <p:cond delay="0"/>
                                  </p:stCondLst>
                                  <p:childTnLst>
                                    <p:animMotion origin="layout" path="M 1.11111E-6 -4.57355E-6 L 0.00069 -0.67892 " pathEditMode="relative" rAng="0" ptsTypes="AA">
                                      <p:cBhvr>
                                        <p:cTn id="23" dur="750" spd="-100000" fill="hold"/>
                                        <p:tgtEl>
                                          <p:spTgt spid="15"/>
                                        </p:tgtEl>
                                        <p:attrNameLst>
                                          <p:attrName>ppt_x</p:attrName>
                                          <p:attrName>ppt_y</p:attrName>
                                        </p:attrNameLst>
                                      </p:cBhvr>
                                      <p:rCtr x="35" y="-33962"/>
                                    </p:animMotion>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052"/>
                                        </p:tgtEl>
                                        <p:attrNameLst>
                                          <p:attrName>style.visibility</p:attrName>
                                        </p:attrNameLst>
                                      </p:cBhvr>
                                      <p:to>
                                        <p:strVal val="visible"/>
                                      </p:to>
                                    </p:set>
                                    <p:animEffect transition="in" filter="fade">
                                      <p:cBhvr>
                                        <p:cTn id="28" dur="500"/>
                                        <p:tgtEl>
                                          <p:spTgt spid="205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7" presetClass="emph" presetSubtype="0" repeatCount="5000" fill="remove" grpId="1" nodeType="clickEffect">
                                  <p:stCondLst>
                                    <p:cond delay="0"/>
                                  </p:stCondLst>
                                  <p:childTnLst>
                                    <p:animClr clrSpc="rgb" dir="cw">
                                      <p:cBhvr override="childStyle">
                                        <p:cTn id="37" dur="250" autoRev="1" fill="remove"/>
                                        <p:tgtEl>
                                          <p:spTgt spid="5"/>
                                        </p:tgtEl>
                                        <p:attrNameLst>
                                          <p:attrName>style.color</p:attrName>
                                        </p:attrNameLst>
                                      </p:cBhvr>
                                      <p:to>
                                        <a:srgbClr val="FFFF00"/>
                                      </p:to>
                                    </p:animClr>
                                    <p:animClr clrSpc="rgb" dir="cw">
                                      <p:cBhvr>
                                        <p:cTn id="38" dur="250" autoRev="1" fill="remove"/>
                                        <p:tgtEl>
                                          <p:spTgt spid="5"/>
                                        </p:tgtEl>
                                        <p:attrNameLst>
                                          <p:attrName>fillcolor</p:attrName>
                                        </p:attrNameLst>
                                      </p:cBhvr>
                                      <p:to>
                                        <a:srgbClr val="FFFF00"/>
                                      </p:to>
                                    </p:animClr>
                                    <p:set>
                                      <p:cBhvr>
                                        <p:cTn id="39" dur="250" autoRev="1" fill="remove"/>
                                        <p:tgtEl>
                                          <p:spTgt spid="5"/>
                                        </p:tgtEl>
                                        <p:attrNameLst>
                                          <p:attrName>fill.type</p:attrName>
                                        </p:attrNameLst>
                                      </p:cBhvr>
                                      <p:to>
                                        <p:strVal val="solid"/>
                                      </p:to>
                                    </p:set>
                                    <p:set>
                                      <p:cBhvr>
                                        <p:cTn id="40" dur="250" autoRev="1" fill="remove"/>
                                        <p:tgtEl>
                                          <p:spTgt spid="5"/>
                                        </p:tgtEl>
                                        <p:attrNameLst>
                                          <p:attrName>fill.on</p:attrName>
                                        </p:attrNameLst>
                                      </p:cBhvr>
                                      <p:to>
                                        <p:strVal val="true"/>
                                      </p:to>
                                    </p:set>
                                  </p:childTnLst>
                                  <p:subTnLst>
                                    <p:audio>
                                      <p:cMediaNode>
                                        <p:cTn display="0" masterRel="sameClick">
                                          <p:stCondLst>
                                            <p:cond evt="begin" delay="0">
                                              <p:tn val="36"/>
                                            </p:cond>
                                          </p:stCondLst>
                                          <p:endCondLst>
                                            <p:cond evt="onStopAudio" delay="0">
                                              <p:tgtEl>
                                                <p:sldTgt/>
                                              </p:tgtEl>
                                            </p:cond>
                                          </p:endCondLst>
                                        </p:cTn>
                                        <p:tgtEl>
                                          <p:sndTgt r:embed="rId5"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 grpId="0" animBg="1"/>
      <p:bldP spid="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A4751B3-3B83-4E17-B7E9-A0A20907EF80}"/>
              </a:ext>
            </a:extLst>
          </p:cNvPr>
          <p:cNvSpPr/>
          <p:nvPr/>
        </p:nvSpPr>
        <p:spPr>
          <a:xfrm>
            <a:off x="722871" y="166817"/>
            <a:ext cx="8257403" cy="4809867"/>
          </a:xfrm>
          <a:prstGeom prst="roundRect">
            <a:avLst>
              <a:gd name="adj" fmla="val 4706"/>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grpSp>
        <p:nvGrpSpPr>
          <p:cNvPr id="5" name="Title Background">
            <a:extLst>
              <a:ext uri="{FF2B5EF4-FFF2-40B4-BE49-F238E27FC236}">
                <a16:creationId xmlns:a16="http://schemas.microsoft.com/office/drawing/2014/main" id="{15B327DB-9455-4B2B-ACFF-05E815CB33C8}"/>
              </a:ext>
            </a:extLst>
          </p:cNvPr>
          <p:cNvGrpSpPr/>
          <p:nvPr/>
        </p:nvGrpSpPr>
        <p:grpSpPr>
          <a:xfrm>
            <a:off x="1022879" y="1198618"/>
            <a:ext cx="6974495" cy="1373132"/>
            <a:chOff x="1217765" y="1106159"/>
            <a:chExt cx="5874253" cy="1231193"/>
          </a:xfrm>
        </p:grpSpPr>
        <p:sp>
          <p:nvSpPr>
            <p:cNvPr id="6" name="Freeform: Shape 5">
              <a:extLst>
                <a:ext uri="{FF2B5EF4-FFF2-40B4-BE49-F238E27FC236}">
                  <a16:creationId xmlns:a16="http://schemas.microsoft.com/office/drawing/2014/main" id="{6C1AF9D9-528C-41CC-92A9-03E6338CE5C1}"/>
                </a:ext>
              </a:extLst>
            </p:cNvPr>
            <p:cNvSpPr/>
            <p:nvPr/>
          </p:nvSpPr>
          <p:spPr>
            <a:xfrm>
              <a:off x="1217765" y="1107550"/>
              <a:ext cx="1475562" cy="1013697"/>
            </a:xfrm>
            <a:custGeom>
              <a:avLst/>
              <a:gdLst>
                <a:gd name="connsiteX0" fmla="*/ 117313 w 1531604"/>
                <a:gd name="connsiteY0" fmla="*/ 0 h 1058591"/>
                <a:gd name="connsiteX1" fmla="*/ 1531604 w 1531604"/>
                <a:gd name="connsiteY1" fmla="*/ 0 h 1058591"/>
                <a:gd name="connsiteX2" fmla="*/ 1495746 w 1531604"/>
                <a:gd name="connsiteY2" fmla="*/ 38161 h 1058591"/>
                <a:gd name="connsiteX3" fmla="*/ 779614 w 1531604"/>
                <a:gd name="connsiteY3" fmla="*/ 301082 h 1058591"/>
                <a:gd name="connsiteX4" fmla="*/ 69676 w 1531604"/>
                <a:gd name="connsiteY4" fmla="*/ 1054277 h 1058591"/>
                <a:gd name="connsiteX5" fmla="*/ 0 w 1531604"/>
                <a:gd name="connsiteY5" fmla="*/ 1033893 h 1058591"/>
                <a:gd name="connsiteX6" fmla="*/ 0 w 1531604"/>
                <a:gd name="connsiteY6" fmla="*/ 117313 h 1058591"/>
                <a:gd name="connsiteX7" fmla="*/ 117313 w 1531604"/>
                <a:gd name="connsiteY7" fmla="*/ 0 h 1058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1604" h="1058591">
                  <a:moveTo>
                    <a:pt x="117313" y="0"/>
                  </a:moveTo>
                  <a:lnTo>
                    <a:pt x="1531604" y="0"/>
                  </a:lnTo>
                  <a:lnTo>
                    <a:pt x="1495746" y="38161"/>
                  </a:lnTo>
                  <a:cubicBezTo>
                    <a:pt x="1320711" y="193456"/>
                    <a:pt x="1039677" y="107926"/>
                    <a:pt x="779614" y="301082"/>
                  </a:cubicBezTo>
                  <a:cubicBezTo>
                    <a:pt x="524993" y="497159"/>
                    <a:pt x="433284" y="1116057"/>
                    <a:pt x="69676" y="1054277"/>
                  </a:cubicBezTo>
                  <a:lnTo>
                    <a:pt x="0" y="1033893"/>
                  </a:lnTo>
                  <a:lnTo>
                    <a:pt x="0" y="117313"/>
                  </a:lnTo>
                  <a:cubicBezTo>
                    <a:pt x="0" y="52523"/>
                    <a:pt x="52523" y="0"/>
                    <a:pt x="117313" y="0"/>
                  </a:cubicBezTo>
                  <a:close/>
                </a:path>
              </a:pathLst>
            </a:custGeom>
            <a:solidFill>
              <a:srgbClr val="FBDA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7" name="Freeform: Shape 6">
              <a:extLst>
                <a:ext uri="{FF2B5EF4-FFF2-40B4-BE49-F238E27FC236}">
                  <a16:creationId xmlns:a16="http://schemas.microsoft.com/office/drawing/2014/main" id="{649DDFC2-1B14-48CC-848B-DE5E26125C5C}"/>
                </a:ext>
              </a:extLst>
            </p:cNvPr>
            <p:cNvSpPr/>
            <p:nvPr/>
          </p:nvSpPr>
          <p:spPr>
            <a:xfrm>
              <a:off x="5623078" y="1611077"/>
              <a:ext cx="1468940" cy="726275"/>
            </a:xfrm>
            <a:custGeom>
              <a:avLst/>
              <a:gdLst>
                <a:gd name="connsiteX0" fmla="*/ 1520419 w 1520419"/>
                <a:gd name="connsiteY0" fmla="*/ 0 h 752129"/>
                <a:gd name="connsiteX1" fmla="*/ 1520419 w 1520419"/>
                <a:gd name="connsiteY1" fmla="*/ 634816 h 752129"/>
                <a:gd name="connsiteX2" fmla="*/ 1403106 w 1520419"/>
                <a:gd name="connsiteY2" fmla="*/ 752129 h 752129"/>
                <a:gd name="connsiteX3" fmla="*/ 0 w 1520419"/>
                <a:gd name="connsiteY3" fmla="*/ 752129 h 752129"/>
                <a:gd name="connsiteX4" fmla="*/ 12151 w 1520419"/>
                <a:gd name="connsiteY4" fmla="*/ 736383 h 752129"/>
                <a:gd name="connsiteX5" fmla="*/ 869000 w 1520419"/>
                <a:gd name="connsiteY5" fmla="*/ 567837 h 752129"/>
                <a:gd name="connsiteX6" fmla="*/ 1465845 w 1520419"/>
                <a:gd name="connsiteY6" fmla="*/ 26519 h 752129"/>
                <a:gd name="connsiteX7" fmla="*/ 1520419 w 1520419"/>
                <a:gd name="connsiteY7" fmla="*/ 0 h 75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0419" h="752129">
                  <a:moveTo>
                    <a:pt x="1520419" y="0"/>
                  </a:moveTo>
                  <a:lnTo>
                    <a:pt x="1520419" y="634816"/>
                  </a:lnTo>
                  <a:cubicBezTo>
                    <a:pt x="1520419" y="699606"/>
                    <a:pt x="1467896" y="752129"/>
                    <a:pt x="1403106" y="752129"/>
                  </a:cubicBezTo>
                  <a:lnTo>
                    <a:pt x="0" y="752129"/>
                  </a:lnTo>
                  <a:lnTo>
                    <a:pt x="12151" y="736383"/>
                  </a:lnTo>
                  <a:cubicBezTo>
                    <a:pt x="234449" y="489619"/>
                    <a:pt x="521533" y="716514"/>
                    <a:pt x="869000" y="567837"/>
                  </a:cubicBezTo>
                  <a:cubicBezTo>
                    <a:pt x="1078439" y="473878"/>
                    <a:pt x="1257163" y="150784"/>
                    <a:pt x="1465845" y="26519"/>
                  </a:cubicBezTo>
                  <a:lnTo>
                    <a:pt x="1520419" y="0"/>
                  </a:lnTo>
                  <a:close/>
                </a:path>
              </a:pathLst>
            </a:custGeom>
            <a:solidFill>
              <a:srgbClr val="FBDA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r>
                <a:rPr lang="en-PH">
                  <a:solidFill>
                    <a:prstClr val="white"/>
                  </a:solidFill>
                </a:rPr>
                <a:t> </a:t>
              </a:r>
            </a:p>
          </p:txBody>
        </p:sp>
        <p:sp>
          <p:nvSpPr>
            <p:cNvPr id="8" name="Freeform: Shape 7">
              <a:extLst>
                <a:ext uri="{FF2B5EF4-FFF2-40B4-BE49-F238E27FC236}">
                  <a16:creationId xmlns:a16="http://schemas.microsoft.com/office/drawing/2014/main" id="{B05ABC54-EF7F-4F5D-AB2E-965C6F3814CB}"/>
                </a:ext>
              </a:extLst>
            </p:cNvPr>
            <p:cNvSpPr/>
            <p:nvPr/>
          </p:nvSpPr>
          <p:spPr>
            <a:xfrm>
              <a:off x="5260756" y="1106159"/>
              <a:ext cx="943685" cy="314025"/>
            </a:xfrm>
            <a:custGeom>
              <a:avLst/>
              <a:gdLst>
                <a:gd name="connsiteX0" fmla="*/ 0 w 992401"/>
                <a:gd name="connsiteY0" fmla="*/ 0 h 330236"/>
                <a:gd name="connsiteX1" fmla="*/ 992401 w 992401"/>
                <a:gd name="connsiteY1" fmla="*/ 0 h 330236"/>
                <a:gd name="connsiteX2" fmla="*/ 991880 w 992401"/>
                <a:gd name="connsiteY2" fmla="*/ 1677 h 330236"/>
                <a:gd name="connsiteX3" fmla="*/ 496200 w 992401"/>
                <a:gd name="connsiteY3" fmla="*/ 330236 h 330236"/>
                <a:gd name="connsiteX4" fmla="*/ 520 w 992401"/>
                <a:gd name="connsiteY4" fmla="*/ 1677 h 330236"/>
                <a:gd name="connsiteX5" fmla="*/ 0 w 992401"/>
                <a:gd name="connsiteY5" fmla="*/ 0 h 330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2401" h="330236">
                  <a:moveTo>
                    <a:pt x="0" y="0"/>
                  </a:moveTo>
                  <a:lnTo>
                    <a:pt x="992401" y="0"/>
                  </a:lnTo>
                  <a:lnTo>
                    <a:pt x="991880" y="1677"/>
                  </a:lnTo>
                  <a:cubicBezTo>
                    <a:pt x="910214" y="194757"/>
                    <a:pt x="719028" y="330236"/>
                    <a:pt x="496200" y="330236"/>
                  </a:cubicBezTo>
                  <a:cubicBezTo>
                    <a:pt x="273372" y="330236"/>
                    <a:pt x="82187" y="194757"/>
                    <a:pt x="520" y="1677"/>
                  </a:cubicBezTo>
                  <a:lnTo>
                    <a:pt x="0" y="0"/>
                  </a:lnTo>
                  <a:close/>
                </a:path>
              </a:pathLst>
            </a:custGeom>
            <a:solidFill>
              <a:srgbClr val="FBDA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9" name="Freeform: Shape 8">
              <a:extLst>
                <a:ext uri="{FF2B5EF4-FFF2-40B4-BE49-F238E27FC236}">
                  <a16:creationId xmlns:a16="http://schemas.microsoft.com/office/drawing/2014/main" id="{758E176B-3044-45D5-B739-F85A1DD6D4B6}"/>
                </a:ext>
              </a:extLst>
            </p:cNvPr>
            <p:cNvSpPr/>
            <p:nvPr/>
          </p:nvSpPr>
          <p:spPr>
            <a:xfrm>
              <a:off x="2125522" y="1839401"/>
              <a:ext cx="1709491" cy="497434"/>
            </a:xfrm>
            <a:custGeom>
              <a:avLst/>
              <a:gdLst>
                <a:gd name="connsiteX0" fmla="*/ 898870 w 1797740"/>
                <a:gd name="connsiteY0" fmla="*/ 0 h 523113"/>
                <a:gd name="connsiteX1" fmla="*/ 1757190 w 1797740"/>
                <a:gd name="connsiteY1" fmla="*/ 456365 h 523113"/>
                <a:gd name="connsiteX2" fmla="*/ 1797740 w 1797740"/>
                <a:gd name="connsiteY2" fmla="*/ 523113 h 523113"/>
                <a:gd name="connsiteX3" fmla="*/ 0 w 1797740"/>
                <a:gd name="connsiteY3" fmla="*/ 523113 h 523113"/>
                <a:gd name="connsiteX4" fmla="*/ 40550 w 1797740"/>
                <a:gd name="connsiteY4" fmla="*/ 456365 h 523113"/>
                <a:gd name="connsiteX5" fmla="*/ 898870 w 1797740"/>
                <a:gd name="connsiteY5" fmla="*/ 0 h 52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7740" h="523113">
                  <a:moveTo>
                    <a:pt x="898870" y="0"/>
                  </a:moveTo>
                  <a:cubicBezTo>
                    <a:pt x="1256163" y="0"/>
                    <a:pt x="1571175" y="181027"/>
                    <a:pt x="1757190" y="456365"/>
                  </a:cubicBezTo>
                  <a:lnTo>
                    <a:pt x="1797740" y="523113"/>
                  </a:lnTo>
                  <a:lnTo>
                    <a:pt x="0" y="523113"/>
                  </a:lnTo>
                  <a:lnTo>
                    <a:pt x="40550" y="456365"/>
                  </a:lnTo>
                  <a:cubicBezTo>
                    <a:pt x="226565" y="181027"/>
                    <a:pt x="541577" y="0"/>
                    <a:pt x="898870" y="0"/>
                  </a:cubicBezTo>
                  <a:close/>
                </a:path>
              </a:pathLst>
            </a:custGeom>
            <a:solidFill>
              <a:srgbClr val="FBDA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10" name="Freeform: Shape 9">
              <a:extLst>
                <a:ext uri="{FF2B5EF4-FFF2-40B4-BE49-F238E27FC236}">
                  <a16:creationId xmlns:a16="http://schemas.microsoft.com/office/drawing/2014/main" id="{BD5C8CB3-7DB3-4D01-91BC-B9FE737BF0DE}"/>
                </a:ext>
              </a:extLst>
            </p:cNvPr>
            <p:cNvSpPr/>
            <p:nvPr/>
          </p:nvSpPr>
          <p:spPr>
            <a:xfrm>
              <a:off x="1222883" y="1111103"/>
              <a:ext cx="5862990" cy="1219439"/>
            </a:xfrm>
            <a:custGeom>
              <a:avLst/>
              <a:gdLst>
                <a:gd name="connsiteX0" fmla="*/ 1531604 w 6165654"/>
                <a:gd name="connsiteY0" fmla="*/ 0 h 1282390"/>
                <a:gd name="connsiteX1" fmla="*/ 4246318 w 6165654"/>
                <a:gd name="connsiteY1" fmla="*/ 0 h 1282390"/>
                <a:gd name="connsiteX2" fmla="*/ 4246838 w 6165654"/>
                <a:gd name="connsiteY2" fmla="*/ 1677 h 1282390"/>
                <a:gd name="connsiteX3" fmla="*/ 4742518 w 6165654"/>
                <a:gd name="connsiteY3" fmla="*/ 330236 h 1282390"/>
                <a:gd name="connsiteX4" fmla="*/ 5238198 w 6165654"/>
                <a:gd name="connsiteY4" fmla="*/ 1677 h 1282390"/>
                <a:gd name="connsiteX5" fmla="*/ 5238719 w 6165654"/>
                <a:gd name="connsiteY5" fmla="*/ 0 h 1282390"/>
                <a:gd name="connsiteX6" fmla="*/ 6048341 w 6165654"/>
                <a:gd name="connsiteY6" fmla="*/ 0 h 1282390"/>
                <a:gd name="connsiteX7" fmla="*/ 6165654 w 6165654"/>
                <a:gd name="connsiteY7" fmla="*/ 117313 h 1282390"/>
                <a:gd name="connsiteX8" fmla="*/ 6165654 w 6165654"/>
                <a:gd name="connsiteY8" fmla="*/ 530261 h 1282390"/>
                <a:gd name="connsiteX9" fmla="*/ 6111080 w 6165654"/>
                <a:gd name="connsiteY9" fmla="*/ 556780 h 1282390"/>
                <a:gd name="connsiteX10" fmla="*/ 5514235 w 6165654"/>
                <a:gd name="connsiteY10" fmla="*/ 1098098 h 1282390"/>
                <a:gd name="connsiteX11" fmla="*/ 4657386 w 6165654"/>
                <a:gd name="connsiteY11" fmla="*/ 1266644 h 1282390"/>
                <a:gd name="connsiteX12" fmla="*/ 4645235 w 6165654"/>
                <a:gd name="connsiteY12" fmla="*/ 1282390 h 1282390"/>
                <a:gd name="connsiteX13" fmla="*/ 2746976 w 6165654"/>
                <a:gd name="connsiteY13" fmla="*/ 1282390 h 1282390"/>
                <a:gd name="connsiteX14" fmla="*/ 2706426 w 6165654"/>
                <a:gd name="connsiteY14" fmla="*/ 1215642 h 1282390"/>
                <a:gd name="connsiteX15" fmla="*/ 1848106 w 6165654"/>
                <a:gd name="connsiteY15" fmla="*/ 759277 h 1282390"/>
                <a:gd name="connsiteX16" fmla="*/ 989786 w 6165654"/>
                <a:gd name="connsiteY16" fmla="*/ 1215642 h 1282390"/>
                <a:gd name="connsiteX17" fmla="*/ 949236 w 6165654"/>
                <a:gd name="connsiteY17" fmla="*/ 1282390 h 1282390"/>
                <a:gd name="connsiteX18" fmla="*/ 117313 w 6165654"/>
                <a:gd name="connsiteY18" fmla="*/ 1282390 h 1282390"/>
                <a:gd name="connsiteX19" fmla="*/ 0 w 6165654"/>
                <a:gd name="connsiteY19" fmla="*/ 1165077 h 1282390"/>
                <a:gd name="connsiteX20" fmla="*/ 0 w 6165654"/>
                <a:gd name="connsiteY20" fmla="*/ 1033893 h 1282390"/>
                <a:gd name="connsiteX21" fmla="*/ 69676 w 6165654"/>
                <a:gd name="connsiteY21" fmla="*/ 1054277 h 1282390"/>
                <a:gd name="connsiteX22" fmla="*/ 779614 w 6165654"/>
                <a:gd name="connsiteY22" fmla="*/ 301082 h 1282390"/>
                <a:gd name="connsiteX23" fmla="*/ 1495746 w 6165654"/>
                <a:gd name="connsiteY23" fmla="*/ 38161 h 1282390"/>
                <a:gd name="connsiteX24" fmla="*/ 1531604 w 6165654"/>
                <a:gd name="connsiteY24" fmla="*/ 0 h 128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5654" h="1282390">
                  <a:moveTo>
                    <a:pt x="1531604" y="0"/>
                  </a:moveTo>
                  <a:lnTo>
                    <a:pt x="4246318" y="0"/>
                  </a:lnTo>
                  <a:lnTo>
                    <a:pt x="4246838" y="1677"/>
                  </a:lnTo>
                  <a:cubicBezTo>
                    <a:pt x="4328505" y="194757"/>
                    <a:pt x="4519690" y="330236"/>
                    <a:pt x="4742518" y="330236"/>
                  </a:cubicBezTo>
                  <a:cubicBezTo>
                    <a:pt x="4965346" y="330236"/>
                    <a:pt x="5156532" y="194757"/>
                    <a:pt x="5238198" y="1677"/>
                  </a:cubicBezTo>
                  <a:lnTo>
                    <a:pt x="5238719" y="0"/>
                  </a:lnTo>
                  <a:lnTo>
                    <a:pt x="6048341" y="0"/>
                  </a:lnTo>
                  <a:cubicBezTo>
                    <a:pt x="6113131" y="0"/>
                    <a:pt x="6165654" y="52523"/>
                    <a:pt x="6165654" y="117313"/>
                  </a:cubicBezTo>
                  <a:lnTo>
                    <a:pt x="6165654" y="530261"/>
                  </a:lnTo>
                  <a:lnTo>
                    <a:pt x="6111080" y="556780"/>
                  </a:lnTo>
                  <a:cubicBezTo>
                    <a:pt x="5902398" y="681045"/>
                    <a:pt x="5723674" y="1004139"/>
                    <a:pt x="5514235" y="1098098"/>
                  </a:cubicBezTo>
                  <a:cubicBezTo>
                    <a:pt x="5166768" y="1246775"/>
                    <a:pt x="4879684" y="1019880"/>
                    <a:pt x="4657386" y="1266644"/>
                  </a:cubicBezTo>
                  <a:lnTo>
                    <a:pt x="4645235" y="1282390"/>
                  </a:lnTo>
                  <a:lnTo>
                    <a:pt x="2746976" y="1282390"/>
                  </a:lnTo>
                  <a:lnTo>
                    <a:pt x="2706426" y="1215642"/>
                  </a:lnTo>
                  <a:cubicBezTo>
                    <a:pt x="2520411" y="940304"/>
                    <a:pt x="2205399" y="759277"/>
                    <a:pt x="1848106" y="759277"/>
                  </a:cubicBezTo>
                  <a:cubicBezTo>
                    <a:pt x="1490813" y="759277"/>
                    <a:pt x="1175801" y="940304"/>
                    <a:pt x="989786" y="1215642"/>
                  </a:cubicBezTo>
                  <a:lnTo>
                    <a:pt x="949236" y="1282390"/>
                  </a:lnTo>
                  <a:lnTo>
                    <a:pt x="117313" y="1282390"/>
                  </a:lnTo>
                  <a:cubicBezTo>
                    <a:pt x="52523" y="1282390"/>
                    <a:pt x="0" y="1229867"/>
                    <a:pt x="0" y="1165077"/>
                  </a:cubicBezTo>
                  <a:lnTo>
                    <a:pt x="0" y="1033893"/>
                  </a:lnTo>
                  <a:lnTo>
                    <a:pt x="69676" y="1054277"/>
                  </a:lnTo>
                  <a:cubicBezTo>
                    <a:pt x="433284" y="1116057"/>
                    <a:pt x="524993" y="497159"/>
                    <a:pt x="779614" y="301082"/>
                  </a:cubicBezTo>
                  <a:cubicBezTo>
                    <a:pt x="1039677" y="107926"/>
                    <a:pt x="1320711" y="193456"/>
                    <a:pt x="1495746" y="38161"/>
                  </a:cubicBezTo>
                  <a:lnTo>
                    <a:pt x="1531604" y="0"/>
                  </a:lnTo>
                  <a:close/>
                </a:path>
              </a:pathLst>
            </a:custGeom>
            <a:solidFill>
              <a:srgbClr val="F9CA45"/>
            </a:solidFill>
            <a:ln>
              <a:solidFill>
                <a:srgbClr val="F9CB4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11" name="Freeform: Shape 10">
              <a:extLst>
                <a:ext uri="{FF2B5EF4-FFF2-40B4-BE49-F238E27FC236}">
                  <a16:creationId xmlns:a16="http://schemas.microsoft.com/office/drawing/2014/main" id="{F76FED6F-3B67-43D1-B550-32FE38E9F611}"/>
                </a:ext>
              </a:extLst>
            </p:cNvPr>
            <p:cNvSpPr/>
            <p:nvPr/>
          </p:nvSpPr>
          <p:spPr>
            <a:xfrm>
              <a:off x="6700879" y="1207107"/>
              <a:ext cx="157625" cy="157625"/>
            </a:xfrm>
            <a:custGeom>
              <a:avLst/>
              <a:gdLst>
                <a:gd name="connsiteX0" fmla="*/ 571500 w 1428750"/>
                <a:gd name="connsiteY0" fmla="*/ 1285875 h 1428750"/>
                <a:gd name="connsiteX1" fmla="*/ 714375 w 1428750"/>
                <a:gd name="connsiteY1" fmla="*/ 1428750 h 1428750"/>
                <a:gd name="connsiteX2" fmla="*/ 857250 w 1428750"/>
                <a:gd name="connsiteY2" fmla="*/ 1285875 h 1428750"/>
                <a:gd name="connsiteX3" fmla="*/ 1285875 w 1428750"/>
                <a:gd name="connsiteY3" fmla="*/ 857250 h 1428750"/>
                <a:gd name="connsiteX4" fmla="*/ 1428750 w 1428750"/>
                <a:gd name="connsiteY4" fmla="*/ 714375 h 1428750"/>
                <a:gd name="connsiteX5" fmla="*/ 1285875 w 1428750"/>
                <a:gd name="connsiteY5" fmla="*/ 571500 h 1428750"/>
                <a:gd name="connsiteX6" fmla="*/ 857250 w 1428750"/>
                <a:gd name="connsiteY6" fmla="*/ 142875 h 1428750"/>
                <a:gd name="connsiteX7" fmla="*/ 714375 w 1428750"/>
                <a:gd name="connsiteY7" fmla="*/ 0 h 1428750"/>
                <a:gd name="connsiteX8" fmla="*/ 571500 w 1428750"/>
                <a:gd name="connsiteY8" fmla="*/ 142875 h 1428750"/>
                <a:gd name="connsiteX9" fmla="*/ 142875 w 1428750"/>
                <a:gd name="connsiteY9" fmla="*/ 571500 h 1428750"/>
                <a:gd name="connsiteX10" fmla="*/ 0 w 1428750"/>
                <a:gd name="connsiteY10" fmla="*/ 714375 h 1428750"/>
                <a:gd name="connsiteX11" fmla="*/ 142875 w 1428750"/>
                <a:gd name="connsiteY11" fmla="*/ 857250 h 1428750"/>
                <a:gd name="connsiteX12" fmla="*/ 571500 w 1428750"/>
                <a:gd name="connsiteY12" fmla="*/ 1285875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8750" h="1428750">
                  <a:moveTo>
                    <a:pt x="571500" y="1285875"/>
                  </a:moveTo>
                  <a:cubicBezTo>
                    <a:pt x="571500" y="1364847"/>
                    <a:pt x="635403" y="1428750"/>
                    <a:pt x="714375" y="1428750"/>
                  </a:cubicBezTo>
                  <a:cubicBezTo>
                    <a:pt x="793347" y="1428750"/>
                    <a:pt x="857250" y="1364847"/>
                    <a:pt x="857250" y="1285875"/>
                  </a:cubicBezTo>
                  <a:cubicBezTo>
                    <a:pt x="857250" y="1049522"/>
                    <a:pt x="1049522" y="857250"/>
                    <a:pt x="1285875" y="857250"/>
                  </a:cubicBezTo>
                  <a:cubicBezTo>
                    <a:pt x="1364847" y="857250"/>
                    <a:pt x="1428750" y="793347"/>
                    <a:pt x="1428750" y="714375"/>
                  </a:cubicBezTo>
                  <a:cubicBezTo>
                    <a:pt x="1428750" y="635403"/>
                    <a:pt x="1364847" y="571500"/>
                    <a:pt x="1285875" y="571500"/>
                  </a:cubicBezTo>
                  <a:cubicBezTo>
                    <a:pt x="1049522" y="571500"/>
                    <a:pt x="857250" y="379228"/>
                    <a:pt x="857250" y="142875"/>
                  </a:cubicBezTo>
                  <a:cubicBezTo>
                    <a:pt x="857250" y="63903"/>
                    <a:pt x="793347" y="0"/>
                    <a:pt x="714375" y="0"/>
                  </a:cubicBezTo>
                  <a:cubicBezTo>
                    <a:pt x="635403" y="0"/>
                    <a:pt x="571500" y="63903"/>
                    <a:pt x="571500" y="142875"/>
                  </a:cubicBezTo>
                  <a:cubicBezTo>
                    <a:pt x="571500" y="379228"/>
                    <a:pt x="379228" y="571500"/>
                    <a:pt x="142875" y="571500"/>
                  </a:cubicBezTo>
                  <a:cubicBezTo>
                    <a:pt x="63903" y="571500"/>
                    <a:pt x="0" y="635403"/>
                    <a:pt x="0" y="714375"/>
                  </a:cubicBezTo>
                  <a:cubicBezTo>
                    <a:pt x="0" y="793347"/>
                    <a:pt x="63903" y="857250"/>
                    <a:pt x="142875" y="857250"/>
                  </a:cubicBezTo>
                  <a:cubicBezTo>
                    <a:pt x="379228" y="857250"/>
                    <a:pt x="571500" y="1049522"/>
                    <a:pt x="57150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2" name="Freeform: Shape 11">
              <a:extLst>
                <a:ext uri="{FF2B5EF4-FFF2-40B4-BE49-F238E27FC236}">
                  <a16:creationId xmlns:a16="http://schemas.microsoft.com/office/drawing/2014/main" id="{DE3E61D7-53A3-442D-9EEE-83F777CE7511}"/>
                </a:ext>
              </a:extLst>
            </p:cNvPr>
            <p:cNvSpPr/>
            <p:nvPr/>
          </p:nvSpPr>
          <p:spPr>
            <a:xfrm>
              <a:off x="2747791" y="1284572"/>
              <a:ext cx="239837" cy="239837"/>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3" name="Freeform: Shape 12">
              <a:extLst>
                <a:ext uri="{FF2B5EF4-FFF2-40B4-BE49-F238E27FC236}">
                  <a16:creationId xmlns:a16="http://schemas.microsoft.com/office/drawing/2014/main" id="{62DB7258-A433-4CC6-992E-507875ECDDD5}"/>
                </a:ext>
              </a:extLst>
            </p:cNvPr>
            <p:cNvSpPr/>
            <p:nvPr/>
          </p:nvSpPr>
          <p:spPr>
            <a:xfrm>
              <a:off x="6155672" y="1529441"/>
              <a:ext cx="426260" cy="426260"/>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4" name="Freeform: Shape 13">
              <a:extLst>
                <a:ext uri="{FF2B5EF4-FFF2-40B4-BE49-F238E27FC236}">
                  <a16:creationId xmlns:a16="http://schemas.microsoft.com/office/drawing/2014/main" id="{F4436864-AB27-445B-AB51-65A498F43C05}"/>
                </a:ext>
              </a:extLst>
            </p:cNvPr>
            <p:cNvSpPr/>
            <p:nvPr/>
          </p:nvSpPr>
          <p:spPr>
            <a:xfrm>
              <a:off x="3892215" y="2067814"/>
              <a:ext cx="221697" cy="221697"/>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5" name="Freeform: Shape 14">
              <a:extLst>
                <a:ext uri="{FF2B5EF4-FFF2-40B4-BE49-F238E27FC236}">
                  <a16:creationId xmlns:a16="http://schemas.microsoft.com/office/drawing/2014/main" id="{5A71011D-A430-4836-8C30-563365310420}"/>
                </a:ext>
              </a:extLst>
            </p:cNvPr>
            <p:cNvSpPr/>
            <p:nvPr/>
          </p:nvSpPr>
          <p:spPr>
            <a:xfrm>
              <a:off x="5473469" y="2174433"/>
              <a:ext cx="110849" cy="110849"/>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grpSp>
      <p:sp>
        <p:nvSpPr>
          <p:cNvPr id="84" name="Rectangle: Rounded Corners 83">
            <a:extLst>
              <a:ext uri="{FF2B5EF4-FFF2-40B4-BE49-F238E27FC236}">
                <a16:creationId xmlns:a16="http://schemas.microsoft.com/office/drawing/2014/main" id="{61C1A93E-CDDE-49AC-94FD-D352B15AE463}"/>
              </a:ext>
            </a:extLst>
          </p:cNvPr>
          <p:cNvSpPr/>
          <p:nvPr/>
        </p:nvSpPr>
        <p:spPr>
          <a:xfrm>
            <a:off x="837171" y="2575984"/>
            <a:ext cx="8005826" cy="2325470"/>
          </a:xfrm>
          <a:prstGeom prst="roundRect">
            <a:avLst>
              <a:gd name="adj" fmla="val 0"/>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116" name="Rectangle: Rounded Corners 115">
            <a:extLst>
              <a:ext uri="{FF2B5EF4-FFF2-40B4-BE49-F238E27FC236}">
                <a16:creationId xmlns:a16="http://schemas.microsoft.com/office/drawing/2014/main" id="{A237D9D2-5600-40B2-BF9F-D61C45677B6B}"/>
              </a:ext>
            </a:extLst>
          </p:cNvPr>
          <p:cNvSpPr/>
          <p:nvPr/>
        </p:nvSpPr>
        <p:spPr>
          <a:xfrm>
            <a:off x="8712275" y="2789648"/>
            <a:ext cx="261599" cy="2031311"/>
          </a:xfrm>
          <a:prstGeom prst="roundRect">
            <a:avLst>
              <a:gd name="adj" fmla="val 0"/>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117" name="Rectangle: Rounded Corners 116">
            <a:extLst>
              <a:ext uri="{FF2B5EF4-FFF2-40B4-BE49-F238E27FC236}">
                <a16:creationId xmlns:a16="http://schemas.microsoft.com/office/drawing/2014/main" id="{58CBC8AC-F8D7-47B8-8D14-10662ADE341F}"/>
              </a:ext>
            </a:extLst>
          </p:cNvPr>
          <p:cNvSpPr/>
          <p:nvPr/>
        </p:nvSpPr>
        <p:spPr>
          <a:xfrm>
            <a:off x="8980274" y="2780252"/>
            <a:ext cx="167297" cy="2031311"/>
          </a:xfrm>
          <a:prstGeom prst="roundRect">
            <a:avLst>
              <a:gd name="adj" fmla="val 0"/>
            </a:avLst>
          </a:prstGeom>
          <a:solidFill>
            <a:srgbClr val="F9CA4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pic>
        <p:nvPicPr>
          <p:cNvPr id="129"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7170" y="4405304"/>
            <a:ext cx="8136703" cy="532727"/>
          </a:xfrm>
          <a:prstGeom prst="rect">
            <a:avLst/>
          </a:prstGeom>
        </p:spPr>
      </p:pic>
      <p:pic>
        <p:nvPicPr>
          <p:cNvPr id="133"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6847178" y="1332790"/>
            <a:ext cx="2300392" cy="3796697"/>
          </a:xfrm>
          <a:prstGeom prst="rect">
            <a:avLst/>
          </a:prstGeom>
        </p:spPr>
      </p:pic>
      <p:sp>
        <p:nvSpPr>
          <p:cNvPr id="95" name="Rectangle: Rounded Corners 93">
            <a:extLst>
              <a:ext uri="{FF2B5EF4-FFF2-40B4-BE49-F238E27FC236}">
                <a16:creationId xmlns:a16="http://schemas.microsoft.com/office/drawing/2014/main" id="{AA6C8773-23AB-4862-A031-D72091C745A9}"/>
              </a:ext>
            </a:extLst>
          </p:cNvPr>
          <p:cNvSpPr/>
          <p:nvPr/>
        </p:nvSpPr>
        <p:spPr>
          <a:xfrm>
            <a:off x="1273164" y="4989311"/>
            <a:ext cx="1692462" cy="166817"/>
          </a:xfrm>
          <a:prstGeom prst="roundRect">
            <a:avLst>
              <a:gd name="adj" fmla="val 0"/>
            </a:avLst>
          </a:prstGeom>
          <a:solidFill>
            <a:srgbClr val="F9CA4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96" name="Rectangle: Rounded Corners 93">
            <a:extLst>
              <a:ext uri="{FF2B5EF4-FFF2-40B4-BE49-F238E27FC236}">
                <a16:creationId xmlns:a16="http://schemas.microsoft.com/office/drawing/2014/main" id="{AA6C8773-23AB-4862-A031-D72091C745A9}"/>
              </a:ext>
            </a:extLst>
          </p:cNvPr>
          <p:cNvSpPr/>
          <p:nvPr/>
        </p:nvSpPr>
        <p:spPr>
          <a:xfrm>
            <a:off x="6263419" y="4989310"/>
            <a:ext cx="1039006" cy="140177"/>
          </a:xfrm>
          <a:prstGeom prst="roundRect">
            <a:avLst>
              <a:gd name="adj" fmla="val 0"/>
            </a:avLst>
          </a:prstGeom>
          <a:solidFill>
            <a:srgbClr val="F9CA4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98" name="TextBox 97">
            <a:extLst>
              <a:ext uri="{FF2B5EF4-FFF2-40B4-BE49-F238E27FC236}">
                <a16:creationId xmlns:a16="http://schemas.microsoft.com/office/drawing/2014/main" id="{D93EC67A-F91A-4CDE-86E5-3F11B45FF67A}"/>
              </a:ext>
            </a:extLst>
          </p:cNvPr>
          <p:cNvSpPr txBox="1"/>
          <p:nvPr/>
        </p:nvSpPr>
        <p:spPr>
          <a:xfrm>
            <a:off x="1604114" y="1443928"/>
            <a:ext cx="6496278" cy="1177243"/>
          </a:xfrm>
          <a:prstGeom prst="rect">
            <a:avLst/>
          </a:prstGeom>
          <a:noFill/>
        </p:spPr>
        <p:txBody>
          <a:bodyPr wrap="square" lIns="68579" tIns="34289" rIns="68579" bIns="34289" rtlCol="0">
            <a:spAutoFit/>
          </a:bodyPr>
          <a:lstStyle/>
          <a:p>
            <a:pPr algn="ctr" defTabSz="685783"/>
            <a:r>
              <a:rPr lang="en-US" sz="7200" b="1">
                <a:solidFill>
                  <a:prstClr val="black"/>
                </a:solidFill>
                <a:effectLst>
                  <a:outerShdw blurRad="38100" dist="38100" dir="2700000" algn="tl">
                    <a:srgbClr val="000000">
                      <a:alpha val="43137"/>
                    </a:srgbClr>
                  </a:outerShdw>
                </a:effectLst>
                <a:latin typeface=".VnBahamasB" pitchFamily="34" charset="0"/>
                <a:cs typeface="Aharoni" pitchFamily="2" charset="-79"/>
              </a:rPr>
              <a:t>Production</a:t>
            </a:r>
            <a:endParaRPr lang="en-US" sz="8800" b="1">
              <a:solidFill>
                <a:prstClr val="black"/>
              </a:solidFill>
              <a:effectLst>
                <a:outerShdw blurRad="38100" dist="38100" dir="2700000" algn="tl">
                  <a:srgbClr val="000000">
                    <a:alpha val="43137"/>
                  </a:srgbClr>
                </a:outerShdw>
              </a:effectLst>
              <a:latin typeface=".VnBahamasB" pitchFamily="34" charset="0"/>
              <a:cs typeface="Aharoni" pitchFamily="2" charset="-79"/>
            </a:endParaRPr>
          </a:p>
        </p:txBody>
      </p:sp>
      <p:sp>
        <p:nvSpPr>
          <p:cNvPr id="99" name="TextBox 98">
            <a:extLst>
              <a:ext uri="{FF2B5EF4-FFF2-40B4-BE49-F238E27FC236}">
                <a16:creationId xmlns:a16="http://schemas.microsoft.com/office/drawing/2014/main" id="{D93EC67A-F91A-4CDE-86E5-3F11B45FF67A}"/>
              </a:ext>
            </a:extLst>
          </p:cNvPr>
          <p:cNvSpPr txBox="1"/>
          <p:nvPr/>
        </p:nvSpPr>
        <p:spPr>
          <a:xfrm>
            <a:off x="1100058" y="1427770"/>
            <a:ext cx="6496278" cy="1177243"/>
          </a:xfrm>
          <a:prstGeom prst="rect">
            <a:avLst/>
          </a:prstGeom>
          <a:noFill/>
        </p:spPr>
        <p:txBody>
          <a:bodyPr wrap="square" lIns="68579" tIns="34289" rIns="68579" bIns="34289" rtlCol="0">
            <a:spAutoFit/>
          </a:bodyPr>
          <a:lstStyle/>
          <a:p>
            <a:pPr algn="ctr" defTabSz="685783"/>
            <a:r>
              <a:rPr lang="en-US" sz="5400" b="1" dirty="0">
                <a:solidFill>
                  <a:srgbClr val="FF0000"/>
                </a:solidFill>
                <a:effectLst>
                  <a:outerShdw blurRad="38100" dist="38100" dir="2700000" algn="tl">
                    <a:srgbClr val="000000">
                      <a:alpha val="43137"/>
                    </a:srgbClr>
                  </a:outerShdw>
                </a:effectLst>
                <a:latin typeface=".VnBahamasB" pitchFamily="34" charset="0"/>
                <a:cs typeface="Aharoni" pitchFamily="2" charset="-79"/>
              </a:rPr>
              <a:t>  4. </a:t>
            </a:r>
            <a:r>
              <a:rPr lang="en-US" sz="7200" b="1" dirty="0">
                <a:solidFill>
                  <a:srgbClr val="FF0000"/>
                </a:solidFill>
                <a:effectLst>
                  <a:outerShdw blurRad="38100" dist="38100" dir="2700000" algn="tl">
                    <a:srgbClr val="000000">
                      <a:alpha val="43137"/>
                    </a:srgbClr>
                  </a:outerShdw>
                </a:effectLst>
                <a:latin typeface=".VnBahamasB" pitchFamily="34" charset="0"/>
                <a:cs typeface="Aharoni" pitchFamily="2" charset="-79"/>
              </a:rPr>
              <a:t>Production</a:t>
            </a:r>
            <a:endParaRPr lang="en-US" sz="8800" b="1" dirty="0">
              <a:solidFill>
                <a:srgbClr val="FF0000"/>
              </a:solidFill>
              <a:effectLst>
                <a:outerShdw blurRad="38100" dist="38100" dir="2700000" algn="tl">
                  <a:srgbClr val="000000">
                    <a:alpha val="43137"/>
                  </a:srgbClr>
                </a:outerShdw>
              </a:effectLst>
              <a:latin typeface=".VnBahamasB" pitchFamily="34" charset="0"/>
              <a:cs typeface="Aharoni" pitchFamily="2" charset="-79"/>
            </a:endParaRPr>
          </a:p>
        </p:txBody>
      </p:sp>
      <p:grpSp>
        <p:nvGrpSpPr>
          <p:cNvPr id="103" name="Group 102"/>
          <p:cNvGrpSpPr/>
          <p:nvPr/>
        </p:nvGrpSpPr>
        <p:grpSpPr>
          <a:xfrm>
            <a:off x="53644" y="3280399"/>
            <a:ext cx="651896" cy="1300388"/>
            <a:chOff x="53644" y="3280399"/>
            <a:chExt cx="651896" cy="1300388"/>
          </a:xfrm>
        </p:grpSpPr>
        <p:sp>
          <p:nvSpPr>
            <p:cNvPr id="104" name="Freeform: Shape 12">
              <a:extLst>
                <a:ext uri="{FF2B5EF4-FFF2-40B4-BE49-F238E27FC236}">
                  <a16:creationId xmlns:a16="http://schemas.microsoft.com/office/drawing/2014/main" id="{62DB7258-A433-4CC6-992E-507875ECDDD5}"/>
                </a:ext>
              </a:extLst>
            </p:cNvPr>
            <p:cNvSpPr/>
            <p:nvPr/>
          </p:nvSpPr>
          <p:spPr>
            <a:xfrm>
              <a:off x="361433" y="3280399"/>
              <a:ext cx="307789" cy="319591"/>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05" name="Freeform: Shape 12">
              <a:extLst>
                <a:ext uri="{FF2B5EF4-FFF2-40B4-BE49-F238E27FC236}">
                  <a16:creationId xmlns:a16="http://schemas.microsoft.com/office/drawing/2014/main" id="{62DB7258-A433-4CC6-992E-507875ECDDD5}"/>
                </a:ext>
              </a:extLst>
            </p:cNvPr>
            <p:cNvSpPr/>
            <p:nvPr/>
          </p:nvSpPr>
          <p:spPr>
            <a:xfrm>
              <a:off x="53644" y="3805303"/>
              <a:ext cx="461683" cy="473050"/>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06" name="Freeform: Shape 12">
              <a:extLst>
                <a:ext uri="{FF2B5EF4-FFF2-40B4-BE49-F238E27FC236}">
                  <a16:creationId xmlns:a16="http://schemas.microsoft.com/office/drawing/2014/main" id="{62DB7258-A433-4CC6-992E-507875ECDDD5}"/>
                </a:ext>
              </a:extLst>
            </p:cNvPr>
            <p:cNvSpPr/>
            <p:nvPr/>
          </p:nvSpPr>
          <p:spPr>
            <a:xfrm>
              <a:off x="551646" y="4364087"/>
              <a:ext cx="153894" cy="216700"/>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grpSp>
      <p:pic>
        <p:nvPicPr>
          <p:cNvPr id="108" name="图片 29" descr="8b0fccb2e21d61b25266c16d7d822443"/>
          <p:cNvPicPr>
            <a:picLocks noChangeAspect="1"/>
          </p:cNvPicPr>
          <p:nvPr/>
        </p:nvPicPr>
        <p:blipFill>
          <a:blip r:embed="rId7"/>
          <a:srcRect r="3242"/>
          <a:stretch>
            <a:fillRect/>
          </a:stretch>
        </p:blipFill>
        <p:spPr>
          <a:xfrm flipH="1">
            <a:off x="722871" y="53474"/>
            <a:ext cx="1737792" cy="1090334"/>
          </a:xfrm>
          <a:prstGeom prst="rect">
            <a:avLst/>
          </a:prstGeom>
        </p:spPr>
      </p:pic>
      <p:sp>
        <p:nvSpPr>
          <p:cNvPr id="31" name="Rectangle 30">
            <a:extLst>
              <a:ext uri="{FF2B5EF4-FFF2-40B4-BE49-F238E27FC236}">
                <a16:creationId xmlns:a16="http://schemas.microsoft.com/office/drawing/2014/main" id="{A4B56A4D-7172-4550-83A5-53A4FE9B9C79}"/>
              </a:ext>
            </a:extLst>
          </p:cNvPr>
          <p:cNvSpPr/>
          <p:nvPr/>
        </p:nvSpPr>
        <p:spPr>
          <a:xfrm>
            <a:off x="2717038" y="2687448"/>
            <a:ext cx="3864683" cy="954107"/>
          </a:xfrm>
          <a:prstGeom prst="rect">
            <a:avLst/>
          </a:prstGeom>
          <a:noFill/>
        </p:spPr>
        <p:txBody>
          <a:bodyPr wrap="square" lIns="91440" tIns="45720" rIns="91440" bIns="45720">
            <a:spAutoFit/>
          </a:bodyPr>
          <a:lstStyle/>
          <a:p>
            <a:pPr algn="ctr"/>
            <a:r>
              <a:rPr lang="en-US" sz="2800" b="1" dirty="0">
                <a:ln w="22225">
                  <a:solidFill>
                    <a:schemeClr val="accent2"/>
                  </a:solidFill>
                  <a:prstDash val="solid"/>
                </a:ln>
                <a:solidFill>
                  <a:schemeClr val="accent2">
                    <a:lumMod val="40000"/>
                    <a:lumOff val="60000"/>
                  </a:schemeClr>
                </a:solidFill>
                <a:latin typeface="Arial" panose="020B0604020202020204" pitchFamily="34" charset="0"/>
                <a:cs typeface="Arial" panose="020B0604020202020204" pitchFamily="34" charset="0"/>
              </a:rPr>
              <a:t>Let’s make and play with Finger Puppets</a:t>
            </a:r>
          </a:p>
        </p:txBody>
      </p:sp>
      <p:pic>
        <p:nvPicPr>
          <p:cNvPr id="32" name="Picture 31">
            <a:extLst>
              <a:ext uri="{FF2B5EF4-FFF2-40B4-BE49-F238E27FC236}">
                <a16:creationId xmlns:a16="http://schemas.microsoft.com/office/drawing/2014/main" id="{77288C4A-6247-4C91-B74B-A38CDBD71BEE}"/>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3651474126"/>
      </p:ext>
    </p:extLst>
  </p:cSld>
  <p:clrMapOvr>
    <a:masterClrMapping/>
  </p:clrMapOvr>
  <p:transition spd="slow">
    <p:cover/>
    <p:sndAc>
      <p:stSnd>
        <p:snd r:embed="rId4"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fade">
                                      <p:cBhvr>
                                        <p:cTn id="7" dur="1000"/>
                                        <p:tgtEl>
                                          <p:spTgt spid="133"/>
                                        </p:tgtEl>
                                      </p:cBhvr>
                                    </p:animEffect>
                                    <p:anim calcmode="lin" valueType="num">
                                      <p:cBhvr>
                                        <p:cTn id="8" dur="1000" fill="hold"/>
                                        <p:tgtEl>
                                          <p:spTgt spid="133"/>
                                        </p:tgtEl>
                                        <p:attrNameLst>
                                          <p:attrName>ppt_x</p:attrName>
                                        </p:attrNameLst>
                                      </p:cBhvr>
                                      <p:tavLst>
                                        <p:tav tm="0">
                                          <p:val>
                                            <p:strVal val="#ppt_x"/>
                                          </p:val>
                                        </p:tav>
                                        <p:tav tm="100000">
                                          <p:val>
                                            <p:strVal val="#ppt_x"/>
                                          </p:val>
                                        </p:tav>
                                      </p:tavLst>
                                    </p:anim>
                                    <p:anim calcmode="lin" valueType="num">
                                      <p:cBhvr>
                                        <p:cTn id="9" dur="1000" fill="hold"/>
                                        <p:tgtEl>
                                          <p:spTgt spid="1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iterate type="lt">
                                    <p:tmAbs val="80"/>
                                  </p:iterate>
                                  <p:childTnLst>
                                    <p:set>
                                      <p:cBhvr>
                                        <p:cTn id="13" dur="1" fill="hold">
                                          <p:stCondLst>
                                            <p:cond delay="0"/>
                                          </p:stCondLst>
                                        </p:cTn>
                                        <p:tgtEl>
                                          <p:spTgt spid="98">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iterate type="lt">
                                    <p:tmAbs val="80"/>
                                  </p:iterate>
                                  <p:childTnLst>
                                    <p:set>
                                      <p:cBhvr>
                                        <p:cTn id="17" dur="1" fill="hold">
                                          <p:stCondLst>
                                            <p:cond delay="0"/>
                                          </p:stCondLst>
                                        </p:cTn>
                                        <p:tgtEl>
                                          <p:spTgt spid="99">
                                            <p:txEl>
                                              <p:pRg st="0" end="0"/>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sp>
        <p:nvSpPr>
          <p:cNvPr id="29" name="Rectangle 28"/>
          <p:cNvSpPr/>
          <p:nvPr/>
        </p:nvSpPr>
        <p:spPr>
          <a:xfrm>
            <a:off x="4940430" y="183734"/>
            <a:ext cx="1430200" cy="707886"/>
          </a:xfrm>
          <a:prstGeom prst="rect">
            <a:avLst/>
          </a:prstGeom>
        </p:spPr>
        <p:txBody>
          <a:bodyPr wrap="none">
            <a:spAutoFit/>
          </a:bodyPr>
          <a:lstStyle/>
          <a:p>
            <a:r>
              <a:rPr lang="en-US" sz="4000" b="1" dirty="0">
                <a:effectLst>
                  <a:outerShdw blurRad="38100" dist="38100" dir="2700000" algn="tl">
                    <a:srgbClr val="000000">
                      <a:alpha val="43137"/>
                    </a:srgbClr>
                  </a:outerShdw>
                </a:effectLst>
                <a:cs typeface="MV Boli" pitchFamily="2" charset="0"/>
              </a:rPr>
              <a:t>paper</a:t>
            </a:r>
            <a:endParaRPr lang="vi-VN" sz="5400" dirty="0"/>
          </a:p>
        </p:txBody>
      </p:sp>
      <p:pic>
        <p:nvPicPr>
          <p:cNvPr id="3078"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30027" y="2525768"/>
            <a:ext cx="1499702" cy="1673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3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75780" y="2283574"/>
            <a:ext cx="2304098" cy="2676191"/>
          </a:xfrm>
          <a:prstGeom prst="rect">
            <a:avLst/>
          </a:prstGeom>
        </p:spPr>
      </p:pic>
      <p:pic>
        <p:nvPicPr>
          <p:cNvPr id="33" name="Picture 3"/>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100000" l="2694" r="100000">
                        <a14:foregroundMark x1="32660" y1="57059" x2="27609" y2="64706"/>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486281" flipH="1">
            <a:off x="6457175" y="1850127"/>
            <a:ext cx="1170967" cy="67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Rectangle 33"/>
          <p:cNvSpPr/>
          <p:nvPr/>
        </p:nvSpPr>
        <p:spPr>
          <a:xfrm>
            <a:off x="5386697" y="1024426"/>
            <a:ext cx="3486660" cy="707886"/>
          </a:xfrm>
          <a:prstGeom prst="rect">
            <a:avLst/>
          </a:prstGeom>
        </p:spPr>
        <p:txBody>
          <a:bodyPr wrap="none">
            <a:spAutoFit/>
          </a:bodyPr>
          <a:lstStyle/>
          <a:p>
            <a:r>
              <a:rPr lang="en-US" sz="4000" b="1" dirty="0">
                <a:effectLst>
                  <a:outerShdw blurRad="38100" dist="38100" dir="2700000" algn="tl">
                    <a:srgbClr val="000000">
                      <a:alpha val="43137"/>
                    </a:srgbClr>
                  </a:outerShdw>
                </a:effectLst>
                <a:cs typeface="MV Boli" pitchFamily="2" charset="0"/>
              </a:rPr>
              <a:t>draw and color </a:t>
            </a:r>
            <a:endParaRPr lang="vi-VN" sz="5400" dirty="0"/>
          </a:p>
        </p:txBody>
      </p:sp>
      <p:sp>
        <p:nvSpPr>
          <p:cNvPr id="3" name="Oval 2"/>
          <p:cNvSpPr/>
          <p:nvPr/>
        </p:nvSpPr>
        <p:spPr>
          <a:xfrm>
            <a:off x="323528" y="477422"/>
            <a:ext cx="444352" cy="386182"/>
          </a:xfrm>
          <a:prstGeom prst="ellipse">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ln>
                <a:solidFill>
                  <a:schemeClr val="bg1"/>
                </a:solidFill>
              </a:ln>
              <a:solidFill>
                <a:schemeClr val="bg1"/>
              </a:solidFill>
            </a:endParaRPr>
          </a:p>
        </p:txBody>
      </p:sp>
      <p:sp>
        <p:nvSpPr>
          <p:cNvPr id="35" name="Rectangle 34"/>
          <p:cNvSpPr/>
          <p:nvPr/>
        </p:nvSpPr>
        <p:spPr>
          <a:xfrm>
            <a:off x="323528" y="339502"/>
            <a:ext cx="444352" cy="646331"/>
          </a:xfrm>
          <a:prstGeom prst="rect">
            <a:avLst/>
          </a:prstGeom>
        </p:spPr>
        <p:txBody>
          <a:bodyPr wrap="square">
            <a:spAutoFit/>
          </a:bodyPr>
          <a:lstStyle/>
          <a:p>
            <a:r>
              <a:rPr lang="en-US" sz="3600" b="1">
                <a:solidFill>
                  <a:srgbClr val="C00000"/>
                </a:solidFill>
                <a:effectLst>
                  <a:outerShdw blurRad="38100" dist="38100" dir="2700000" algn="tl">
                    <a:srgbClr val="000000">
                      <a:alpha val="43137"/>
                    </a:srgbClr>
                  </a:outerShdw>
                </a:effectLst>
                <a:cs typeface="MV Boli" pitchFamily="2" charset="0"/>
              </a:rPr>
              <a:t>1</a:t>
            </a:r>
            <a:endParaRPr lang="vi-VN" sz="4800">
              <a:solidFill>
                <a:srgbClr val="C00000"/>
              </a:solidFill>
            </a:endParaRPr>
          </a:p>
        </p:txBody>
      </p:sp>
      <p:sp>
        <p:nvSpPr>
          <p:cNvPr id="36" name="Oval 35"/>
          <p:cNvSpPr/>
          <p:nvPr/>
        </p:nvSpPr>
        <p:spPr>
          <a:xfrm>
            <a:off x="4968395" y="3492375"/>
            <a:ext cx="444352" cy="386182"/>
          </a:xfrm>
          <a:prstGeom prst="ellipse">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ln>
                <a:solidFill>
                  <a:schemeClr val="bg1"/>
                </a:solidFill>
              </a:ln>
              <a:solidFill>
                <a:schemeClr val="bg1"/>
              </a:solidFill>
            </a:endParaRPr>
          </a:p>
        </p:txBody>
      </p:sp>
      <p:sp>
        <p:nvSpPr>
          <p:cNvPr id="37" name="Rectangle 36"/>
          <p:cNvSpPr/>
          <p:nvPr/>
        </p:nvSpPr>
        <p:spPr>
          <a:xfrm>
            <a:off x="4968395" y="3362301"/>
            <a:ext cx="444352" cy="646331"/>
          </a:xfrm>
          <a:prstGeom prst="rect">
            <a:avLst/>
          </a:prstGeom>
        </p:spPr>
        <p:txBody>
          <a:bodyPr wrap="square">
            <a:spAutoFit/>
          </a:bodyPr>
          <a:lstStyle/>
          <a:p>
            <a:r>
              <a:rPr lang="en-US" sz="3600" b="1">
                <a:solidFill>
                  <a:srgbClr val="C00000"/>
                </a:solidFill>
                <a:effectLst>
                  <a:outerShdw blurRad="38100" dist="38100" dir="2700000" algn="tl">
                    <a:srgbClr val="000000">
                      <a:alpha val="43137"/>
                    </a:srgbClr>
                  </a:outerShdw>
                </a:effectLst>
                <a:cs typeface="MV Boli" pitchFamily="2" charset="0"/>
              </a:rPr>
              <a:t>2</a:t>
            </a:r>
            <a:endParaRPr lang="vi-VN" sz="4800">
              <a:solidFill>
                <a:srgbClr val="C00000"/>
              </a:solidFill>
            </a:endParaRPr>
          </a:p>
        </p:txBody>
      </p:sp>
      <p:pic>
        <p:nvPicPr>
          <p:cNvPr id="1027"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1432" y="863604"/>
            <a:ext cx="3844105" cy="2498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p:cNvPicPr>
            <a:picLocks noChangeAspect="1" noChangeArrowheads="1"/>
          </p:cNvPicPr>
          <p:nvPr/>
        </p:nvPicPr>
        <p:blipFill>
          <a:blip r:embed="rId11">
            <a:extLst>
              <a:ext uri="{BEBA8EAE-BF5A-486C-A8C5-ECC9F3942E4B}">
                <a14:imgProps xmlns:a14="http://schemas.microsoft.com/office/drawing/2010/main">
                  <a14:imgLayer r:embed="rId12">
                    <a14:imgEffect>
                      <a14:backgroundRemoval t="0" b="100000" l="2694" r="100000">
                        <a14:foregroundMark x1="32660" y1="57059" x2="27609" y2="64706"/>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49623" y="612033"/>
            <a:ext cx="1440948" cy="824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5">
            <a:extLst>
              <a:ext uri="{FF2B5EF4-FFF2-40B4-BE49-F238E27FC236}">
                <a16:creationId xmlns:a16="http://schemas.microsoft.com/office/drawing/2014/main" id="{77288C4A-6247-4C91-B74B-A38CDBD71BEE}"/>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9937815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ppt_x"/>
                                          </p:val>
                                        </p:tav>
                                        <p:tav tm="100000">
                                          <p:val>
                                            <p:strVal val="#ppt_x"/>
                                          </p:val>
                                        </p:tav>
                                      </p:tavLst>
                                    </p:anim>
                                    <p:anim calcmode="lin" valueType="num">
                                      <p:cBhvr additive="base">
                                        <p:cTn id="19"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53" presetClass="entr" presetSubtype="16" fill="hold" nodeType="withEffect">
                                  <p:stCondLst>
                                    <p:cond delay="0"/>
                                  </p:stCondLst>
                                  <p:childTnLst>
                                    <p:set>
                                      <p:cBhvr>
                                        <p:cTn id="36" dur="1" fill="hold">
                                          <p:stCondLst>
                                            <p:cond delay="0"/>
                                          </p:stCondLst>
                                        </p:cTn>
                                        <p:tgtEl>
                                          <p:spTgt spid="3078"/>
                                        </p:tgtEl>
                                        <p:attrNameLst>
                                          <p:attrName>style.visibility</p:attrName>
                                        </p:attrNameLst>
                                      </p:cBhvr>
                                      <p:to>
                                        <p:strVal val="visible"/>
                                      </p:to>
                                    </p:set>
                                    <p:anim calcmode="lin" valueType="num">
                                      <p:cBhvr>
                                        <p:cTn id="37" dur="500" fill="hold"/>
                                        <p:tgtEl>
                                          <p:spTgt spid="3078"/>
                                        </p:tgtEl>
                                        <p:attrNameLst>
                                          <p:attrName>ppt_w</p:attrName>
                                        </p:attrNameLst>
                                      </p:cBhvr>
                                      <p:tavLst>
                                        <p:tav tm="0">
                                          <p:val>
                                            <p:fltVal val="0"/>
                                          </p:val>
                                        </p:tav>
                                        <p:tav tm="100000">
                                          <p:val>
                                            <p:strVal val="#ppt_w"/>
                                          </p:val>
                                        </p:tav>
                                      </p:tavLst>
                                    </p:anim>
                                    <p:anim calcmode="lin" valueType="num">
                                      <p:cBhvr>
                                        <p:cTn id="38" dur="500" fill="hold"/>
                                        <p:tgtEl>
                                          <p:spTgt spid="3078"/>
                                        </p:tgtEl>
                                        <p:attrNameLst>
                                          <p:attrName>ppt_h</p:attrName>
                                        </p:attrNameLst>
                                      </p:cBhvr>
                                      <p:tavLst>
                                        <p:tav tm="0">
                                          <p:val>
                                            <p:fltVal val="0"/>
                                          </p:val>
                                        </p:tav>
                                        <p:tav tm="100000">
                                          <p:val>
                                            <p:strVal val="#ppt_h"/>
                                          </p:val>
                                        </p:tav>
                                      </p:tavLst>
                                    </p:anim>
                                    <p:animEffect transition="in" filter="fade">
                                      <p:cBhvr>
                                        <p:cTn id="39" dur="500"/>
                                        <p:tgtEl>
                                          <p:spTgt spid="3078"/>
                                        </p:tgtEl>
                                      </p:cBhvr>
                                    </p:animEffect>
                                  </p:childTnLst>
                                </p:cTn>
                              </p:par>
                            </p:childTnLst>
                          </p:cTn>
                        </p:par>
                        <p:par>
                          <p:cTn id="40" fill="hold">
                            <p:stCondLst>
                              <p:cond delay="500"/>
                            </p:stCondLst>
                            <p:childTnLst>
                              <p:par>
                                <p:cTn id="41" presetID="2" presetClass="entr" presetSubtype="1"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1000"/>
                            </p:stCondLst>
                            <p:childTnLst>
                              <p:par>
                                <p:cTn id="46" presetID="2" presetClass="entr" presetSubtype="1"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ppt_x"/>
                                          </p:val>
                                        </p:tav>
                                        <p:tav tm="100000">
                                          <p:val>
                                            <p:strVal val="#ppt_x"/>
                                          </p:val>
                                        </p:tav>
                                      </p:tavLst>
                                    </p:anim>
                                    <p:anim calcmode="lin" valueType="num">
                                      <p:cBhvr additive="base">
                                        <p:cTn id="49"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4" grpId="0"/>
      <p:bldP spid="3" grpId="0" animBg="1"/>
      <p:bldP spid="35" grpId="0"/>
      <p:bldP spid="36" grpId="0" animBg="1"/>
      <p:bldP spid="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sp>
        <p:nvSpPr>
          <p:cNvPr id="3" name="Oval 2"/>
          <p:cNvSpPr/>
          <p:nvPr/>
        </p:nvSpPr>
        <p:spPr>
          <a:xfrm>
            <a:off x="1866887" y="966426"/>
            <a:ext cx="468042" cy="386182"/>
          </a:xfrm>
          <a:prstGeom prst="ellipse">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ln>
                <a:solidFill>
                  <a:schemeClr val="bg1"/>
                </a:solidFill>
              </a:ln>
              <a:solidFill>
                <a:schemeClr val="bg1"/>
              </a:solidFill>
            </a:endParaRPr>
          </a:p>
        </p:txBody>
      </p:sp>
      <p:sp>
        <p:nvSpPr>
          <p:cNvPr id="35" name="Rectangle 34"/>
          <p:cNvSpPr/>
          <p:nvPr/>
        </p:nvSpPr>
        <p:spPr>
          <a:xfrm>
            <a:off x="1866887" y="666033"/>
            <a:ext cx="444352" cy="646331"/>
          </a:xfrm>
          <a:prstGeom prst="rect">
            <a:avLst/>
          </a:prstGeom>
        </p:spPr>
        <p:txBody>
          <a:bodyPr wrap="square">
            <a:spAutoFit/>
          </a:bodyPr>
          <a:lstStyle/>
          <a:p>
            <a:r>
              <a:rPr lang="en-US" sz="3600" b="1" dirty="0">
                <a:solidFill>
                  <a:srgbClr val="C00000"/>
                </a:solidFill>
                <a:effectLst>
                  <a:outerShdw blurRad="38100" dist="38100" dir="2700000" algn="tl">
                    <a:srgbClr val="000000">
                      <a:alpha val="43137"/>
                    </a:srgbClr>
                  </a:outerShdw>
                </a:effectLst>
                <a:cs typeface="MV Boli" pitchFamily="2" charset="0"/>
              </a:rPr>
              <a:t>3</a:t>
            </a:r>
            <a:endParaRPr lang="vi-VN" sz="4800" dirty="0">
              <a:solidFill>
                <a:srgbClr val="C00000"/>
              </a:solidFill>
            </a:endParaRPr>
          </a:p>
        </p:txBody>
      </p:sp>
      <p:pic>
        <p:nvPicPr>
          <p:cNvPr id="2051"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t="6133" r="8405" b="8682"/>
          <a:stretch/>
        </p:blipFill>
        <p:spPr bwMode="auto">
          <a:xfrm>
            <a:off x="4781114" y="339502"/>
            <a:ext cx="3923747" cy="462026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a:extLst>
              <a:ext uri="{FF2B5EF4-FFF2-40B4-BE49-F238E27FC236}">
                <a16:creationId xmlns:a16="http://schemas.microsoft.com/office/drawing/2014/main" id="{6D072B8E-52BE-41C0-B53F-BE739959BECF}"/>
              </a:ext>
            </a:extLst>
          </p:cNvPr>
          <p:cNvSpPr/>
          <p:nvPr/>
        </p:nvSpPr>
        <p:spPr>
          <a:xfrm>
            <a:off x="3616561" y="2419252"/>
            <a:ext cx="2329106" cy="1938992"/>
          </a:xfrm>
          <a:prstGeom prst="rect">
            <a:avLst/>
          </a:prstGeom>
        </p:spPr>
        <p:txBody>
          <a:bodyPr wrap="square">
            <a:spAutoFit/>
          </a:bodyPr>
          <a:lstStyle/>
          <a:p>
            <a:r>
              <a:rPr lang="en-US" sz="4000" b="1" dirty="0">
                <a:effectLst>
                  <a:outerShdw blurRad="38100" dist="38100" dir="2700000" algn="tl">
                    <a:srgbClr val="000000">
                      <a:alpha val="43137"/>
                    </a:srgbClr>
                  </a:outerShdw>
                </a:effectLst>
                <a:cs typeface="MV Boli" pitchFamily="2" charset="0"/>
              </a:rPr>
              <a:t>make family puppets</a:t>
            </a:r>
            <a:endParaRPr lang="vi-VN" sz="5400" dirty="0"/>
          </a:p>
        </p:txBody>
      </p:sp>
      <p:pic>
        <p:nvPicPr>
          <p:cNvPr id="10" name="Picture 3">
            <a:extLst>
              <a:ext uri="{FF2B5EF4-FFF2-40B4-BE49-F238E27FC236}">
                <a16:creationId xmlns:a16="http://schemas.microsoft.com/office/drawing/2014/main" id="{FA43393E-1675-4FDC-9A78-EA593AFE3400}"/>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0" b="100000" l="2694" r="100000">
                        <a14:foregroundMark x1="32660" y1="57059" x2="27609" y2="64706"/>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573565" flipH="1">
            <a:off x="3642413" y="978946"/>
            <a:ext cx="1440948" cy="824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a:extLst>
              <a:ext uri="{FF2B5EF4-FFF2-40B4-BE49-F238E27FC236}">
                <a16:creationId xmlns:a16="http://schemas.microsoft.com/office/drawing/2014/main" id="{77288C4A-6247-4C91-B74B-A38CDBD71BEE}"/>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285427198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sp>
        <p:nvSpPr>
          <p:cNvPr id="3" name="Oval 2"/>
          <p:cNvSpPr/>
          <p:nvPr/>
        </p:nvSpPr>
        <p:spPr>
          <a:xfrm>
            <a:off x="523374" y="442324"/>
            <a:ext cx="468042" cy="386182"/>
          </a:xfrm>
          <a:prstGeom prst="ellipse">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ln>
                <a:solidFill>
                  <a:schemeClr val="bg1"/>
                </a:solidFill>
              </a:ln>
              <a:solidFill>
                <a:schemeClr val="bg1"/>
              </a:solidFill>
            </a:endParaRPr>
          </a:p>
        </p:txBody>
      </p:sp>
      <p:sp>
        <p:nvSpPr>
          <p:cNvPr id="35" name="Rectangle 34"/>
          <p:cNvSpPr/>
          <p:nvPr/>
        </p:nvSpPr>
        <p:spPr>
          <a:xfrm>
            <a:off x="553200" y="286651"/>
            <a:ext cx="444352" cy="646331"/>
          </a:xfrm>
          <a:prstGeom prst="rect">
            <a:avLst/>
          </a:prstGeom>
        </p:spPr>
        <p:txBody>
          <a:bodyPr wrap="square">
            <a:spAutoFit/>
          </a:bodyPr>
          <a:lstStyle/>
          <a:p>
            <a:r>
              <a:rPr lang="en-US" sz="3600" b="1" dirty="0">
                <a:solidFill>
                  <a:srgbClr val="C00000"/>
                </a:solidFill>
                <a:effectLst>
                  <a:outerShdw blurRad="38100" dist="38100" dir="2700000" algn="tl">
                    <a:srgbClr val="000000">
                      <a:alpha val="43137"/>
                    </a:srgbClr>
                  </a:outerShdw>
                </a:effectLst>
                <a:cs typeface="MV Boli" pitchFamily="2" charset="0"/>
              </a:rPr>
              <a:t>4</a:t>
            </a:r>
            <a:endParaRPr lang="vi-VN" sz="4800" dirty="0">
              <a:solidFill>
                <a:srgbClr val="C00000"/>
              </a:solidFill>
            </a:endParaRPr>
          </a:p>
        </p:txBody>
      </p:sp>
      <p:pic>
        <p:nvPicPr>
          <p:cNvPr id="2051"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t="6133" r="8405" b="8682"/>
          <a:stretch/>
        </p:blipFill>
        <p:spPr bwMode="auto">
          <a:xfrm>
            <a:off x="3530849" y="336505"/>
            <a:ext cx="3923747" cy="462026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a:extLst>
              <a:ext uri="{FF2B5EF4-FFF2-40B4-BE49-F238E27FC236}">
                <a16:creationId xmlns:a16="http://schemas.microsoft.com/office/drawing/2014/main" id="{6D072B8E-52BE-41C0-B53F-BE739959BECF}"/>
              </a:ext>
            </a:extLst>
          </p:cNvPr>
          <p:cNvSpPr/>
          <p:nvPr/>
        </p:nvSpPr>
        <p:spPr>
          <a:xfrm>
            <a:off x="1093511" y="287424"/>
            <a:ext cx="2329106" cy="1323439"/>
          </a:xfrm>
          <a:prstGeom prst="rect">
            <a:avLst/>
          </a:prstGeom>
        </p:spPr>
        <p:txBody>
          <a:bodyPr wrap="square">
            <a:spAutoFit/>
          </a:bodyPr>
          <a:lstStyle/>
          <a:p>
            <a:r>
              <a:rPr lang="en-US" sz="4000" dirty="0">
                <a:effectLst>
                  <a:outerShdw blurRad="38100" dist="38100" dir="2700000" algn="tl">
                    <a:srgbClr val="000000">
                      <a:alpha val="43137"/>
                    </a:srgbClr>
                  </a:outerShdw>
                </a:effectLst>
                <a:latin typeface="+mj-lt"/>
                <a:cs typeface="Times New Roman" panose="02020603050405020304" pitchFamily="18" charset="0"/>
              </a:rPr>
              <a:t>Let’s </a:t>
            </a:r>
            <a:r>
              <a:rPr lang="en-US" sz="4000" dirty="0">
                <a:effectLst>
                  <a:outerShdw blurRad="38100" dist="38100" dir="2700000" algn="tl">
                    <a:srgbClr val="000000">
                      <a:alpha val="43137"/>
                    </a:srgbClr>
                  </a:outerShdw>
                </a:effectLst>
                <a:cs typeface="Times New Roman" panose="02020603050405020304" pitchFamily="18" charset="0"/>
              </a:rPr>
              <a:t>sing and play!</a:t>
            </a:r>
            <a:endParaRPr lang="en-US" sz="4000" dirty="0">
              <a:effectLst>
                <a:outerShdw blurRad="38100" dist="38100" dir="2700000" algn="tl">
                  <a:srgbClr val="000000">
                    <a:alpha val="43137"/>
                  </a:srgbClr>
                </a:outerShdw>
              </a:effectLst>
              <a:latin typeface="+mj-lt"/>
              <a:cs typeface="Times New Roman" panose="02020603050405020304" pitchFamily="18" charset="0"/>
            </a:endParaRPr>
          </a:p>
        </p:txBody>
      </p:sp>
      <p:pic>
        <p:nvPicPr>
          <p:cNvPr id="10" name="Picture 9">
            <a:extLst>
              <a:ext uri="{FF2B5EF4-FFF2-40B4-BE49-F238E27FC236}">
                <a16:creationId xmlns:a16="http://schemas.microsoft.com/office/drawing/2014/main" id="{77288C4A-6247-4C91-B74B-A38CDBD71BEE}"/>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9443900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2" presetClass="entr" presetSubtype="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5"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4" name="Picture 3">
            <a:extLst>
              <a:ext uri="{FF2B5EF4-FFF2-40B4-BE49-F238E27FC236}">
                <a16:creationId xmlns:a16="http://schemas.microsoft.com/office/drawing/2014/main" id="{3B45213A-96CD-43E8-8A45-7C079F7EEAC0}"/>
              </a:ext>
            </a:extLst>
          </p:cNvPr>
          <p:cNvPicPr>
            <a:picLocks noChangeAspect="1"/>
          </p:cNvPicPr>
          <p:nvPr/>
        </p:nvPicPr>
        <p:blipFill>
          <a:blip r:embed="rId8">
            <a:extLst>
              <a:ext uri="{BEBA8EAE-BF5A-486C-A8C5-ECC9F3942E4B}">
                <a14:imgProps xmlns:a14="http://schemas.microsoft.com/office/drawing/2010/main">
                  <a14:imgLayer r:embed="rId9">
                    <a14:imgEffect>
                      <a14:sharpenSoften amount="25000"/>
                    </a14:imgEffect>
                    <a14:imgEffect>
                      <a14:brightnessContrast bright="20000" contrast="-20000"/>
                    </a14:imgEffect>
                  </a14:imgLayer>
                </a14:imgProps>
              </a:ext>
            </a:extLst>
          </a:blip>
          <a:stretch>
            <a:fillRect/>
          </a:stretch>
        </p:blipFill>
        <p:spPr>
          <a:xfrm>
            <a:off x="1187624" y="627534"/>
            <a:ext cx="1322832" cy="2747833"/>
          </a:xfrm>
          <a:prstGeom prst="rect">
            <a:avLst/>
          </a:prstGeom>
          <a:ln>
            <a:noFill/>
          </a:ln>
          <a:effectLst>
            <a:softEdge rad="112500"/>
          </a:effectLst>
        </p:spPr>
      </p:pic>
      <p:pic>
        <p:nvPicPr>
          <p:cNvPr id="6" name="Picture 5">
            <a:extLst>
              <a:ext uri="{FF2B5EF4-FFF2-40B4-BE49-F238E27FC236}">
                <a16:creationId xmlns:a16="http://schemas.microsoft.com/office/drawing/2014/main" id="{138993B8-07C3-47D9-9048-5879714EF037}"/>
              </a:ext>
            </a:extLst>
          </p:cNvPr>
          <p:cNvPicPr>
            <a:picLocks noChangeAspect="1"/>
          </p:cNvPicPr>
          <p:nvPr/>
        </p:nvPicPr>
        <p:blipFill>
          <a:blip r:embed="rId10">
            <a:extLst>
              <a:ext uri="{BEBA8EAE-BF5A-486C-A8C5-ECC9F3942E4B}">
                <a14:imgProps xmlns:a14="http://schemas.microsoft.com/office/drawing/2010/main">
                  <a14:imgLayer r:embed="rId11">
                    <a14:imgEffect>
                      <a14:brightnessContrast bright="20000" contrast="-40000"/>
                    </a14:imgEffect>
                  </a14:imgLayer>
                </a14:imgProps>
              </a:ext>
            </a:extLst>
          </a:blip>
          <a:stretch>
            <a:fillRect/>
          </a:stretch>
        </p:blipFill>
        <p:spPr>
          <a:xfrm>
            <a:off x="2785814" y="707995"/>
            <a:ext cx="1190791" cy="2667372"/>
          </a:xfrm>
          <a:prstGeom prst="rect">
            <a:avLst/>
          </a:prstGeom>
          <a:ln>
            <a:noFill/>
          </a:ln>
          <a:effectLst>
            <a:softEdge rad="112500"/>
          </a:effectLst>
        </p:spPr>
      </p:pic>
      <p:pic>
        <p:nvPicPr>
          <p:cNvPr id="8" name="Picture 7">
            <a:extLst>
              <a:ext uri="{FF2B5EF4-FFF2-40B4-BE49-F238E27FC236}">
                <a16:creationId xmlns:a16="http://schemas.microsoft.com/office/drawing/2014/main" id="{EB1F2A0B-7B0B-4AD0-8C1F-00F06D33D923}"/>
              </a:ext>
            </a:extLst>
          </p:cNvPr>
          <p:cNvPicPr>
            <a:picLocks noChangeAspect="1"/>
          </p:cNvPicPr>
          <p:nvPr/>
        </p:nvPicPr>
        <p:blipFill>
          <a:blip r:embed="rId12">
            <a:extLst>
              <a:ext uri="{BEBA8EAE-BF5A-486C-A8C5-ECC9F3942E4B}">
                <a14:imgProps xmlns:a14="http://schemas.microsoft.com/office/drawing/2010/main">
                  <a14:imgLayer r:embed="rId13">
                    <a14:imgEffect>
                      <a14:brightnessContrast bright="20000" contrast="-40000"/>
                    </a14:imgEffect>
                  </a14:imgLayer>
                </a14:imgProps>
              </a:ext>
            </a:extLst>
          </a:blip>
          <a:stretch>
            <a:fillRect/>
          </a:stretch>
        </p:blipFill>
        <p:spPr>
          <a:xfrm>
            <a:off x="4235975" y="699542"/>
            <a:ext cx="1067292" cy="2747833"/>
          </a:xfrm>
          <a:prstGeom prst="rect">
            <a:avLst/>
          </a:prstGeom>
          <a:ln>
            <a:noFill/>
          </a:ln>
          <a:effectLst>
            <a:softEdge rad="112500"/>
          </a:effectLst>
        </p:spPr>
      </p:pic>
      <p:pic>
        <p:nvPicPr>
          <p:cNvPr id="11" name="Picture 10">
            <a:extLst>
              <a:ext uri="{FF2B5EF4-FFF2-40B4-BE49-F238E27FC236}">
                <a16:creationId xmlns:a16="http://schemas.microsoft.com/office/drawing/2014/main" id="{7983A1CF-42B3-4A91-A6D4-D267618E668B}"/>
              </a:ext>
            </a:extLst>
          </p:cNvPr>
          <p:cNvPicPr>
            <a:picLocks noChangeAspect="1"/>
          </p:cNvPicPr>
          <p:nvPr/>
        </p:nvPicPr>
        <p:blipFill rotWithShape="1">
          <a:blip r:embed="rId14"/>
          <a:srcRect l="14575" r="16148"/>
          <a:stretch/>
        </p:blipFill>
        <p:spPr>
          <a:xfrm flipH="1">
            <a:off x="5543251" y="699542"/>
            <a:ext cx="1067293" cy="2897967"/>
          </a:xfrm>
          <a:prstGeom prst="rect">
            <a:avLst/>
          </a:prstGeom>
          <a:ln>
            <a:noFill/>
          </a:ln>
          <a:effectLst>
            <a:softEdge rad="112500"/>
          </a:effectLst>
        </p:spPr>
      </p:pic>
      <p:pic>
        <p:nvPicPr>
          <p:cNvPr id="13" name="Picture 12">
            <a:extLst>
              <a:ext uri="{FF2B5EF4-FFF2-40B4-BE49-F238E27FC236}">
                <a16:creationId xmlns:a16="http://schemas.microsoft.com/office/drawing/2014/main" id="{38B79400-3954-416C-A356-A307043320AA}"/>
              </a:ext>
            </a:extLst>
          </p:cNvPr>
          <p:cNvPicPr>
            <a:picLocks noChangeAspect="1"/>
          </p:cNvPicPr>
          <p:nvPr/>
        </p:nvPicPr>
        <p:blipFill>
          <a:blip r:embed="rId15"/>
          <a:stretch>
            <a:fillRect/>
          </a:stretch>
        </p:blipFill>
        <p:spPr>
          <a:xfrm>
            <a:off x="6997600" y="860431"/>
            <a:ext cx="1360473" cy="2737078"/>
          </a:xfrm>
          <a:prstGeom prst="rect">
            <a:avLst/>
          </a:prstGeom>
          <a:ln>
            <a:noFill/>
          </a:ln>
          <a:effectLst>
            <a:softEdge rad="112500"/>
          </a:effectLst>
        </p:spPr>
      </p:pic>
      <p:pic>
        <p:nvPicPr>
          <p:cNvPr id="14" name="Finger Family Song - Children Song with Lyrics - Nursery Rhymes - Kids Academy">
            <a:hlinkClick r:id="" action="ppaction://media"/>
            <a:extLst>
              <a:ext uri="{FF2B5EF4-FFF2-40B4-BE49-F238E27FC236}">
                <a16:creationId xmlns:a16="http://schemas.microsoft.com/office/drawing/2014/main" id="{B7EDE75E-4204-4FCB-A009-C6188B83E82D}"/>
              </a:ext>
            </a:extLst>
          </p:cNvPr>
          <p:cNvPicPr>
            <a:picLocks noChangeAspect="1"/>
          </p:cNvPicPr>
          <p:nvPr>
            <a:audioFile r:link="rId2"/>
            <p:extLst>
              <p:ext uri="{DAA4B4D4-6D71-4841-9C94-3DE7FCFB9230}">
                <p14:media xmlns:p14="http://schemas.microsoft.com/office/powerpoint/2010/main" r:embed="rId3">
                  <p14:trim st="15805" end="18867.5"/>
                </p14:media>
              </p:ext>
            </p:extLst>
          </p:nvPr>
        </p:nvPicPr>
        <p:blipFill>
          <a:blip r:embed="rId16"/>
          <a:stretch>
            <a:fillRect/>
          </a:stretch>
        </p:blipFill>
        <p:spPr>
          <a:xfrm>
            <a:off x="362282" y="178251"/>
            <a:ext cx="609600" cy="609600"/>
          </a:xfrm>
          <a:prstGeom prst="rect">
            <a:avLst/>
          </a:prstGeom>
        </p:spPr>
      </p:pic>
      <p:pic>
        <p:nvPicPr>
          <p:cNvPr id="12" name="Picture 11">
            <a:extLst>
              <a:ext uri="{FF2B5EF4-FFF2-40B4-BE49-F238E27FC236}">
                <a16:creationId xmlns:a16="http://schemas.microsoft.com/office/drawing/2014/main" id="{77288C4A-6247-4C91-B74B-A38CDBD71BEE}"/>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22084433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4258" fill="hold"/>
                                        <p:tgtEl>
                                          <p:spTgt spid="14"/>
                                        </p:tgtEl>
                                      </p:cBhvr>
                                    </p:cmd>
                                  </p:childTnLst>
                                </p:cTn>
                              </p:par>
                              <p:par>
                                <p:cTn id="7" presetID="42" presetClass="entr" presetSubtype="0" fill="hold" nodeType="withEffect">
                                  <p:stCondLst>
                                    <p:cond delay="150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1000"/>
                                        <p:tgtEl>
                                          <p:spTgt spid="4"/>
                                        </p:tgtEl>
                                      </p:cBhvr>
                                    </p:animEffect>
                                    <p:anim calcmode="lin" valueType="num">
                                      <p:cBhvr>
                                        <p:cTn id="10" dur="1000" fill="hold"/>
                                        <p:tgtEl>
                                          <p:spTgt spid="4"/>
                                        </p:tgtEl>
                                        <p:attrNameLst>
                                          <p:attrName>ppt_x</p:attrName>
                                        </p:attrNameLst>
                                      </p:cBhvr>
                                      <p:tavLst>
                                        <p:tav tm="0">
                                          <p:val>
                                            <p:strVal val="#ppt_x"/>
                                          </p:val>
                                        </p:tav>
                                        <p:tav tm="100000">
                                          <p:val>
                                            <p:strVal val="#ppt_x"/>
                                          </p:val>
                                        </p:tav>
                                      </p:tavLst>
                                    </p:anim>
                                    <p:anim calcmode="lin" valueType="num">
                                      <p:cBhvr>
                                        <p:cTn id="11" dur="1000" fill="hold"/>
                                        <p:tgtEl>
                                          <p:spTgt spid="4"/>
                                        </p:tgtEl>
                                        <p:attrNameLst>
                                          <p:attrName>ppt_y</p:attrName>
                                        </p:attrNameLst>
                                      </p:cBhvr>
                                      <p:tavLst>
                                        <p:tav tm="0">
                                          <p:val>
                                            <p:strVal val="#ppt_y+.1"/>
                                          </p:val>
                                        </p:tav>
                                        <p:tav tm="100000">
                                          <p:val>
                                            <p:strVal val="#ppt_y"/>
                                          </p:val>
                                        </p:tav>
                                      </p:tavLst>
                                    </p:anim>
                                  </p:childTnLst>
                                </p:cTn>
                              </p:par>
                              <p:par>
                                <p:cTn id="12" presetID="32" presetClass="emph" presetSubtype="0" repeatCount="10000" fill="hold" nodeType="withEffect">
                                  <p:stCondLst>
                                    <p:cond delay="1500"/>
                                  </p:stCondLst>
                                  <p:childTnLst>
                                    <p:animRot by="120000">
                                      <p:cBhvr>
                                        <p:cTn id="13" dur="100" fill="hold">
                                          <p:stCondLst>
                                            <p:cond delay="0"/>
                                          </p:stCondLst>
                                        </p:cTn>
                                        <p:tgtEl>
                                          <p:spTgt spid="4"/>
                                        </p:tgtEl>
                                        <p:attrNameLst>
                                          <p:attrName>r</p:attrName>
                                        </p:attrNameLst>
                                      </p:cBhvr>
                                    </p:animRot>
                                    <p:animRot by="-240000">
                                      <p:cBhvr>
                                        <p:cTn id="14" dur="200" fill="hold">
                                          <p:stCondLst>
                                            <p:cond delay="200"/>
                                          </p:stCondLst>
                                        </p:cTn>
                                        <p:tgtEl>
                                          <p:spTgt spid="4"/>
                                        </p:tgtEl>
                                        <p:attrNameLst>
                                          <p:attrName>r</p:attrName>
                                        </p:attrNameLst>
                                      </p:cBhvr>
                                    </p:animRot>
                                    <p:animRot by="240000">
                                      <p:cBhvr>
                                        <p:cTn id="15" dur="200" fill="hold">
                                          <p:stCondLst>
                                            <p:cond delay="400"/>
                                          </p:stCondLst>
                                        </p:cTn>
                                        <p:tgtEl>
                                          <p:spTgt spid="4"/>
                                        </p:tgtEl>
                                        <p:attrNameLst>
                                          <p:attrName>r</p:attrName>
                                        </p:attrNameLst>
                                      </p:cBhvr>
                                    </p:animRot>
                                    <p:animRot by="-240000">
                                      <p:cBhvr>
                                        <p:cTn id="16" dur="200" fill="hold">
                                          <p:stCondLst>
                                            <p:cond delay="600"/>
                                          </p:stCondLst>
                                        </p:cTn>
                                        <p:tgtEl>
                                          <p:spTgt spid="4"/>
                                        </p:tgtEl>
                                        <p:attrNameLst>
                                          <p:attrName>r</p:attrName>
                                        </p:attrNameLst>
                                      </p:cBhvr>
                                    </p:animRot>
                                    <p:animRot by="120000">
                                      <p:cBhvr>
                                        <p:cTn id="17" dur="200" fill="hold">
                                          <p:stCondLst>
                                            <p:cond delay="800"/>
                                          </p:stCondLst>
                                        </p:cTn>
                                        <p:tgtEl>
                                          <p:spTgt spid="4"/>
                                        </p:tgtEl>
                                        <p:attrNameLst>
                                          <p:attrName>r</p:attrName>
                                        </p:attrNameLst>
                                      </p:cBhvr>
                                    </p:animRot>
                                  </p:childTnLst>
                                </p:cTn>
                              </p:par>
                              <p:par>
                                <p:cTn id="18" presetID="42" presetClass="entr" presetSubtype="0" fill="hold" nodeType="withEffect">
                                  <p:stCondLst>
                                    <p:cond delay="1500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32" presetClass="emph" presetSubtype="0" repeatCount="10000" fill="hold" nodeType="withEffect">
                                  <p:stCondLst>
                                    <p:cond delay="15000"/>
                                  </p:stCondLst>
                                  <p:childTnLst>
                                    <p:animRot by="120000">
                                      <p:cBhvr>
                                        <p:cTn id="24" dur="100" fill="hold">
                                          <p:stCondLst>
                                            <p:cond delay="0"/>
                                          </p:stCondLst>
                                        </p:cTn>
                                        <p:tgtEl>
                                          <p:spTgt spid="6"/>
                                        </p:tgtEl>
                                        <p:attrNameLst>
                                          <p:attrName>r</p:attrName>
                                        </p:attrNameLst>
                                      </p:cBhvr>
                                    </p:animRot>
                                    <p:animRot by="-240000">
                                      <p:cBhvr>
                                        <p:cTn id="25" dur="200" fill="hold">
                                          <p:stCondLst>
                                            <p:cond delay="200"/>
                                          </p:stCondLst>
                                        </p:cTn>
                                        <p:tgtEl>
                                          <p:spTgt spid="6"/>
                                        </p:tgtEl>
                                        <p:attrNameLst>
                                          <p:attrName>r</p:attrName>
                                        </p:attrNameLst>
                                      </p:cBhvr>
                                    </p:animRot>
                                    <p:animRot by="240000">
                                      <p:cBhvr>
                                        <p:cTn id="26" dur="200" fill="hold">
                                          <p:stCondLst>
                                            <p:cond delay="400"/>
                                          </p:stCondLst>
                                        </p:cTn>
                                        <p:tgtEl>
                                          <p:spTgt spid="6"/>
                                        </p:tgtEl>
                                        <p:attrNameLst>
                                          <p:attrName>r</p:attrName>
                                        </p:attrNameLst>
                                      </p:cBhvr>
                                    </p:animRot>
                                    <p:animRot by="-240000">
                                      <p:cBhvr>
                                        <p:cTn id="27" dur="200" fill="hold">
                                          <p:stCondLst>
                                            <p:cond delay="600"/>
                                          </p:stCondLst>
                                        </p:cTn>
                                        <p:tgtEl>
                                          <p:spTgt spid="6"/>
                                        </p:tgtEl>
                                        <p:attrNameLst>
                                          <p:attrName>r</p:attrName>
                                        </p:attrNameLst>
                                      </p:cBhvr>
                                    </p:animRot>
                                    <p:animRot by="120000">
                                      <p:cBhvr>
                                        <p:cTn id="28" dur="200" fill="hold">
                                          <p:stCondLst>
                                            <p:cond delay="800"/>
                                          </p:stCondLst>
                                        </p:cTn>
                                        <p:tgtEl>
                                          <p:spTgt spid="6"/>
                                        </p:tgtEl>
                                        <p:attrNameLst>
                                          <p:attrName>r</p:attrName>
                                        </p:attrNameLst>
                                      </p:cBhvr>
                                    </p:animRot>
                                  </p:childTnLst>
                                </p:cTn>
                              </p:par>
                              <p:par>
                                <p:cTn id="29" presetID="42" presetClass="entr" presetSubtype="0" fill="hold" nodeType="withEffect">
                                  <p:stCondLst>
                                    <p:cond delay="280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32" presetClass="emph" presetSubtype="0" repeatCount="10000" fill="hold" nodeType="withEffect">
                                  <p:stCondLst>
                                    <p:cond delay="28000"/>
                                  </p:stCondLst>
                                  <p:childTnLst>
                                    <p:animRot by="120000">
                                      <p:cBhvr>
                                        <p:cTn id="35" dur="100" fill="hold">
                                          <p:stCondLst>
                                            <p:cond delay="0"/>
                                          </p:stCondLst>
                                        </p:cTn>
                                        <p:tgtEl>
                                          <p:spTgt spid="8"/>
                                        </p:tgtEl>
                                        <p:attrNameLst>
                                          <p:attrName>r</p:attrName>
                                        </p:attrNameLst>
                                      </p:cBhvr>
                                    </p:animRot>
                                    <p:animRot by="-240000">
                                      <p:cBhvr>
                                        <p:cTn id="36" dur="200" fill="hold">
                                          <p:stCondLst>
                                            <p:cond delay="200"/>
                                          </p:stCondLst>
                                        </p:cTn>
                                        <p:tgtEl>
                                          <p:spTgt spid="8"/>
                                        </p:tgtEl>
                                        <p:attrNameLst>
                                          <p:attrName>r</p:attrName>
                                        </p:attrNameLst>
                                      </p:cBhvr>
                                    </p:animRot>
                                    <p:animRot by="240000">
                                      <p:cBhvr>
                                        <p:cTn id="37" dur="200" fill="hold">
                                          <p:stCondLst>
                                            <p:cond delay="400"/>
                                          </p:stCondLst>
                                        </p:cTn>
                                        <p:tgtEl>
                                          <p:spTgt spid="8"/>
                                        </p:tgtEl>
                                        <p:attrNameLst>
                                          <p:attrName>r</p:attrName>
                                        </p:attrNameLst>
                                      </p:cBhvr>
                                    </p:animRot>
                                    <p:animRot by="-240000">
                                      <p:cBhvr>
                                        <p:cTn id="38" dur="200" fill="hold">
                                          <p:stCondLst>
                                            <p:cond delay="600"/>
                                          </p:stCondLst>
                                        </p:cTn>
                                        <p:tgtEl>
                                          <p:spTgt spid="8"/>
                                        </p:tgtEl>
                                        <p:attrNameLst>
                                          <p:attrName>r</p:attrName>
                                        </p:attrNameLst>
                                      </p:cBhvr>
                                    </p:animRot>
                                    <p:animRot by="120000">
                                      <p:cBhvr>
                                        <p:cTn id="39" dur="200" fill="hold">
                                          <p:stCondLst>
                                            <p:cond delay="800"/>
                                          </p:stCondLst>
                                        </p:cTn>
                                        <p:tgtEl>
                                          <p:spTgt spid="8"/>
                                        </p:tgtEl>
                                        <p:attrNameLst>
                                          <p:attrName>r</p:attrName>
                                        </p:attrNameLst>
                                      </p:cBhvr>
                                    </p:animRot>
                                  </p:childTnLst>
                                </p:cTn>
                              </p:par>
                              <p:par>
                                <p:cTn id="40" presetID="42" presetClass="entr" presetSubtype="0" fill="hold" nodeType="withEffect">
                                  <p:stCondLst>
                                    <p:cond delay="420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32" presetClass="emph" presetSubtype="0" repeatCount="10000" fill="hold" nodeType="withEffect">
                                  <p:stCondLst>
                                    <p:cond delay="42000"/>
                                  </p:stCondLst>
                                  <p:childTnLst>
                                    <p:animRot by="120000">
                                      <p:cBhvr>
                                        <p:cTn id="46" dur="100" fill="hold">
                                          <p:stCondLst>
                                            <p:cond delay="0"/>
                                          </p:stCondLst>
                                        </p:cTn>
                                        <p:tgtEl>
                                          <p:spTgt spid="11"/>
                                        </p:tgtEl>
                                        <p:attrNameLst>
                                          <p:attrName>r</p:attrName>
                                        </p:attrNameLst>
                                      </p:cBhvr>
                                    </p:animRot>
                                    <p:animRot by="-240000">
                                      <p:cBhvr>
                                        <p:cTn id="47" dur="200" fill="hold">
                                          <p:stCondLst>
                                            <p:cond delay="200"/>
                                          </p:stCondLst>
                                        </p:cTn>
                                        <p:tgtEl>
                                          <p:spTgt spid="11"/>
                                        </p:tgtEl>
                                        <p:attrNameLst>
                                          <p:attrName>r</p:attrName>
                                        </p:attrNameLst>
                                      </p:cBhvr>
                                    </p:animRot>
                                    <p:animRot by="240000">
                                      <p:cBhvr>
                                        <p:cTn id="48" dur="200" fill="hold">
                                          <p:stCondLst>
                                            <p:cond delay="400"/>
                                          </p:stCondLst>
                                        </p:cTn>
                                        <p:tgtEl>
                                          <p:spTgt spid="11"/>
                                        </p:tgtEl>
                                        <p:attrNameLst>
                                          <p:attrName>r</p:attrName>
                                        </p:attrNameLst>
                                      </p:cBhvr>
                                    </p:animRot>
                                    <p:animRot by="-240000">
                                      <p:cBhvr>
                                        <p:cTn id="49" dur="200" fill="hold">
                                          <p:stCondLst>
                                            <p:cond delay="600"/>
                                          </p:stCondLst>
                                        </p:cTn>
                                        <p:tgtEl>
                                          <p:spTgt spid="11"/>
                                        </p:tgtEl>
                                        <p:attrNameLst>
                                          <p:attrName>r</p:attrName>
                                        </p:attrNameLst>
                                      </p:cBhvr>
                                    </p:animRot>
                                    <p:animRot by="120000">
                                      <p:cBhvr>
                                        <p:cTn id="50" dur="200" fill="hold">
                                          <p:stCondLst>
                                            <p:cond delay="800"/>
                                          </p:stCondLst>
                                        </p:cTn>
                                        <p:tgtEl>
                                          <p:spTgt spid="11"/>
                                        </p:tgtEl>
                                        <p:attrNameLst>
                                          <p:attrName>r</p:attrName>
                                        </p:attrNameLst>
                                      </p:cBhvr>
                                    </p:animRot>
                                  </p:childTnLst>
                                </p:cTn>
                              </p:par>
                              <p:par>
                                <p:cTn id="51" presetID="42" presetClass="entr" presetSubtype="0" fill="hold" nodeType="withEffect">
                                  <p:stCondLst>
                                    <p:cond delay="5500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par>
                                <p:cTn id="56" presetID="32" presetClass="emph" presetSubtype="0" repeatCount="10000" fill="hold" nodeType="withEffect">
                                  <p:stCondLst>
                                    <p:cond delay="55000"/>
                                  </p:stCondLst>
                                  <p:childTnLst>
                                    <p:animRot by="120000">
                                      <p:cBhvr>
                                        <p:cTn id="57" dur="100" fill="hold">
                                          <p:stCondLst>
                                            <p:cond delay="0"/>
                                          </p:stCondLst>
                                        </p:cTn>
                                        <p:tgtEl>
                                          <p:spTgt spid="13"/>
                                        </p:tgtEl>
                                        <p:attrNameLst>
                                          <p:attrName>r</p:attrName>
                                        </p:attrNameLst>
                                      </p:cBhvr>
                                    </p:animRot>
                                    <p:animRot by="-240000">
                                      <p:cBhvr>
                                        <p:cTn id="58" dur="200" fill="hold">
                                          <p:stCondLst>
                                            <p:cond delay="200"/>
                                          </p:stCondLst>
                                        </p:cTn>
                                        <p:tgtEl>
                                          <p:spTgt spid="13"/>
                                        </p:tgtEl>
                                        <p:attrNameLst>
                                          <p:attrName>r</p:attrName>
                                        </p:attrNameLst>
                                      </p:cBhvr>
                                    </p:animRot>
                                    <p:animRot by="240000">
                                      <p:cBhvr>
                                        <p:cTn id="59" dur="200" fill="hold">
                                          <p:stCondLst>
                                            <p:cond delay="400"/>
                                          </p:stCondLst>
                                        </p:cTn>
                                        <p:tgtEl>
                                          <p:spTgt spid="13"/>
                                        </p:tgtEl>
                                        <p:attrNameLst>
                                          <p:attrName>r</p:attrName>
                                        </p:attrNameLst>
                                      </p:cBhvr>
                                    </p:animRot>
                                    <p:animRot by="-240000">
                                      <p:cBhvr>
                                        <p:cTn id="60" dur="200" fill="hold">
                                          <p:stCondLst>
                                            <p:cond delay="600"/>
                                          </p:stCondLst>
                                        </p:cTn>
                                        <p:tgtEl>
                                          <p:spTgt spid="13"/>
                                        </p:tgtEl>
                                        <p:attrNameLst>
                                          <p:attrName>r</p:attrName>
                                        </p:attrNameLst>
                                      </p:cBhvr>
                                    </p:animRot>
                                    <p:animRot by="120000">
                                      <p:cBhvr>
                                        <p:cTn id="61"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2" fill="hold" display="0">
                  <p:stCondLst>
                    <p:cond delay="indefinite"/>
                  </p:stCondLst>
                  <p:endCondLst>
                    <p:cond evt="onStopAudio" delay="0">
                      <p:tgtEl>
                        <p:sldTgt/>
                      </p:tgtEl>
                    </p:cond>
                  </p:endCondLst>
                </p:cTn>
                <p:tgtEl>
                  <p:spTgt spid="1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A4751B3-3B83-4E17-B7E9-A0A20907EF80}"/>
              </a:ext>
            </a:extLst>
          </p:cNvPr>
          <p:cNvSpPr/>
          <p:nvPr/>
        </p:nvSpPr>
        <p:spPr>
          <a:xfrm>
            <a:off x="722871" y="166817"/>
            <a:ext cx="8257403" cy="4809867"/>
          </a:xfrm>
          <a:prstGeom prst="roundRect">
            <a:avLst>
              <a:gd name="adj" fmla="val 4706"/>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grpSp>
        <p:nvGrpSpPr>
          <p:cNvPr id="5" name="Title Background">
            <a:extLst>
              <a:ext uri="{FF2B5EF4-FFF2-40B4-BE49-F238E27FC236}">
                <a16:creationId xmlns:a16="http://schemas.microsoft.com/office/drawing/2014/main" id="{15B327DB-9455-4B2B-ACFF-05E815CB33C8}"/>
              </a:ext>
            </a:extLst>
          </p:cNvPr>
          <p:cNvGrpSpPr/>
          <p:nvPr/>
        </p:nvGrpSpPr>
        <p:grpSpPr>
          <a:xfrm>
            <a:off x="1022880" y="1198618"/>
            <a:ext cx="6151358" cy="1373132"/>
            <a:chOff x="1217765" y="1106159"/>
            <a:chExt cx="5874253" cy="1231193"/>
          </a:xfrm>
        </p:grpSpPr>
        <p:sp>
          <p:nvSpPr>
            <p:cNvPr id="6" name="Freeform: Shape 5">
              <a:extLst>
                <a:ext uri="{FF2B5EF4-FFF2-40B4-BE49-F238E27FC236}">
                  <a16:creationId xmlns:a16="http://schemas.microsoft.com/office/drawing/2014/main" id="{6C1AF9D9-528C-41CC-92A9-03E6338CE5C1}"/>
                </a:ext>
              </a:extLst>
            </p:cNvPr>
            <p:cNvSpPr/>
            <p:nvPr/>
          </p:nvSpPr>
          <p:spPr>
            <a:xfrm>
              <a:off x="1217765" y="1107550"/>
              <a:ext cx="1475562" cy="1013697"/>
            </a:xfrm>
            <a:custGeom>
              <a:avLst/>
              <a:gdLst>
                <a:gd name="connsiteX0" fmla="*/ 117313 w 1531604"/>
                <a:gd name="connsiteY0" fmla="*/ 0 h 1058591"/>
                <a:gd name="connsiteX1" fmla="*/ 1531604 w 1531604"/>
                <a:gd name="connsiteY1" fmla="*/ 0 h 1058591"/>
                <a:gd name="connsiteX2" fmla="*/ 1495746 w 1531604"/>
                <a:gd name="connsiteY2" fmla="*/ 38161 h 1058591"/>
                <a:gd name="connsiteX3" fmla="*/ 779614 w 1531604"/>
                <a:gd name="connsiteY3" fmla="*/ 301082 h 1058591"/>
                <a:gd name="connsiteX4" fmla="*/ 69676 w 1531604"/>
                <a:gd name="connsiteY4" fmla="*/ 1054277 h 1058591"/>
                <a:gd name="connsiteX5" fmla="*/ 0 w 1531604"/>
                <a:gd name="connsiteY5" fmla="*/ 1033893 h 1058591"/>
                <a:gd name="connsiteX6" fmla="*/ 0 w 1531604"/>
                <a:gd name="connsiteY6" fmla="*/ 117313 h 1058591"/>
                <a:gd name="connsiteX7" fmla="*/ 117313 w 1531604"/>
                <a:gd name="connsiteY7" fmla="*/ 0 h 1058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1604" h="1058591">
                  <a:moveTo>
                    <a:pt x="117313" y="0"/>
                  </a:moveTo>
                  <a:lnTo>
                    <a:pt x="1531604" y="0"/>
                  </a:lnTo>
                  <a:lnTo>
                    <a:pt x="1495746" y="38161"/>
                  </a:lnTo>
                  <a:cubicBezTo>
                    <a:pt x="1320711" y="193456"/>
                    <a:pt x="1039677" y="107926"/>
                    <a:pt x="779614" y="301082"/>
                  </a:cubicBezTo>
                  <a:cubicBezTo>
                    <a:pt x="524993" y="497159"/>
                    <a:pt x="433284" y="1116057"/>
                    <a:pt x="69676" y="1054277"/>
                  </a:cubicBezTo>
                  <a:lnTo>
                    <a:pt x="0" y="1033893"/>
                  </a:lnTo>
                  <a:lnTo>
                    <a:pt x="0" y="117313"/>
                  </a:lnTo>
                  <a:cubicBezTo>
                    <a:pt x="0" y="52523"/>
                    <a:pt x="52523" y="0"/>
                    <a:pt x="117313" y="0"/>
                  </a:cubicBezTo>
                  <a:close/>
                </a:path>
              </a:pathLst>
            </a:custGeom>
            <a:solidFill>
              <a:srgbClr val="FBDA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7" name="Freeform: Shape 6">
              <a:extLst>
                <a:ext uri="{FF2B5EF4-FFF2-40B4-BE49-F238E27FC236}">
                  <a16:creationId xmlns:a16="http://schemas.microsoft.com/office/drawing/2014/main" id="{649DDFC2-1B14-48CC-848B-DE5E26125C5C}"/>
                </a:ext>
              </a:extLst>
            </p:cNvPr>
            <p:cNvSpPr/>
            <p:nvPr/>
          </p:nvSpPr>
          <p:spPr>
            <a:xfrm>
              <a:off x="5623078" y="1611077"/>
              <a:ext cx="1468940" cy="726275"/>
            </a:xfrm>
            <a:custGeom>
              <a:avLst/>
              <a:gdLst>
                <a:gd name="connsiteX0" fmla="*/ 1520419 w 1520419"/>
                <a:gd name="connsiteY0" fmla="*/ 0 h 752129"/>
                <a:gd name="connsiteX1" fmla="*/ 1520419 w 1520419"/>
                <a:gd name="connsiteY1" fmla="*/ 634816 h 752129"/>
                <a:gd name="connsiteX2" fmla="*/ 1403106 w 1520419"/>
                <a:gd name="connsiteY2" fmla="*/ 752129 h 752129"/>
                <a:gd name="connsiteX3" fmla="*/ 0 w 1520419"/>
                <a:gd name="connsiteY3" fmla="*/ 752129 h 752129"/>
                <a:gd name="connsiteX4" fmla="*/ 12151 w 1520419"/>
                <a:gd name="connsiteY4" fmla="*/ 736383 h 752129"/>
                <a:gd name="connsiteX5" fmla="*/ 869000 w 1520419"/>
                <a:gd name="connsiteY5" fmla="*/ 567837 h 752129"/>
                <a:gd name="connsiteX6" fmla="*/ 1465845 w 1520419"/>
                <a:gd name="connsiteY6" fmla="*/ 26519 h 752129"/>
                <a:gd name="connsiteX7" fmla="*/ 1520419 w 1520419"/>
                <a:gd name="connsiteY7" fmla="*/ 0 h 75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0419" h="752129">
                  <a:moveTo>
                    <a:pt x="1520419" y="0"/>
                  </a:moveTo>
                  <a:lnTo>
                    <a:pt x="1520419" y="634816"/>
                  </a:lnTo>
                  <a:cubicBezTo>
                    <a:pt x="1520419" y="699606"/>
                    <a:pt x="1467896" y="752129"/>
                    <a:pt x="1403106" y="752129"/>
                  </a:cubicBezTo>
                  <a:lnTo>
                    <a:pt x="0" y="752129"/>
                  </a:lnTo>
                  <a:lnTo>
                    <a:pt x="12151" y="736383"/>
                  </a:lnTo>
                  <a:cubicBezTo>
                    <a:pt x="234449" y="489619"/>
                    <a:pt x="521533" y="716514"/>
                    <a:pt x="869000" y="567837"/>
                  </a:cubicBezTo>
                  <a:cubicBezTo>
                    <a:pt x="1078439" y="473878"/>
                    <a:pt x="1257163" y="150784"/>
                    <a:pt x="1465845" y="26519"/>
                  </a:cubicBezTo>
                  <a:lnTo>
                    <a:pt x="1520419" y="0"/>
                  </a:lnTo>
                  <a:close/>
                </a:path>
              </a:pathLst>
            </a:custGeom>
            <a:solidFill>
              <a:srgbClr val="FBDA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r>
                <a:rPr lang="en-PH">
                  <a:solidFill>
                    <a:prstClr val="white"/>
                  </a:solidFill>
                </a:rPr>
                <a:t> </a:t>
              </a:r>
            </a:p>
          </p:txBody>
        </p:sp>
        <p:sp>
          <p:nvSpPr>
            <p:cNvPr id="8" name="Freeform: Shape 7">
              <a:extLst>
                <a:ext uri="{FF2B5EF4-FFF2-40B4-BE49-F238E27FC236}">
                  <a16:creationId xmlns:a16="http://schemas.microsoft.com/office/drawing/2014/main" id="{B05ABC54-EF7F-4F5D-AB2E-965C6F3814CB}"/>
                </a:ext>
              </a:extLst>
            </p:cNvPr>
            <p:cNvSpPr/>
            <p:nvPr/>
          </p:nvSpPr>
          <p:spPr>
            <a:xfrm>
              <a:off x="5260756" y="1106159"/>
              <a:ext cx="943685" cy="314025"/>
            </a:xfrm>
            <a:custGeom>
              <a:avLst/>
              <a:gdLst>
                <a:gd name="connsiteX0" fmla="*/ 0 w 992401"/>
                <a:gd name="connsiteY0" fmla="*/ 0 h 330236"/>
                <a:gd name="connsiteX1" fmla="*/ 992401 w 992401"/>
                <a:gd name="connsiteY1" fmla="*/ 0 h 330236"/>
                <a:gd name="connsiteX2" fmla="*/ 991880 w 992401"/>
                <a:gd name="connsiteY2" fmla="*/ 1677 h 330236"/>
                <a:gd name="connsiteX3" fmla="*/ 496200 w 992401"/>
                <a:gd name="connsiteY3" fmla="*/ 330236 h 330236"/>
                <a:gd name="connsiteX4" fmla="*/ 520 w 992401"/>
                <a:gd name="connsiteY4" fmla="*/ 1677 h 330236"/>
                <a:gd name="connsiteX5" fmla="*/ 0 w 992401"/>
                <a:gd name="connsiteY5" fmla="*/ 0 h 330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2401" h="330236">
                  <a:moveTo>
                    <a:pt x="0" y="0"/>
                  </a:moveTo>
                  <a:lnTo>
                    <a:pt x="992401" y="0"/>
                  </a:lnTo>
                  <a:lnTo>
                    <a:pt x="991880" y="1677"/>
                  </a:lnTo>
                  <a:cubicBezTo>
                    <a:pt x="910214" y="194757"/>
                    <a:pt x="719028" y="330236"/>
                    <a:pt x="496200" y="330236"/>
                  </a:cubicBezTo>
                  <a:cubicBezTo>
                    <a:pt x="273372" y="330236"/>
                    <a:pt x="82187" y="194757"/>
                    <a:pt x="520" y="1677"/>
                  </a:cubicBezTo>
                  <a:lnTo>
                    <a:pt x="0" y="0"/>
                  </a:lnTo>
                  <a:close/>
                </a:path>
              </a:pathLst>
            </a:custGeom>
            <a:solidFill>
              <a:srgbClr val="FBDA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9" name="Freeform: Shape 8">
              <a:extLst>
                <a:ext uri="{FF2B5EF4-FFF2-40B4-BE49-F238E27FC236}">
                  <a16:creationId xmlns:a16="http://schemas.microsoft.com/office/drawing/2014/main" id="{758E176B-3044-45D5-B739-F85A1DD6D4B6}"/>
                </a:ext>
              </a:extLst>
            </p:cNvPr>
            <p:cNvSpPr/>
            <p:nvPr/>
          </p:nvSpPr>
          <p:spPr>
            <a:xfrm>
              <a:off x="2125522" y="1839401"/>
              <a:ext cx="1709491" cy="497434"/>
            </a:xfrm>
            <a:custGeom>
              <a:avLst/>
              <a:gdLst>
                <a:gd name="connsiteX0" fmla="*/ 898870 w 1797740"/>
                <a:gd name="connsiteY0" fmla="*/ 0 h 523113"/>
                <a:gd name="connsiteX1" fmla="*/ 1757190 w 1797740"/>
                <a:gd name="connsiteY1" fmla="*/ 456365 h 523113"/>
                <a:gd name="connsiteX2" fmla="*/ 1797740 w 1797740"/>
                <a:gd name="connsiteY2" fmla="*/ 523113 h 523113"/>
                <a:gd name="connsiteX3" fmla="*/ 0 w 1797740"/>
                <a:gd name="connsiteY3" fmla="*/ 523113 h 523113"/>
                <a:gd name="connsiteX4" fmla="*/ 40550 w 1797740"/>
                <a:gd name="connsiteY4" fmla="*/ 456365 h 523113"/>
                <a:gd name="connsiteX5" fmla="*/ 898870 w 1797740"/>
                <a:gd name="connsiteY5" fmla="*/ 0 h 52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7740" h="523113">
                  <a:moveTo>
                    <a:pt x="898870" y="0"/>
                  </a:moveTo>
                  <a:cubicBezTo>
                    <a:pt x="1256163" y="0"/>
                    <a:pt x="1571175" y="181027"/>
                    <a:pt x="1757190" y="456365"/>
                  </a:cubicBezTo>
                  <a:lnTo>
                    <a:pt x="1797740" y="523113"/>
                  </a:lnTo>
                  <a:lnTo>
                    <a:pt x="0" y="523113"/>
                  </a:lnTo>
                  <a:lnTo>
                    <a:pt x="40550" y="456365"/>
                  </a:lnTo>
                  <a:cubicBezTo>
                    <a:pt x="226565" y="181027"/>
                    <a:pt x="541577" y="0"/>
                    <a:pt x="898870" y="0"/>
                  </a:cubicBezTo>
                  <a:close/>
                </a:path>
              </a:pathLst>
            </a:custGeom>
            <a:solidFill>
              <a:srgbClr val="FBDA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10" name="Freeform: Shape 9">
              <a:extLst>
                <a:ext uri="{FF2B5EF4-FFF2-40B4-BE49-F238E27FC236}">
                  <a16:creationId xmlns:a16="http://schemas.microsoft.com/office/drawing/2014/main" id="{BD5C8CB3-7DB3-4D01-91BC-B9FE737BF0DE}"/>
                </a:ext>
              </a:extLst>
            </p:cNvPr>
            <p:cNvSpPr/>
            <p:nvPr/>
          </p:nvSpPr>
          <p:spPr>
            <a:xfrm>
              <a:off x="1222883" y="1111103"/>
              <a:ext cx="5862990" cy="1219439"/>
            </a:xfrm>
            <a:custGeom>
              <a:avLst/>
              <a:gdLst>
                <a:gd name="connsiteX0" fmla="*/ 1531604 w 6165654"/>
                <a:gd name="connsiteY0" fmla="*/ 0 h 1282390"/>
                <a:gd name="connsiteX1" fmla="*/ 4246318 w 6165654"/>
                <a:gd name="connsiteY1" fmla="*/ 0 h 1282390"/>
                <a:gd name="connsiteX2" fmla="*/ 4246838 w 6165654"/>
                <a:gd name="connsiteY2" fmla="*/ 1677 h 1282390"/>
                <a:gd name="connsiteX3" fmla="*/ 4742518 w 6165654"/>
                <a:gd name="connsiteY3" fmla="*/ 330236 h 1282390"/>
                <a:gd name="connsiteX4" fmla="*/ 5238198 w 6165654"/>
                <a:gd name="connsiteY4" fmla="*/ 1677 h 1282390"/>
                <a:gd name="connsiteX5" fmla="*/ 5238719 w 6165654"/>
                <a:gd name="connsiteY5" fmla="*/ 0 h 1282390"/>
                <a:gd name="connsiteX6" fmla="*/ 6048341 w 6165654"/>
                <a:gd name="connsiteY6" fmla="*/ 0 h 1282390"/>
                <a:gd name="connsiteX7" fmla="*/ 6165654 w 6165654"/>
                <a:gd name="connsiteY7" fmla="*/ 117313 h 1282390"/>
                <a:gd name="connsiteX8" fmla="*/ 6165654 w 6165654"/>
                <a:gd name="connsiteY8" fmla="*/ 530261 h 1282390"/>
                <a:gd name="connsiteX9" fmla="*/ 6111080 w 6165654"/>
                <a:gd name="connsiteY9" fmla="*/ 556780 h 1282390"/>
                <a:gd name="connsiteX10" fmla="*/ 5514235 w 6165654"/>
                <a:gd name="connsiteY10" fmla="*/ 1098098 h 1282390"/>
                <a:gd name="connsiteX11" fmla="*/ 4657386 w 6165654"/>
                <a:gd name="connsiteY11" fmla="*/ 1266644 h 1282390"/>
                <a:gd name="connsiteX12" fmla="*/ 4645235 w 6165654"/>
                <a:gd name="connsiteY12" fmla="*/ 1282390 h 1282390"/>
                <a:gd name="connsiteX13" fmla="*/ 2746976 w 6165654"/>
                <a:gd name="connsiteY13" fmla="*/ 1282390 h 1282390"/>
                <a:gd name="connsiteX14" fmla="*/ 2706426 w 6165654"/>
                <a:gd name="connsiteY14" fmla="*/ 1215642 h 1282390"/>
                <a:gd name="connsiteX15" fmla="*/ 1848106 w 6165654"/>
                <a:gd name="connsiteY15" fmla="*/ 759277 h 1282390"/>
                <a:gd name="connsiteX16" fmla="*/ 989786 w 6165654"/>
                <a:gd name="connsiteY16" fmla="*/ 1215642 h 1282390"/>
                <a:gd name="connsiteX17" fmla="*/ 949236 w 6165654"/>
                <a:gd name="connsiteY17" fmla="*/ 1282390 h 1282390"/>
                <a:gd name="connsiteX18" fmla="*/ 117313 w 6165654"/>
                <a:gd name="connsiteY18" fmla="*/ 1282390 h 1282390"/>
                <a:gd name="connsiteX19" fmla="*/ 0 w 6165654"/>
                <a:gd name="connsiteY19" fmla="*/ 1165077 h 1282390"/>
                <a:gd name="connsiteX20" fmla="*/ 0 w 6165654"/>
                <a:gd name="connsiteY20" fmla="*/ 1033893 h 1282390"/>
                <a:gd name="connsiteX21" fmla="*/ 69676 w 6165654"/>
                <a:gd name="connsiteY21" fmla="*/ 1054277 h 1282390"/>
                <a:gd name="connsiteX22" fmla="*/ 779614 w 6165654"/>
                <a:gd name="connsiteY22" fmla="*/ 301082 h 1282390"/>
                <a:gd name="connsiteX23" fmla="*/ 1495746 w 6165654"/>
                <a:gd name="connsiteY23" fmla="*/ 38161 h 1282390"/>
                <a:gd name="connsiteX24" fmla="*/ 1531604 w 6165654"/>
                <a:gd name="connsiteY24" fmla="*/ 0 h 128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5654" h="1282390">
                  <a:moveTo>
                    <a:pt x="1531604" y="0"/>
                  </a:moveTo>
                  <a:lnTo>
                    <a:pt x="4246318" y="0"/>
                  </a:lnTo>
                  <a:lnTo>
                    <a:pt x="4246838" y="1677"/>
                  </a:lnTo>
                  <a:cubicBezTo>
                    <a:pt x="4328505" y="194757"/>
                    <a:pt x="4519690" y="330236"/>
                    <a:pt x="4742518" y="330236"/>
                  </a:cubicBezTo>
                  <a:cubicBezTo>
                    <a:pt x="4965346" y="330236"/>
                    <a:pt x="5156532" y="194757"/>
                    <a:pt x="5238198" y="1677"/>
                  </a:cubicBezTo>
                  <a:lnTo>
                    <a:pt x="5238719" y="0"/>
                  </a:lnTo>
                  <a:lnTo>
                    <a:pt x="6048341" y="0"/>
                  </a:lnTo>
                  <a:cubicBezTo>
                    <a:pt x="6113131" y="0"/>
                    <a:pt x="6165654" y="52523"/>
                    <a:pt x="6165654" y="117313"/>
                  </a:cubicBezTo>
                  <a:lnTo>
                    <a:pt x="6165654" y="530261"/>
                  </a:lnTo>
                  <a:lnTo>
                    <a:pt x="6111080" y="556780"/>
                  </a:lnTo>
                  <a:cubicBezTo>
                    <a:pt x="5902398" y="681045"/>
                    <a:pt x="5723674" y="1004139"/>
                    <a:pt x="5514235" y="1098098"/>
                  </a:cubicBezTo>
                  <a:cubicBezTo>
                    <a:pt x="5166768" y="1246775"/>
                    <a:pt x="4879684" y="1019880"/>
                    <a:pt x="4657386" y="1266644"/>
                  </a:cubicBezTo>
                  <a:lnTo>
                    <a:pt x="4645235" y="1282390"/>
                  </a:lnTo>
                  <a:lnTo>
                    <a:pt x="2746976" y="1282390"/>
                  </a:lnTo>
                  <a:lnTo>
                    <a:pt x="2706426" y="1215642"/>
                  </a:lnTo>
                  <a:cubicBezTo>
                    <a:pt x="2520411" y="940304"/>
                    <a:pt x="2205399" y="759277"/>
                    <a:pt x="1848106" y="759277"/>
                  </a:cubicBezTo>
                  <a:cubicBezTo>
                    <a:pt x="1490813" y="759277"/>
                    <a:pt x="1175801" y="940304"/>
                    <a:pt x="989786" y="1215642"/>
                  </a:cubicBezTo>
                  <a:lnTo>
                    <a:pt x="949236" y="1282390"/>
                  </a:lnTo>
                  <a:lnTo>
                    <a:pt x="117313" y="1282390"/>
                  </a:lnTo>
                  <a:cubicBezTo>
                    <a:pt x="52523" y="1282390"/>
                    <a:pt x="0" y="1229867"/>
                    <a:pt x="0" y="1165077"/>
                  </a:cubicBezTo>
                  <a:lnTo>
                    <a:pt x="0" y="1033893"/>
                  </a:lnTo>
                  <a:lnTo>
                    <a:pt x="69676" y="1054277"/>
                  </a:lnTo>
                  <a:cubicBezTo>
                    <a:pt x="433284" y="1116057"/>
                    <a:pt x="524993" y="497159"/>
                    <a:pt x="779614" y="301082"/>
                  </a:cubicBezTo>
                  <a:cubicBezTo>
                    <a:pt x="1039677" y="107926"/>
                    <a:pt x="1320711" y="193456"/>
                    <a:pt x="1495746" y="38161"/>
                  </a:cubicBezTo>
                  <a:lnTo>
                    <a:pt x="1531604" y="0"/>
                  </a:lnTo>
                  <a:close/>
                </a:path>
              </a:pathLst>
            </a:custGeom>
            <a:solidFill>
              <a:srgbClr val="F9CA45"/>
            </a:solidFill>
            <a:ln>
              <a:solidFill>
                <a:srgbClr val="F9CB4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11" name="Freeform: Shape 10">
              <a:extLst>
                <a:ext uri="{FF2B5EF4-FFF2-40B4-BE49-F238E27FC236}">
                  <a16:creationId xmlns:a16="http://schemas.microsoft.com/office/drawing/2014/main" id="{F76FED6F-3B67-43D1-B550-32FE38E9F611}"/>
                </a:ext>
              </a:extLst>
            </p:cNvPr>
            <p:cNvSpPr/>
            <p:nvPr/>
          </p:nvSpPr>
          <p:spPr>
            <a:xfrm>
              <a:off x="6700879" y="1207107"/>
              <a:ext cx="157625" cy="157625"/>
            </a:xfrm>
            <a:custGeom>
              <a:avLst/>
              <a:gdLst>
                <a:gd name="connsiteX0" fmla="*/ 571500 w 1428750"/>
                <a:gd name="connsiteY0" fmla="*/ 1285875 h 1428750"/>
                <a:gd name="connsiteX1" fmla="*/ 714375 w 1428750"/>
                <a:gd name="connsiteY1" fmla="*/ 1428750 h 1428750"/>
                <a:gd name="connsiteX2" fmla="*/ 857250 w 1428750"/>
                <a:gd name="connsiteY2" fmla="*/ 1285875 h 1428750"/>
                <a:gd name="connsiteX3" fmla="*/ 1285875 w 1428750"/>
                <a:gd name="connsiteY3" fmla="*/ 857250 h 1428750"/>
                <a:gd name="connsiteX4" fmla="*/ 1428750 w 1428750"/>
                <a:gd name="connsiteY4" fmla="*/ 714375 h 1428750"/>
                <a:gd name="connsiteX5" fmla="*/ 1285875 w 1428750"/>
                <a:gd name="connsiteY5" fmla="*/ 571500 h 1428750"/>
                <a:gd name="connsiteX6" fmla="*/ 857250 w 1428750"/>
                <a:gd name="connsiteY6" fmla="*/ 142875 h 1428750"/>
                <a:gd name="connsiteX7" fmla="*/ 714375 w 1428750"/>
                <a:gd name="connsiteY7" fmla="*/ 0 h 1428750"/>
                <a:gd name="connsiteX8" fmla="*/ 571500 w 1428750"/>
                <a:gd name="connsiteY8" fmla="*/ 142875 h 1428750"/>
                <a:gd name="connsiteX9" fmla="*/ 142875 w 1428750"/>
                <a:gd name="connsiteY9" fmla="*/ 571500 h 1428750"/>
                <a:gd name="connsiteX10" fmla="*/ 0 w 1428750"/>
                <a:gd name="connsiteY10" fmla="*/ 714375 h 1428750"/>
                <a:gd name="connsiteX11" fmla="*/ 142875 w 1428750"/>
                <a:gd name="connsiteY11" fmla="*/ 857250 h 1428750"/>
                <a:gd name="connsiteX12" fmla="*/ 571500 w 1428750"/>
                <a:gd name="connsiteY12" fmla="*/ 1285875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8750" h="1428750">
                  <a:moveTo>
                    <a:pt x="571500" y="1285875"/>
                  </a:moveTo>
                  <a:cubicBezTo>
                    <a:pt x="571500" y="1364847"/>
                    <a:pt x="635403" y="1428750"/>
                    <a:pt x="714375" y="1428750"/>
                  </a:cubicBezTo>
                  <a:cubicBezTo>
                    <a:pt x="793347" y="1428750"/>
                    <a:pt x="857250" y="1364847"/>
                    <a:pt x="857250" y="1285875"/>
                  </a:cubicBezTo>
                  <a:cubicBezTo>
                    <a:pt x="857250" y="1049522"/>
                    <a:pt x="1049522" y="857250"/>
                    <a:pt x="1285875" y="857250"/>
                  </a:cubicBezTo>
                  <a:cubicBezTo>
                    <a:pt x="1364847" y="857250"/>
                    <a:pt x="1428750" y="793347"/>
                    <a:pt x="1428750" y="714375"/>
                  </a:cubicBezTo>
                  <a:cubicBezTo>
                    <a:pt x="1428750" y="635403"/>
                    <a:pt x="1364847" y="571500"/>
                    <a:pt x="1285875" y="571500"/>
                  </a:cubicBezTo>
                  <a:cubicBezTo>
                    <a:pt x="1049522" y="571500"/>
                    <a:pt x="857250" y="379228"/>
                    <a:pt x="857250" y="142875"/>
                  </a:cubicBezTo>
                  <a:cubicBezTo>
                    <a:pt x="857250" y="63903"/>
                    <a:pt x="793347" y="0"/>
                    <a:pt x="714375" y="0"/>
                  </a:cubicBezTo>
                  <a:cubicBezTo>
                    <a:pt x="635403" y="0"/>
                    <a:pt x="571500" y="63903"/>
                    <a:pt x="571500" y="142875"/>
                  </a:cubicBezTo>
                  <a:cubicBezTo>
                    <a:pt x="571500" y="379228"/>
                    <a:pt x="379228" y="571500"/>
                    <a:pt x="142875" y="571500"/>
                  </a:cubicBezTo>
                  <a:cubicBezTo>
                    <a:pt x="63903" y="571500"/>
                    <a:pt x="0" y="635403"/>
                    <a:pt x="0" y="714375"/>
                  </a:cubicBezTo>
                  <a:cubicBezTo>
                    <a:pt x="0" y="793347"/>
                    <a:pt x="63903" y="857250"/>
                    <a:pt x="142875" y="857250"/>
                  </a:cubicBezTo>
                  <a:cubicBezTo>
                    <a:pt x="379228" y="857250"/>
                    <a:pt x="571500" y="1049522"/>
                    <a:pt x="57150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2" name="Freeform: Shape 11">
              <a:extLst>
                <a:ext uri="{FF2B5EF4-FFF2-40B4-BE49-F238E27FC236}">
                  <a16:creationId xmlns:a16="http://schemas.microsoft.com/office/drawing/2014/main" id="{DE3E61D7-53A3-442D-9EEE-83F777CE7511}"/>
                </a:ext>
              </a:extLst>
            </p:cNvPr>
            <p:cNvSpPr/>
            <p:nvPr/>
          </p:nvSpPr>
          <p:spPr>
            <a:xfrm>
              <a:off x="2747791" y="1284572"/>
              <a:ext cx="239837" cy="239837"/>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3" name="Freeform: Shape 12">
              <a:extLst>
                <a:ext uri="{FF2B5EF4-FFF2-40B4-BE49-F238E27FC236}">
                  <a16:creationId xmlns:a16="http://schemas.microsoft.com/office/drawing/2014/main" id="{62DB7258-A433-4CC6-992E-507875ECDDD5}"/>
                </a:ext>
              </a:extLst>
            </p:cNvPr>
            <p:cNvSpPr/>
            <p:nvPr/>
          </p:nvSpPr>
          <p:spPr>
            <a:xfrm>
              <a:off x="6155672" y="1529441"/>
              <a:ext cx="426260" cy="426260"/>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4" name="Freeform: Shape 13">
              <a:extLst>
                <a:ext uri="{FF2B5EF4-FFF2-40B4-BE49-F238E27FC236}">
                  <a16:creationId xmlns:a16="http://schemas.microsoft.com/office/drawing/2014/main" id="{F4436864-AB27-445B-AB51-65A498F43C05}"/>
                </a:ext>
              </a:extLst>
            </p:cNvPr>
            <p:cNvSpPr/>
            <p:nvPr/>
          </p:nvSpPr>
          <p:spPr>
            <a:xfrm>
              <a:off x="3892215" y="2067814"/>
              <a:ext cx="221697" cy="221697"/>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5" name="Freeform: Shape 14">
              <a:extLst>
                <a:ext uri="{FF2B5EF4-FFF2-40B4-BE49-F238E27FC236}">
                  <a16:creationId xmlns:a16="http://schemas.microsoft.com/office/drawing/2014/main" id="{5A71011D-A430-4836-8C30-563365310420}"/>
                </a:ext>
              </a:extLst>
            </p:cNvPr>
            <p:cNvSpPr/>
            <p:nvPr/>
          </p:nvSpPr>
          <p:spPr>
            <a:xfrm>
              <a:off x="5473469" y="2174433"/>
              <a:ext cx="110849" cy="110849"/>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grpSp>
      <p:sp>
        <p:nvSpPr>
          <p:cNvPr id="16" name="TextBox 15">
            <a:extLst>
              <a:ext uri="{FF2B5EF4-FFF2-40B4-BE49-F238E27FC236}">
                <a16:creationId xmlns:a16="http://schemas.microsoft.com/office/drawing/2014/main" id="{D93EC67A-F91A-4CDE-86E5-3F11B45FF67A}"/>
              </a:ext>
            </a:extLst>
          </p:cNvPr>
          <p:cNvSpPr txBox="1"/>
          <p:nvPr/>
        </p:nvSpPr>
        <p:spPr>
          <a:xfrm>
            <a:off x="1445957" y="1245563"/>
            <a:ext cx="6496278" cy="1423465"/>
          </a:xfrm>
          <a:prstGeom prst="rect">
            <a:avLst/>
          </a:prstGeom>
          <a:noFill/>
        </p:spPr>
        <p:txBody>
          <a:bodyPr wrap="square" lIns="68579" tIns="34289" rIns="68579" bIns="34289" rtlCol="0">
            <a:spAutoFit/>
          </a:bodyPr>
          <a:lstStyle/>
          <a:p>
            <a:pPr algn="ctr" defTabSz="685783"/>
            <a:r>
              <a:rPr lang="en-US" sz="8800" b="1">
                <a:effectLst>
                  <a:outerShdw blurRad="38100" dist="38100" dir="2700000" algn="tl">
                    <a:srgbClr val="000000">
                      <a:alpha val="43137"/>
                    </a:srgbClr>
                  </a:outerShdw>
                </a:effectLst>
                <a:latin typeface=".VnBahamasB" pitchFamily="34" charset="0"/>
                <a:cs typeface="Aharoni" pitchFamily="2" charset="-79"/>
              </a:rPr>
              <a:t>Warm up</a:t>
            </a:r>
          </a:p>
        </p:txBody>
      </p:sp>
      <p:sp>
        <p:nvSpPr>
          <p:cNvPr id="84" name="Rectangle: Rounded Corners 83">
            <a:extLst>
              <a:ext uri="{FF2B5EF4-FFF2-40B4-BE49-F238E27FC236}">
                <a16:creationId xmlns:a16="http://schemas.microsoft.com/office/drawing/2014/main" id="{61C1A93E-CDDE-49AC-94FD-D352B15AE463}"/>
              </a:ext>
            </a:extLst>
          </p:cNvPr>
          <p:cNvSpPr/>
          <p:nvPr/>
        </p:nvSpPr>
        <p:spPr>
          <a:xfrm>
            <a:off x="837171" y="2575984"/>
            <a:ext cx="8005826" cy="2325470"/>
          </a:xfrm>
          <a:prstGeom prst="roundRect">
            <a:avLst>
              <a:gd name="adj" fmla="val 0"/>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116" name="Rectangle: Rounded Corners 115">
            <a:extLst>
              <a:ext uri="{FF2B5EF4-FFF2-40B4-BE49-F238E27FC236}">
                <a16:creationId xmlns:a16="http://schemas.microsoft.com/office/drawing/2014/main" id="{A237D9D2-5600-40B2-BF9F-D61C45677B6B}"/>
              </a:ext>
            </a:extLst>
          </p:cNvPr>
          <p:cNvSpPr/>
          <p:nvPr/>
        </p:nvSpPr>
        <p:spPr>
          <a:xfrm>
            <a:off x="8712275" y="2789648"/>
            <a:ext cx="261599" cy="2031311"/>
          </a:xfrm>
          <a:prstGeom prst="roundRect">
            <a:avLst>
              <a:gd name="adj" fmla="val 0"/>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117" name="Rectangle: Rounded Corners 116">
            <a:extLst>
              <a:ext uri="{FF2B5EF4-FFF2-40B4-BE49-F238E27FC236}">
                <a16:creationId xmlns:a16="http://schemas.microsoft.com/office/drawing/2014/main" id="{58CBC8AC-F8D7-47B8-8D14-10662ADE341F}"/>
              </a:ext>
            </a:extLst>
          </p:cNvPr>
          <p:cNvSpPr/>
          <p:nvPr/>
        </p:nvSpPr>
        <p:spPr>
          <a:xfrm>
            <a:off x="8980274" y="2780252"/>
            <a:ext cx="167297" cy="2031311"/>
          </a:xfrm>
          <a:prstGeom prst="roundRect">
            <a:avLst>
              <a:gd name="adj" fmla="val 0"/>
            </a:avLst>
          </a:prstGeom>
          <a:solidFill>
            <a:srgbClr val="F9CA4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grpSp>
        <p:nvGrpSpPr>
          <p:cNvPr id="86" name="Notification icon">
            <a:extLst>
              <a:ext uri="{FF2B5EF4-FFF2-40B4-BE49-F238E27FC236}">
                <a16:creationId xmlns:a16="http://schemas.microsoft.com/office/drawing/2014/main" id="{28D1270A-B6E4-419A-A33F-0705EC6BFC8F}"/>
              </a:ext>
            </a:extLst>
          </p:cNvPr>
          <p:cNvGrpSpPr/>
          <p:nvPr/>
        </p:nvGrpSpPr>
        <p:grpSpPr>
          <a:xfrm>
            <a:off x="165358" y="204196"/>
            <a:ext cx="349969" cy="334406"/>
            <a:chOff x="1115510" y="119092"/>
            <a:chExt cx="230943" cy="230943"/>
          </a:xfrm>
        </p:grpSpPr>
        <p:sp>
          <p:nvSpPr>
            <p:cNvPr id="87" name="Rectangle: Rounded Corners 86">
              <a:extLst>
                <a:ext uri="{FF2B5EF4-FFF2-40B4-BE49-F238E27FC236}">
                  <a16:creationId xmlns:a16="http://schemas.microsoft.com/office/drawing/2014/main" id="{39F8CAE9-7A66-4736-9E69-F3A22C0E050E}"/>
                </a:ext>
              </a:extLst>
            </p:cNvPr>
            <p:cNvSpPr/>
            <p:nvPr/>
          </p:nvSpPr>
          <p:spPr>
            <a:xfrm>
              <a:off x="1115510" y="119092"/>
              <a:ext cx="230943" cy="230943"/>
            </a:xfrm>
            <a:prstGeom prst="roundRect">
              <a:avLst/>
            </a:prstGeom>
            <a:solidFill>
              <a:srgbClr val="F9C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84"/>
              <a:endParaRPr lang="en-PH" sz="1400">
                <a:solidFill>
                  <a:prstClr val="white"/>
                </a:solidFill>
              </a:endParaRPr>
            </a:p>
          </p:txBody>
        </p:sp>
        <p:pic>
          <p:nvPicPr>
            <p:cNvPr id="88" name="Graphic 87">
              <a:extLst>
                <a:ext uri="{FF2B5EF4-FFF2-40B4-BE49-F238E27FC236}">
                  <a16:creationId xmlns:a16="http://schemas.microsoft.com/office/drawing/2014/main" id="{81B2C4B2-0BC1-4034-8AB8-8072A7865B3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52092" y="153494"/>
              <a:ext cx="162137" cy="162137"/>
            </a:xfrm>
            <a:prstGeom prst="rect">
              <a:avLst/>
            </a:prstGeom>
          </p:spPr>
        </p:pic>
      </p:grpSp>
      <p:pic>
        <p:nvPicPr>
          <p:cNvPr id="129" name="图片 2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7170" y="4405304"/>
            <a:ext cx="8136703" cy="532727"/>
          </a:xfrm>
          <a:prstGeom prst="rect">
            <a:avLst/>
          </a:prstGeom>
        </p:spPr>
      </p:pic>
      <p:pic>
        <p:nvPicPr>
          <p:cNvPr id="132" name="图片 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48260" y="3440195"/>
            <a:ext cx="4891672" cy="1353873"/>
          </a:xfrm>
          <a:prstGeom prst="rect">
            <a:avLst/>
          </a:prstGeom>
        </p:spPr>
      </p:pic>
      <p:pic>
        <p:nvPicPr>
          <p:cNvPr id="133"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6847178" y="1332790"/>
            <a:ext cx="2300392" cy="3796697"/>
          </a:xfrm>
          <a:prstGeom prst="rect">
            <a:avLst/>
          </a:prstGeom>
        </p:spPr>
      </p:pic>
      <p:sp>
        <p:nvSpPr>
          <p:cNvPr id="134" name="TextBox 133">
            <a:extLst>
              <a:ext uri="{FF2B5EF4-FFF2-40B4-BE49-F238E27FC236}">
                <a16:creationId xmlns:a16="http://schemas.microsoft.com/office/drawing/2014/main" id="{D93EC67A-F91A-4CDE-86E5-3F11B45FF67A}"/>
              </a:ext>
            </a:extLst>
          </p:cNvPr>
          <p:cNvSpPr txBox="1"/>
          <p:nvPr/>
        </p:nvSpPr>
        <p:spPr>
          <a:xfrm>
            <a:off x="1028050" y="1203598"/>
            <a:ext cx="6496278" cy="1423465"/>
          </a:xfrm>
          <a:prstGeom prst="rect">
            <a:avLst/>
          </a:prstGeom>
          <a:noFill/>
        </p:spPr>
        <p:txBody>
          <a:bodyPr wrap="square" lIns="68579" tIns="34289" rIns="68579" bIns="34289" rtlCol="0">
            <a:spAutoFit/>
          </a:bodyPr>
          <a:lstStyle/>
          <a:p>
            <a:pPr algn="ctr" defTabSz="685783"/>
            <a:r>
              <a:rPr lang="en-US" sz="5400" b="1" dirty="0">
                <a:solidFill>
                  <a:srgbClr val="FF0000"/>
                </a:solidFill>
                <a:effectLst>
                  <a:outerShdw blurRad="38100" dist="38100" dir="2700000" algn="tl">
                    <a:srgbClr val="000000">
                      <a:alpha val="43137"/>
                    </a:srgbClr>
                  </a:outerShdw>
                </a:effectLst>
                <a:latin typeface=".VnBahamasB" pitchFamily="34" charset="0"/>
                <a:cs typeface="Aharoni" pitchFamily="2" charset="-79"/>
              </a:rPr>
              <a:t>1.  </a:t>
            </a:r>
            <a:r>
              <a:rPr lang="en-US" sz="8800" b="1" dirty="0">
                <a:solidFill>
                  <a:srgbClr val="FF0000"/>
                </a:solidFill>
                <a:effectLst>
                  <a:outerShdw blurRad="38100" dist="38100" dir="2700000" algn="tl">
                    <a:srgbClr val="000000">
                      <a:alpha val="43137"/>
                    </a:srgbClr>
                  </a:outerShdw>
                </a:effectLst>
                <a:latin typeface=".VnBahamasB" pitchFamily="34" charset="0"/>
                <a:cs typeface="Aharoni" pitchFamily="2" charset="-79"/>
              </a:rPr>
              <a:t>Warm up</a:t>
            </a:r>
          </a:p>
        </p:txBody>
      </p:sp>
      <p:sp>
        <p:nvSpPr>
          <p:cNvPr id="95" name="Rectangle: Rounded Corners 93">
            <a:extLst>
              <a:ext uri="{FF2B5EF4-FFF2-40B4-BE49-F238E27FC236}">
                <a16:creationId xmlns:a16="http://schemas.microsoft.com/office/drawing/2014/main" id="{AA6C8773-23AB-4862-A031-D72091C745A9}"/>
              </a:ext>
            </a:extLst>
          </p:cNvPr>
          <p:cNvSpPr/>
          <p:nvPr/>
        </p:nvSpPr>
        <p:spPr>
          <a:xfrm>
            <a:off x="1273164" y="4989311"/>
            <a:ext cx="1692462" cy="166817"/>
          </a:xfrm>
          <a:prstGeom prst="roundRect">
            <a:avLst>
              <a:gd name="adj" fmla="val 0"/>
            </a:avLst>
          </a:prstGeom>
          <a:solidFill>
            <a:srgbClr val="F9CA4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96" name="Rectangle: Rounded Corners 93">
            <a:extLst>
              <a:ext uri="{FF2B5EF4-FFF2-40B4-BE49-F238E27FC236}">
                <a16:creationId xmlns:a16="http://schemas.microsoft.com/office/drawing/2014/main" id="{AA6C8773-23AB-4862-A031-D72091C745A9}"/>
              </a:ext>
            </a:extLst>
          </p:cNvPr>
          <p:cNvSpPr/>
          <p:nvPr/>
        </p:nvSpPr>
        <p:spPr>
          <a:xfrm>
            <a:off x="6263419" y="4989310"/>
            <a:ext cx="1039006" cy="140177"/>
          </a:xfrm>
          <a:prstGeom prst="roundRect">
            <a:avLst>
              <a:gd name="adj" fmla="val 0"/>
            </a:avLst>
          </a:prstGeom>
          <a:solidFill>
            <a:srgbClr val="F9CA4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grpSp>
        <p:nvGrpSpPr>
          <p:cNvPr id="102" name="Group 101"/>
          <p:cNvGrpSpPr/>
          <p:nvPr/>
        </p:nvGrpSpPr>
        <p:grpSpPr>
          <a:xfrm>
            <a:off x="53644" y="3280399"/>
            <a:ext cx="651896" cy="1300388"/>
            <a:chOff x="53644" y="3280399"/>
            <a:chExt cx="651896" cy="1300388"/>
          </a:xfrm>
        </p:grpSpPr>
        <p:sp>
          <p:nvSpPr>
            <p:cNvPr id="103" name="Freeform: Shape 12">
              <a:extLst>
                <a:ext uri="{FF2B5EF4-FFF2-40B4-BE49-F238E27FC236}">
                  <a16:creationId xmlns:a16="http://schemas.microsoft.com/office/drawing/2014/main" id="{62DB7258-A433-4CC6-992E-507875ECDDD5}"/>
                </a:ext>
              </a:extLst>
            </p:cNvPr>
            <p:cNvSpPr/>
            <p:nvPr/>
          </p:nvSpPr>
          <p:spPr>
            <a:xfrm>
              <a:off x="361433" y="3280399"/>
              <a:ext cx="307789" cy="319591"/>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04" name="Freeform: Shape 12">
              <a:extLst>
                <a:ext uri="{FF2B5EF4-FFF2-40B4-BE49-F238E27FC236}">
                  <a16:creationId xmlns:a16="http://schemas.microsoft.com/office/drawing/2014/main" id="{62DB7258-A433-4CC6-992E-507875ECDDD5}"/>
                </a:ext>
              </a:extLst>
            </p:cNvPr>
            <p:cNvSpPr/>
            <p:nvPr/>
          </p:nvSpPr>
          <p:spPr>
            <a:xfrm>
              <a:off x="53644" y="3805303"/>
              <a:ext cx="461683" cy="473050"/>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05" name="Freeform: Shape 12">
              <a:extLst>
                <a:ext uri="{FF2B5EF4-FFF2-40B4-BE49-F238E27FC236}">
                  <a16:creationId xmlns:a16="http://schemas.microsoft.com/office/drawing/2014/main" id="{62DB7258-A433-4CC6-992E-507875ECDDD5}"/>
                </a:ext>
              </a:extLst>
            </p:cNvPr>
            <p:cNvSpPr/>
            <p:nvPr/>
          </p:nvSpPr>
          <p:spPr>
            <a:xfrm>
              <a:off x="551646" y="4364087"/>
              <a:ext cx="153894" cy="216700"/>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grpSp>
      <p:pic>
        <p:nvPicPr>
          <p:cNvPr id="107" name="图片 29" descr="8b0fccb2e21d61b25266c16d7d822443"/>
          <p:cNvPicPr>
            <a:picLocks noChangeAspect="1"/>
          </p:cNvPicPr>
          <p:nvPr/>
        </p:nvPicPr>
        <p:blipFill>
          <a:blip r:embed="rId10"/>
          <a:srcRect r="3242"/>
          <a:stretch>
            <a:fillRect/>
          </a:stretch>
        </p:blipFill>
        <p:spPr>
          <a:xfrm flipH="1">
            <a:off x="722871" y="53474"/>
            <a:ext cx="1737792" cy="1090334"/>
          </a:xfrm>
          <a:prstGeom prst="rect">
            <a:avLst/>
          </a:prstGeom>
        </p:spPr>
      </p:pic>
      <p:pic>
        <p:nvPicPr>
          <p:cNvPr id="34" name="Picture 33">
            <a:extLst>
              <a:ext uri="{FF2B5EF4-FFF2-40B4-BE49-F238E27FC236}">
                <a16:creationId xmlns:a16="http://schemas.microsoft.com/office/drawing/2014/main" id="{77288C4A-6247-4C91-B74B-A38CDBD71BEE}"/>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80250706"/>
      </p:ext>
    </p:extLst>
  </p:cSld>
  <p:clrMapOvr>
    <a:masterClrMapping/>
  </p:clrMapOvr>
  <p:transition spd="slow">
    <p:cover/>
    <p:sndAc>
      <p:stSnd>
        <p:snd r:embed="rId4"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iterate type="lt">
                                    <p:tmAbs val="80"/>
                                  </p:iterate>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2" presetClass="emph" presetSubtype="0" repeatCount="indefinite" fill="hold" nodeType="clickEffect">
                                  <p:stCondLst>
                                    <p:cond delay="0"/>
                                  </p:stCondLst>
                                  <p:childTnLst>
                                    <p:animRot by="120000">
                                      <p:cBhvr>
                                        <p:cTn id="10" dur="100" fill="hold">
                                          <p:stCondLst>
                                            <p:cond delay="0"/>
                                          </p:stCondLst>
                                        </p:cTn>
                                        <p:tgtEl>
                                          <p:spTgt spid="132"/>
                                        </p:tgtEl>
                                        <p:attrNameLst>
                                          <p:attrName>r</p:attrName>
                                        </p:attrNameLst>
                                      </p:cBhvr>
                                    </p:animRot>
                                    <p:animRot by="-240000">
                                      <p:cBhvr>
                                        <p:cTn id="11" dur="200" fill="hold">
                                          <p:stCondLst>
                                            <p:cond delay="200"/>
                                          </p:stCondLst>
                                        </p:cTn>
                                        <p:tgtEl>
                                          <p:spTgt spid="132"/>
                                        </p:tgtEl>
                                        <p:attrNameLst>
                                          <p:attrName>r</p:attrName>
                                        </p:attrNameLst>
                                      </p:cBhvr>
                                    </p:animRot>
                                    <p:animRot by="240000">
                                      <p:cBhvr>
                                        <p:cTn id="12" dur="200" fill="hold">
                                          <p:stCondLst>
                                            <p:cond delay="400"/>
                                          </p:stCondLst>
                                        </p:cTn>
                                        <p:tgtEl>
                                          <p:spTgt spid="132"/>
                                        </p:tgtEl>
                                        <p:attrNameLst>
                                          <p:attrName>r</p:attrName>
                                        </p:attrNameLst>
                                      </p:cBhvr>
                                    </p:animRot>
                                    <p:animRot by="-240000">
                                      <p:cBhvr>
                                        <p:cTn id="13" dur="200" fill="hold">
                                          <p:stCondLst>
                                            <p:cond delay="600"/>
                                          </p:stCondLst>
                                        </p:cTn>
                                        <p:tgtEl>
                                          <p:spTgt spid="132"/>
                                        </p:tgtEl>
                                        <p:attrNameLst>
                                          <p:attrName>r</p:attrName>
                                        </p:attrNameLst>
                                      </p:cBhvr>
                                    </p:animRot>
                                    <p:animRot by="120000">
                                      <p:cBhvr>
                                        <p:cTn id="14" dur="200" fill="hold">
                                          <p:stCondLst>
                                            <p:cond delay="800"/>
                                          </p:stCondLst>
                                        </p:cTn>
                                        <p:tgtEl>
                                          <p:spTgt spid="132"/>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33"/>
                                        </p:tgtEl>
                                        <p:attrNameLst>
                                          <p:attrName>style.visibility</p:attrName>
                                        </p:attrNameLst>
                                      </p:cBhvr>
                                      <p:to>
                                        <p:strVal val="visible"/>
                                      </p:to>
                                    </p:set>
                                    <p:animEffect transition="in" filter="fade">
                                      <p:cBhvr>
                                        <p:cTn id="19" dur="1000"/>
                                        <p:tgtEl>
                                          <p:spTgt spid="133"/>
                                        </p:tgtEl>
                                      </p:cBhvr>
                                    </p:animEffect>
                                    <p:anim calcmode="lin" valueType="num">
                                      <p:cBhvr>
                                        <p:cTn id="20" dur="1000" fill="hold"/>
                                        <p:tgtEl>
                                          <p:spTgt spid="133"/>
                                        </p:tgtEl>
                                        <p:attrNameLst>
                                          <p:attrName>ppt_x</p:attrName>
                                        </p:attrNameLst>
                                      </p:cBhvr>
                                      <p:tavLst>
                                        <p:tav tm="0">
                                          <p:val>
                                            <p:strVal val="#ppt_x"/>
                                          </p:val>
                                        </p:tav>
                                        <p:tav tm="100000">
                                          <p:val>
                                            <p:strVal val="#ppt_x"/>
                                          </p:val>
                                        </p:tav>
                                      </p:tavLst>
                                    </p:anim>
                                    <p:anim calcmode="lin" valueType="num">
                                      <p:cBhvr>
                                        <p:cTn id="21" dur="1000" fill="hold"/>
                                        <p:tgtEl>
                                          <p:spTgt spid="13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iterate type="lt">
                                    <p:tmAbs val="80"/>
                                  </p:iterate>
                                  <p:childTnLst>
                                    <p:set>
                                      <p:cBhvr>
                                        <p:cTn id="25" dur="1" fill="hold">
                                          <p:stCondLst>
                                            <p:cond delay="0"/>
                                          </p:stCondLst>
                                        </p:cTn>
                                        <p:tgtEl>
                                          <p:spTgt spid="13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sp>
        <p:nvSpPr>
          <p:cNvPr id="7" name="Freeform: Shape 5">
            <a:extLst>
              <a:ext uri="{FF2B5EF4-FFF2-40B4-BE49-F238E27FC236}">
                <a16:creationId xmlns:a16="http://schemas.microsoft.com/office/drawing/2014/main" id="{6C1AF9D9-528C-41CC-92A9-03E6338CE5C1}"/>
              </a:ext>
            </a:extLst>
          </p:cNvPr>
          <p:cNvSpPr/>
          <p:nvPr/>
        </p:nvSpPr>
        <p:spPr>
          <a:xfrm>
            <a:off x="150325" y="168488"/>
            <a:ext cx="1892834" cy="1498818"/>
          </a:xfrm>
          <a:custGeom>
            <a:avLst/>
            <a:gdLst>
              <a:gd name="connsiteX0" fmla="*/ 117313 w 1531604"/>
              <a:gd name="connsiteY0" fmla="*/ 0 h 1058591"/>
              <a:gd name="connsiteX1" fmla="*/ 1531604 w 1531604"/>
              <a:gd name="connsiteY1" fmla="*/ 0 h 1058591"/>
              <a:gd name="connsiteX2" fmla="*/ 1495746 w 1531604"/>
              <a:gd name="connsiteY2" fmla="*/ 38161 h 1058591"/>
              <a:gd name="connsiteX3" fmla="*/ 779614 w 1531604"/>
              <a:gd name="connsiteY3" fmla="*/ 301082 h 1058591"/>
              <a:gd name="connsiteX4" fmla="*/ 69676 w 1531604"/>
              <a:gd name="connsiteY4" fmla="*/ 1054277 h 1058591"/>
              <a:gd name="connsiteX5" fmla="*/ 0 w 1531604"/>
              <a:gd name="connsiteY5" fmla="*/ 1033893 h 1058591"/>
              <a:gd name="connsiteX6" fmla="*/ 0 w 1531604"/>
              <a:gd name="connsiteY6" fmla="*/ 117313 h 1058591"/>
              <a:gd name="connsiteX7" fmla="*/ 117313 w 1531604"/>
              <a:gd name="connsiteY7" fmla="*/ 0 h 1058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1604" h="1058591">
                <a:moveTo>
                  <a:pt x="117313" y="0"/>
                </a:moveTo>
                <a:lnTo>
                  <a:pt x="1531604" y="0"/>
                </a:lnTo>
                <a:lnTo>
                  <a:pt x="1495746" y="38161"/>
                </a:lnTo>
                <a:cubicBezTo>
                  <a:pt x="1320711" y="193456"/>
                  <a:pt x="1039677" y="107926"/>
                  <a:pt x="779614" y="301082"/>
                </a:cubicBezTo>
                <a:cubicBezTo>
                  <a:pt x="524993" y="497159"/>
                  <a:pt x="433284" y="1116057"/>
                  <a:pt x="69676" y="1054277"/>
                </a:cubicBezTo>
                <a:lnTo>
                  <a:pt x="0" y="1033893"/>
                </a:lnTo>
                <a:lnTo>
                  <a:pt x="0" y="117313"/>
                </a:lnTo>
                <a:cubicBezTo>
                  <a:pt x="0" y="52523"/>
                  <a:pt x="52523" y="0"/>
                  <a:pt x="117313" y="0"/>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8" name="Freeform: Shape 6">
            <a:extLst>
              <a:ext uri="{FF2B5EF4-FFF2-40B4-BE49-F238E27FC236}">
                <a16:creationId xmlns:a16="http://schemas.microsoft.com/office/drawing/2014/main" id="{649DDFC2-1B14-48CC-848B-DE5E26125C5C}"/>
              </a:ext>
            </a:extLst>
          </p:cNvPr>
          <p:cNvSpPr/>
          <p:nvPr/>
        </p:nvSpPr>
        <p:spPr>
          <a:xfrm>
            <a:off x="6863765" y="3885919"/>
            <a:ext cx="2121349" cy="1073845"/>
          </a:xfrm>
          <a:custGeom>
            <a:avLst/>
            <a:gdLst>
              <a:gd name="connsiteX0" fmla="*/ 1520419 w 1520419"/>
              <a:gd name="connsiteY0" fmla="*/ 0 h 752129"/>
              <a:gd name="connsiteX1" fmla="*/ 1520419 w 1520419"/>
              <a:gd name="connsiteY1" fmla="*/ 634816 h 752129"/>
              <a:gd name="connsiteX2" fmla="*/ 1403106 w 1520419"/>
              <a:gd name="connsiteY2" fmla="*/ 752129 h 752129"/>
              <a:gd name="connsiteX3" fmla="*/ 0 w 1520419"/>
              <a:gd name="connsiteY3" fmla="*/ 752129 h 752129"/>
              <a:gd name="connsiteX4" fmla="*/ 12151 w 1520419"/>
              <a:gd name="connsiteY4" fmla="*/ 736383 h 752129"/>
              <a:gd name="connsiteX5" fmla="*/ 869000 w 1520419"/>
              <a:gd name="connsiteY5" fmla="*/ 567837 h 752129"/>
              <a:gd name="connsiteX6" fmla="*/ 1465845 w 1520419"/>
              <a:gd name="connsiteY6" fmla="*/ 26519 h 752129"/>
              <a:gd name="connsiteX7" fmla="*/ 1520419 w 1520419"/>
              <a:gd name="connsiteY7" fmla="*/ 0 h 75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0419" h="752129">
                <a:moveTo>
                  <a:pt x="1520419" y="0"/>
                </a:moveTo>
                <a:lnTo>
                  <a:pt x="1520419" y="634816"/>
                </a:lnTo>
                <a:cubicBezTo>
                  <a:pt x="1520419" y="699606"/>
                  <a:pt x="1467896" y="752129"/>
                  <a:pt x="1403106" y="752129"/>
                </a:cubicBezTo>
                <a:lnTo>
                  <a:pt x="0" y="752129"/>
                </a:lnTo>
                <a:lnTo>
                  <a:pt x="12151" y="736383"/>
                </a:lnTo>
                <a:cubicBezTo>
                  <a:pt x="234449" y="489619"/>
                  <a:pt x="521533" y="716514"/>
                  <a:pt x="869000" y="567837"/>
                </a:cubicBezTo>
                <a:cubicBezTo>
                  <a:pt x="1078439" y="473878"/>
                  <a:pt x="1257163" y="150784"/>
                  <a:pt x="1465845" y="26519"/>
                </a:cubicBezTo>
                <a:lnTo>
                  <a:pt x="1520419" y="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r>
              <a:rPr lang="en-PH">
                <a:solidFill>
                  <a:prstClr val="white"/>
                </a:solidFill>
              </a:rPr>
              <a:t> </a:t>
            </a:r>
          </a:p>
        </p:txBody>
      </p:sp>
      <p:sp>
        <p:nvSpPr>
          <p:cNvPr id="9" name="Freeform: Shape 7">
            <a:extLst>
              <a:ext uri="{FF2B5EF4-FFF2-40B4-BE49-F238E27FC236}">
                <a16:creationId xmlns:a16="http://schemas.microsoft.com/office/drawing/2014/main" id="{B05ABC54-EF7F-4F5D-AB2E-965C6F3814CB}"/>
              </a:ext>
            </a:extLst>
          </p:cNvPr>
          <p:cNvSpPr/>
          <p:nvPr/>
        </p:nvSpPr>
        <p:spPr>
          <a:xfrm>
            <a:off x="5997515" y="183733"/>
            <a:ext cx="1362809" cy="464307"/>
          </a:xfrm>
          <a:custGeom>
            <a:avLst/>
            <a:gdLst>
              <a:gd name="connsiteX0" fmla="*/ 0 w 992401"/>
              <a:gd name="connsiteY0" fmla="*/ 0 h 330236"/>
              <a:gd name="connsiteX1" fmla="*/ 992401 w 992401"/>
              <a:gd name="connsiteY1" fmla="*/ 0 h 330236"/>
              <a:gd name="connsiteX2" fmla="*/ 991880 w 992401"/>
              <a:gd name="connsiteY2" fmla="*/ 1677 h 330236"/>
              <a:gd name="connsiteX3" fmla="*/ 496200 w 992401"/>
              <a:gd name="connsiteY3" fmla="*/ 330236 h 330236"/>
              <a:gd name="connsiteX4" fmla="*/ 520 w 992401"/>
              <a:gd name="connsiteY4" fmla="*/ 1677 h 330236"/>
              <a:gd name="connsiteX5" fmla="*/ 0 w 992401"/>
              <a:gd name="connsiteY5" fmla="*/ 0 h 330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2401" h="330236">
                <a:moveTo>
                  <a:pt x="0" y="0"/>
                </a:moveTo>
                <a:lnTo>
                  <a:pt x="992401" y="0"/>
                </a:lnTo>
                <a:lnTo>
                  <a:pt x="991880" y="1677"/>
                </a:lnTo>
                <a:cubicBezTo>
                  <a:pt x="910214" y="194757"/>
                  <a:pt x="719028" y="330236"/>
                  <a:pt x="496200" y="330236"/>
                </a:cubicBezTo>
                <a:cubicBezTo>
                  <a:pt x="273372" y="330236"/>
                  <a:pt x="82187" y="194757"/>
                  <a:pt x="520" y="1677"/>
                </a:cubicBezTo>
                <a:lnTo>
                  <a:pt x="0" y="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10" name="Freeform: Shape 8">
            <a:extLst>
              <a:ext uri="{FF2B5EF4-FFF2-40B4-BE49-F238E27FC236}">
                <a16:creationId xmlns:a16="http://schemas.microsoft.com/office/drawing/2014/main" id="{758E176B-3044-45D5-B739-F85A1DD6D4B6}"/>
              </a:ext>
            </a:extLst>
          </p:cNvPr>
          <p:cNvSpPr/>
          <p:nvPr/>
        </p:nvSpPr>
        <p:spPr>
          <a:xfrm>
            <a:off x="467689" y="4224275"/>
            <a:ext cx="2468737" cy="735489"/>
          </a:xfrm>
          <a:custGeom>
            <a:avLst/>
            <a:gdLst>
              <a:gd name="connsiteX0" fmla="*/ 898870 w 1797740"/>
              <a:gd name="connsiteY0" fmla="*/ 0 h 523113"/>
              <a:gd name="connsiteX1" fmla="*/ 1757190 w 1797740"/>
              <a:gd name="connsiteY1" fmla="*/ 456365 h 523113"/>
              <a:gd name="connsiteX2" fmla="*/ 1797740 w 1797740"/>
              <a:gd name="connsiteY2" fmla="*/ 523113 h 523113"/>
              <a:gd name="connsiteX3" fmla="*/ 0 w 1797740"/>
              <a:gd name="connsiteY3" fmla="*/ 523113 h 523113"/>
              <a:gd name="connsiteX4" fmla="*/ 40550 w 1797740"/>
              <a:gd name="connsiteY4" fmla="*/ 456365 h 523113"/>
              <a:gd name="connsiteX5" fmla="*/ 898870 w 1797740"/>
              <a:gd name="connsiteY5" fmla="*/ 0 h 52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7740" h="523113">
                <a:moveTo>
                  <a:pt x="898870" y="0"/>
                </a:moveTo>
                <a:cubicBezTo>
                  <a:pt x="1256163" y="0"/>
                  <a:pt x="1571175" y="181027"/>
                  <a:pt x="1757190" y="456365"/>
                </a:cubicBezTo>
                <a:lnTo>
                  <a:pt x="1797740" y="523113"/>
                </a:lnTo>
                <a:lnTo>
                  <a:pt x="0" y="523113"/>
                </a:lnTo>
                <a:lnTo>
                  <a:pt x="40550" y="456365"/>
                </a:lnTo>
                <a:cubicBezTo>
                  <a:pt x="226565" y="181027"/>
                  <a:pt x="541577" y="0"/>
                  <a:pt x="898870"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12" name="Freeform: Shape 10">
            <a:extLst>
              <a:ext uri="{FF2B5EF4-FFF2-40B4-BE49-F238E27FC236}">
                <a16:creationId xmlns:a16="http://schemas.microsoft.com/office/drawing/2014/main" id="{F76FED6F-3B67-43D1-B550-32FE38E9F611}"/>
              </a:ext>
            </a:extLst>
          </p:cNvPr>
          <p:cNvSpPr/>
          <p:nvPr/>
        </p:nvSpPr>
        <p:spPr>
          <a:xfrm>
            <a:off x="8382576" y="237673"/>
            <a:ext cx="227632" cy="233059"/>
          </a:xfrm>
          <a:custGeom>
            <a:avLst/>
            <a:gdLst>
              <a:gd name="connsiteX0" fmla="*/ 571500 w 1428750"/>
              <a:gd name="connsiteY0" fmla="*/ 1285875 h 1428750"/>
              <a:gd name="connsiteX1" fmla="*/ 714375 w 1428750"/>
              <a:gd name="connsiteY1" fmla="*/ 1428750 h 1428750"/>
              <a:gd name="connsiteX2" fmla="*/ 857250 w 1428750"/>
              <a:gd name="connsiteY2" fmla="*/ 1285875 h 1428750"/>
              <a:gd name="connsiteX3" fmla="*/ 1285875 w 1428750"/>
              <a:gd name="connsiteY3" fmla="*/ 857250 h 1428750"/>
              <a:gd name="connsiteX4" fmla="*/ 1428750 w 1428750"/>
              <a:gd name="connsiteY4" fmla="*/ 714375 h 1428750"/>
              <a:gd name="connsiteX5" fmla="*/ 1285875 w 1428750"/>
              <a:gd name="connsiteY5" fmla="*/ 571500 h 1428750"/>
              <a:gd name="connsiteX6" fmla="*/ 857250 w 1428750"/>
              <a:gd name="connsiteY6" fmla="*/ 142875 h 1428750"/>
              <a:gd name="connsiteX7" fmla="*/ 714375 w 1428750"/>
              <a:gd name="connsiteY7" fmla="*/ 0 h 1428750"/>
              <a:gd name="connsiteX8" fmla="*/ 571500 w 1428750"/>
              <a:gd name="connsiteY8" fmla="*/ 142875 h 1428750"/>
              <a:gd name="connsiteX9" fmla="*/ 142875 w 1428750"/>
              <a:gd name="connsiteY9" fmla="*/ 571500 h 1428750"/>
              <a:gd name="connsiteX10" fmla="*/ 0 w 1428750"/>
              <a:gd name="connsiteY10" fmla="*/ 714375 h 1428750"/>
              <a:gd name="connsiteX11" fmla="*/ 142875 w 1428750"/>
              <a:gd name="connsiteY11" fmla="*/ 857250 h 1428750"/>
              <a:gd name="connsiteX12" fmla="*/ 571500 w 1428750"/>
              <a:gd name="connsiteY12" fmla="*/ 1285875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8750" h="1428750">
                <a:moveTo>
                  <a:pt x="571500" y="1285875"/>
                </a:moveTo>
                <a:cubicBezTo>
                  <a:pt x="571500" y="1364847"/>
                  <a:pt x="635403" y="1428750"/>
                  <a:pt x="714375" y="1428750"/>
                </a:cubicBezTo>
                <a:cubicBezTo>
                  <a:pt x="793347" y="1428750"/>
                  <a:pt x="857250" y="1364847"/>
                  <a:pt x="857250" y="1285875"/>
                </a:cubicBezTo>
                <a:cubicBezTo>
                  <a:pt x="857250" y="1049522"/>
                  <a:pt x="1049522" y="857250"/>
                  <a:pt x="1285875" y="857250"/>
                </a:cubicBezTo>
                <a:cubicBezTo>
                  <a:pt x="1364847" y="857250"/>
                  <a:pt x="1428750" y="793347"/>
                  <a:pt x="1428750" y="714375"/>
                </a:cubicBezTo>
                <a:cubicBezTo>
                  <a:pt x="1428750" y="635403"/>
                  <a:pt x="1364847" y="571500"/>
                  <a:pt x="1285875" y="571500"/>
                </a:cubicBezTo>
                <a:cubicBezTo>
                  <a:pt x="1049522" y="571500"/>
                  <a:pt x="857250" y="379228"/>
                  <a:pt x="857250" y="142875"/>
                </a:cubicBezTo>
                <a:cubicBezTo>
                  <a:pt x="857250" y="63903"/>
                  <a:pt x="793347" y="0"/>
                  <a:pt x="714375" y="0"/>
                </a:cubicBezTo>
                <a:cubicBezTo>
                  <a:pt x="635403" y="0"/>
                  <a:pt x="571500" y="63903"/>
                  <a:pt x="571500" y="142875"/>
                </a:cubicBezTo>
                <a:cubicBezTo>
                  <a:pt x="571500" y="379228"/>
                  <a:pt x="379228" y="571500"/>
                  <a:pt x="142875" y="571500"/>
                </a:cubicBezTo>
                <a:cubicBezTo>
                  <a:pt x="63903" y="571500"/>
                  <a:pt x="0" y="635403"/>
                  <a:pt x="0" y="714375"/>
                </a:cubicBezTo>
                <a:cubicBezTo>
                  <a:pt x="0" y="793347"/>
                  <a:pt x="63903" y="857250"/>
                  <a:pt x="142875" y="857250"/>
                </a:cubicBezTo>
                <a:cubicBezTo>
                  <a:pt x="379228" y="857250"/>
                  <a:pt x="571500" y="1049522"/>
                  <a:pt x="57150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3" name="Freeform: Shape 11">
            <a:extLst>
              <a:ext uri="{FF2B5EF4-FFF2-40B4-BE49-F238E27FC236}">
                <a16:creationId xmlns:a16="http://schemas.microsoft.com/office/drawing/2014/main" id="{DE3E61D7-53A3-442D-9EEE-83F777CE7511}"/>
              </a:ext>
            </a:extLst>
          </p:cNvPr>
          <p:cNvSpPr/>
          <p:nvPr/>
        </p:nvSpPr>
        <p:spPr>
          <a:xfrm>
            <a:off x="2051720" y="470732"/>
            <a:ext cx="346357" cy="354615"/>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4" name="Freeform: Shape 12">
            <a:extLst>
              <a:ext uri="{FF2B5EF4-FFF2-40B4-BE49-F238E27FC236}">
                <a16:creationId xmlns:a16="http://schemas.microsoft.com/office/drawing/2014/main" id="{62DB7258-A433-4CC6-992E-507875ECDDD5}"/>
              </a:ext>
            </a:extLst>
          </p:cNvPr>
          <p:cNvSpPr/>
          <p:nvPr/>
        </p:nvSpPr>
        <p:spPr>
          <a:xfrm>
            <a:off x="8214148" y="3356396"/>
            <a:ext cx="615577" cy="630253"/>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5" name="Freeform: Shape 13">
            <a:extLst>
              <a:ext uri="{FF2B5EF4-FFF2-40B4-BE49-F238E27FC236}">
                <a16:creationId xmlns:a16="http://schemas.microsoft.com/office/drawing/2014/main" id="{F4436864-AB27-445B-AB51-65A498F43C05}"/>
              </a:ext>
            </a:extLst>
          </p:cNvPr>
          <p:cNvSpPr/>
          <p:nvPr/>
        </p:nvSpPr>
        <p:spPr>
          <a:xfrm>
            <a:off x="7255326" y="1482981"/>
            <a:ext cx="320161" cy="327794"/>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6" name="Freeform: Shape 14">
            <a:extLst>
              <a:ext uri="{FF2B5EF4-FFF2-40B4-BE49-F238E27FC236}">
                <a16:creationId xmlns:a16="http://schemas.microsoft.com/office/drawing/2014/main" id="{5A71011D-A430-4836-8C30-563365310420}"/>
              </a:ext>
            </a:extLst>
          </p:cNvPr>
          <p:cNvSpPr/>
          <p:nvPr/>
        </p:nvSpPr>
        <p:spPr>
          <a:xfrm>
            <a:off x="5284047" y="4377714"/>
            <a:ext cx="160081" cy="163898"/>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7" name="Freeform: Shape 8">
            <a:extLst>
              <a:ext uri="{FF2B5EF4-FFF2-40B4-BE49-F238E27FC236}">
                <a16:creationId xmlns:a16="http://schemas.microsoft.com/office/drawing/2014/main" id="{758E176B-3044-45D5-B739-F85A1DD6D4B6}"/>
              </a:ext>
            </a:extLst>
          </p:cNvPr>
          <p:cNvSpPr/>
          <p:nvPr/>
        </p:nvSpPr>
        <p:spPr>
          <a:xfrm>
            <a:off x="683568" y="4212525"/>
            <a:ext cx="2468737" cy="735489"/>
          </a:xfrm>
          <a:custGeom>
            <a:avLst/>
            <a:gdLst>
              <a:gd name="connsiteX0" fmla="*/ 898870 w 1797740"/>
              <a:gd name="connsiteY0" fmla="*/ 0 h 523113"/>
              <a:gd name="connsiteX1" fmla="*/ 1757190 w 1797740"/>
              <a:gd name="connsiteY1" fmla="*/ 456365 h 523113"/>
              <a:gd name="connsiteX2" fmla="*/ 1797740 w 1797740"/>
              <a:gd name="connsiteY2" fmla="*/ 523113 h 523113"/>
              <a:gd name="connsiteX3" fmla="*/ 0 w 1797740"/>
              <a:gd name="connsiteY3" fmla="*/ 523113 h 523113"/>
              <a:gd name="connsiteX4" fmla="*/ 40550 w 1797740"/>
              <a:gd name="connsiteY4" fmla="*/ 456365 h 523113"/>
              <a:gd name="connsiteX5" fmla="*/ 898870 w 1797740"/>
              <a:gd name="connsiteY5" fmla="*/ 0 h 52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7740" h="523113">
                <a:moveTo>
                  <a:pt x="898870" y="0"/>
                </a:moveTo>
                <a:cubicBezTo>
                  <a:pt x="1256163" y="0"/>
                  <a:pt x="1571175" y="181027"/>
                  <a:pt x="1757190" y="456365"/>
                </a:cubicBezTo>
                <a:lnTo>
                  <a:pt x="1797740" y="523113"/>
                </a:lnTo>
                <a:lnTo>
                  <a:pt x="0" y="523113"/>
                </a:lnTo>
                <a:lnTo>
                  <a:pt x="40550" y="456365"/>
                </a:lnTo>
                <a:cubicBezTo>
                  <a:pt x="226565" y="181027"/>
                  <a:pt x="541577" y="0"/>
                  <a:pt x="898870" y="0"/>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18" name="Freeform: Shape 7">
            <a:extLst>
              <a:ext uri="{FF2B5EF4-FFF2-40B4-BE49-F238E27FC236}">
                <a16:creationId xmlns:a16="http://schemas.microsoft.com/office/drawing/2014/main" id="{B05ABC54-EF7F-4F5D-AB2E-965C6F3814CB}"/>
              </a:ext>
            </a:extLst>
          </p:cNvPr>
          <p:cNvSpPr/>
          <p:nvPr/>
        </p:nvSpPr>
        <p:spPr>
          <a:xfrm>
            <a:off x="6127670" y="186847"/>
            <a:ext cx="1362809" cy="464307"/>
          </a:xfrm>
          <a:custGeom>
            <a:avLst/>
            <a:gdLst>
              <a:gd name="connsiteX0" fmla="*/ 0 w 992401"/>
              <a:gd name="connsiteY0" fmla="*/ 0 h 330236"/>
              <a:gd name="connsiteX1" fmla="*/ 992401 w 992401"/>
              <a:gd name="connsiteY1" fmla="*/ 0 h 330236"/>
              <a:gd name="connsiteX2" fmla="*/ 991880 w 992401"/>
              <a:gd name="connsiteY2" fmla="*/ 1677 h 330236"/>
              <a:gd name="connsiteX3" fmla="*/ 496200 w 992401"/>
              <a:gd name="connsiteY3" fmla="*/ 330236 h 330236"/>
              <a:gd name="connsiteX4" fmla="*/ 520 w 992401"/>
              <a:gd name="connsiteY4" fmla="*/ 1677 h 330236"/>
              <a:gd name="connsiteX5" fmla="*/ 0 w 992401"/>
              <a:gd name="connsiteY5" fmla="*/ 0 h 330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2401" h="330236">
                <a:moveTo>
                  <a:pt x="0" y="0"/>
                </a:moveTo>
                <a:lnTo>
                  <a:pt x="992401" y="0"/>
                </a:lnTo>
                <a:lnTo>
                  <a:pt x="991880" y="1677"/>
                </a:lnTo>
                <a:cubicBezTo>
                  <a:pt x="910214" y="194757"/>
                  <a:pt x="719028" y="330236"/>
                  <a:pt x="496200" y="330236"/>
                </a:cubicBezTo>
                <a:cubicBezTo>
                  <a:pt x="273372" y="330236"/>
                  <a:pt x="82187" y="194757"/>
                  <a:pt x="520" y="1677"/>
                </a:cubicBezTo>
                <a:lnTo>
                  <a:pt x="0" y="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19" name="Freeform: Shape 6">
            <a:extLst>
              <a:ext uri="{FF2B5EF4-FFF2-40B4-BE49-F238E27FC236}">
                <a16:creationId xmlns:a16="http://schemas.microsoft.com/office/drawing/2014/main" id="{649DDFC2-1B14-48CC-848B-DE5E26125C5C}"/>
              </a:ext>
            </a:extLst>
          </p:cNvPr>
          <p:cNvSpPr/>
          <p:nvPr/>
        </p:nvSpPr>
        <p:spPr>
          <a:xfrm>
            <a:off x="7094076" y="4083918"/>
            <a:ext cx="1877994" cy="871053"/>
          </a:xfrm>
          <a:custGeom>
            <a:avLst/>
            <a:gdLst>
              <a:gd name="connsiteX0" fmla="*/ 1520419 w 1520419"/>
              <a:gd name="connsiteY0" fmla="*/ 0 h 752129"/>
              <a:gd name="connsiteX1" fmla="*/ 1520419 w 1520419"/>
              <a:gd name="connsiteY1" fmla="*/ 634816 h 752129"/>
              <a:gd name="connsiteX2" fmla="*/ 1403106 w 1520419"/>
              <a:gd name="connsiteY2" fmla="*/ 752129 h 752129"/>
              <a:gd name="connsiteX3" fmla="*/ 0 w 1520419"/>
              <a:gd name="connsiteY3" fmla="*/ 752129 h 752129"/>
              <a:gd name="connsiteX4" fmla="*/ 12151 w 1520419"/>
              <a:gd name="connsiteY4" fmla="*/ 736383 h 752129"/>
              <a:gd name="connsiteX5" fmla="*/ 869000 w 1520419"/>
              <a:gd name="connsiteY5" fmla="*/ 567837 h 752129"/>
              <a:gd name="connsiteX6" fmla="*/ 1465845 w 1520419"/>
              <a:gd name="connsiteY6" fmla="*/ 26519 h 752129"/>
              <a:gd name="connsiteX7" fmla="*/ 1520419 w 1520419"/>
              <a:gd name="connsiteY7" fmla="*/ 0 h 75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0419" h="752129">
                <a:moveTo>
                  <a:pt x="1520419" y="0"/>
                </a:moveTo>
                <a:lnTo>
                  <a:pt x="1520419" y="634816"/>
                </a:lnTo>
                <a:cubicBezTo>
                  <a:pt x="1520419" y="699606"/>
                  <a:pt x="1467896" y="752129"/>
                  <a:pt x="1403106" y="752129"/>
                </a:cubicBezTo>
                <a:lnTo>
                  <a:pt x="0" y="752129"/>
                </a:lnTo>
                <a:lnTo>
                  <a:pt x="12151" y="736383"/>
                </a:lnTo>
                <a:cubicBezTo>
                  <a:pt x="234449" y="489619"/>
                  <a:pt x="521533" y="716514"/>
                  <a:pt x="869000" y="567837"/>
                </a:cubicBezTo>
                <a:cubicBezTo>
                  <a:pt x="1078439" y="473878"/>
                  <a:pt x="1257163" y="150784"/>
                  <a:pt x="1465845" y="26519"/>
                </a:cubicBezTo>
                <a:lnTo>
                  <a:pt x="1520419" y="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r>
              <a:rPr lang="en-PH">
                <a:solidFill>
                  <a:prstClr val="white"/>
                </a:solidFill>
              </a:rPr>
              <a:t> </a:t>
            </a:r>
          </a:p>
        </p:txBody>
      </p:sp>
      <p:sp>
        <p:nvSpPr>
          <p:cNvPr id="20" name="Freeform: Shape 5">
            <a:extLst>
              <a:ext uri="{FF2B5EF4-FFF2-40B4-BE49-F238E27FC236}">
                <a16:creationId xmlns:a16="http://schemas.microsoft.com/office/drawing/2014/main" id="{6C1AF9D9-528C-41CC-92A9-03E6338CE5C1}"/>
              </a:ext>
            </a:extLst>
          </p:cNvPr>
          <p:cNvSpPr/>
          <p:nvPr/>
        </p:nvSpPr>
        <p:spPr>
          <a:xfrm>
            <a:off x="150325" y="147580"/>
            <a:ext cx="1234097" cy="1000920"/>
          </a:xfrm>
          <a:custGeom>
            <a:avLst/>
            <a:gdLst>
              <a:gd name="connsiteX0" fmla="*/ 117313 w 1531604"/>
              <a:gd name="connsiteY0" fmla="*/ 0 h 1058591"/>
              <a:gd name="connsiteX1" fmla="*/ 1531604 w 1531604"/>
              <a:gd name="connsiteY1" fmla="*/ 0 h 1058591"/>
              <a:gd name="connsiteX2" fmla="*/ 1495746 w 1531604"/>
              <a:gd name="connsiteY2" fmla="*/ 38161 h 1058591"/>
              <a:gd name="connsiteX3" fmla="*/ 779614 w 1531604"/>
              <a:gd name="connsiteY3" fmla="*/ 301082 h 1058591"/>
              <a:gd name="connsiteX4" fmla="*/ 69676 w 1531604"/>
              <a:gd name="connsiteY4" fmla="*/ 1054277 h 1058591"/>
              <a:gd name="connsiteX5" fmla="*/ 0 w 1531604"/>
              <a:gd name="connsiteY5" fmla="*/ 1033893 h 1058591"/>
              <a:gd name="connsiteX6" fmla="*/ 0 w 1531604"/>
              <a:gd name="connsiteY6" fmla="*/ 117313 h 1058591"/>
              <a:gd name="connsiteX7" fmla="*/ 117313 w 1531604"/>
              <a:gd name="connsiteY7" fmla="*/ 0 h 1058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1604" h="1058591">
                <a:moveTo>
                  <a:pt x="117313" y="0"/>
                </a:moveTo>
                <a:lnTo>
                  <a:pt x="1531604" y="0"/>
                </a:lnTo>
                <a:lnTo>
                  <a:pt x="1495746" y="38161"/>
                </a:lnTo>
                <a:cubicBezTo>
                  <a:pt x="1320711" y="193456"/>
                  <a:pt x="1039677" y="107926"/>
                  <a:pt x="779614" y="301082"/>
                </a:cubicBezTo>
                <a:cubicBezTo>
                  <a:pt x="524993" y="497159"/>
                  <a:pt x="433284" y="1116057"/>
                  <a:pt x="69676" y="1054277"/>
                </a:cubicBezTo>
                <a:lnTo>
                  <a:pt x="0" y="1033893"/>
                </a:lnTo>
                <a:lnTo>
                  <a:pt x="0" y="117313"/>
                </a:lnTo>
                <a:cubicBezTo>
                  <a:pt x="0" y="52523"/>
                  <a:pt x="52523" y="0"/>
                  <a:pt x="117313"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105" name="Freeform: Shape 12">
            <a:extLst>
              <a:ext uri="{FF2B5EF4-FFF2-40B4-BE49-F238E27FC236}">
                <a16:creationId xmlns:a16="http://schemas.microsoft.com/office/drawing/2014/main" id="{62DB7258-A433-4CC6-992E-507875ECDDD5}"/>
              </a:ext>
            </a:extLst>
          </p:cNvPr>
          <p:cNvSpPr/>
          <p:nvPr/>
        </p:nvSpPr>
        <p:spPr>
          <a:xfrm>
            <a:off x="361432" y="4129684"/>
            <a:ext cx="307789" cy="319591"/>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07" name="TextBox 106">
            <a:extLst>
              <a:ext uri="{FF2B5EF4-FFF2-40B4-BE49-F238E27FC236}">
                <a16:creationId xmlns:a16="http://schemas.microsoft.com/office/drawing/2014/main" id="{D93EC67A-F91A-4CDE-86E5-3F11B45FF67A}"/>
              </a:ext>
            </a:extLst>
          </p:cNvPr>
          <p:cNvSpPr txBox="1"/>
          <p:nvPr/>
        </p:nvSpPr>
        <p:spPr>
          <a:xfrm>
            <a:off x="1157323" y="1058257"/>
            <a:ext cx="6496278" cy="1177243"/>
          </a:xfrm>
          <a:prstGeom prst="rect">
            <a:avLst/>
          </a:prstGeom>
          <a:noFill/>
        </p:spPr>
        <p:txBody>
          <a:bodyPr wrap="square" lIns="68579" tIns="34289" rIns="68579" bIns="34289" rtlCol="0">
            <a:spAutoFit/>
          </a:bodyPr>
          <a:lstStyle/>
          <a:p>
            <a:pPr algn="ctr" defTabSz="685783"/>
            <a:r>
              <a:rPr lang="en-US" sz="5400" b="1">
                <a:solidFill>
                  <a:srgbClr val="FF0000"/>
                </a:solidFill>
                <a:effectLst>
                  <a:outerShdw blurRad="38100" dist="38100" dir="2700000" algn="tl">
                    <a:srgbClr val="000000">
                      <a:alpha val="43137"/>
                    </a:srgbClr>
                  </a:outerShdw>
                </a:effectLst>
                <a:latin typeface=".VnBahamasB" pitchFamily="34" charset="0"/>
                <a:cs typeface="Aharoni" pitchFamily="2" charset="-79"/>
              </a:rPr>
              <a:t>   </a:t>
            </a:r>
            <a:r>
              <a:rPr lang="en-US" sz="7200" b="1">
                <a:effectLst>
                  <a:outerShdw blurRad="38100" dist="38100" dir="2700000" algn="tl">
                    <a:srgbClr val="000000">
                      <a:alpha val="43137"/>
                    </a:srgbClr>
                  </a:outerShdw>
                </a:effectLst>
                <a:latin typeface=".VnBahamasB" pitchFamily="34" charset="0"/>
                <a:cs typeface="Aharoni" pitchFamily="2" charset="-79"/>
              </a:rPr>
              <a:t>Assessment </a:t>
            </a:r>
            <a:endParaRPr lang="en-US" sz="8800" b="1">
              <a:effectLst>
                <a:outerShdw blurRad="38100" dist="38100" dir="2700000" algn="tl">
                  <a:srgbClr val="000000">
                    <a:alpha val="43137"/>
                  </a:srgbClr>
                </a:outerShdw>
              </a:effectLst>
              <a:latin typeface=".VnBahamasB" pitchFamily="34" charset="0"/>
              <a:cs typeface="Aharoni" pitchFamily="2" charset="-79"/>
            </a:endParaRPr>
          </a:p>
        </p:txBody>
      </p:sp>
      <p:sp>
        <p:nvSpPr>
          <p:cNvPr id="108" name="TextBox 107">
            <a:extLst>
              <a:ext uri="{FF2B5EF4-FFF2-40B4-BE49-F238E27FC236}">
                <a16:creationId xmlns:a16="http://schemas.microsoft.com/office/drawing/2014/main" id="{D93EC67A-F91A-4CDE-86E5-3F11B45FF67A}"/>
              </a:ext>
            </a:extLst>
          </p:cNvPr>
          <p:cNvSpPr txBox="1"/>
          <p:nvPr/>
        </p:nvSpPr>
        <p:spPr>
          <a:xfrm>
            <a:off x="755576" y="1034467"/>
            <a:ext cx="6496278" cy="1177243"/>
          </a:xfrm>
          <a:prstGeom prst="rect">
            <a:avLst/>
          </a:prstGeom>
          <a:noFill/>
        </p:spPr>
        <p:txBody>
          <a:bodyPr wrap="square" lIns="68579" tIns="34289" rIns="68579" bIns="34289" rtlCol="0">
            <a:spAutoFit/>
          </a:bodyPr>
          <a:lstStyle/>
          <a:p>
            <a:pPr algn="ctr" defTabSz="685783"/>
            <a:r>
              <a:rPr lang="en-US" sz="5400" b="1" dirty="0">
                <a:solidFill>
                  <a:srgbClr val="FF0000"/>
                </a:solidFill>
                <a:effectLst>
                  <a:outerShdw blurRad="38100" dist="38100" dir="2700000" algn="tl">
                    <a:srgbClr val="000000">
                      <a:alpha val="43137"/>
                    </a:srgbClr>
                  </a:outerShdw>
                </a:effectLst>
                <a:latin typeface=".VnBahamasB" pitchFamily="34" charset="0"/>
                <a:cs typeface="Aharoni" pitchFamily="2" charset="-79"/>
              </a:rPr>
              <a:t>  5 . </a:t>
            </a:r>
            <a:r>
              <a:rPr lang="en-US" sz="7200" b="1" dirty="0">
                <a:solidFill>
                  <a:srgbClr val="FF0000"/>
                </a:solidFill>
                <a:effectLst>
                  <a:outerShdw blurRad="38100" dist="38100" dir="2700000" algn="tl">
                    <a:srgbClr val="000000">
                      <a:alpha val="43137"/>
                    </a:srgbClr>
                  </a:outerShdw>
                </a:effectLst>
                <a:latin typeface=".VnBahamasB" pitchFamily="34" charset="0"/>
                <a:cs typeface="Aharoni" pitchFamily="2" charset="-79"/>
              </a:rPr>
              <a:t>Assessment </a:t>
            </a:r>
            <a:endParaRPr lang="en-US" sz="8800" b="1" dirty="0">
              <a:solidFill>
                <a:srgbClr val="FF0000"/>
              </a:solidFill>
              <a:effectLst>
                <a:outerShdw blurRad="38100" dist="38100" dir="2700000" algn="tl">
                  <a:srgbClr val="000000">
                    <a:alpha val="43137"/>
                  </a:srgbClr>
                </a:outerShdw>
              </a:effectLst>
              <a:latin typeface=".VnBahamasB" pitchFamily="34" charset="0"/>
              <a:cs typeface="Aharoni" pitchFamily="2" charset="-79"/>
            </a:endParaRPr>
          </a:p>
        </p:txBody>
      </p:sp>
      <p:sp>
        <p:nvSpPr>
          <p:cNvPr id="109" name="Freeform: Shape 12">
            <a:extLst>
              <a:ext uri="{FF2B5EF4-FFF2-40B4-BE49-F238E27FC236}">
                <a16:creationId xmlns:a16="http://schemas.microsoft.com/office/drawing/2014/main" id="{62DB7258-A433-4CC6-992E-507875ECDDD5}"/>
              </a:ext>
            </a:extLst>
          </p:cNvPr>
          <p:cNvSpPr/>
          <p:nvPr/>
        </p:nvSpPr>
        <p:spPr>
          <a:xfrm>
            <a:off x="683568" y="1841261"/>
            <a:ext cx="386125" cy="427523"/>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grpSp>
        <p:nvGrpSpPr>
          <p:cNvPr id="2" name="Group 1"/>
          <p:cNvGrpSpPr/>
          <p:nvPr/>
        </p:nvGrpSpPr>
        <p:grpSpPr>
          <a:xfrm>
            <a:off x="308396" y="3356395"/>
            <a:ext cx="909175" cy="1324493"/>
            <a:chOff x="9390129" y="2232579"/>
            <a:chExt cx="2235814" cy="2965887"/>
          </a:xfrm>
        </p:grpSpPr>
        <p:sp>
          <p:nvSpPr>
            <p:cNvPr id="22" name="Freeform 127"/>
            <p:cNvSpPr>
              <a:spLocks/>
            </p:cNvSpPr>
            <p:nvPr/>
          </p:nvSpPr>
          <p:spPr bwMode="auto">
            <a:xfrm flipH="1">
              <a:off x="9390129" y="2232579"/>
              <a:ext cx="2235814" cy="2236392"/>
            </a:xfrm>
            <a:custGeom>
              <a:avLst/>
              <a:gdLst>
                <a:gd name="T0" fmla="*/ 0 w 2528"/>
                <a:gd name="T1" fmla="*/ 1263 h 2527"/>
                <a:gd name="T2" fmla="*/ 0 w 2528"/>
                <a:gd name="T3" fmla="*/ 1263 h 2527"/>
                <a:gd name="T4" fmla="*/ 1264 w 2528"/>
                <a:gd name="T5" fmla="*/ 2527 h 2527"/>
                <a:gd name="T6" fmla="*/ 2528 w 2528"/>
                <a:gd name="T7" fmla="*/ 1263 h 2527"/>
                <a:gd name="T8" fmla="*/ 1264 w 2528"/>
                <a:gd name="T9" fmla="*/ 0 h 2527"/>
                <a:gd name="T10" fmla="*/ 0 w 2528"/>
                <a:gd name="T11" fmla="*/ 1263 h 2527"/>
              </a:gdLst>
              <a:ahLst/>
              <a:cxnLst>
                <a:cxn ang="0">
                  <a:pos x="T0" y="T1"/>
                </a:cxn>
                <a:cxn ang="0">
                  <a:pos x="T2" y="T3"/>
                </a:cxn>
                <a:cxn ang="0">
                  <a:pos x="T4" y="T5"/>
                </a:cxn>
                <a:cxn ang="0">
                  <a:pos x="T6" y="T7"/>
                </a:cxn>
                <a:cxn ang="0">
                  <a:pos x="T8" y="T9"/>
                </a:cxn>
                <a:cxn ang="0">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rgbClr val="92D050"/>
            </a:solidFill>
            <a:ln w="0">
              <a:noFill/>
              <a:prstDash val="solid"/>
              <a:round/>
              <a:headEnd/>
              <a:tailEnd/>
            </a:ln>
          </p:spPr>
          <p:txBody>
            <a:bodyPr vert="horz" wrap="square" lIns="182843" tIns="91422" rIns="182843" bIns="91422"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4400" b="0" i="0" u="none" strike="noStrike" kern="0" cap="none" spc="0" normalizeH="0" baseline="0" noProof="0">
                <a:ln>
                  <a:noFill/>
                </a:ln>
                <a:solidFill>
                  <a:srgbClr val="737572"/>
                </a:solidFill>
                <a:effectLst/>
                <a:uLnTx/>
                <a:uFillTx/>
                <a:latin typeface="Lato Light"/>
                <a:cs typeface="Lato Light"/>
              </a:endParaRPr>
            </a:p>
          </p:txBody>
        </p:sp>
        <p:sp>
          <p:nvSpPr>
            <p:cNvPr id="23" name="Freeform 128"/>
            <p:cNvSpPr>
              <a:spLocks/>
            </p:cNvSpPr>
            <p:nvPr/>
          </p:nvSpPr>
          <p:spPr bwMode="auto">
            <a:xfrm flipH="1">
              <a:off x="10454089" y="3850669"/>
              <a:ext cx="141398" cy="1347797"/>
            </a:xfrm>
            <a:prstGeom prst="triangle">
              <a:avLst/>
            </a:prstGeom>
            <a:solidFill>
              <a:srgbClr val="445469"/>
            </a:solidFill>
            <a:ln w="0">
              <a:noFill/>
              <a:prstDash val="solid"/>
              <a:round/>
              <a:headEnd/>
              <a:tailEnd/>
            </a:ln>
          </p:spPr>
          <p:txBody>
            <a:bodyPr vert="horz" wrap="square" lIns="182843" tIns="91422" rIns="182843" bIns="91422"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737572"/>
                </a:solidFill>
                <a:effectLst/>
                <a:uLnTx/>
                <a:uFillTx/>
                <a:latin typeface="Lato Light"/>
                <a:cs typeface="Lato Light"/>
              </a:endParaRPr>
            </a:p>
          </p:txBody>
        </p:sp>
        <p:sp>
          <p:nvSpPr>
            <p:cNvPr id="24" name="Freeform 129"/>
            <p:cNvSpPr>
              <a:spLocks/>
            </p:cNvSpPr>
            <p:nvPr/>
          </p:nvSpPr>
          <p:spPr bwMode="auto">
            <a:xfrm rot="18674193" flipH="1">
              <a:off x="10305880" y="4040338"/>
              <a:ext cx="37864" cy="499523"/>
            </a:xfrm>
            <a:prstGeom prst="triangle">
              <a:avLst/>
            </a:prstGeom>
            <a:solidFill>
              <a:srgbClr val="445469"/>
            </a:solidFill>
            <a:ln w="0">
              <a:noFill/>
              <a:prstDash val="solid"/>
              <a:round/>
              <a:headEnd/>
              <a:tailEnd/>
            </a:ln>
          </p:spPr>
          <p:txBody>
            <a:bodyPr vert="horz" wrap="square" lIns="182843" tIns="91422" rIns="182843" bIns="91422"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4400" b="0" i="0" u="none" strike="noStrike" kern="0" cap="none" spc="0" normalizeH="0" baseline="0" noProof="0">
                <a:ln>
                  <a:noFill/>
                </a:ln>
                <a:solidFill>
                  <a:srgbClr val="737572"/>
                </a:solidFill>
                <a:effectLst/>
                <a:uLnTx/>
                <a:uFillTx/>
                <a:latin typeface="Lato Light"/>
                <a:cs typeface="Lato Light"/>
              </a:endParaRPr>
            </a:p>
          </p:txBody>
        </p:sp>
        <p:sp>
          <p:nvSpPr>
            <p:cNvPr id="25" name="Freeform 130"/>
            <p:cNvSpPr>
              <a:spLocks/>
            </p:cNvSpPr>
            <p:nvPr/>
          </p:nvSpPr>
          <p:spPr bwMode="auto">
            <a:xfrm rot="2896893" flipH="1">
              <a:off x="10666546" y="3903014"/>
              <a:ext cx="53012" cy="448495"/>
            </a:xfrm>
            <a:prstGeom prst="triangle">
              <a:avLst/>
            </a:prstGeom>
            <a:solidFill>
              <a:srgbClr val="445469"/>
            </a:solidFill>
            <a:ln w="0">
              <a:noFill/>
              <a:prstDash val="solid"/>
              <a:round/>
              <a:headEnd/>
              <a:tailEnd/>
            </a:ln>
          </p:spPr>
          <p:txBody>
            <a:bodyPr vert="horz" wrap="square" lIns="182843" tIns="91422" rIns="182843" bIns="91422"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4400" b="0" i="0" u="none" strike="noStrike" kern="0" cap="none" spc="0" normalizeH="0" baseline="0" noProof="0">
                <a:ln>
                  <a:noFill/>
                </a:ln>
                <a:solidFill>
                  <a:srgbClr val="737572"/>
                </a:solidFill>
                <a:effectLst/>
                <a:uLnTx/>
                <a:uFillTx/>
                <a:latin typeface="Lato Light"/>
                <a:cs typeface="Lato Light"/>
              </a:endParaRPr>
            </a:p>
          </p:txBody>
        </p:sp>
      </p:grpSp>
      <p:grpSp>
        <p:nvGrpSpPr>
          <p:cNvPr id="28" name="Group 27"/>
          <p:cNvGrpSpPr/>
          <p:nvPr/>
        </p:nvGrpSpPr>
        <p:grpSpPr>
          <a:xfrm>
            <a:off x="6228184" y="2869121"/>
            <a:ext cx="1696255" cy="2063372"/>
            <a:chOff x="9390129" y="2232579"/>
            <a:chExt cx="2235814" cy="2965887"/>
          </a:xfrm>
        </p:grpSpPr>
        <p:sp>
          <p:nvSpPr>
            <p:cNvPr id="29" name="Freeform 127"/>
            <p:cNvSpPr>
              <a:spLocks/>
            </p:cNvSpPr>
            <p:nvPr/>
          </p:nvSpPr>
          <p:spPr bwMode="auto">
            <a:xfrm flipH="1">
              <a:off x="9390129" y="2232579"/>
              <a:ext cx="2235814" cy="2236392"/>
            </a:xfrm>
            <a:custGeom>
              <a:avLst/>
              <a:gdLst>
                <a:gd name="T0" fmla="*/ 0 w 2528"/>
                <a:gd name="T1" fmla="*/ 1263 h 2527"/>
                <a:gd name="T2" fmla="*/ 0 w 2528"/>
                <a:gd name="T3" fmla="*/ 1263 h 2527"/>
                <a:gd name="T4" fmla="*/ 1264 w 2528"/>
                <a:gd name="T5" fmla="*/ 2527 h 2527"/>
                <a:gd name="T6" fmla="*/ 2528 w 2528"/>
                <a:gd name="T7" fmla="*/ 1263 h 2527"/>
                <a:gd name="T8" fmla="*/ 1264 w 2528"/>
                <a:gd name="T9" fmla="*/ 0 h 2527"/>
                <a:gd name="T10" fmla="*/ 0 w 2528"/>
                <a:gd name="T11" fmla="*/ 1263 h 2527"/>
              </a:gdLst>
              <a:ahLst/>
              <a:cxnLst>
                <a:cxn ang="0">
                  <a:pos x="T0" y="T1"/>
                </a:cxn>
                <a:cxn ang="0">
                  <a:pos x="T2" y="T3"/>
                </a:cxn>
                <a:cxn ang="0">
                  <a:pos x="T4" y="T5"/>
                </a:cxn>
                <a:cxn ang="0">
                  <a:pos x="T6" y="T7"/>
                </a:cxn>
                <a:cxn ang="0">
                  <a:pos x="T8" y="T9"/>
                </a:cxn>
                <a:cxn ang="0">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rgbClr val="92D050"/>
            </a:solidFill>
            <a:ln w="0">
              <a:noFill/>
              <a:prstDash val="solid"/>
              <a:round/>
              <a:headEnd/>
              <a:tailEnd/>
            </a:ln>
          </p:spPr>
          <p:txBody>
            <a:bodyPr vert="horz" wrap="square" lIns="182843" tIns="91422" rIns="182843" bIns="91422"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4400" b="0" i="0" u="none" strike="noStrike" kern="0" cap="none" spc="0" normalizeH="0" baseline="0" noProof="0">
                <a:ln>
                  <a:noFill/>
                </a:ln>
                <a:solidFill>
                  <a:srgbClr val="737572"/>
                </a:solidFill>
                <a:effectLst/>
                <a:uLnTx/>
                <a:uFillTx/>
                <a:latin typeface="Lato Light"/>
                <a:cs typeface="Lato Light"/>
              </a:endParaRPr>
            </a:p>
          </p:txBody>
        </p:sp>
        <p:sp>
          <p:nvSpPr>
            <p:cNvPr id="30" name="Freeform 128"/>
            <p:cNvSpPr>
              <a:spLocks/>
            </p:cNvSpPr>
            <p:nvPr/>
          </p:nvSpPr>
          <p:spPr bwMode="auto">
            <a:xfrm flipH="1">
              <a:off x="10454089" y="3850669"/>
              <a:ext cx="141398" cy="1347797"/>
            </a:xfrm>
            <a:prstGeom prst="triangle">
              <a:avLst/>
            </a:prstGeom>
            <a:solidFill>
              <a:srgbClr val="445469"/>
            </a:solidFill>
            <a:ln w="0">
              <a:noFill/>
              <a:prstDash val="solid"/>
              <a:round/>
              <a:headEnd/>
              <a:tailEnd/>
            </a:ln>
          </p:spPr>
          <p:txBody>
            <a:bodyPr vert="horz" wrap="square" lIns="182843" tIns="91422" rIns="182843" bIns="91422"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a:ln>
                  <a:noFill/>
                </a:ln>
                <a:solidFill>
                  <a:srgbClr val="737572"/>
                </a:solidFill>
                <a:effectLst/>
                <a:uLnTx/>
                <a:uFillTx/>
                <a:latin typeface="Lato Light"/>
                <a:cs typeface="Lato Light"/>
              </a:endParaRPr>
            </a:p>
          </p:txBody>
        </p:sp>
        <p:sp>
          <p:nvSpPr>
            <p:cNvPr id="31" name="Freeform 129"/>
            <p:cNvSpPr>
              <a:spLocks/>
            </p:cNvSpPr>
            <p:nvPr/>
          </p:nvSpPr>
          <p:spPr bwMode="auto">
            <a:xfrm rot="18674193" flipH="1">
              <a:off x="10305880" y="4040338"/>
              <a:ext cx="37864" cy="499523"/>
            </a:xfrm>
            <a:prstGeom prst="triangle">
              <a:avLst/>
            </a:prstGeom>
            <a:solidFill>
              <a:srgbClr val="445469"/>
            </a:solidFill>
            <a:ln w="0">
              <a:noFill/>
              <a:prstDash val="solid"/>
              <a:round/>
              <a:headEnd/>
              <a:tailEnd/>
            </a:ln>
          </p:spPr>
          <p:txBody>
            <a:bodyPr vert="horz" wrap="square" lIns="182843" tIns="91422" rIns="182843" bIns="91422"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4400" b="0" i="0" u="none" strike="noStrike" kern="0" cap="none" spc="0" normalizeH="0" baseline="0" noProof="0">
                <a:ln>
                  <a:noFill/>
                </a:ln>
                <a:solidFill>
                  <a:srgbClr val="737572"/>
                </a:solidFill>
                <a:effectLst/>
                <a:uLnTx/>
                <a:uFillTx/>
                <a:latin typeface="Lato Light"/>
                <a:cs typeface="Lato Light"/>
              </a:endParaRPr>
            </a:p>
          </p:txBody>
        </p:sp>
        <p:sp>
          <p:nvSpPr>
            <p:cNvPr id="32" name="Freeform 130"/>
            <p:cNvSpPr>
              <a:spLocks/>
            </p:cNvSpPr>
            <p:nvPr/>
          </p:nvSpPr>
          <p:spPr bwMode="auto">
            <a:xfrm rot="2896893" flipH="1">
              <a:off x="10666546" y="3903014"/>
              <a:ext cx="53012" cy="448495"/>
            </a:xfrm>
            <a:prstGeom prst="triangle">
              <a:avLst/>
            </a:prstGeom>
            <a:solidFill>
              <a:srgbClr val="445469"/>
            </a:solidFill>
            <a:ln w="0">
              <a:noFill/>
              <a:prstDash val="solid"/>
              <a:round/>
              <a:headEnd/>
              <a:tailEnd/>
            </a:ln>
          </p:spPr>
          <p:txBody>
            <a:bodyPr vert="horz" wrap="square" lIns="182843" tIns="91422" rIns="182843" bIns="91422" numCol="1" anchor="t" anchorCtr="0" compatLnSpc="1">
              <a:prstTxWarp prst="textNoShape">
                <a:avLst/>
              </a:prstTxWarp>
            </a:bodyPr>
            <a:lstStyle/>
            <a:p>
              <a:pPr marL="0" marR="0" lvl="0" indent="0" defTabSz="1828434" eaLnBrk="1" fontAlgn="auto" latinLnBrk="0" hangingPunct="1">
                <a:lnSpc>
                  <a:spcPct val="100000"/>
                </a:lnSpc>
                <a:spcBef>
                  <a:spcPts val="0"/>
                </a:spcBef>
                <a:spcAft>
                  <a:spcPts val="0"/>
                </a:spcAft>
                <a:buClrTx/>
                <a:buSzTx/>
                <a:buFontTx/>
                <a:buNone/>
                <a:tabLst/>
                <a:defRPr/>
              </a:pPr>
              <a:endParaRPr kumimoji="0" lang="en-US" sz="4400" b="0" i="0" u="none" strike="noStrike" kern="0" cap="none" spc="0" normalizeH="0" baseline="0" noProof="0">
                <a:ln>
                  <a:noFill/>
                </a:ln>
                <a:solidFill>
                  <a:srgbClr val="737572"/>
                </a:solidFill>
                <a:effectLst/>
                <a:uLnTx/>
                <a:uFillTx/>
                <a:latin typeface="Lato Light"/>
                <a:cs typeface="Lato Light"/>
              </a:endParaRPr>
            </a:p>
          </p:txBody>
        </p:sp>
      </p:grpSp>
      <p:pic>
        <p:nvPicPr>
          <p:cNvPr id="33" name="图片 3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87621" y="894038"/>
            <a:ext cx="1636497" cy="1975083"/>
          </a:xfrm>
          <a:prstGeom prst="rect">
            <a:avLst/>
          </a:prstGeom>
        </p:spPr>
      </p:pic>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8886" y="147580"/>
            <a:ext cx="1339103" cy="1270781"/>
          </a:xfrm>
          <a:prstGeom prst="rect">
            <a:avLst/>
          </a:prstGeom>
        </p:spPr>
      </p:pic>
      <p:pic>
        <p:nvPicPr>
          <p:cNvPr id="35" name="图片 4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98413">
            <a:off x="773431" y="2259324"/>
            <a:ext cx="2115137" cy="2791737"/>
          </a:xfrm>
          <a:prstGeom prst="rect">
            <a:avLst/>
          </a:prstGeom>
        </p:spPr>
      </p:pic>
      <p:pic>
        <p:nvPicPr>
          <p:cNvPr id="36" name="图片 2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90678" y="3605892"/>
            <a:ext cx="4891672" cy="1353873"/>
          </a:xfrm>
          <a:prstGeom prst="rect">
            <a:avLst/>
          </a:prstGeom>
        </p:spPr>
      </p:pic>
      <p:pic>
        <p:nvPicPr>
          <p:cNvPr id="37" name="Picture 36">
            <a:extLst>
              <a:ext uri="{FF2B5EF4-FFF2-40B4-BE49-F238E27FC236}">
                <a16:creationId xmlns:a16="http://schemas.microsoft.com/office/drawing/2014/main" id="{77288C4A-6247-4C91-B74B-A38CDBD71BEE}"/>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3445625948"/>
      </p:ext>
    </p:extLst>
  </p:cSld>
  <p:clrMapOvr>
    <a:masterClrMapping/>
  </p:clrMapOvr>
  <mc:AlternateContent xmlns:mc="http://schemas.openxmlformats.org/markup-compatibility/2006" xmlns:p14="http://schemas.microsoft.com/office/powerpoint/2010/main">
    <mc:Choice Requires="p14">
      <p:transition spd="slow" p14:dur="2500">
        <p:checker/>
        <p:sndAc>
          <p:stSnd>
            <p:snd r:embed="rId4" name="chimes.wav"/>
          </p:stSnd>
        </p:sndAc>
      </p:transition>
    </mc:Choice>
    <mc:Fallback xmlns="">
      <p:transition spd="slow">
        <p:checker/>
        <p:sndAc>
          <p:stSnd>
            <p:snd r:embed="rId1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300"/>
                                  </p:stCondLst>
                                  <p:iterate type="lt">
                                    <p:tmAbs val="80"/>
                                  </p:iterate>
                                  <p:childTnLst>
                                    <p:set>
                                      <p:cBhvr>
                                        <p:cTn id="6" dur="1" fill="hold">
                                          <p:stCondLst>
                                            <p:cond delay="0"/>
                                          </p:stCondLst>
                                        </p:cTn>
                                        <p:tgtEl>
                                          <p:spTgt spid="107">
                                            <p:txEl>
                                              <p:pRg st="0" end="0"/>
                                            </p:txEl>
                                          </p:spTgt>
                                        </p:tgtEl>
                                        <p:attrNameLst>
                                          <p:attrName>style.visibility</p:attrName>
                                        </p:attrNameLst>
                                      </p:cBhvr>
                                      <p:to>
                                        <p:strVal val="visible"/>
                                      </p:to>
                                    </p:set>
                                  </p:childTnLst>
                                </p:cTn>
                              </p:par>
                              <p:par>
                                <p:cTn id="7" presetID="1" presetClass="entr" presetSubtype="0" fill="hold" nodeType="withEffect">
                                  <p:stCondLst>
                                    <p:cond delay="300"/>
                                  </p:stCondLst>
                                  <p:iterate type="lt">
                                    <p:tmAbs val="80"/>
                                  </p:iterate>
                                  <p:childTnLst>
                                    <p:set>
                                      <p:cBhvr>
                                        <p:cTn id="8" dur="1" fill="hold">
                                          <p:stCondLst>
                                            <p:cond delay="0"/>
                                          </p:stCondLst>
                                        </p:cTn>
                                        <p:tgtEl>
                                          <p:spTgt spid="108">
                                            <p:txEl>
                                              <p:pRg st="0" end="0"/>
                                            </p:txEl>
                                          </p:spTgt>
                                        </p:tgtEl>
                                        <p:attrNameLst>
                                          <p:attrName>style.visibility</p:attrName>
                                        </p:attrNameLst>
                                      </p:cBhvr>
                                      <p:to>
                                        <p:strVal val="visible"/>
                                      </p:to>
                                    </p:set>
                                  </p:childTnLst>
                                </p:cTn>
                              </p:par>
                              <p:par>
                                <p:cTn id="9" presetID="32" presetClass="emph" presetSubtype="0" repeatCount="indefinite" fill="hold" nodeType="withEffect">
                                  <p:stCondLst>
                                    <p:cond delay="600"/>
                                  </p:stCondLst>
                                  <p:childTnLst>
                                    <p:animRot by="120000">
                                      <p:cBhvr>
                                        <p:cTn id="10" dur="100" fill="hold">
                                          <p:stCondLst>
                                            <p:cond delay="0"/>
                                          </p:stCondLst>
                                        </p:cTn>
                                        <p:tgtEl>
                                          <p:spTgt spid="36"/>
                                        </p:tgtEl>
                                        <p:attrNameLst>
                                          <p:attrName>r</p:attrName>
                                        </p:attrNameLst>
                                      </p:cBhvr>
                                    </p:animRot>
                                    <p:animRot by="-240000">
                                      <p:cBhvr>
                                        <p:cTn id="11" dur="200" fill="hold">
                                          <p:stCondLst>
                                            <p:cond delay="200"/>
                                          </p:stCondLst>
                                        </p:cTn>
                                        <p:tgtEl>
                                          <p:spTgt spid="36"/>
                                        </p:tgtEl>
                                        <p:attrNameLst>
                                          <p:attrName>r</p:attrName>
                                        </p:attrNameLst>
                                      </p:cBhvr>
                                    </p:animRot>
                                    <p:animRot by="240000">
                                      <p:cBhvr>
                                        <p:cTn id="12" dur="200" fill="hold">
                                          <p:stCondLst>
                                            <p:cond delay="400"/>
                                          </p:stCondLst>
                                        </p:cTn>
                                        <p:tgtEl>
                                          <p:spTgt spid="36"/>
                                        </p:tgtEl>
                                        <p:attrNameLst>
                                          <p:attrName>r</p:attrName>
                                        </p:attrNameLst>
                                      </p:cBhvr>
                                    </p:animRot>
                                    <p:animRot by="-240000">
                                      <p:cBhvr>
                                        <p:cTn id="13" dur="200" fill="hold">
                                          <p:stCondLst>
                                            <p:cond delay="600"/>
                                          </p:stCondLst>
                                        </p:cTn>
                                        <p:tgtEl>
                                          <p:spTgt spid="36"/>
                                        </p:tgtEl>
                                        <p:attrNameLst>
                                          <p:attrName>r</p:attrName>
                                        </p:attrNameLst>
                                      </p:cBhvr>
                                    </p:animRot>
                                    <p:animRot by="120000">
                                      <p:cBhvr>
                                        <p:cTn id="14" dur="200" fill="hold">
                                          <p:stCondLst>
                                            <p:cond delay="80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Graphic 41">
            <a:extLst>
              <a:ext uri="{FF2B5EF4-FFF2-40B4-BE49-F238E27FC236}">
                <a16:creationId xmlns:a16="http://schemas.microsoft.com/office/drawing/2014/main" id="{9C122C4E-BD17-4726-9900-9667A141DB33}"/>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36512" y="-1"/>
            <a:ext cx="9180512"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5" name="Rectangle: Rounded Corners 4">
            <a:extLst>
              <a:ext uri="{FF2B5EF4-FFF2-40B4-BE49-F238E27FC236}">
                <a16:creationId xmlns:a16="http://schemas.microsoft.com/office/drawing/2014/main" id="{CDECBC82-A3E1-4632-886E-BA99275C4E6E}"/>
              </a:ext>
            </a:extLst>
          </p:cNvPr>
          <p:cNvSpPr/>
          <p:nvPr/>
        </p:nvSpPr>
        <p:spPr>
          <a:xfrm>
            <a:off x="300480" y="258944"/>
            <a:ext cx="8543042" cy="4625615"/>
          </a:xfrm>
          <a:prstGeom prst="roundRect">
            <a:avLst>
              <a:gd name="adj" fmla="val 33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grpSp>
        <p:nvGrpSpPr>
          <p:cNvPr id="3" name="Nhóm 2">
            <a:extLst>
              <a:ext uri="{FF2B5EF4-FFF2-40B4-BE49-F238E27FC236}">
                <a16:creationId xmlns:a16="http://schemas.microsoft.com/office/drawing/2014/main" id="{E549B276-A923-43A4-8D90-F3D9306D62AD}"/>
              </a:ext>
            </a:extLst>
          </p:cNvPr>
          <p:cNvGrpSpPr/>
          <p:nvPr/>
        </p:nvGrpSpPr>
        <p:grpSpPr>
          <a:xfrm>
            <a:off x="4283968" y="145585"/>
            <a:ext cx="510658" cy="510658"/>
            <a:chOff x="5762523" y="28518"/>
            <a:chExt cx="680877" cy="680877"/>
          </a:xfrm>
        </p:grpSpPr>
        <p:sp>
          <p:nvSpPr>
            <p:cNvPr id="6" name="Icon white background">
              <a:extLst>
                <a:ext uri="{FF2B5EF4-FFF2-40B4-BE49-F238E27FC236}">
                  <a16:creationId xmlns:a16="http://schemas.microsoft.com/office/drawing/2014/main" id="{B7612563-F547-493F-88FE-FC52797AA752}"/>
                </a:ext>
              </a:extLst>
            </p:cNvPr>
            <p:cNvSpPr/>
            <p:nvPr/>
          </p:nvSpPr>
          <p:spPr>
            <a:xfrm>
              <a:off x="5762523" y="28518"/>
              <a:ext cx="680877" cy="680877"/>
            </a:xfrm>
            <a:prstGeom prst="ellipse">
              <a:avLst/>
            </a:prstGeom>
            <a:solidFill>
              <a:schemeClr val="bg1"/>
            </a:solidFill>
            <a:ln>
              <a:noFill/>
            </a:ln>
            <a:effectLst>
              <a:glow rad="101600">
                <a:srgbClr val="F4B183">
                  <a:alpha val="60000"/>
                </a:srgbClr>
              </a:glow>
              <a:outerShdw blurRad="266700" dist="101600" dir="5400000" sx="85000" sy="85000" algn="ctr" rotWithShape="0">
                <a:srgbClr val="F48093">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84"/>
              <a:endParaRPr lang="en-PH" sz="1400">
                <a:solidFill>
                  <a:prstClr val="white"/>
                </a:solidFill>
              </a:endParaRPr>
            </a:p>
          </p:txBody>
        </p:sp>
        <p:pic>
          <p:nvPicPr>
            <p:cNvPr id="7" name="Icon header">
              <a:extLst>
                <a:ext uri="{FF2B5EF4-FFF2-40B4-BE49-F238E27FC236}">
                  <a16:creationId xmlns:a16="http://schemas.microsoft.com/office/drawing/2014/main" id="{BA7AE997-6A5D-4F91-AA9E-23074A1A4759}"/>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5937039" y="162376"/>
              <a:ext cx="317921" cy="418983"/>
            </a:xfrm>
            <a:prstGeom prst="rect">
              <a:avLst/>
            </a:prstGeom>
          </p:spPr>
        </p:pic>
      </p:grpSp>
      <p:grpSp>
        <p:nvGrpSpPr>
          <p:cNvPr id="56" name="Hand">
            <a:extLst>
              <a:ext uri="{FF2B5EF4-FFF2-40B4-BE49-F238E27FC236}">
                <a16:creationId xmlns:a16="http://schemas.microsoft.com/office/drawing/2014/main" id="{F19896F8-5F55-4E0A-B5AA-29AC75BB5F73}"/>
              </a:ext>
            </a:extLst>
          </p:cNvPr>
          <p:cNvGrpSpPr/>
          <p:nvPr/>
        </p:nvGrpSpPr>
        <p:grpSpPr>
          <a:xfrm flipH="1">
            <a:off x="6932368" y="1928426"/>
            <a:ext cx="5488504" cy="1543049"/>
            <a:chOff x="-515201" y="777412"/>
            <a:chExt cx="5488504" cy="1543049"/>
          </a:xfrm>
        </p:grpSpPr>
        <p:sp>
          <p:nvSpPr>
            <p:cNvPr id="57" name="Rectangle 56">
              <a:extLst>
                <a:ext uri="{FF2B5EF4-FFF2-40B4-BE49-F238E27FC236}">
                  <a16:creationId xmlns:a16="http://schemas.microsoft.com/office/drawing/2014/main" id="{A74AF7BC-2E3B-494C-8E88-DC0A62601BA6}"/>
                </a:ext>
              </a:extLst>
            </p:cNvPr>
            <p:cNvSpPr/>
            <p:nvPr/>
          </p:nvSpPr>
          <p:spPr>
            <a:xfrm>
              <a:off x="-515201" y="1087848"/>
              <a:ext cx="2450029" cy="1033756"/>
            </a:xfrm>
            <a:prstGeom prst="rect">
              <a:avLst/>
            </a:prstGeom>
            <a:solidFill>
              <a:srgbClr val="FFCE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sp>
          <p:nvSpPr>
            <p:cNvPr id="58" name="Rectangle 57">
              <a:extLst>
                <a:ext uri="{FF2B5EF4-FFF2-40B4-BE49-F238E27FC236}">
                  <a16:creationId xmlns:a16="http://schemas.microsoft.com/office/drawing/2014/main" id="{2EA25168-6052-4F62-AEDD-E48E764A1C1D}"/>
                </a:ext>
              </a:extLst>
            </p:cNvPr>
            <p:cNvSpPr/>
            <p:nvPr/>
          </p:nvSpPr>
          <p:spPr>
            <a:xfrm>
              <a:off x="-515201" y="1977864"/>
              <a:ext cx="2452408" cy="143740"/>
            </a:xfrm>
            <a:prstGeom prst="rect">
              <a:avLst/>
            </a:prstGeom>
            <a:solidFill>
              <a:srgbClr val="FFB0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grpSp>
          <p:nvGrpSpPr>
            <p:cNvPr id="59" name="Graphic 50">
              <a:extLst>
                <a:ext uri="{FF2B5EF4-FFF2-40B4-BE49-F238E27FC236}">
                  <a16:creationId xmlns:a16="http://schemas.microsoft.com/office/drawing/2014/main" id="{3112BE74-F8CD-404E-9BDE-5BBF1A69D70B}"/>
                </a:ext>
              </a:extLst>
            </p:cNvPr>
            <p:cNvGrpSpPr/>
            <p:nvPr/>
          </p:nvGrpSpPr>
          <p:grpSpPr>
            <a:xfrm>
              <a:off x="1934828" y="777412"/>
              <a:ext cx="3038475" cy="1543049"/>
              <a:chOff x="1934828" y="777412"/>
              <a:chExt cx="3038475" cy="1543049"/>
            </a:xfrm>
          </p:grpSpPr>
          <p:sp>
            <p:nvSpPr>
              <p:cNvPr id="60" name="Freeform: Shape 9">
                <a:extLst>
                  <a:ext uri="{FF2B5EF4-FFF2-40B4-BE49-F238E27FC236}">
                    <a16:creationId xmlns:a16="http://schemas.microsoft.com/office/drawing/2014/main" id="{A450EAE4-AABA-45B2-BCDC-09158AD7E1C9}"/>
                  </a:ext>
                </a:extLst>
              </p:cNvPr>
              <p:cNvSpPr/>
              <p:nvPr/>
            </p:nvSpPr>
            <p:spPr>
              <a:xfrm>
                <a:off x="1934828" y="777412"/>
                <a:ext cx="3038475" cy="1543049"/>
              </a:xfrm>
              <a:custGeom>
                <a:avLst/>
                <a:gdLst>
                  <a:gd name="connsiteX0" fmla="*/ 2534285 w 3038475"/>
                  <a:gd name="connsiteY0" fmla="*/ 1389158 h 1543049"/>
                  <a:gd name="connsiteX1" fmla="*/ 2380418 w 3038475"/>
                  <a:gd name="connsiteY1" fmla="*/ 1235339 h 1543049"/>
                  <a:gd name="connsiteX2" fmla="*/ 2741302 w 3038475"/>
                  <a:gd name="connsiteY2" fmla="*/ 1235339 h 1543049"/>
                  <a:gd name="connsiteX3" fmla="*/ 2895169 w 3038475"/>
                  <a:gd name="connsiteY3" fmla="*/ 1081529 h 1543049"/>
                  <a:gd name="connsiteX4" fmla="*/ 2741302 w 3038475"/>
                  <a:gd name="connsiteY4" fmla="*/ 927720 h 1543049"/>
                  <a:gd name="connsiteX5" fmla="*/ 2884405 w 3038475"/>
                  <a:gd name="connsiteY5" fmla="*/ 927720 h 1543049"/>
                  <a:gd name="connsiteX6" fmla="*/ 3038272 w 3038475"/>
                  <a:gd name="connsiteY6" fmla="*/ 773900 h 1543049"/>
                  <a:gd name="connsiteX7" fmla="*/ 2884405 w 3038475"/>
                  <a:gd name="connsiteY7" fmla="*/ 620091 h 1543049"/>
                  <a:gd name="connsiteX8" fmla="*/ 2707402 w 3038475"/>
                  <a:gd name="connsiteY8" fmla="*/ 620091 h 1543049"/>
                  <a:gd name="connsiteX9" fmla="*/ 2860879 w 3038475"/>
                  <a:gd name="connsiteY9" fmla="*/ 466281 h 1543049"/>
                  <a:gd name="connsiteX10" fmla="*/ 2707012 w 3038475"/>
                  <a:gd name="connsiteY10" fmla="*/ 312471 h 1543049"/>
                  <a:gd name="connsiteX11" fmla="*/ 2096145 w 3038475"/>
                  <a:gd name="connsiteY11" fmla="*/ 312471 h 1543049"/>
                  <a:gd name="connsiteX12" fmla="*/ 2252469 w 3038475"/>
                  <a:gd name="connsiteY12" fmla="*/ 156195 h 1543049"/>
                  <a:gd name="connsiteX13" fmla="*/ 2096145 w 3038475"/>
                  <a:gd name="connsiteY13" fmla="*/ -81 h 1543049"/>
                  <a:gd name="connsiteX14" fmla="*/ 1477820 w 3038475"/>
                  <a:gd name="connsiteY14" fmla="*/ -81 h 1543049"/>
                  <a:gd name="connsiteX15" fmla="*/ 1286663 w 3038475"/>
                  <a:gd name="connsiteY15" fmla="*/ 64449 h 1543049"/>
                  <a:gd name="connsiteX16" fmla="*/ 1045909 w 3038475"/>
                  <a:gd name="connsiteY16" fmla="*/ 247930 h 1543049"/>
                  <a:gd name="connsiteX17" fmla="*/ 854752 w 3038475"/>
                  <a:gd name="connsiteY17" fmla="*/ 312462 h 1543049"/>
                  <a:gd name="connsiteX18" fmla="*/ 726926 w 3038475"/>
                  <a:gd name="connsiteY18" fmla="*/ 312462 h 1543049"/>
                  <a:gd name="connsiteX19" fmla="*/ 557933 w 3038475"/>
                  <a:gd name="connsiteY19" fmla="*/ 364402 h 1543049"/>
                  <a:gd name="connsiteX20" fmla="*/ 362976 w 3038475"/>
                  <a:gd name="connsiteY20" fmla="*/ 312462 h 1543049"/>
                  <a:gd name="connsiteX21" fmla="*/ -203 w 3038475"/>
                  <a:gd name="connsiteY21" fmla="*/ 312462 h 1543049"/>
                  <a:gd name="connsiteX22" fmla="*/ -203 w 3038475"/>
                  <a:gd name="connsiteY22" fmla="*/ 1346886 h 1543049"/>
                  <a:gd name="connsiteX23" fmla="*/ 362976 w 3038475"/>
                  <a:gd name="connsiteY23" fmla="*/ 1346886 h 1543049"/>
                  <a:gd name="connsiteX24" fmla="*/ 544951 w 3038475"/>
                  <a:gd name="connsiteY24" fmla="*/ 1297156 h 1543049"/>
                  <a:gd name="connsiteX25" fmla="*/ 726926 w 3038475"/>
                  <a:gd name="connsiteY25" fmla="*/ 1346886 h 1543049"/>
                  <a:gd name="connsiteX26" fmla="*/ 874202 w 3038475"/>
                  <a:gd name="connsiteY26" fmla="*/ 1346886 h 1543049"/>
                  <a:gd name="connsiteX27" fmla="*/ 1034526 w 3038475"/>
                  <a:gd name="connsiteY27" fmla="*/ 1390673 h 1543049"/>
                  <a:gd name="connsiteX28" fmla="*/ 1218321 w 3038475"/>
                  <a:gd name="connsiteY28" fmla="*/ 1499182 h 1543049"/>
                  <a:gd name="connsiteX29" fmla="*/ 1378645 w 3038475"/>
                  <a:gd name="connsiteY29" fmla="*/ 1542968 h 1543049"/>
                  <a:gd name="connsiteX30" fmla="*/ 1464132 w 3038475"/>
                  <a:gd name="connsiteY30" fmla="*/ 1542968 h 1543049"/>
                  <a:gd name="connsiteX31" fmla="*/ 2380418 w 3038475"/>
                  <a:gd name="connsiteY31" fmla="*/ 1542968 h 1543049"/>
                  <a:gd name="connsiteX32" fmla="*/ 2534285 w 3038475"/>
                  <a:gd name="connsiteY32" fmla="*/ 1389158 h 154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38475" h="1543049">
                    <a:moveTo>
                      <a:pt x="2534285" y="1389158"/>
                    </a:moveTo>
                    <a:cubicBezTo>
                      <a:pt x="2534285" y="1304205"/>
                      <a:pt x="2465391" y="1235339"/>
                      <a:pt x="2380418" y="1235339"/>
                    </a:cubicBezTo>
                    <a:lnTo>
                      <a:pt x="2741302" y="1235339"/>
                    </a:lnTo>
                    <a:cubicBezTo>
                      <a:pt x="2826284" y="1235339"/>
                      <a:pt x="2895169" y="1166474"/>
                      <a:pt x="2895169" y="1081529"/>
                    </a:cubicBezTo>
                    <a:cubicBezTo>
                      <a:pt x="2895169" y="996585"/>
                      <a:pt x="2826274" y="927720"/>
                      <a:pt x="2741302" y="927720"/>
                    </a:cubicBezTo>
                    <a:lnTo>
                      <a:pt x="2884405" y="927720"/>
                    </a:lnTo>
                    <a:cubicBezTo>
                      <a:pt x="2969378" y="927720"/>
                      <a:pt x="3038272" y="858854"/>
                      <a:pt x="3038272" y="773900"/>
                    </a:cubicBezTo>
                    <a:cubicBezTo>
                      <a:pt x="3038272" y="688957"/>
                      <a:pt x="2969378" y="620091"/>
                      <a:pt x="2884405" y="620091"/>
                    </a:cubicBezTo>
                    <a:lnTo>
                      <a:pt x="2707402" y="620091"/>
                    </a:lnTo>
                    <a:cubicBezTo>
                      <a:pt x="2792203" y="619881"/>
                      <a:pt x="2860879" y="551101"/>
                      <a:pt x="2860879" y="466281"/>
                    </a:cubicBezTo>
                    <a:cubicBezTo>
                      <a:pt x="2860879" y="381337"/>
                      <a:pt x="2791994" y="312471"/>
                      <a:pt x="2707012" y="312471"/>
                    </a:cubicBezTo>
                    <a:lnTo>
                      <a:pt x="2096145" y="312471"/>
                    </a:lnTo>
                    <a:cubicBezTo>
                      <a:pt x="2182480" y="312471"/>
                      <a:pt x="2252469" y="242501"/>
                      <a:pt x="2252469" y="156195"/>
                    </a:cubicBezTo>
                    <a:cubicBezTo>
                      <a:pt x="2252469" y="69887"/>
                      <a:pt x="2182480" y="-81"/>
                      <a:pt x="2096145" y="-81"/>
                    </a:cubicBezTo>
                    <a:lnTo>
                      <a:pt x="1477820" y="-81"/>
                    </a:lnTo>
                    <a:cubicBezTo>
                      <a:pt x="1408754" y="-81"/>
                      <a:pt x="1341593" y="22593"/>
                      <a:pt x="1286663" y="64449"/>
                    </a:cubicBezTo>
                    <a:lnTo>
                      <a:pt x="1045909" y="247930"/>
                    </a:lnTo>
                    <a:cubicBezTo>
                      <a:pt x="990978" y="289792"/>
                      <a:pt x="923827" y="312462"/>
                      <a:pt x="854752" y="312462"/>
                    </a:cubicBezTo>
                    <a:lnTo>
                      <a:pt x="726926" y="312462"/>
                    </a:lnTo>
                    <a:lnTo>
                      <a:pt x="557933" y="364402"/>
                    </a:lnTo>
                    <a:lnTo>
                      <a:pt x="362976" y="312462"/>
                    </a:lnTo>
                    <a:lnTo>
                      <a:pt x="-203" y="312462"/>
                    </a:lnTo>
                    <a:lnTo>
                      <a:pt x="-203" y="1346886"/>
                    </a:lnTo>
                    <a:lnTo>
                      <a:pt x="362976" y="1346886"/>
                    </a:lnTo>
                    <a:lnTo>
                      <a:pt x="544951" y="1297156"/>
                    </a:lnTo>
                    <a:lnTo>
                      <a:pt x="726926" y="1346886"/>
                    </a:lnTo>
                    <a:lnTo>
                      <a:pt x="874202" y="1346886"/>
                    </a:lnTo>
                    <a:cubicBezTo>
                      <a:pt x="930599" y="1346886"/>
                      <a:pt x="985968" y="1362012"/>
                      <a:pt x="1034526" y="1390673"/>
                    </a:cubicBezTo>
                    <a:lnTo>
                      <a:pt x="1218321" y="1499182"/>
                    </a:lnTo>
                    <a:cubicBezTo>
                      <a:pt x="1266879" y="1527852"/>
                      <a:pt x="1322248" y="1542968"/>
                      <a:pt x="1378645" y="1542968"/>
                    </a:cubicBezTo>
                    <a:lnTo>
                      <a:pt x="1464132" y="1542968"/>
                    </a:lnTo>
                    <a:lnTo>
                      <a:pt x="2380418" y="1542968"/>
                    </a:lnTo>
                    <a:cubicBezTo>
                      <a:pt x="2465391" y="1542978"/>
                      <a:pt x="2534285" y="1474112"/>
                      <a:pt x="2534285" y="1389158"/>
                    </a:cubicBezTo>
                    <a:close/>
                  </a:path>
                </a:pathLst>
              </a:custGeom>
              <a:solidFill>
                <a:srgbClr val="FFCEBF"/>
              </a:solidFill>
              <a:ln w="9525" cap="flat">
                <a:noFill/>
                <a:prstDash val="solid"/>
                <a:miter/>
              </a:ln>
            </p:spPr>
            <p:txBody>
              <a:bodyPr rtlCol="0" anchor="ctr"/>
              <a:lstStyle/>
              <a:p>
                <a:pPr defTabSz="685783"/>
                <a:endParaRPr lang="en-PH">
                  <a:solidFill>
                    <a:prstClr val="black"/>
                  </a:solidFill>
                </a:endParaRPr>
              </a:p>
            </p:txBody>
          </p:sp>
          <p:sp>
            <p:nvSpPr>
              <p:cNvPr id="61" name="Freeform: Shape 10">
                <a:extLst>
                  <a:ext uri="{FF2B5EF4-FFF2-40B4-BE49-F238E27FC236}">
                    <a16:creationId xmlns:a16="http://schemas.microsoft.com/office/drawing/2014/main" id="{0FB85DC6-4BC2-4758-9F74-4EEA8B9C8D9B}"/>
                  </a:ext>
                </a:extLst>
              </p:cNvPr>
              <p:cNvSpPr/>
              <p:nvPr/>
            </p:nvSpPr>
            <p:spPr>
              <a:xfrm>
                <a:off x="1934828" y="1977562"/>
                <a:ext cx="2533650" cy="342900"/>
              </a:xfrm>
              <a:custGeom>
                <a:avLst/>
                <a:gdLst>
                  <a:gd name="connsiteX0" fmla="*/ 2379637 w 2533650"/>
                  <a:gd name="connsiteY0" fmla="*/ 342819 h 342900"/>
                  <a:gd name="connsiteX1" fmla="*/ 1378236 w 2533650"/>
                  <a:gd name="connsiteY1" fmla="*/ 342819 h 342900"/>
                  <a:gd name="connsiteX2" fmla="*/ 1217930 w 2533650"/>
                  <a:gd name="connsiteY2" fmla="*/ 298718 h 342900"/>
                  <a:gd name="connsiteX3" fmla="*/ 1034222 w 2533650"/>
                  <a:gd name="connsiteY3" fmla="*/ 189476 h 342900"/>
                  <a:gd name="connsiteX4" fmla="*/ 873916 w 2533650"/>
                  <a:gd name="connsiteY4" fmla="*/ 145432 h 342900"/>
                  <a:gd name="connsiteX5" fmla="*/ -203 w 2533650"/>
                  <a:gd name="connsiteY5" fmla="*/ 145432 h 342900"/>
                  <a:gd name="connsiteX6" fmla="*/ 130 w 2533650"/>
                  <a:gd name="connsiteY6" fmla="*/ -81 h 342900"/>
                  <a:gd name="connsiteX7" fmla="*/ 873916 w 2533650"/>
                  <a:gd name="connsiteY7" fmla="*/ -81 h 342900"/>
                  <a:gd name="connsiteX8" fmla="*/ 1034212 w 2533650"/>
                  <a:gd name="connsiteY8" fmla="*/ 43953 h 342900"/>
                  <a:gd name="connsiteX9" fmla="*/ 1217921 w 2533650"/>
                  <a:gd name="connsiteY9" fmla="*/ 153195 h 342900"/>
                  <a:gd name="connsiteX10" fmla="*/ 1378227 w 2533650"/>
                  <a:gd name="connsiteY10" fmla="*/ 197306 h 342900"/>
                  <a:gd name="connsiteX11" fmla="*/ 2379628 w 2533650"/>
                  <a:gd name="connsiteY11" fmla="*/ 197306 h 342900"/>
                  <a:gd name="connsiteX12" fmla="*/ 2515435 w 2533650"/>
                  <a:gd name="connsiteY12" fmla="*/ 115200 h 342900"/>
                  <a:gd name="connsiteX13" fmla="*/ 2533447 w 2533650"/>
                  <a:gd name="connsiteY13" fmla="*/ 187962 h 342900"/>
                  <a:gd name="connsiteX14" fmla="*/ 2379637 w 2533650"/>
                  <a:gd name="connsiteY14" fmla="*/ 342819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33650" h="342900">
                    <a:moveTo>
                      <a:pt x="2379637" y="342819"/>
                    </a:moveTo>
                    <a:lnTo>
                      <a:pt x="1378236" y="342819"/>
                    </a:lnTo>
                    <a:cubicBezTo>
                      <a:pt x="1321791" y="342819"/>
                      <a:pt x="1266451" y="327570"/>
                      <a:pt x="1217930" y="298718"/>
                    </a:cubicBezTo>
                    <a:lnTo>
                      <a:pt x="1034222" y="189476"/>
                    </a:lnTo>
                    <a:cubicBezTo>
                      <a:pt x="985635" y="160615"/>
                      <a:pt x="930285" y="145432"/>
                      <a:pt x="873916" y="145432"/>
                    </a:cubicBezTo>
                    <a:lnTo>
                      <a:pt x="-203" y="145432"/>
                    </a:lnTo>
                    <a:lnTo>
                      <a:pt x="130" y="-81"/>
                    </a:lnTo>
                    <a:lnTo>
                      <a:pt x="873916" y="-81"/>
                    </a:lnTo>
                    <a:cubicBezTo>
                      <a:pt x="930285" y="-81"/>
                      <a:pt x="985625" y="15102"/>
                      <a:pt x="1034212" y="43953"/>
                    </a:cubicBezTo>
                    <a:lnTo>
                      <a:pt x="1217921" y="153195"/>
                    </a:lnTo>
                    <a:cubicBezTo>
                      <a:pt x="1266451" y="182056"/>
                      <a:pt x="1321791" y="197306"/>
                      <a:pt x="1378227" y="197306"/>
                    </a:cubicBezTo>
                    <a:lnTo>
                      <a:pt x="2379628" y="197306"/>
                    </a:lnTo>
                    <a:cubicBezTo>
                      <a:pt x="2438454" y="197306"/>
                      <a:pt x="2489575" y="164044"/>
                      <a:pt x="2515435" y="115200"/>
                    </a:cubicBezTo>
                    <a:cubicBezTo>
                      <a:pt x="2526970" y="136917"/>
                      <a:pt x="2533447" y="161644"/>
                      <a:pt x="2533447" y="187962"/>
                    </a:cubicBezTo>
                    <a:cubicBezTo>
                      <a:pt x="2533457" y="273496"/>
                      <a:pt x="2464600" y="342819"/>
                      <a:pt x="2379637" y="3428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63" name="Freeform: Shape 11">
                <a:extLst>
                  <a:ext uri="{FF2B5EF4-FFF2-40B4-BE49-F238E27FC236}">
                    <a16:creationId xmlns:a16="http://schemas.microsoft.com/office/drawing/2014/main" id="{46223F60-D4E9-4107-84E8-F447EA6FCD7C}"/>
                  </a:ext>
                </a:extLst>
              </p:cNvPr>
              <p:cNvSpPr/>
              <p:nvPr/>
            </p:nvSpPr>
            <p:spPr>
              <a:xfrm>
                <a:off x="3354053" y="863137"/>
                <a:ext cx="828675" cy="485778"/>
              </a:xfrm>
              <a:custGeom>
                <a:avLst/>
                <a:gdLst>
                  <a:gd name="connsiteX0" fmla="*/ 368291 w 828675"/>
                  <a:gd name="connsiteY0" fmla="*/ 225500 h 485778"/>
                  <a:gd name="connsiteX1" fmla="*/ 672834 w 828675"/>
                  <a:gd name="connsiteY1" fmla="*/ 225500 h 485778"/>
                  <a:gd name="connsiteX2" fmla="*/ 782866 w 828675"/>
                  <a:gd name="connsiteY2" fmla="*/ 179618 h 485778"/>
                  <a:gd name="connsiteX3" fmla="*/ 828472 w 828675"/>
                  <a:gd name="connsiteY3" fmla="*/ 68916 h 485778"/>
                  <a:gd name="connsiteX4" fmla="*/ 812565 w 828675"/>
                  <a:gd name="connsiteY4" fmla="*/ -81 h 485778"/>
                  <a:gd name="connsiteX5" fmla="*/ 782866 w 828675"/>
                  <a:gd name="connsiteY5" fmla="*/ 41699 h 485778"/>
                  <a:gd name="connsiteX6" fmla="*/ 672834 w 828675"/>
                  <a:gd name="connsiteY6" fmla="*/ 87587 h 485778"/>
                  <a:gd name="connsiteX7" fmla="*/ 418335 w 828675"/>
                  <a:gd name="connsiteY7" fmla="*/ 87587 h 485778"/>
                  <a:gd name="connsiteX8" fmla="*/ 304769 w 828675"/>
                  <a:gd name="connsiteY8" fmla="*/ 162435 h 485778"/>
                  <a:gd name="connsiteX9" fmla="*/ 47574 w 828675"/>
                  <a:gd name="connsiteY9" fmla="*/ 368994 h 485778"/>
                  <a:gd name="connsiteX10" fmla="*/ -203 w 828675"/>
                  <a:gd name="connsiteY10" fmla="*/ 426830 h 485778"/>
                  <a:gd name="connsiteX11" fmla="*/ 70415 w 828675"/>
                  <a:gd name="connsiteY11" fmla="*/ 484456 h 485778"/>
                  <a:gd name="connsiteX12" fmla="*/ 368291 w 828675"/>
                  <a:gd name="connsiteY12" fmla="*/ 225500 h 48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8675" h="485778">
                    <a:moveTo>
                      <a:pt x="368291" y="225500"/>
                    </a:moveTo>
                    <a:lnTo>
                      <a:pt x="672834" y="225500"/>
                    </a:lnTo>
                    <a:cubicBezTo>
                      <a:pt x="715791" y="225500"/>
                      <a:pt x="754729" y="208002"/>
                      <a:pt x="782866" y="179618"/>
                    </a:cubicBezTo>
                    <a:cubicBezTo>
                      <a:pt x="811070" y="151309"/>
                      <a:pt x="828472" y="112200"/>
                      <a:pt x="828472" y="68916"/>
                    </a:cubicBezTo>
                    <a:cubicBezTo>
                      <a:pt x="828472" y="44161"/>
                      <a:pt x="822767" y="20709"/>
                      <a:pt x="812565" y="-81"/>
                    </a:cubicBezTo>
                    <a:cubicBezTo>
                      <a:pt x="805021" y="15507"/>
                      <a:pt x="794963" y="29597"/>
                      <a:pt x="782866" y="41699"/>
                    </a:cubicBezTo>
                    <a:cubicBezTo>
                      <a:pt x="754729" y="70074"/>
                      <a:pt x="715791" y="87587"/>
                      <a:pt x="672834" y="87587"/>
                    </a:cubicBezTo>
                    <a:lnTo>
                      <a:pt x="418335" y="87587"/>
                    </a:lnTo>
                    <a:cubicBezTo>
                      <a:pt x="369034" y="87587"/>
                      <a:pt x="324295" y="116886"/>
                      <a:pt x="304769" y="162435"/>
                    </a:cubicBezTo>
                    <a:cubicBezTo>
                      <a:pt x="275460" y="230786"/>
                      <a:pt x="206728" y="340600"/>
                      <a:pt x="47574" y="368994"/>
                    </a:cubicBezTo>
                    <a:cubicBezTo>
                      <a:pt x="19847" y="373947"/>
                      <a:pt x="-203" y="398493"/>
                      <a:pt x="-203" y="426830"/>
                    </a:cubicBezTo>
                    <a:cubicBezTo>
                      <a:pt x="-203" y="464234"/>
                      <a:pt x="34011" y="492000"/>
                      <a:pt x="70415" y="484456"/>
                    </a:cubicBezTo>
                    <a:cubicBezTo>
                      <a:pt x="313360" y="434135"/>
                      <a:pt x="368291" y="225500"/>
                      <a:pt x="368291" y="225500"/>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64" name="Freeform: Shape 12">
                <a:extLst>
                  <a:ext uri="{FF2B5EF4-FFF2-40B4-BE49-F238E27FC236}">
                    <a16:creationId xmlns:a16="http://schemas.microsoft.com/office/drawing/2014/main" id="{5693CA5F-1208-40B2-8B25-A30F590635D9}"/>
                  </a:ext>
                </a:extLst>
              </p:cNvPr>
              <p:cNvSpPr/>
              <p:nvPr/>
            </p:nvSpPr>
            <p:spPr>
              <a:xfrm>
                <a:off x="3887453" y="1167937"/>
                <a:ext cx="904875" cy="228600"/>
              </a:xfrm>
              <a:custGeom>
                <a:avLst/>
                <a:gdLst>
                  <a:gd name="connsiteX0" fmla="*/ 751339 w 904875"/>
                  <a:gd name="connsiteY0" fmla="*/ 228519 h 228600"/>
                  <a:gd name="connsiteX1" fmla="*/ 67977 w 904875"/>
                  <a:gd name="connsiteY1" fmla="*/ 228519 h 228600"/>
                  <a:gd name="connsiteX2" fmla="*/ -203 w 904875"/>
                  <a:gd name="connsiteY2" fmla="*/ 158272 h 228600"/>
                  <a:gd name="connsiteX3" fmla="*/ 67977 w 904875"/>
                  <a:gd name="connsiteY3" fmla="*/ 88016 h 228600"/>
                  <a:gd name="connsiteX4" fmla="*/ 751339 w 904875"/>
                  <a:gd name="connsiteY4" fmla="*/ 88016 h 228600"/>
                  <a:gd name="connsiteX5" fmla="*/ 888718 w 904875"/>
                  <a:gd name="connsiteY5" fmla="*/ -81 h 228600"/>
                  <a:gd name="connsiteX6" fmla="*/ 904672 w 904875"/>
                  <a:gd name="connsiteY6" fmla="*/ 70175 h 228600"/>
                  <a:gd name="connsiteX7" fmla="*/ 751339 w 904875"/>
                  <a:gd name="connsiteY7" fmla="*/ 228519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4875" h="228600">
                    <a:moveTo>
                      <a:pt x="751339" y="228519"/>
                    </a:moveTo>
                    <a:lnTo>
                      <a:pt x="67977" y="228519"/>
                    </a:lnTo>
                    <a:cubicBezTo>
                      <a:pt x="30324" y="228519"/>
                      <a:pt x="-203" y="197067"/>
                      <a:pt x="-203" y="158272"/>
                    </a:cubicBezTo>
                    <a:cubicBezTo>
                      <a:pt x="-203" y="119477"/>
                      <a:pt x="30324" y="88016"/>
                      <a:pt x="67977" y="88016"/>
                    </a:cubicBezTo>
                    <a:lnTo>
                      <a:pt x="751339" y="88016"/>
                    </a:lnTo>
                    <a:cubicBezTo>
                      <a:pt x="811613" y="87873"/>
                      <a:pt x="863695" y="52049"/>
                      <a:pt x="888718" y="-81"/>
                    </a:cubicBezTo>
                    <a:cubicBezTo>
                      <a:pt x="898947" y="21065"/>
                      <a:pt x="904672" y="44877"/>
                      <a:pt x="904672" y="70175"/>
                    </a:cubicBezTo>
                    <a:cubicBezTo>
                      <a:pt x="904672" y="157501"/>
                      <a:pt x="836092" y="228309"/>
                      <a:pt x="751339" y="2285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71" name="Freeform: Shape 13">
                <a:extLst>
                  <a:ext uri="{FF2B5EF4-FFF2-40B4-BE49-F238E27FC236}">
                    <a16:creationId xmlns:a16="http://schemas.microsoft.com/office/drawing/2014/main" id="{0108338A-4539-4C21-8649-80427BF2C0D2}"/>
                  </a:ext>
                </a:extLst>
              </p:cNvPr>
              <p:cNvSpPr/>
              <p:nvPr/>
            </p:nvSpPr>
            <p:spPr>
              <a:xfrm>
                <a:off x="3887453" y="1482262"/>
                <a:ext cx="1085850" cy="219075"/>
              </a:xfrm>
              <a:custGeom>
                <a:avLst/>
                <a:gdLst>
                  <a:gd name="connsiteX0" fmla="*/ 931771 w 1085850"/>
                  <a:gd name="connsiteY0" fmla="*/ 218994 h 219075"/>
                  <a:gd name="connsiteX1" fmla="*/ 68215 w 1085850"/>
                  <a:gd name="connsiteY1" fmla="*/ 218994 h 219075"/>
                  <a:gd name="connsiteX2" fmla="*/ -203 w 1085850"/>
                  <a:gd name="connsiteY2" fmla="*/ 151671 h 219075"/>
                  <a:gd name="connsiteX3" fmla="*/ 68215 w 1085850"/>
                  <a:gd name="connsiteY3" fmla="*/ 84349 h 219075"/>
                  <a:gd name="connsiteX4" fmla="*/ 931771 w 1085850"/>
                  <a:gd name="connsiteY4" fmla="*/ 84349 h 219075"/>
                  <a:gd name="connsiteX5" fmla="*/ 1069635 w 1085850"/>
                  <a:gd name="connsiteY5" fmla="*/ -81 h 219075"/>
                  <a:gd name="connsiteX6" fmla="*/ 1085647 w 1085850"/>
                  <a:gd name="connsiteY6" fmla="*/ 67242 h 219075"/>
                  <a:gd name="connsiteX7" fmla="*/ 931771 w 1085850"/>
                  <a:gd name="connsiteY7" fmla="*/ 218994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850" h="219075">
                    <a:moveTo>
                      <a:pt x="931771" y="218994"/>
                    </a:moveTo>
                    <a:lnTo>
                      <a:pt x="68215" y="218994"/>
                    </a:lnTo>
                    <a:cubicBezTo>
                      <a:pt x="30429" y="218994"/>
                      <a:pt x="-203" y="188847"/>
                      <a:pt x="-203" y="151671"/>
                    </a:cubicBezTo>
                    <a:cubicBezTo>
                      <a:pt x="-203" y="114495"/>
                      <a:pt x="30429" y="84349"/>
                      <a:pt x="68215" y="84349"/>
                    </a:cubicBezTo>
                    <a:lnTo>
                      <a:pt x="931771" y="84349"/>
                    </a:lnTo>
                    <a:cubicBezTo>
                      <a:pt x="992254" y="84206"/>
                      <a:pt x="1044527" y="49878"/>
                      <a:pt x="1069635" y="-81"/>
                    </a:cubicBezTo>
                    <a:cubicBezTo>
                      <a:pt x="1079903" y="20188"/>
                      <a:pt x="1085647" y="43010"/>
                      <a:pt x="1085647" y="67242"/>
                    </a:cubicBezTo>
                    <a:cubicBezTo>
                      <a:pt x="1085647" y="150928"/>
                      <a:pt x="1016819" y="218794"/>
                      <a:pt x="931771" y="218994"/>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74" name="Freeform: Shape 14">
                <a:extLst>
                  <a:ext uri="{FF2B5EF4-FFF2-40B4-BE49-F238E27FC236}">
                    <a16:creationId xmlns:a16="http://schemas.microsoft.com/office/drawing/2014/main" id="{397F5BF8-6242-4A9D-BB21-DE7D0AC3DEB2}"/>
                  </a:ext>
                </a:extLst>
              </p:cNvPr>
              <p:cNvSpPr/>
              <p:nvPr/>
            </p:nvSpPr>
            <p:spPr>
              <a:xfrm>
                <a:off x="3887453" y="1787062"/>
                <a:ext cx="942975" cy="219075"/>
              </a:xfrm>
              <a:custGeom>
                <a:avLst/>
                <a:gdLst>
                  <a:gd name="connsiteX0" fmla="*/ -203 w 942975"/>
                  <a:gd name="connsiteY0" fmla="*/ 151767 h 219075"/>
                  <a:gd name="connsiteX1" fmla="*/ 68186 w 942975"/>
                  <a:gd name="connsiteY1" fmla="*/ 84549 h 219075"/>
                  <a:gd name="connsiteX2" fmla="*/ 788458 w 942975"/>
                  <a:gd name="connsiteY2" fmla="*/ 83872 h 219075"/>
                  <a:gd name="connsiteX3" fmla="*/ 876021 w 942975"/>
                  <a:gd name="connsiteY3" fmla="*/ 57860 h 219075"/>
                  <a:gd name="connsiteX4" fmla="*/ 924627 w 942975"/>
                  <a:gd name="connsiteY4" fmla="*/ 4358 h 219075"/>
                  <a:gd name="connsiteX5" fmla="*/ 926960 w 942975"/>
                  <a:gd name="connsiteY5" fmla="*/ -81 h 219075"/>
                  <a:gd name="connsiteX6" fmla="*/ 942772 w 942975"/>
                  <a:gd name="connsiteY6" fmla="*/ 66804 h 219075"/>
                  <a:gd name="connsiteX7" fmla="*/ 924627 w 942975"/>
                  <a:gd name="connsiteY7" fmla="*/ 138803 h 219075"/>
                  <a:gd name="connsiteX8" fmla="*/ 876021 w 942975"/>
                  <a:gd name="connsiteY8" fmla="*/ 192305 h 219075"/>
                  <a:gd name="connsiteX9" fmla="*/ 788458 w 942975"/>
                  <a:gd name="connsiteY9" fmla="*/ 218318 h 219075"/>
                  <a:gd name="connsiteX10" fmla="*/ 68320 w 942975"/>
                  <a:gd name="connsiteY10" fmla="*/ 218994 h 219075"/>
                  <a:gd name="connsiteX11" fmla="*/ -203 w 942975"/>
                  <a:gd name="connsiteY11" fmla="*/ 151767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975" h="219075">
                    <a:moveTo>
                      <a:pt x="-203" y="151767"/>
                    </a:moveTo>
                    <a:cubicBezTo>
                      <a:pt x="-203" y="114667"/>
                      <a:pt x="30410" y="84577"/>
                      <a:pt x="68186" y="84549"/>
                    </a:cubicBezTo>
                    <a:lnTo>
                      <a:pt x="788458" y="83872"/>
                    </a:lnTo>
                    <a:cubicBezTo>
                      <a:pt x="820776" y="83872"/>
                      <a:pt x="851237" y="74528"/>
                      <a:pt x="876021" y="57860"/>
                    </a:cubicBezTo>
                    <a:cubicBezTo>
                      <a:pt x="896290" y="44220"/>
                      <a:pt x="912987" y="25865"/>
                      <a:pt x="924627" y="4358"/>
                    </a:cubicBezTo>
                    <a:cubicBezTo>
                      <a:pt x="925446" y="2872"/>
                      <a:pt x="926208" y="1395"/>
                      <a:pt x="926960" y="-81"/>
                    </a:cubicBezTo>
                    <a:cubicBezTo>
                      <a:pt x="937086" y="20083"/>
                      <a:pt x="942772" y="42801"/>
                      <a:pt x="942772" y="66804"/>
                    </a:cubicBezTo>
                    <a:cubicBezTo>
                      <a:pt x="942772" y="92826"/>
                      <a:pt x="936276" y="117353"/>
                      <a:pt x="924627" y="138803"/>
                    </a:cubicBezTo>
                    <a:cubicBezTo>
                      <a:pt x="912987" y="160311"/>
                      <a:pt x="896290" y="178665"/>
                      <a:pt x="876021" y="192305"/>
                    </a:cubicBezTo>
                    <a:cubicBezTo>
                      <a:pt x="851237" y="208974"/>
                      <a:pt x="820776" y="218318"/>
                      <a:pt x="788458" y="218318"/>
                    </a:cubicBezTo>
                    <a:lnTo>
                      <a:pt x="68320" y="218994"/>
                    </a:lnTo>
                    <a:cubicBezTo>
                      <a:pt x="30486" y="219023"/>
                      <a:pt x="-203" y="188914"/>
                      <a:pt x="-203" y="151767"/>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75" name="Freeform: Shape 15">
                <a:extLst>
                  <a:ext uri="{FF2B5EF4-FFF2-40B4-BE49-F238E27FC236}">
                    <a16:creationId xmlns:a16="http://schemas.microsoft.com/office/drawing/2014/main" id="{D68EC503-CE53-4EAD-AF6D-B88407906058}"/>
                  </a:ext>
                </a:extLst>
              </p:cNvPr>
              <p:cNvSpPr/>
              <p:nvPr/>
            </p:nvSpPr>
            <p:spPr>
              <a:xfrm>
                <a:off x="2296778" y="1082212"/>
                <a:ext cx="361950" cy="1038225"/>
              </a:xfrm>
              <a:custGeom>
                <a:avLst/>
                <a:gdLst>
                  <a:gd name="connsiteX0" fmla="*/ 361747 w 361950"/>
                  <a:gd name="connsiteY0" fmla="*/ -81 h 1038225"/>
                  <a:gd name="connsiteX1" fmla="*/ 361747 w 361950"/>
                  <a:gd name="connsiteY1" fmla="*/ 1038144 h 1038225"/>
                  <a:gd name="connsiteX2" fmla="*/ -203 w 361950"/>
                  <a:gd name="connsiteY2" fmla="*/ 1038144 h 1038225"/>
                  <a:gd name="connsiteX3" fmla="*/ -203 w 361950"/>
                  <a:gd name="connsiteY3" fmla="*/ -81 h 1038225"/>
                </a:gdLst>
                <a:ahLst/>
                <a:cxnLst>
                  <a:cxn ang="0">
                    <a:pos x="connsiteX0" y="connsiteY0"/>
                  </a:cxn>
                  <a:cxn ang="0">
                    <a:pos x="connsiteX1" y="connsiteY1"/>
                  </a:cxn>
                  <a:cxn ang="0">
                    <a:pos x="connsiteX2" y="connsiteY2"/>
                  </a:cxn>
                  <a:cxn ang="0">
                    <a:pos x="connsiteX3" y="connsiteY3"/>
                  </a:cxn>
                </a:cxnLst>
                <a:rect l="l" t="t" r="r" b="b"/>
                <a:pathLst>
                  <a:path w="361950" h="1038225">
                    <a:moveTo>
                      <a:pt x="361747" y="-81"/>
                    </a:moveTo>
                    <a:lnTo>
                      <a:pt x="361747" y="1038144"/>
                    </a:lnTo>
                    <a:lnTo>
                      <a:pt x="-203" y="103814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sp>
            <p:nvSpPr>
              <p:cNvPr id="76" name="Freeform: Shape 16">
                <a:extLst>
                  <a:ext uri="{FF2B5EF4-FFF2-40B4-BE49-F238E27FC236}">
                    <a16:creationId xmlns:a16="http://schemas.microsoft.com/office/drawing/2014/main" id="{12EC5C50-AEA0-4232-B5DA-2C0C3937E322}"/>
                  </a:ext>
                </a:extLst>
              </p:cNvPr>
              <p:cNvSpPr/>
              <p:nvPr/>
            </p:nvSpPr>
            <p:spPr>
              <a:xfrm>
                <a:off x="2296778" y="1977562"/>
                <a:ext cx="361950" cy="142875"/>
              </a:xfrm>
              <a:custGeom>
                <a:avLst/>
                <a:gdLst>
                  <a:gd name="connsiteX0" fmla="*/ 361747 w 361950"/>
                  <a:gd name="connsiteY0" fmla="*/ -81 h 142875"/>
                  <a:gd name="connsiteX1" fmla="*/ 361747 w 361950"/>
                  <a:gd name="connsiteY1" fmla="*/ 142794 h 142875"/>
                  <a:gd name="connsiteX2" fmla="*/ -203 w 361950"/>
                  <a:gd name="connsiteY2" fmla="*/ 142794 h 142875"/>
                  <a:gd name="connsiteX3" fmla="*/ -203 w 361950"/>
                  <a:gd name="connsiteY3" fmla="*/ -81 h 142875"/>
                </a:gdLst>
                <a:ahLst/>
                <a:cxnLst>
                  <a:cxn ang="0">
                    <a:pos x="connsiteX0" y="connsiteY0"/>
                  </a:cxn>
                  <a:cxn ang="0">
                    <a:pos x="connsiteX1" y="connsiteY1"/>
                  </a:cxn>
                  <a:cxn ang="0">
                    <a:pos x="connsiteX2" y="connsiteY2"/>
                  </a:cxn>
                  <a:cxn ang="0">
                    <a:pos x="connsiteX3" y="connsiteY3"/>
                  </a:cxn>
                </a:cxnLst>
                <a:rect l="l" t="t" r="r" b="b"/>
                <a:pathLst>
                  <a:path w="361950" h="142875">
                    <a:moveTo>
                      <a:pt x="361747" y="-81"/>
                    </a:moveTo>
                    <a:lnTo>
                      <a:pt x="361747" y="142794"/>
                    </a:lnTo>
                    <a:lnTo>
                      <a:pt x="-203" y="14279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grpSp>
      </p:grpSp>
      <p:pic>
        <p:nvPicPr>
          <p:cNvPr id="78" name="Notebook">
            <a:extLst>
              <a:ext uri="{FF2B5EF4-FFF2-40B4-BE49-F238E27FC236}">
                <a16:creationId xmlns:a16="http://schemas.microsoft.com/office/drawing/2014/main" id="{116842AE-A1BE-4E66-9ECA-1F69CE8196A9}"/>
              </a:ext>
            </a:extLst>
          </p:cNvPr>
          <p:cNvPicPr>
            <a:picLocks noChangeAspect="1"/>
          </p:cNvPicPr>
          <p:nvPr/>
        </p:nvPicPr>
        <p:blipFill rotWithShape="1">
          <a:blip r:embed="rId13">
            <a:extLst>
              <a:ext uri="{28A0092B-C50C-407E-A947-70E740481C1C}">
                <a14:useLocalDpi xmlns:a14="http://schemas.microsoft.com/office/drawing/2010/main" val="0"/>
              </a:ext>
            </a:extLst>
          </a:blip>
          <a:srcRect l="7404" r="16419" b="2296"/>
          <a:stretch/>
        </p:blipFill>
        <p:spPr>
          <a:xfrm>
            <a:off x="4932040" y="1707655"/>
            <a:ext cx="3205241" cy="2108680"/>
          </a:xfrm>
          <a:prstGeom prst="rect">
            <a:avLst/>
          </a:prstGeom>
        </p:spPr>
      </p:pic>
      <p:pic>
        <p:nvPicPr>
          <p:cNvPr id="79" name="Thumb">
            <a:extLst>
              <a:ext uri="{FF2B5EF4-FFF2-40B4-BE49-F238E27FC236}">
                <a16:creationId xmlns:a16="http://schemas.microsoft.com/office/drawing/2014/main" id="{E0B9D273-266A-4CFD-883D-12312F64200D}"/>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l="54628" b="80068"/>
          <a:stretch>
            <a:fillRect/>
          </a:stretch>
        </p:blipFill>
        <p:spPr>
          <a:xfrm flipH="1">
            <a:off x="6922843" y="1918899"/>
            <a:ext cx="1382950" cy="309466"/>
          </a:xfrm>
          <a:custGeom>
            <a:avLst/>
            <a:gdLst>
              <a:gd name="connsiteX0" fmla="*/ 0 w 1382950"/>
              <a:gd name="connsiteY0" fmla="*/ 0 h 309466"/>
              <a:gd name="connsiteX1" fmla="*/ 1382950 w 1382950"/>
              <a:gd name="connsiteY1" fmla="*/ 0 h 309466"/>
              <a:gd name="connsiteX2" fmla="*/ 1382950 w 1382950"/>
              <a:gd name="connsiteY2" fmla="*/ 309466 h 309466"/>
              <a:gd name="connsiteX3" fmla="*/ 0 w 1382950"/>
              <a:gd name="connsiteY3" fmla="*/ 309466 h 309466"/>
              <a:gd name="connsiteX4" fmla="*/ 0 w 1382950"/>
              <a:gd name="connsiteY4" fmla="*/ 0 h 309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950" h="309466">
                <a:moveTo>
                  <a:pt x="0" y="0"/>
                </a:moveTo>
                <a:lnTo>
                  <a:pt x="1382950" y="0"/>
                </a:lnTo>
                <a:lnTo>
                  <a:pt x="1382950" y="309466"/>
                </a:lnTo>
                <a:lnTo>
                  <a:pt x="0" y="309466"/>
                </a:lnTo>
                <a:lnTo>
                  <a:pt x="0" y="0"/>
                </a:lnTo>
                <a:close/>
              </a:path>
            </a:pathLst>
          </a:custGeom>
        </p:spPr>
      </p:pic>
      <p:pic>
        <p:nvPicPr>
          <p:cNvPr id="80" name="Do not delete">
            <a:extLst>
              <a:ext uri="{FF2B5EF4-FFF2-40B4-BE49-F238E27FC236}">
                <a16:creationId xmlns:a16="http://schemas.microsoft.com/office/drawing/2014/main" id="{9CCC8496-959C-4E39-B3AC-0B954F7CE8A0}"/>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l="98262" t="16790" b="16380"/>
          <a:stretch/>
        </p:blipFill>
        <p:spPr>
          <a:xfrm>
            <a:off x="8964488"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sp>
        <p:nvSpPr>
          <p:cNvPr id="4" name="Rounded Rectangle 3"/>
          <p:cNvSpPr/>
          <p:nvPr/>
        </p:nvSpPr>
        <p:spPr>
          <a:xfrm>
            <a:off x="467544" y="2155483"/>
            <a:ext cx="2003307"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schemeClr val="tx1"/>
                </a:solidFill>
                <a:latin typeface="Aharoni" pitchFamily="2" charset="-79"/>
                <a:cs typeface="Aharoni" pitchFamily="2" charset="-79"/>
              </a:rPr>
              <a:t>A. mum</a:t>
            </a:r>
            <a:endParaRPr lang="vi-VN" sz="3600">
              <a:solidFill>
                <a:schemeClr val="tx1"/>
              </a:solidFill>
              <a:cs typeface="Aharoni" pitchFamily="2" charset="-79"/>
            </a:endParaRPr>
          </a:p>
        </p:txBody>
      </p:sp>
      <p:sp>
        <p:nvSpPr>
          <p:cNvPr id="34" name="Rounded Rectangle 33"/>
          <p:cNvSpPr/>
          <p:nvPr/>
        </p:nvSpPr>
        <p:spPr>
          <a:xfrm>
            <a:off x="2710144" y="2155482"/>
            <a:ext cx="2003307"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schemeClr val="tx1"/>
                </a:solidFill>
                <a:latin typeface="Aharoni" pitchFamily="2" charset="-79"/>
                <a:cs typeface="Aharoni" pitchFamily="2" charset="-79"/>
              </a:rPr>
              <a:t>B. dad</a:t>
            </a:r>
            <a:endParaRPr lang="vi-VN" sz="3600">
              <a:solidFill>
                <a:schemeClr val="tx1"/>
              </a:solidFill>
              <a:cs typeface="Aharoni" pitchFamily="2" charset="-79"/>
            </a:endParaRPr>
          </a:p>
        </p:txBody>
      </p:sp>
      <p:sp>
        <p:nvSpPr>
          <p:cNvPr id="35" name="Rounded Rectangle 34"/>
          <p:cNvSpPr/>
          <p:nvPr/>
        </p:nvSpPr>
        <p:spPr>
          <a:xfrm>
            <a:off x="467545" y="3157152"/>
            <a:ext cx="2003307"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schemeClr val="tx1"/>
                </a:solidFill>
                <a:latin typeface="Aharoni" pitchFamily="2" charset="-79"/>
                <a:cs typeface="Aharoni" pitchFamily="2" charset="-79"/>
              </a:rPr>
              <a:t>C. cool</a:t>
            </a:r>
            <a:endParaRPr lang="vi-VN" sz="3600">
              <a:solidFill>
                <a:schemeClr val="tx1"/>
              </a:solidFill>
              <a:cs typeface="Aharoni" pitchFamily="2" charset="-79"/>
            </a:endParaRPr>
          </a:p>
        </p:txBody>
      </p:sp>
      <p:sp>
        <p:nvSpPr>
          <p:cNvPr id="36" name="Rounded Rectangle 35"/>
          <p:cNvSpPr/>
          <p:nvPr/>
        </p:nvSpPr>
        <p:spPr>
          <a:xfrm>
            <a:off x="2710145" y="3157151"/>
            <a:ext cx="2003307"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schemeClr val="tx1"/>
                </a:solidFill>
                <a:latin typeface="Aharoni" pitchFamily="2" charset="-79"/>
                <a:cs typeface="Aharoni" pitchFamily="2" charset="-79"/>
              </a:rPr>
              <a:t>D. sister</a:t>
            </a:r>
            <a:endParaRPr lang="vi-VN" sz="3600">
              <a:solidFill>
                <a:schemeClr val="tx1"/>
              </a:solidFill>
              <a:cs typeface="Aharoni" pitchFamily="2" charset="-79"/>
            </a:endParaRPr>
          </a:p>
        </p:txBody>
      </p:sp>
      <p:pic>
        <p:nvPicPr>
          <p:cNvPr id="8" name="Picture 7"/>
          <p:cNvPicPr>
            <a:picLocks noChangeAspect="1"/>
          </p:cNvPicPr>
          <p:nvPr/>
        </p:nvPicPr>
        <p:blipFill rotWithShape="1">
          <a:blip r:embed="rId16" cstate="print">
            <a:extLst>
              <a:ext uri="{28A0092B-C50C-407E-A947-70E740481C1C}">
                <a14:useLocalDpi xmlns:a14="http://schemas.microsoft.com/office/drawing/2010/main" val="0"/>
              </a:ext>
            </a:extLst>
          </a:blip>
          <a:srcRect r="54833"/>
          <a:stretch/>
        </p:blipFill>
        <p:spPr>
          <a:xfrm>
            <a:off x="1658599" y="5270181"/>
            <a:ext cx="829464" cy="1011317"/>
          </a:xfrm>
          <a:prstGeom prst="rect">
            <a:avLst/>
          </a:prstGeom>
        </p:spPr>
      </p:pic>
      <p:pic>
        <p:nvPicPr>
          <p:cNvPr id="9" name="Picture 8"/>
          <p:cNvPicPr>
            <a:picLocks noChangeAspect="1"/>
          </p:cNvPicPr>
          <p:nvPr/>
        </p:nvPicPr>
        <p:blipFill rotWithShape="1">
          <a:blip r:embed="rId17" cstate="print">
            <a:extLst>
              <a:ext uri="{28A0092B-C50C-407E-A947-70E740481C1C}">
                <a14:useLocalDpi xmlns:a14="http://schemas.microsoft.com/office/drawing/2010/main" val="0"/>
              </a:ext>
            </a:extLst>
          </a:blip>
          <a:srcRect l="49490"/>
          <a:stretch/>
        </p:blipFill>
        <p:spPr>
          <a:xfrm>
            <a:off x="2680449" y="5270182"/>
            <a:ext cx="629158" cy="685944"/>
          </a:xfrm>
          <a:prstGeom prst="rect">
            <a:avLst/>
          </a:prstGeom>
        </p:spPr>
      </p:pic>
      <p:pic>
        <p:nvPicPr>
          <p:cNvPr id="44" name="Picture 43"/>
          <p:cNvPicPr>
            <a:picLocks noChangeAspect="1"/>
          </p:cNvPicPr>
          <p:nvPr/>
        </p:nvPicPr>
        <p:blipFill rotWithShape="1">
          <a:blip r:embed="rId17" cstate="print">
            <a:extLst>
              <a:ext uri="{28A0092B-C50C-407E-A947-70E740481C1C}">
                <a14:useLocalDpi xmlns:a14="http://schemas.microsoft.com/office/drawing/2010/main" val="0"/>
              </a:ext>
            </a:extLst>
          </a:blip>
          <a:srcRect l="49490"/>
          <a:stretch/>
        </p:blipFill>
        <p:spPr>
          <a:xfrm>
            <a:off x="2832849" y="5422582"/>
            <a:ext cx="629158" cy="685944"/>
          </a:xfrm>
          <a:prstGeom prst="rect">
            <a:avLst/>
          </a:prstGeom>
        </p:spPr>
      </p:pic>
      <p:pic>
        <p:nvPicPr>
          <p:cNvPr id="45" name="Picture 44"/>
          <p:cNvPicPr>
            <a:picLocks noChangeAspect="1"/>
          </p:cNvPicPr>
          <p:nvPr/>
        </p:nvPicPr>
        <p:blipFill rotWithShape="1">
          <a:blip r:embed="rId17" cstate="print">
            <a:extLst>
              <a:ext uri="{28A0092B-C50C-407E-A947-70E740481C1C}">
                <a14:useLocalDpi xmlns:a14="http://schemas.microsoft.com/office/drawing/2010/main" val="0"/>
              </a:ext>
            </a:extLst>
          </a:blip>
          <a:srcRect l="49490"/>
          <a:stretch/>
        </p:blipFill>
        <p:spPr>
          <a:xfrm>
            <a:off x="2985249" y="5574982"/>
            <a:ext cx="629158" cy="685944"/>
          </a:xfrm>
          <a:prstGeom prst="rect">
            <a:avLst/>
          </a:prstGeom>
        </p:spPr>
      </p:pic>
      <p:sp>
        <p:nvSpPr>
          <p:cNvPr id="10" name="Right Arrow 9"/>
          <p:cNvSpPr/>
          <p:nvPr/>
        </p:nvSpPr>
        <p:spPr>
          <a:xfrm>
            <a:off x="8244436" y="4443958"/>
            <a:ext cx="414338" cy="360040"/>
          </a:xfrm>
          <a:prstGeom prst="rightArrow">
            <a:avLst/>
          </a:prstGeom>
          <a:solidFill>
            <a:srgbClr val="92D050"/>
          </a:solid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pic>
        <p:nvPicPr>
          <p:cNvPr id="2" name="bensound-littleidea.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8"/>
          <a:stretch>
            <a:fillRect/>
          </a:stretch>
        </p:blipFill>
        <p:spPr>
          <a:xfrm>
            <a:off x="-1908720" y="351443"/>
            <a:ext cx="609600" cy="609600"/>
          </a:xfrm>
          <a:prstGeom prst="rect">
            <a:avLst/>
          </a:prstGeom>
        </p:spPr>
      </p:pic>
      <p:pic>
        <p:nvPicPr>
          <p:cNvPr id="33" name="Picture 32">
            <a:extLst>
              <a:ext uri="{FF2B5EF4-FFF2-40B4-BE49-F238E27FC236}">
                <a16:creationId xmlns:a16="http://schemas.microsoft.com/office/drawing/2014/main" id="{2FF2BF49-6048-47B6-B0C3-0FAB11757D6D}"/>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41006" y="721737"/>
            <a:ext cx="5837410" cy="1040381"/>
          </a:xfrm>
          <a:prstGeom prst="rect">
            <a:avLst/>
          </a:prstGeom>
          <a:ln>
            <a:noFill/>
          </a:ln>
          <a:effectLst>
            <a:softEdge rad="112500"/>
          </a:effectLst>
        </p:spPr>
      </p:pic>
      <p:pic>
        <p:nvPicPr>
          <p:cNvPr id="37" name="Picture 36">
            <a:extLst>
              <a:ext uri="{FF2B5EF4-FFF2-40B4-BE49-F238E27FC236}">
                <a16:creationId xmlns:a16="http://schemas.microsoft.com/office/drawing/2014/main" id="{77288C4A-6247-4C91-B74B-A38CDBD71BEE}"/>
              </a:ext>
            </a:extLst>
          </p:cNvPr>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1502307389"/>
      </p:ext>
    </p:extLst>
  </p:cSld>
  <p:clrMapOvr>
    <a:masterClrMapping/>
  </p:clrMapOvr>
  <mc:AlternateContent xmlns:mc="http://schemas.openxmlformats.org/markup-compatibility/2006" xmlns:p14="http://schemas.microsoft.com/office/powerpoint/2010/main">
    <mc:Choice Requires="p14">
      <p:transition spd="med" p14:dur="700">
        <p:fade/>
        <p:sndAc>
          <p:stSnd>
            <p:snd r:embed="rId6" name="click.wav"/>
          </p:stSnd>
        </p:sndAc>
      </p:transition>
    </mc:Choice>
    <mc:Fallback xmlns="">
      <p:transition spd="med">
        <p:fade/>
        <p:sndAc>
          <p:stSnd>
            <p:snd r:embed="rId23"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0" presetClass="entr" presetSubtype="0" fill="hold" nodeType="withEffect">
                                  <p:stCondLst>
                                    <p:cond delay="0"/>
                                  </p:stCondLst>
                                  <p:childTnLst>
                                    <p:set>
                                      <p:cBhvr>
                                        <p:cTn id="8" dur="1" fill="hold">
                                          <p:stCondLst>
                                            <p:cond delay="0"/>
                                          </p:stCondLst>
                                        </p:cTn>
                                        <p:tgtEl>
                                          <p:spTgt spid="78"/>
                                        </p:tgtEl>
                                        <p:attrNameLst>
                                          <p:attrName>style.visibility</p:attrName>
                                        </p:attrNameLst>
                                      </p:cBhvr>
                                      <p:to>
                                        <p:strVal val="visible"/>
                                      </p:to>
                                    </p:set>
                                    <p:animEffect transition="in" filter="fade">
                                      <p:cBhvr>
                                        <p:cTn id="9" dur="500"/>
                                        <p:tgtEl>
                                          <p:spTgt spid="78"/>
                                        </p:tgtEl>
                                      </p:cBhvr>
                                    </p:animEffect>
                                  </p:childTnLst>
                                </p:cTn>
                              </p:par>
                              <p:par>
                                <p:cTn id="10" presetID="10" presetClass="entr" presetSubtype="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par>
                                <p:cTn id="13" presetID="10" presetClass="entr" presetSubtype="0" fill="hold" nodeType="with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childTnLst>
                                </p:cTn>
                              </p:par>
                              <p:par>
                                <p:cTn id="16" presetID="63" presetClass="path" presetSubtype="0" accel="50000" decel="50000" fill="hold" nodeType="withEffect">
                                  <p:stCondLst>
                                    <p:cond delay="0"/>
                                  </p:stCondLst>
                                  <p:childTnLst>
                                    <p:animMotion origin="layout" path="M 1.94444E-6 0 L 0.37604 0 " pathEditMode="relative" rAng="0" ptsTypes="AA">
                                      <p:cBhvr>
                                        <p:cTn id="17" dur="750" spd="-100000" fill="hold"/>
                                        <p:tgtEl>
                                          <p:spTgt spid="78"/>
                                        </p:tgtEl>
                                        <p:attrNameLst>
                                          <p:attrName>ppt_x</p:attrName>
                                          <p:attrName>ppt_y</p:attrName>
                                        </p:attrNameLst>
                                      </p:cBhvr>
                                      <p:rCtr x="18802" y="0"/>
                                    </p:animMotion>
                                  </p:childTnLst>
                                </p:cTn>
                              </p:par>
                              <p:par>
                                <p:cTn id="18" presetID="63" presetClass="path" presetSubtype="0" accel="50000" decel="50000" fill="hold" nodeType="withEffect">
                                  <p:stCondLst>
                                    <p:cond delay="0"/>
                                  </p:stCondLst>
                                  <p:childTnLst>
                                    <p:animMotion origin="layout" path="M 3.33333E-6 0 L 0.37691 0 " pathEditMode="relative" rAng="0" ptsTypes="AA">
                                      <p:cBhvr>
                                        <p:cTn id="19" dur="750" spd="-100000" fill="hold"/>
                                        <p:tgtEl>
                                          <p:spTgt spid="56"/>
                                        </p:tgtEl>
                                        <p:attrNameLst>
                                          <p:attrName>ppt_x</p:attrName>
                                          <p:attrName>ppt_y</p:attrName>
                                        </p:attrNameLst>
                                      </p:cBhvr>
                                      <p:rCtr x="18837" y="0"/>
                                    </p:animMotion>
                                  </p:childTnLst>
                                </p:cTn>
                              </p:par>
                              <p:par>
                                <p:cTn id="20" presetID="63" presetClass="path" presetSubtype="0" accel="50000" decel="50000" fill="hold" nodeType="withEffect">
                                  <p:stCondLst>
                                    <p:cond delay="0"/>
                                  </p:stCondLst>
                                  <p:childTnLst>
                                    <p:animMotion origin="layout" path="M -2.22222E-6 3.58025E-6 L 0.37604 3.58025E-6 " pathEditMode="relative" rAng="0" ptsTypes="AA">
                                      <p:cBhvr>
                                        <p:cTn id="21" dur="750" spd="-100000" fill="hold"/>
                                        <p:tgtEl>
                                          <p:spTgt spid="79"/>
                                        </p:tgtEl>
                                        <p:attrNameLst>
                                          <p:attrName>ppt_x</p:attrName>
                                          <p:attrName>ppt_y</p:attrName>
                                        </p:attrNameLst>
                                      </p:cBhvr>
                                      <p:rCtr x="18802" y="0"/>
                                    </p:animMotion>
                                  </p:childTnLst>
                                </p:cTn>
                              </p:par>
                              <p:par>
                                <p:cTn id="22" presetID="63" presetClass="path" presetSubtype="0" accel="50000" decel="50000" fill="hold" nodeType="withEffect">
                                  <p:stCondLst>
                                    <p:cond delay="700"/>
                                  </p:stCondLst>
                                  <p:childTnLst>
                                    <p:animMotion origin="layout" path="M -2.22222E-6 3.58025E-6 L 0.37656 3.58025E-6 " pathEditMode="relative" rAng="0" ptsTypes="AA">
                                      <p:cBhvr>
                                        <p:cTn id="23" dur="750" fill="hold"/>
                                        <p:tgtEl>
                                          <p:spTgt spid="79"/>
                                        </p:tgtEl>
                                        <p:attrNameLst>
                                          <p:attrName>ppt_x</p:attrName>
                                          <p:attrName>ppt_y</p:attrName>
                                        </p:attrNameLst>
                                      </p:cBhvr>
                                      <p:rCtr x="18819" y="0"/>
                                    </p:animMotion>
                                  </p:childTnLst>
                                </p:cTn>
                              </p:par>
                              <p:par>
                                <p:cTn id="24" presetID="63" presetClass="path" presetSubtype="0" accel="50000" decel="50000" fill="hold" nodeType="withEffect">
                                  <p:stCondLst>
                                    <p:cond delay="700"/>
                                  </p:stCondLst>
                                  <p:childTnLst>
                                    <p:animMotion origin="layout" path="M 0.00156 0 L 0.37899 0 " pathEditMode="relative" rAng="0" ptsTypes="AA">
                                      <p:cBhvr>
                                        <p:cTn id="25" dur="750" fill="hold"/>
                                        <p:tgtEl>
                                          <p:spTgt spid="56"/>
                                        </p:tgtEl>
                                        <p:attrNameLst>
                                          <p:attrName>ppt_x</p:attrName>
                                          <p:attrName>ppt_y</p:attrName>
                                        </p:attrNameLst>
                                      </p:cBhvr>
                                      <p:rCtr x="18872" y="0"/>
                                    </p:animMotion>
                                  </p:childTnLst>
                                </p:cTn>
                              </p:par>
                            </p:childTnLst>
                          </p:cTn>
                        </p:par>
                        <p:par>
                          <p:cTn id="26" fill="hold">
                            <p:stCondLst>
                              <p:cond delay="145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1950"/>
                            </p:stCondLst>
                            <p:childTnLst>
                              <p:par>
                                <p:cTn id="31" presetID="10"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par>
                          <p:cTn id="34" fill="hold">
                            <p:stCondLst>
                              <p:cond delay="245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2950"/>
                            </p:stCondLst>
                            <p:childTnLst>
                              <p:par>
                                <p:cTn id="39" presetID="10" presetClass="entr" presetSubtype="0"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2" restart="whenNotActive" fill="hold" evtFilter="cancelBubble" nodeType="interactiveSeq">
                <p:stCondLst>
                  <p:cond evt="onClick" delay="0">
                    <p:tgtEl>
                      <p:spTgt spid="4"/>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3.88889E-6 -3.0577E-6 L 0.03698 -0.59457 " pathEditMode="relative" rAng="0" ptsTypes="AA">
                                      <p:cBhvr>
                                        <p:cTn id="46" dur="500" fill="hold"/>
                                        <p:tgtEl>
                                          <p:spTgt spid="8"/>
                                        </p:tgtEl>
                                        <p:attrNameLst>
                                          <p:attrName>ppt_x</p:attrName>
                                          <p:attrName>ppt_y</p:attrName>
                                        </p:attrNameLst>
                                      </p:cBhvr>
                                      <p:rCtr x="1840" y="-29744"/>
                                    </p:animMotion>
                                  </p:childTnLst>
                                  <p:subTnLst>
                                    <p:audio>
                                      <p:cMediaNode vol="15000">
                                        <p:cTn display="0" masterRel="sameClick">
                                          <p:stCondLst>
                                            <p:cond evt="begin" delay="0">
                                              <p:tn val="45"/>
                                            </p:cond>
                                          </p:stCondLst>
                                          <p:endCondLst>
                                            <p:cond evt="onStopAudio" delay="0">
                                              <p:tgtEl>
                                                <p:sldTgt/>
                                              </p:tgtEl>
                                            </p:cond>
                                          </p:endCondLst>
                                        </p:cTn>
                                        <p:tgtEl>
                                          <p:sndTgt r:embed="rId7" name="applause.wav"/>
                                        </p:tgtEl>
                                      </p:cMediaNode>
                                    </p:audio>
                                  </p:subTnLst>
                                </p:cTn>
                              </p:par>
                            </p:childTnLst>
                          </p:cTn>
                        </p:par>
                      </p:childTnLst>
                    </p:cTn>
                  </p:par>
                </p:childTnLst>
              </p:cTn>
              <p:nextCondLst>
                <p:cond evt="onClick" delay="0">
                  <p:tgtEl>
                    <p:spTgt spid="4"/>
                  </p:tgtEl>
                </p:cond>
              </p:nextCondLst>
            </p:seq>
            <p:seq concurrent="1" nextAc="seek">
              <p:cTn id="47" restart="whenNotActive" fill="hold" evtFilter="cancelBubble" nodeType="interactiveSeq">
                <p:stCondLst>
                  <p:cond evt="onClick" delay="0">
                    <p:tgtEl>
                      <p:spTgt spid="34"/>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nodeType="clickEffect">
                                  <p:stCondLst>
                                    <p:cond delay="0"/>
                                  </p:stCondLst>
                                  <p:childTnLst>
                                    <p:animMotion origin="layout" path="M -5.55556E-7 -1.28973E-6 L 0.18038 -0.5631 " pathEditMode="relative" rAng="0" ptsTypes="AA">
                                      <p:cBhvr>
                                        <p:cTn id="51" dur="500" fill="hold"/>
                                        <p:tgtEl>
                                          <p:spTgt spid="9"/>
                                        </p:tgtEl>
                                        <p:attrNameLst>
                                          <p:attrName>ppt_x</p:attrName>
                                          <p:attrName>ppt_y</p:attrName>
                                        </p:attrNameLst>
                                      </p:cBhvr>
                                      <p:rCtr x="9010" y="-28170"/>
                                    </p:animMotion>
                                  </p:childTnLst>
                                  <p:subTnLst>
                                    <p:audio>
                                      <p:cMediaNode>
                                        <p:cTn display="0" masterRel="sameClick">
                                          <p:stCondLst>
                                            <p:cond evt="begin" delay="0">
                                              <p:tn val="50"/>
                                            </p:cond>
                                          </p:stCondLst>
                                          <p:endCondLst>
                                            <p:cond evt="onStopAudio" delay="0">
                                              <p:tgtEl>
                                                <p:sldTgt/>
                                              </p:tgtEl>
                                            </p:cond>
                                          </p:endCondLst>
                                        </p:cTn>
                                        <p:tgtEl>
                                          <p:sndTgt r:embed="rId8" name="voltage.wav"/>
                                        </p:tgtEl>
                                      </p:cMediaNode>
                                    </p:audio>
                                  </p:subTnLst>
                                </p:cTn>
                              </p:par>
                            </p:childTnLst>
                          </p:cTn>
                        </p:par>
                      </p:childTnLst>
                    </p:cTn>
                  </p:par>
                </p:childTnLst>
              </p:cTn>
              <p:nextCondLst>
                <p:cond evt="onClick" delay="0">
                  <p:tgtEl>
                    <p:spTgt spid="34"/>
                  </p:tgtEl>
                </p:cond>
              </p:nextCondLst>
            </p:seq>
            <p:seq concurrent="1" nextAc="seek">
              <p:cTn id="52" restart="whenNotActive" fill="hold" evtFilter="cancelBubble" nodeType="interactiveSeq">
                <p:stCondLst>
                  <p:cond evt="onClick" delay="0">
                    <p:tgtEl>
                      <p:spTgt spid="35"/>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nodeType="clickEffect">
                                  <p:stCondLst>
                                    <p:cond delay="0"/>
                                  </p:stCondLst>
                                  <p:childTnLst>
                                    <p:animMotion origin="layout" path="M 2.77778E-6 -4.00616E-7 L -0.08038 -0.38243 " pathEditMode="relative" rAng="0" ptsTypes="AA">
                                      <p:cBhvr>
                                        <p:cTn id="56" dur="500" fill="hold"/>
                                        <p:tgtEl>
                                          <p:spTgt spid="44"/>
                                        </p:tgtEl>
                                        <p:attrNameLst>
                                          <p:attrName>ppt_x</p:attrName>
                                          <p:attrName>ppt_y</p:attrName>
                                        </p:attrNameLst>
                                      </p:cBhvr>
                                      <p:rCtr x="-4028" y="-19137"/>
                                    </p:animMotion>
                                  </p:childTnLst>
                                  <p:subTnLst>
                                    <p:audio>
                                      <p:cMediaNode>
                                        <p:cTn display="0" masterRel="sameClick">
                                          <p:stCondLst>
                                            <p:cond evt="begin" delay="0">
                                              <p:tn val="55"/>
                                            </p:cond>
                                          </p:stCondLst>
                                          <p:endCondLst>
                                            <p:cond evt="onStopAudio" delay="0">
                                              <p:tgtEl>
                                                <p:sldTgt/>
                                              </p:tgtEl>
                                            </p:cond>
                                          </p:endCondLst>
                                        </p:cTn>
                                        <p:tgtEl>
                                          <p:sndTgt r:embed="rId8" name="voltage.wav"/>
                                        </p:tgtEl>
                                      </p:cMediaNode>
                                    </p:audio>
                                  </p:subTnLst>
                                </p:cTn>
                              </p:par>
                            </p:childTnLst>
                          </p:cTn>
                        </p:par>
                      </p:childTnLst>
                    </p:cTn>
                  </p:par>
                </p:childTnLst>
              </p:cTn>
              <p:nextCondLst>
                <p:cond evt="onClick" delay="0">
                  <p:tgtEl>
                    <p:spTgt spid="35"/>
                  </p:tgtEl>
                </p:cond>
              </p:nextCondLst>
            </p:seq>
            <p:seq concurrent="1" nextAc="seek">
              <p:cTn id="57" restart="whenNotActive" fill="hold" evtFilter="cancelBubble" nodeType="interactiveSeq">
                <p:stCondLst>
                  <p:cond evt="onClick" delay="0">
                    <p:tgtEl>
                      <p:spTgt spid="36"/>
                    </p:tgtEl>
                  </p:cond>
                </p:stCondLst>
                <p:endSync evt="end" delay="0">
                  <p:rtn val="all"/>
                </p:endSync>
                <p:childTnLst>
                  <p:par>
                    <p:cTn id="58" fill="hold">
                      <p:stCondLst>
                        <p:cond delay="0"/>
                      </p:stCondLst>
                      <p:childTnLst>
                        <p:par>
                          <p:cTn id="59" fill="hold">
                            <p:stCondLst>
                              <p:cond delay="0"/>
                            </p:stCondLst>
                            <p:childTnLst>
                              <p:par>
                                <p:cTn id="60" presetID="42" presetClass="path" presetSubtype="0" accel="50000" decel="50000" fill="hold" nodeType="clickEffect">
                                  <p:stCondLst>
                                    <p:cond delay="0"/>
                                  </p:stCondLst>
                                  <p:childTnLst>
                                    <p:animMotion origin="layout" path="M -3.88889E-6 -4.37596E-6 L 0.14705 -0.41201 " pathEditMode="relative" rAng="0" ptsTypes="AA">
                                      <p:cBhvr>
                                        <p:cTn id="61" dur="500" fill="hold"/>
                                        <p:tgtEl>
                                          <p:spTgt spid="45"/>
                                        </p:tgtEl>
                                        <p:attrNameLst>
                                          <p:attrName>ppt_x</p:attrName>
                                          <p:attrName>ppt_y</p:attrName>
                                        </p:attrNameLst>
                                      </p:cBhvr>
                                      <p:rCtr x="7344" y="-20616"/>
                                    </p:animMotion>
                                  </p:childTnLst>
                                  <p:subTnLst>
                                    <p:audio>
                                      <p:cMediaNode>
                                        <p:cTn display="0" masterRel="sameClick">
                                          <p:stCondLst>
                                            <p:cond evt="begin" delay="0">
                                              <p:tn val="60"/>
                                            </p:cond>
                                          </p:stCondLst>
                                          <p:endCondLst>
                                            <p:cond evt="onStopAudio" delay="0">
                                              <p:tgtEl>
                                                <p:sldTgt/>
                                              </p:tgtEl>
                                            </p:cond>
                                          </p:endCondLst>
                                        </p:cTn>
                                        <p:tgtEl>
                                          <p:sndTgt r:embed="rId8" name="voltage.wav"/>
                                        </p:tgtEl>
                                      </p:cMediaNode>
                                    </p:audio>
                                  </p:subTnLst>
                                </p:cTn>
                              </p:par>
                            </p:childTnLst>
                          </p:cTn>
                        </p:par>
                      </p:childTnLst>
                    </p:cTn>
                  </p:par>
                </p:childTnLst>
              </p:cTn>
              <p:nextCondLst>
                <p:cond evt="onClick" delay="0">
                  <p:tgtEl>
                    <p:spTgt spid="36"/>
                  </p:tgtEl>
                </p:cond>
              </p:nextCondLst>
            </p:seq>
            <p:audio>
              <p:cMediaNode vol="45283" numSld="5">
                <p:cTn id="62" fill="hold" display="0">
                  <p:stCondLst>
                    <p:cond delay="indefinite"/>
                  </p:stCondLst>
                  <p:endCondLst>
                    <p:cond evt="onStopAudio" delay="0">
                      <p:tgtEl>
                        <p:sldTgt/>
                      </p:tgtEl>
                    </p:cond>
                  </p:endCondLst>
                </p:cTn>
                <p:tgtEl>
                  <p:spTgt spid="2"/>
                </p:tgtEl>
              </p:cMediaNode>
            </p:audio>
          </p:childTnLst>
        </p:cTn>
      </p:par>
    </p:tnLst>
    <p:bldLst>
      <p:bldP spid="4" grpId="0" animBg="1"/>
      <p:bldP spid="34" grpId="0" animBg="1"/>
      <p:bldP spid="35" grpId="0" animBg="1"/>
      <p:bldP spid="3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Graphic 41">
            <a:extLst>
              <a:ext uri="{FF2B5EF4-FFF2-40B4-BE49-F238E27FC236}">
                <a16:creationId xmlns:a16="http://schemas.microsoft.com/office/drawing/2014/main" id="{9C122C4E-BD17-4726-9900-9667A141DB33}"/>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36512" y="-1"/>
            <a:ext cx="9180512"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5" name="Rectangle: Rounded Corners 4">
            <a:extLst>
              <a:ext uri="{FF2B5EF4-FFF2-40B4-BE49-F238E27FC236}">
                <a16:creationId xmlns:a16="http://schemas.microsoft.com/office/drawing/2014/main" id="{CDECBC82-A3E1-4632-886E-BA99275C4E6E}"/>
              </a:ext>
            </a:extLst>
          </p:cNvPr>
          <p:cNvSpPr/>
          <p:nvPr/>
        </p:nvSpPr>
        <p:spPr>
          <a:xfrm>
            <a:off x="300480" y="258944"/>
            <a:ext cx="8543042" cy="4625615"/>
          </a:xfrm>
          <a:prstGeom prst="roundRect">
            <a:avLst>
              <a:gd name="adj" fmla="val 33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grpSp>
        <p:nvGrpSpPr>
          <p:cNvPr id="3" name="Nhóm 2">
            <a:extLst>
              <a:ext uri="{FF2B5EF4-FFF2-40B4-BE49-F238E27FC236}">
                <a16:creationId xmlns:a16="http://schemas.microsoft.com/office/drawing/2014/main" id="{E549B276-A923-43A4-8D90-F3D9306D62AD}"/>
              </a:ext>
            </a:extLst>
          </p:cNvPr>
          <p:cNvGrpSpPr/>
          <p:nvPr/>
        </p:nvGrpSpPr>
        <p:grpSpPr>
          <a:xfrm>
            <a:off x="4283968" y="145585"/>
            <a:ext cx="510658" cy="510658"/>
            <a:chOff x="5762523" y="28518"/>
            <a:chExt cx="680877" cy="680877"/>
          </a:xfrm>
        </p:grpSpPr>
        <p:sp>
          <p:nvSpPr>
            <p:cNvPr id="6" name="Icon white background">
              <a:extLst>
                <a:ext uri="{FF2B5EF4-FFF2-40B4-BE49-F238E27FC236}">
                  <a16:creationId xmlns:a16="http://schemas.microsoft.com/office/drawing/2014/main" id="{B7612563-F547-493F-88FE-FC52797AA752}"/>
                </a:ext>
              </a:extLst>
            </p:cNvPr>
            <p:cNvSpPr/>
            <p:nvPr/>
          </p:nvSpPr>
          <p:spPr>
            <a:xfrm>
              <a:off x="5762523" y="28518"/>
              <a:ext cx="680877" cy="680877"/>
            </a:xfrm>
            <a:prstGeom prst="ellipse">
              <a:avLst/>
            </a:prstGeom>
            <a:solidFill>
              <a:schemeClr val="bg1"/>
            </a:solidFill>
            <a:ln>
              <a:noFill/>
            </a:ln>
            <a:effectLst>
              <a:glow rad="101600">
                <a:srgbClr val="F4B183">
                  <a:alpha val="60000"/>
                </a:srgbClr>
              </a:glow>
              <a:outerShdw blurRad="266700" dist="101600" dir="5400000" sx="85000" sy="85000" algn="ctr" rotWithShape="0">
                <a:srgbClr val="F48093">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84"/>
              <a:endParaRPr lang="en-PH" sz="1400">
                <a:solidFill>
                  <a:prstClr val="white"/>
                </a:solidFill>
              </a:endParaRPr>
            </a:p>
          </p:txBody>
        </p:sp>
        <p:pic>
          <p:nvPicPr>
            <p:cNvPr id="7" name="Icon header">
              <a:extLst>
                <a:ext uri="{FF2B5EF4-FFF2-40B4-BE49-F238E27FC236}">
                  <a16:creationId xmlns:a16="http://schemas.microsoft.com/office/drawing/2014/main" id="{BA7AE997-6A5D-4F91-AA9E-23074A1A4759}"/>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5937039" y="162376"/>
              <a:ext cx="317921" cy="418983"/>
            </a:xfrm>
            <a:prstGeom prst="rect">
              <a:avLst/>
            </a:prstGeom>
          </p:spPr>
        </p:pic>
      </p:grpSp>
      <p:grpSp>
        <p:nvGrpSpPr>
          <p:cNvPr id="56" name="Hand">
            <a:extLst>
              <a:ext uri="{FF2B5EF4-FFF2-40B4-BE49-F238E27FC236}">
                <a16:creationId xmlns:a16="http://schemas.microsoft.com/office/drawing/2014/main" id="{F19896F8-5F55-4E0A-B5AA-29AC75BB5F73}"/>
              </a:ext>
            </a:extLst>
          </p:cNvPr>
          <p:cNvGrpSpPr/>
          <p:nvPr/>
        </p:nvGrpSpPr>
        <p:grpSpPr>
          <a:xfrm flipH="1">
            <a:off x="6932368" y="1928426"/>
            <a:ext cx="5488504" cy="1543049"/>
            <a:chOff x="-515201" y="777412"/>
            <a:chExt cx="5488504" cy="1543049"/>
          </a:xfrm>
        </p:grpSpPr>
        <p:sp>
          <p:nvSpPr>
            <p:cNvPr id="57" name="Rectangle 56">
              <a:extLst>
                <a:ext uri="{FF2B5EF4-FFF2-40B4-BE49-F238E27FC236}">
                  <a16:creationId xmlns:a16="http://schemas.microsoft.com/office/drawing/2014/main" id="{A74AF7BC-2E3B-494C-8E88-DC0A62601BA6}"/>
                </a:ext>
              </a:extLst>
            </p:cNvPr>
            <p:cNvSpPr/>
            <p:nvPr/>
          </p:nvSpPr>
          <p:spPr>
            <a:xfrm>
              <a:off x="-515201" y="1087848"/>
              <a:ext cx="2450029" cy="1033756"/>
            </a:xfrm>
            <a:prstGeom prst="rect">
              <a:avLst/>
            </a:prstGeom>
            <a:solidFill>
              <a:srgbClr val="FFCE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sp>
          <p:nvSpPr>
            <p:cNvPr id="58" name="Rectangle 57">
              <a:extLst>
                <a:ext uri="{FF2B5EF4-FFF2-40B4-BE49-F238E27FC236}">
                  <a16:creationId xmlns:a16="http://schemas.microsoft.com/office/drawing/2014/main" id="{2EA25168-6052-4F62-AEDD-E48E764A1C1D}"/>
                </a:ext>
              </a:extLst>
            </p:cNvPr>
            <p:cNvSpPr/>
            <p:nvPr/>
          </p:nvSpPr>
          <p:spPr>
            <a:xfrm>
              <a:off x="-515201" y="1977864"/>
              <a:ext cx="2452408" cy="143740"/>
            </a:xfrm>
            <a:prstGeom prst="rect">
              <a:avLst/>
            </a:prstGeom>
            <a:solidFill>
              <a:srgbClr val="FFB0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grpSp>
          <p:nvGrpSpPr>
            <p:cNvPr id="59" name="Graphic 50">
              <a:extLst>
                <a:ext uri="{FF2B5EF4-FFF2-40B4-BE49-F238E27FC236}">
                  <a16:creationId xmlns:a16="http://schemas.microsoft.com/office/drawing/2014/main" id="{3112BE74-F8CD-404E-9BDE-5BBF1A69D70B}"/>
                </a:ext>
              </a:extLst>
            </p:cNvPr>
            <p:cNvGrpSpPr/>
            <p:nvPr/>
          </p:nvGrpSpPr>
          <p:grpSpPr>
            <a:xfrm>
              <a:off x="1934828" y="777412"/>
              <a:ext cx="3038475" cy="1543049"/>
              <a:chOff x="1934828" y="777412"/>
              <a:chExt cx="3038475" cy="1543049"/>
            </a:xfrm>
          </p:grpSpPr>
          <p:sp>
            <p:nvSpPr>
              <p:cNvPr id="60" name="Freeform: Shape 9">
                <a:extLst>
                  <a:ext uri="{FF2B5EF4-FFF2-40B4-BE49-F238E27FC236}">
                    <a16:creationId xmlns:a16="http://schemas.microsoft.com/office/drawing/2014/main" id="{A450EAE4-AABA-45B2-BCDC-09158AD7E1C9}"/>
                  </a:ext>
                </a:extLst>
              </p:cNvPr>
              <p:cNvSpPr/>
              <p:nvPr/>
            </p:nvSpPr>
            <p:spPr>
              <a:xfrm>
                <a:off x="1934828" y="777412"/>
                <a:ext cx="3038475" cy="1543049"/>
              </a:xfrm>
              <a:custGeom>
                <a:avLst/>
                <a:gdLst>
                  <a:gd name="connsiteX0" fmla="*/ 2534285 w 3038475"/>
                  <a:gd name="connsiteY0" fmla="*/ 1389158 h 1543049"/>
                  <a:gd name="connsiteX1" fmla="*/ 2380418 w 3038475"/>
                  <a:gd name="connsiteY1" fmla="*/ 1235339 h 1543049"/>
                  <a:gd name="connsiteX2" fmla="*/ 2741302 w 3038475"/>
                  <a:gd name="connsiteY2" fmla="*/ 1235339 h 1543049"/>
                  <a:gd name="connsiteX3" fmla="*/ 2895169 w 3038475"/>
                  <a:gd name="connsiteY3" fmla="*/ 1081529 h 1543049"/>
                  <a:gd name="connsiteX4" fmla="*/ 2741302 w 3038475"/>
                  <a:gd name="connsiteY4" fmla="*/ 927720 h 1543049"/>
                  <a:gd name="connsiteX5" fmla="*/ 2884405 w 3038475"/>
                  <a:gd name="connsiteY5" fmla="*/ 927720 h 1543049"/>
                  <a:gd name="connsiteX6" fmla="*/ 3038272 w 3038475"/>
                  <a:gd name="connsiteY6" fmla="*/ 773900 h 1543049"/>
                  <a:gd name="connsiteX7" fmla="*/ 2884405 w 3038475"/>
                  <a:gd name="connsiteY7" fmla="*/ 620091 h 1543049"/>
                  <a:gd name="connsiteX8" fmla="*/ 2707402 w 3038475"/>
                  <a:gd name="connsiteY8" fmla="*/ 620091 h 1543049"/>
                  <a:gd name="connsiteX9" fmla="*/ 2860879 w 3038475"/>
                  <a:gd name="connsiteY9" fmla="*/ 466281 h 1543049"/>
                  <a:gd name="connsiteX10" fmla="*/ 2707012 w 3038475"/>
                  <a:gd name="connsiteY10" fmla="*/ 312471 h 1543049"/>
                  <a:gd name="connsiteX11" fmla="*/ 2096145 w 3038475"/>
                  <a:gd name="connsiteY11" fmla="*/ 312471 h 1543049"/>
                  <a:gd name="connsiteX12" fmla="*/ 2252469 w 3038475"/>
                  <a:gd name="connsiteY12" fmla="*/ 156195 h 1543049"/>
                  <a:gd name="connsiteX13" fmla="*/ 2096145 w 3038475"/>
                  <a:gd name="connsiteY13" fmla="*/ -81 h 1543049"/>
                  <a:gd name="connsiteX14" fmla="*/ 1477820 w 3038475"/>
                  <a:gd name="connsiteY14" fmla="*/ -81 h 1543049"/>
                  <a:gd name="connsiteX15" fmla="*/ 1286663 w 3038475"/>
                  <a:gd name="connsiteY15" fmla="*/ 64449 h 1543049"/>
                  <a:gd name="connsiteX16" fmla="*/ 1045909 w 3038475"/>
                  <a:gd name="connsiteY16" fmla="*/ 247930 h 1543049"/>
                  <a:gd name="connsiteX17" fmla="*/ 854752 w 3038475"/>
                  <a:gd name="connsiteY17" fmla="*/ 312462 h 1543049"/>
                  <a:gd name="connsiteX18" fmla="*/ 726926 w 3038475"/>
                  <a:gd name="connsiteY18" fmla="*/ 312462 h 1543049"/>
                  <a:gd name="connsiteX19" fmla="*/ 557933 w 3038475"/>
                  <a:gd name="connsiteY19" fmla="*/ 364402 h 1543049"/>
                  <a:gd name="connsiteX20" fmla="*/ 362976 w 3038475"/>
                  <a:gd name="connsiteY20" fmla="*/ 312462 h 1543049"/>
                  <a:gd name="connsiteX21" fmla="*/ -203 w 3038475"/>
                  <a:gd name="connsiteY21" fmla="*/ 312462 h 1543049"/>
                  <a:gd name="connsiteX22" fmla="*/ -203 w 3038475"/>
                  <a:gd name="connsiteY22" fmla="*/ 1346886 h 1543049"/>
                  <a:gd name="connsiteX23" fmla="*/ 362976 w 3038475"/>
                  <a:gd name="connsiteY23" fmla="*/ 1346886 h 1543049"/>
                  <a:gd name="connsiteX24" fmla="*/ 544951 w 3038475"/>
                  <a:gd name="connsiteY24" fmla="*/ 1297156 h 1543049"/>
                  <a:gd name="connsiteX25" fmla="*/ 726926 w 3038475"/>
                  <a:gd name="connsiteY25" fmla="*/ 1346886 h 1543049"/>
                  <a:gd name="connsiteX26" fmla="*/ 874202 w 3038475"/>
                  <a:gd name="connsiteY26" fmla="*/ 1346886 h 1543049"/>
                  <a:gd name="connsiteX27" fmla="*/ 1034526 w 3038475"/>
                  <a:gd name="connsiteY27" fmla="*/ 1390673 h 1543049"/>
                  <a:gd name="connsiteX28" fmla="*/ 1218321 w 3038475"/>
                  <a:gd name="connsiteY28" fmla="*/ 1499182 h 1543049"/>
                  <a:gd name="connsiteX29" fmla="*/ 1378645 w 3038475"/>
                  <a:gd name="connsiteY29" fmla="*/ 1542968 h 1543049"/>
                  <a:gd name="connsiteX30" fmla="*/ 1464132 w 3038475"/>
                  <a:gd name="connsiteY30" fmla="*/ 1542968 h 1543049"/>
                  <a:gd name="connsiteX31" fmla="*/ 2380418 w 3038475"/>
                  <a:gd name="connsiteY31" fmla="*/ 1542968 h 1543049"/>
                  <a:gd name="connsiteX32" fmla="*/ 2534285 w 3038475"/>
                  <a:gd name="connsiteY32" fmla="*/ 1389158 h 154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38475" h="1543049">
                    <a:moveTo>
                      <a:pt x="2534285" y="1389158"/>
                    </a:moveTo>
                    <a:cubicBezTo>
                      <a:pt x="2534285" y="1304205"/>
                      <a:pt x="2465391" y="1235339"/>
                      <a:pt x="2380418" y="1235339"/>
                    </a:cubicBezTo>
                    <a:lnTo>
                      <a:pt x="2741302" y="1235339"/>
                    </a:lnTo>
                    <a:cubicBezTo>
                      <a:pt x="2826284" y="1235339"/>
                      <a:pt x="2895169" y="1166474"/>
                      <a:pt x="2895169" y="1081529"/>
                    </a:cubicBezTo>
                    <a:cubicBezTo>
                      <a:pt x="2895169" y="996585"/>
                      <a:pt x="2826274" y="927720"/>
                      <a:pt x="2741302" y="927720"/>
                    </a:cubicBezTo>
                    <a:lnTo>
                      <a:pt x="2884405" y="927720"/>
                    </a:lnTo>
                    <a:cubicBezTo>
                      <a:pt x="2969378" y="927720"/>
                      <a:pt x="3038272" y="858854"/>
                      <a:pt x="3038272" y="773900"/>
                    </a:cubicBezTo>
                    <a:cubicBezTo>
                      <a:pt x="3038272" y="688957"/>
                      <a:pt x="2969378" y="620091"/>
                      <a:pt x="2884405" y="620091"/>
                    </a:cubicBezTo>
                    <a:lnTo>
                      <a:pt x="2707402" y="620091"/>
                    </a:lnTo>
                    <a:cubicBezTo>
                      <a:pt x="2792203" y="619881"/>
                      <a:pt x="2860879" y="551101"/>
                      <a:pt x="2860879" y="466281"/>
                    </a:cubicBezTo>
                    <a:cubicBezTo>
                      <a:pt x="2860879" y="381337"/>
                      <a:pt x="2791994" y="312471"/>
                      <a:pt x="2707012" y="312471"/>
                    </a:cubicBezTo>
                    <a:lnTo>
                      <a:pt x="2096145" y="312471"/>
                    </a:lnTo>
                    <a:cubicBezTo>
                      <a:pt x="2182480" y="312471"/>
                      <a:pt x="2252469" y="242501"/>
                      <a:pt x="2252469" y="156195"/>
                    </a:cubicBezTo>
                    <a:cubicBezTo>
                      <a:pt x="2252469" y="69887"/>
                      <a:pt x="2182480" y="-81"/>
                      <a:pt x="2096145" y="-81"/>
                    </a:cubicBezTo>
                    <a:lnTo>
                      <a:pt x="1477820" y="-81"/>
                    </a:lnTo>
                    <a:cubicBezTo>
                      <a:pt x="1408754" y="-81"/>
                      <a:pt x="1341593" y="22593"/>
                      <a:pt x="1286663" y="64449"/>
                    </a:cubicBezTo>
                    <a:lnTo>
                      <a:pt x="1045909" y="247930"/>
                    </a:lnTo>
                    <a:cubicBezTo>
                      <a:pt x="990978" y="289792"/>
                      <a:pt x="923827" y="312462"/>
                      <a:pt x="854752" y="312462"/>
                    </a:cubicBezTo>
                    <a:lnTo>
                      <a:pt x="726926" y="312462"/>
                    </a:lnTo>
                    <a:lnTo>
                      <a:pt x="557933" y="364402"/>
                    </a:lnTo>
                    <a:lnTo>
                      <a:pt x="362976" y="312462"/>
                    </a:lnTo>
                    <a:lnTo>
                      <a:pt x="-203" y="312462"/>
                    </a:lnTo>
                    <a:lnTo>
                      <a:pt x="-203" y="1346886"/>
                    </a:lnTo>
                    <a:lnTo>
                      <a:pt x="362976" y="1346886"/>
                    </a:lnTo>
                    <a:lnTo>
                      <a:pt x="544951" y="1297156"/>
                    </a:lnTo>
                    <a:lnTo>
                      <a:pt x="726926" y="1346886"/>
                    </a:lnTo>
                    <a:lnTo>
                      <a:pt x="874202" y="1346886"/>
                    </a:lnTo>
                    <a:cubicBezTo>
                      <a:pt x="930599" y="1346886"/>
                      <a:pt x="985968" y="1362012"/>
                      <a:pt x="1034526" y="1390673"/>
                    </a:cubicBezTo>
                    <a:lnTo>
                      <a:pt x="1218321" y="1499182"/>
                    </a:lnTo>
                    <a:cubicBezTo>
                      <a:pt x="1266879" y="1527852"/>
                      <a:pt x="1322248" y="1542968"/>
                      <a:pt x="1378645" y="1542968"/>
                    </a:cubicBezTo>
                    <a:lnTo>
                      <a:pt x="1464132" y="1542968"/>
                    </a:lnTo>
                    <a:lnTo>
                      <a:pt x="2380418" y="1542968"/>
                    </a:lnTo>
                    <a:cubicBezTo>
                      <a:pt x="2465391" y="1542978"/>
                      <a:pt x="2534285" y="1474112"/>
                      <a:pt x="2534285" y="1389158"/>
                    </a:cubicBezTo>
                    <a:close/>
                  </a:path>
                </a:pathLst>
              </a:custGeom>
              <a:solidFill>
                <a:srgbClr val="FFCEBF"/>
              </a:solidFill>
              <a:ln w="9525" cap="flat">
                <a:noFill/>
                <a:prstDash val="solid"/>
                <a:miter/>
              </a:ln>
            </p:spPr>
            <p:txBody>
              <a:bodyPr rtlCol="0" anchor="ctr"/>
              <a:lstStyle/>
              <a:p>
                <a:pPr defTabSz="685783"/>
                <a:endParaRPr lang="en-PH">
                  <a:solidFill>
                    <a:prstClr val="black"/>
                  </a:solidFill>
                </a:endParaRPr>
              </a:p>
            </p:txBody>
          </p:sp>
          <p:sp>
            <p:nvSpPr>
              <p:cNvPr id="61" name="Freeform: Shape 10">
                <a:extLst>
                  <a:ext uri="{FF2B5EF4-FFF2-40B4-BE49-F238E27FC236}">
                    <a16:creationId xmlns:a16="http://schemas.microsoft.com/office/drawing/2014/main" id="{0FB85DC6-4BC2-4758-9F74-4EEA8B9C8D9B}"/>
                  </a:ext>
                </a:extLst>
              </p:cNvPr>
              <p:cNvSpPr/>
              <p:nvPr/>
            </p:nvSpPr>
            <p:spPr>
              <a:xfrm>
                <a:off x="1934828" y="1977562"/>
                <a:ext cx="2533650" cy="342900"/>
              </a:xfrm>
              <a:custGeom>
                <a:avLst/>
                <a:gdLst>
                  <a:gd name="connsiteX0" fmla="*/ 2379637 w 2533650"/>
                  <a:gd name="connsiteY0" fmla="*/ 342819 h 342900"/>
                  <a:gd name="connsiteX1" fmla="*/ 1378236 w 2533650"/>
                  <a:gd name="connsiteY1" fmla="*/ 342819 h 342900"/>
                  <a:gd name="connsiteX2" fmla="*/ 1217930 w 2533650"/>
                  <a:gd name="connsiteY2" fmla="*/ 298718 h 342900"/>
                  <a:gd name="connsiteX3" fmla="*/ 1034222 w 2533650"/>
                  <a:gd name="connsiteY3" fmla="*/ 189476 h 342900"/>
                  <a:gd name="connsiteX4" fmla="*/ 873916 w 2533650"/>
                  <a:gd name="connsiteY4" fmla="*/ 145432 h 342900"/>
                  <a:gd name="connsiteX5" fmla="*/ -203 w 2533650"/>
                  <a:gd name="connsiteY5" fmla="*/ 145432 h 342900"/>
                  <a:gd name="connsiteX6" fmla="*/ 130 w 2533650"/>
                  <a:gd name="connsiteY6" fmla="*/ -81 h 342900"/>
                  <a:gd name="connsiteX7" fmla="*/ 873916 w 2533650"/>
                  <a:gd name="connsiteY7" fmla="*/ -81 h 342900"/>
                  <a:gd name="connsiteX8" fmla="*/ 1034212 w 2533650"/>
                  <a:gd name="connsiteY8" fmla="*/ 43953 h 342900"/>
                  <a:gd name="connsiteX9" fmla="*/ 1217921 w 2533650"/>
                  <a:gd name="connsiteY9" fmla="*/ 153195 h 342900"/>
                  <a:gd name="connsiteX10" fmla="*/ 1378227 w 2533650"/>
                  <a:gd name="connsiteY10" fmla="*/ 197306 h 342900"/>
                  <a:gd name="connsiteX11" fmla="*/ 2379628 w 2533650"/>
                  <a:gd name="connsiteY11" fmla="*/ 197306 h 342900"/>
                  <a:gd name="connsiteX12" fmla="*/ 2515435 w 2533650"/>
                  <a:gd name="connsiteY12" fmla="*/ 115200 h 342900"/>
                  <a:gd name="connsiteX13" fmla="*/ 2533447 w 2533650"/>
                  <a:gd name="connsiteY13" fmla="*/ 187962 h 342900"/>
                  <a:gd name="connsiteX14" fmla="*/ 2379637 w 2533650"/>
                  <a:gd name="connsiteY14" fmla="*/ 342819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33650" h="342900">
                    <a:moveTo>
                      <a:pt x="2379637" y="342819"/>
                    </a:moveTo>
                    <a:lnTo>
                      <a:pt x="1378236" y="342819"/>
                    </a:lnTo>
                    <a:cubicBezTo>
                      <a:pt x="1321791" y="342819"/>
                      <a:pt x="1266451" y="327570"/>
                      <a:pt x="1217930" y="298718"/>
                    </a:cubicBezTo>
                    <a:lnTo>
                      <a:pt x="1034222" y="189476"/>
                    </a:lnTo>
                    <a:cubicBezTo>
                      <a:pt x="985635" y="160615"/>
                      <a:pt x="930285" y="145432"/>
                      <a:pt x="873916" y="145432"/>
                    </a:cubicBezTo>
                    <a:lnTo>
                      <a:pt x="-203" y="145432"/>
                    </a:lnTo>
                    <a:lnTo>
                      <a:pt x="130" y="-81"/>
                    </a:lnTo>
                    <a:lnTo>
                      <a:pt x="873916" y="-81"/>
                    </a:lnTo>
                    <a:cubicBezTo>
                      <a:pt x="930285" y="-81"/>
                      <a:pt x="985625" y="15102"/>
                      <a:pt x="1034212" y="43953"/>
                    </a:cubicBezTo>
                    <a:lnTo>
                      <a:pt x="1217921" y="153195"/>
                    </a:lnTo>
                    <a:cubicBezTo>
                      <a:pt x="1266451" y="182056"/>
                      <a:pt x="1321791" y="197306"/>
                      <a:pt x="1378227" y="197306"/>
                    </a:cubicBezTo>
                    <a:lnTo>
                      <a:pt x="2379628" y="197306"/>
                    </a:lnTo>
                    <a:cubicBezTo>
                      <a:pt x="2438454" y="197306"/>
                      <a:pt x="2489575" y="164044"/>
                      <a:pt x="2515435" y="115200"/>
                    </a:cubicBezTo>
                    <a:cubicBezTo>
                      <a:pt x="2526970" y="136917"/>
                      <a:pt x="2533447" y="161644"/>
                      <a:pt x="2533447" y="187962"/>
                    </a:cubicBezTo>
                    <a:cubicBezTo>
                      <a:pt x="2533457" y="273496"/>
                      <a:pt x="2464600" y="342819"/>
                      <a:pt x="2379637" y="3428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63" name="Freeform: Shape 11">
                <a:extLst>
                  <a:ext uri="{FF2B5EF4-FFF2-40B4-BE49-F238E27FC236}">
                    <a16:creationId xmlns:a16="http://schemas.microsoft.com/office/drawing/2014/main" id="{46223F60-D4E9-4107-84E8-F447EA6FCD7C}"/>
                  </a:ext>
                </a:extLst>
              </p:cNvPr>
              <p:cNvSpPr/>
              <p:nvPr/>
            </p:nvSpPr>
            <p:spPr>
              <a:xfrm>
                <a:off x="3354053" y="863137"/>
                <a:ext cx="828675" cy="485778"/>
              </a:xfrm>
              <a:custGeom>
                <a:avLst/>
                <a:gdLst>
                  <a:gd name="connsiteX0" fmla="*/ 368291 w 828675"/>
                  <a:gd name="connsiteY0" fmla="*/ 225500 h 485778"/>
                  <a:gd name="connsiteX1" fmla="*/ 672834 w 828675"/>
                  <a:gd name="connsiteY1" fmla="*/ 225500 h 485778"/>
                  <a:gd name="connsiteX2" fmla="*/ 782866 w 828675"/>
                  <a:gd name="connsiteY2" fmla="*/ 179618 h 485778"/>
                  <a:gd name="connsiteX3" fmla="*/ 828472 w 828675"/>
                  <a:gd name="connsiteY3" fmla="*/ 68916 h 485778"/>
                  <a:gd name="connsiteX4" fmla="*/ 812565 w 828675"/>
                  <a:gd name="connsiteY4" fmla="*/ -81 h 485778"/>
                  <a:gd name="connsiteX5" fmla="*/ 782866 w 828675"/>
                  <a:gd name="connsiteY5" fmla="*/ 41699 h 485778"/>
                  <a:gd name="connsiteX6" fmla="*/ 672834 w 828675"/>
                  <a:gd name="connsiteY6" fmla="*/ 87587 h 485778"/>
                  <a:gd name="connsiteX7" fmla="*/ 418335 w 828675"/>
                  <a:gd name="connsiteY7" fmla="*/ 87587 h 485778"/>
                  <a:gd name="connsiteX8" fmla="*/ 304769 w 828675"/>
                  <a:gd name="connsiteY8" fmla="*/ 162435 h 485778"/>
                  <a:gd name="connsiteX9" fmla="*/ 47574 w 828675"/>
                  <a:gd name="connsiteY9" fmla="*/ 368994 h 485778"/>
                  <a:gd name="connsiteX10" fmla="*/ -203 w 828675"/>
                  <a:gd name="connsiteY10" fmla="*/ 426830 h 485778"/>
                  <a:gd name="connsiteX11" fmla="*/ 70415 w 828675"/>
                  <a:gd name="connsiteY11" fmla="*/ 484456 h 485778"/>
                  <a:gd name="connsiteX12" fmla="*/ 368291 w 828675"/>
                  <a:gd name="connsiteY12" fmla="*/ 225500 h 48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8675" h="485778">
                    <a:moveTo>
                      <a:pt x="368291" y="225500"/>
                    </a:moveTo>
                    <a:lnTo>
                      <a:pt x="672834" y="225500"/>
                    </a:lnTo>
                    <a:cubicBezTo>
                      <a:pt x="715791" y="225500"/>
                      <a:pt x="754729" y="208002"/>
                      <a:pt x="782866" y="179618"/>
                    </a:cubicBezTo>
                    <a:cubicBezTo>
                      <a:pt x="811070" y="151309"/>
                      <a:pt x="828472" y="112200"/>
                      <a:pt x="828472" y="68916"/>
                    </a:cubicBezTo>
                    <a:cubicBezTo>
                      <a:pt x="828472" y="44161"/>
                      <a:pt x="822767" y="20709"/>
                      <a:pt x="812565" y="-81"/>
                    </a:cubicBezTo>
                    <a:cubicBezTo>
                      <a:pt x="805021" y="15507"/>
                      <a:pt x="794963" y="29597"/>
                      <a:pt x="782866" y="41699"/>
                    </a:cubicBezTo>
                    <a:cubicBezTo>
                      <a:pt x="754729" y="70074"/>
                      <a:pt x="715791" y="87587"/>
                      <a:pt x="672834" y="87587"/>
                    </a:cubicBezTo>
                    <a:lnTo>
                      <a:pt x="418335" y="87587"/>
                    </a:lnTo>
                    <a:cubicBezTo>
                      <a:pt x="369034" y="87587"/>
                      <a:pt x="324295" y="116886"/>
                      <a:pt x="304769" y="162435"/>
                    </a:cubicBezTo>
                    <a:cubicBezTo>
                      <a:pt x="275460" y="230786"/>
                      <a:pt x="206728" y="340600"/>
                      <a:pt x="47574" y="368994"/>
                    </a:cubicBezTo>
                    <a:cubicBezTo>
                      <a:pt x="19847" y="373947"/>
                      <a:pt x="-203" y="398493"/>
                      <a:pt x="-203" y="426830"/>
                    </a:cubicBezTo>
                    <a:cubicBezTo>
                      <a:pt x="-203" y="464234"/>
                      <a:pt x="34011" y="492000"/>
                      <a:pt x="70415" y="484456"/>
                    </a:cubicBezTo>
                    <a:cubicBezTo>
                      <a:pt x="313360" y="434135"/>
                      <a:pt x="368291" y="225500"/>
                      <a:pt x="368291" y="225500"/>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64" name="Freeform: Shape 12">
                <a:extLst>
                  <a:ext uri="{FF2B5EF4-FFF2-40B4-BE49-F238E27FC236}">
                    <a16:creationId xmlns:a16="http://schemas.microsoft.com/office/drawing/2014/main" id="{5693CA5F-1208-40B2-8B25-A30F590635D9}"/>
                  </a:ext>
                </a:extLst>
              </p:cNvPr>
              <p:cNvSpPr/>
              <p:nvPr/>
            </p:nvSpPr>
            <p:spPr>
              <a:xfrm>
                <a:off x="3887453" y="1167937"/>
                <a:ext cx="904875" cy="228600"/>
              </a:xfrm>
              <a:custGeom>
                <a:avLst/>
                <a:gdLst>
                  <a:gd name="connsiteX0" fmla="*/ 751339 w 904875"/>
                  <a:gd name="connsiteY0" fmla="*/ 228519 h 228600"/>
                  <a:gd name="connsiteX1" fmla="*/ 67977 w 904875"/>
                  <a:gd name="connsiteY1" fmla="*/ 228519 h 228600"/>
                  <a:gd name="connsiteX2" fmla="*/ -203 w 904875"/>
                  <a:gd name="connsiteY2" fmla="*/ 158272 h 228600"/>
                  <a:gd name="connsiteX3" fmla="*/ 67977 w 904875"/>
                  <a:gd name="connsiteY3" fmla="*/ 88016 h 228600"/>
                  <a:gd name="connsiteX4" fmla="*/ 751339 w 904875"/>
                  <a:gd name="connsiteY4" fmla="*/ 88016 h 228600"/>
                  <a:gd name="connsiteX5" fmla="*/ 888718 w 904875"/>
                  <a:gd name="connsiteY5" fmla="*/ -81 h 228600"/>
                  <a:gd name="connsiteX6" fmla="*/ 904672 w 904875"/>
                  <a:gd name="connsiteY6" fmla="*/ 70175 h 228600"/>
                  <a:gd name="connsiteX7" fmla="*/ 751339 w 904875"/>
                  <a:gd name="connsiteY7" fmla="*/ 228519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4875" h="228600">
                    <a:moveTo>
                      <a:pt x="751339" y="228519"/>
                    </a:moveTo>
                    <a:lnTo>
                      <a:pt x="67977" y="228519"/>
                    </a:lnTo>
                    <a:cubicBezTo>
                      <a:pt x="30324" y="228519"/>
                      <a:pt x="-203" y="197067"/>
                      <a:pt x="-203" y="158272"/>
                    </a:cubicBezTo>
                    <a:cubicBezTo>
                      <a:pt x="-203" y="119477"/>
                      <a:pt x="30324" y="88016"/>
                      <a:pt x="67977" y="88016"/>
                    </a:cubicBezTo>
                    <a:lnTo>
                      <a:pt x="751339" y="88016"/>
                    </a:lnTo>
                    <a:cubicBezTo>
                      <a:pt x="811613" y="87873"/>
                      <a:pt x="863695" y="52049"/>
                      <a:pt x="888718" y="-81"/>
                    </a:cubicBezTo>
                    <a:cubicBezTo>
                      <a:pt x="898947" y="21065"/>
                      <a:pt x="904672" y="44877"/>
                      <a:pt x="904672" y="70175"/>
                    </a:cubicBezTo>
                    <a:cubicBezTo>
                      <a:pt x="904672" y="157501"/>
                      <a:pt x="836092" y="228309"/>
                      <a:pt x="751339" y="2285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71" name="Freeform: Shape 13">
                <a:extLst>
                  <a:ext uri="{FF2B5EF4-FFF2-40B4-BE49-F238E27FC236}">
                    <a16:creationId xmlns:a16="http://schemas.microsoft.com/office/drawing/2014/main" id="{0108338A-4539-4C21-8649-80427BF2C0D2}"/>
                  </a:ext>
                </a:extLst>
              </p:cNvPr>
              <p:cNvSpPr/>
              <p:nvPr/>
            </p:nvSpPr>
            <p:spPr>
              <a:xfrm>
                <a:off x="3887453" y="1482262"/>
                <a:ext cx="1085850" cy="219075"/>
              </a:xfrm>
              <a:custGeom>
                <a:avLst/>
                <a:gdLst>
                  <a:gd name="connsiteX0" fmla="*/ 931771 w 1085850"/>
                  <a:gd name="connsiteY0" fmla="*/ 218994 h 219075"/>
                  <a:gd name="connsiteX1" fmla="*/ 68215 w 1085850"/>
                  <a:gd name="connsiteY1" fmla="*/ 218994 h 219075"/>
                  <a:gd name="connsiteX2" fmla="*/ -203 w 1085850"/>
                  <a:gd name="connsiteY2" fmla="*/ 151671 h 219075"/>
                  <a:gd name="connsiteX3" fmla="*/ 68215 w 1085850"/>
                  <a:gd name="connsiteY3" fmla="*/ 84349 h 219075"/>
                  <a:gd name="connsiteX4" fmla="*/ 931771 w 1085850"/>
                  <a:gd name="connsiteY4" fmla="*/ 84349 h 219075"/>
                  <a:gd name="connsiteX5" fmla="*/ 1069635 w 1085850"/>
                  <a:gd name="connsiteY5" fmla="*/ -81 h 219075"/>
                  <a:gd name="connsiteX6" fmla="*/ 1085647 w 1085850"/>
                  <a:gd name="connsiteY6" fmla="*/ 67242 h 219075"/>
                  <a:gd name="connsiteX7" fmla="*/ 931771 w 1085850"/>
                  <a:gd name="connsiteY7" fmla="*/ 218994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850" h="219075">
                    <a:moveTo>
                      <a:pt x="931771" y="218994"/>
                    </a:moveTo>
                    <a:lnTo>
                      <a:pt x="68215" y="218994"/>
                    </a:lnTo>
                    <a:cubicBezTo>
                      <a:pt x="30429" y="218994"/>
                      <a:pt x="-203" y="188847"/>
                      <a:pt x="-203" y="151671"/>
                    </a:cubicBezTo>
                    <a:cubicBezTo>
                      <a:pt x="-203" y="114495"/>
                      <a:pt x="30429" y="84349"/>
                      <a:pt x="68215" y="84349"/>
                    </a:cubicBezTo>
                    <a:lnTo>
                      <a:pt x="931771" y="84349"/>
                    </a:lnTo>
                    <a:cubicBezTo>
                      <a:pt x="992254" y="84206"/>
                      <a:pt x="1044527" y="49878"/>
                      <a:pt x="1069635" y="-81"/>
                    </a:cubicBezTo>
                    <a:cubicBezTo>
                      <a:pt x="1079903" y="20188"/>
                      <a:pt x="1085647" y="43010"/>
                      <a:pt x="1085647" y="67242"/>
                    </a:cubicBezTo>
                    <a:cubicBezTo>
                      <a:pt x="1085647" y="150928"/>
                      <a:pt x="1016819" y="218794"/>
                      <a:pt x="931771" y="218994"/>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74" name="Freeform: Shape 14">
                <a:extLst>
                  <a:ext uri="{FF2B5EF4-FFF2-40B4-BE49-F238E27FC236}">
                    <a16:creationId xmlns:a16="http://schemas.microsoft.com/office/drawing/2014/main" id="{397F5BF8-6242-4A9D-BB21-DE7D0AC3DEB2}"/>
                  </a:ext>
                </a:extLst>
              </p:cNvPr>
              <p:cNvSpPr/>
              <p:nvPr/>
            </p:nvSpPr>
            <p:spPr>
              <a:xfrm>
                <a:off x="3887453" y="1787062"/>
                <a:ext cx="942975" cy="219075"/>
              </a:xfrm>
              <a:custGeom>
                <a:avLst/>
                <a:gdLst>
                  <a:gd name="connsiteX0" fmla="*/ -203 w 942975"/>
                  <a:gd name="connsiteY0" fmla="*/ 151767 h 219075"/>
                  <a:gd name="connsiteX1" fmla="*/ 68186 w 942975"/>
                  <a:gd name="connsiteY1" fmla="*/ 84549 h 219075"/>
                  <a:gd name="connsiteX2" fmla="*/ 788458 w 942975"/>
                  <a:gd name="connsiteY2" fmla="*/ 83872 h 219075"/>
                  <a:gd name="connsiteX3" fmla="*/ 876021 w 942975"/>
                  <a:gd name="connsiteY3" fmla="*/ 57860 h 219075"/>
                  <a:gd name="connsiteX4" fmla="*/ 924627 w 942975"/>
                  <a:gd name="connsiteY4" fmla="*/ 4358 h 219075"/>
                  <a:gd name="connsiteX5" fmla="*/ 926960 w 942975"/>
                  <a:gd name="connsiteY5" fmla="*/ -81 h 219075"/>
                  <a:gd name="connsiteX6" fmla="*/ 942772 w 942975"/>
                  <a:gd name="connsiteY6" fmla="*/ 66804 h 219075"/>
                  <a:gd name="connsiteX7" fmla="*/ 924627 w 942975"/>
                  <a:gd name="connsiteY7" fmla="*/ 138803 h 219075"/>
                  <a:gd name="connsiteX8" fmla="*/ 876021 w 942975"/>
                  <a:gd name="connsiteY8" fmla="*/ 192305 h 219075"/>
                  <a:gd name="connsiteX9" fmla="*/ 788458 w 942975"/>
                  <a:gd name="connsiteY9" fmla="*/ 218318 h 219075"/>
                  <a:gd name="connsiteX10" fmla="*/ 68320 w 942975"/>
                  <a:gd name="connsiteY10" fmla="*/ 218994 h 219075"/>
                  <a:gd name="connsiteX11" fmla="*/ -203 w 942975"/>
                  <a:gd name="connsiteY11" fmla="*/ 151767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975" h="219075">
                    <a:moveTo>
                      <a:pt x="-203" y="151767"/>
                    </a:moveTo>
                    <a:cubicBezTo>
                      <a:pt x="-203" y="114667"/>
                      <a:pt x="30410" y="84577"/>
                      <a:pt x="68186" y="84549"/>
                    </a:cubicBezTo>
                    <a:lnTo>
                      <a:pt x="788458" y="83872"/>
                    </a:lnTo>
                    <a:cubicBezTo>
                      <a:pt x="820776" y="83872"/>
                      <a:pt x="851237" y="74528"/>
                      <a:pt x="876021" y="57860"/>
                    </a:cubicBezTo>
                    <a:cubicBezTo>
                      <a:pt x="896290" y="44220"/>
                      <a:pt x="912987" y="25865"/>
                      <a:pt x="924627" y="4358"/>
                    </a:cubicBezTo>
                    <a:cubicBezTo>
                      <a:pt x="925446" y="2872"/>
                      <a:pt x="926208" y="1395"/>
                      <a:pt x="926960" y="-81"/>
                    </a:cubicBezTo>
                    <a:cubicBezTo>
                      <a:pt x="937086" y="20083"/>
                      <a:pt x="942772" y="42801"/>
                      <a:pt x="942772" y="66804"/>
                    </a:cubicBezTo>
                    <a:cubicBezTo>
                      <a:pt x="942772" y="92826"/>
                      <a:pt x="936276" y="117353"/>
                      <a:pt x="924627" y="138803"/>
                    </a:cubicBezTo>
                    <a:cubicBezTo>
                      <a:pt x="912987" y="160311"/>
                      <a:pt x="896290" y="178665"/>
                      <a:pt x="876021" y="192305"/>
                    </a:cubicBezTo>
                    <a:cubicBezTo>
                      <a:pt x="851237" y="208974"/>
                      <a:pt x="820776" y="218318"/>
                      <a:pt x="788458" y="218318"/>
                    </a:cubicBezTo>
                    <a:lnTo>
                      <a:pt x="68320" y="218994"/>
                    </a:lnTo>
                    <a:cubicBezTo>
                      <a:pt x="30486" y="219023"/>
                      <a:pt x="-203" y="188914"/>
                      <a:pt x="-203" y="151767"/>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75" name="Freeform: Shape 15">
                <a:extLst>
                  <a:ext uri="{FF2B5EF4-FFF2-40B4-BE49-F238E27FC236}">
                    <a16:creationId xmlns:a16="http://schemas.microsoft.com/office/drawing/2014/main" id="{D68EC503-CE53-4EAD-AF6D-B88407906058}"/>
                  </a:ext>
                </a:extLst>
              </p:cNvPr>
              <p:cNvSpPr/>
              <p:nvPr/>
            </p:nvSpPr>
            <p:spPr>
              <a:xfrm>
                <a:off x="2296778" y="1082212"/>
                <a:ext cx="361950" cy="1038225"/>
              </a:xfrm>
              <a:custGeom>
                <a:avLst/>
                <a:gdLst>
                  <a:gd name="connsiteX0" fmla="*/ 361747 w 361950"/>
                  <a:gd name="connsiteY0" fmla="*/ -81 h 1038225"/>
                  <a:gd name="connsiteX1" fmla="*/ 361747 w 361950"/>
                  <a:gd name="connsiteY1" fmla="*/ 1038144 h 1038225"/>
                  <a:gd name="connsiteX2" fmla="*/ -203 w 361950"/>
                  <a:gd name="connsiteY2" fmla="*/ 1038144 h 1038225"/>
                  <a:gd name="connsiteX3" fmla="*/ -203 w 361950"/>
                  <a:gd name="connsiteY3" fmla="*/ -81 h 1038225"/>
                </a:gdLst>
                <a:ahLst/>
                <a:cxnLst>
                  <a:cxn ang="0">
                    <a:pos x="connsiteX0" y="connsiteY0"/>
                  </a:cxn>
                  <a:cxn ang="0">
                    <a:pos x="connsiteX1" y="connsiteY1"/>
                  </a:cxn>
                  <a:cxn ang="0">
                    <a:pos x="connsiteX2" y="connsiteY2"/>
                  </a:cxn>
                  <a:cxn ang="0">
                    <a:pos x="connsiteX3" y="connsiteY3"/>
                  </a:cxn>
                </a:cxnLst>
                <a:rect l="l" t="t" r="r" b="b"/>
                <a:pathLst>
                  <a:path w="361950" h="1038225">
                    <a:moveTo>
                      <a:pt x="361747" y="-81"/>
                    </a:moveTo>
                    <a:lnTo>
                      <a:pt x="361747" y="1038144"/>
                    </a:lnTo>
                    <a:lnTo>
                      <a:pt x="-203" y="103814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sp>
            <p:nvSpPr>
              <p:cNvPr id="76" name="Freeform: Shape 16">
                <a:extLst>
                  <a:ext uri="{FF2B5EF4-FFF2-40B4-BE49-F238E27FC236}">
                    <a16:creationId xmlns:a16="http://schemas.microsoft.com/office/drawing/2014/main" id="{12EC5C50-AEA0-4232-B5DA-2C0C3937E322}"/>
                  </a:ext>
                </a:extLst>
              </p:cNvPr>
              <p:cNvSpPr/>
              <p:nvPr/>
            </p:nvSpPr>
            <p:spPr>
              <a:xfrm>
                <a:off x="2296778" y="1977562"/>
                <a:ext cx="361950" cy="142875"/>
              </a:xfrm>
              <a:custGeom>
                <a:avLst/>
                <a:gdLst>
                  <a:gd name="connsiteX0" fmla="*/ 361747 w 361950"/>
                  <a:gd name="connsiteY0" fmla="*/ -81 h 142875"/>
                  <a:gd name="connsiteX1" fmla="*/ 361747 w 361950"/>
                  <a:gd name="connsiteY1" fmla="*/ 142794 h 142875"/>
                  <a:gd name="connsiteX2" fmla="*/ -203 w 361950"/>
                  <a:gd name="connsiteY2" fmla="*/ 142794 h 142875"/>
                  <a:gd name="connsiteX3" fmla="*/ -203 w 361950"/>
                  <a:gd name="connsiteY3" fmla="*/ -81 h 142875"/>
                </a:gdLst>
                <a:ahLst/>
                <a:cxnLst>
                  <a:cxn ang="0">
                    <a:pos x="connsiteX0" y="connsiteY0"/>
                  </a:cxn>
                  <a:cxn ang="0">
                    <a:pos x="connsiteX1" y="connsiteY1"/>
                  </a:cxn>
                  <a:cxn ang="0">
                    <a:pos x="connsiteX2" y="connsiteY2"/>
                  </a:cxn>
                  <a:cxn ang="0">
                    <a:pos x="connsiteX3" y="connsiteY3"/>
                  </a:cxn>
                </a:cxnLst>
                <a:rect l="l" t="t" r="r" b="b"/>
                <a:pathLst>
                  <a:path w="361950" h="142875">
                    <a:moveTo>
                      <a:pt x="361747" y="-81"/>
                    </a:moveTo>
                    <a:lnTo>
                      <a:pt x="361747" y="142794"/>
                    </a:lnTo>
                    <a:lnTo>
                      <a:pt x="-203" y="14279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grpSp>
      </p:grpSp>
      <p:pic>
        <p:nvPicPr>
          <p:cNvPr id="78" name="Notebook">
            <a:extLst>
              <a:ext uri="{FF2B5EF4-FFF2-40B4-BE49-F238E27FC236}">
                <a16:creationId xmlns:a16="http://schemas.microsoft.com/office/drawing/2014/main" id="{116842AE-A1BE-4E66-9ECA-1F69CE8196A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292080" y="1635646"/>
            <a:ext cx="2934412" cy="2131904"/>
          </a:xfrm>
          <a:prstGeom prst="rect">
            <a:avLst/>
          </a:prstGeom>
        </p:spPr>
      </p:pic>
      <p:pic>
        <p:nvPicPr>
          <p:cNvPr id="79" name="Thumb">
            <a:extLst>
              <a:ext uri="{FF2B5EF4-FFF2-40B4-BE49-F238E27FC236}">
                <a16:creationId xmlns:a16="http://schemas.microsoft.com/office/drawing/2014/main" id="{E0B9D273-266A-4CFD-883D-12312F64200D}"/>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l="54628" b="80068"/>
          <a:stretch>
            <a:fillRect/>
          </a:stretch>
        </p:blipFill>
        <p:spPr>
          <a:xfrm flipH="1">
            <a:off x="6922843" y="1918899"/>
            <a:ext cx="1382950" cy="309466"/>
          </a:xfrm>
          <a:custGeom>
            <a:avLst/>
            <a:gdLst>
              <a:gd name="connsiteX0" fmla="*/ 0 w 1382950"/>
              <a:gd name="connsiteY0" fmla="*/ 0 h 309466"/>
              <a:gd name="connsiteX1" fmla="*/ 1382950 w 1382950"/>
              <a:gd name="connsiteY1" fmla="*/ 0 h 309466"/>
              <a:gd name="connsiteX2" fmla="*/ 1382950 w 1382950"/>
              <a:gd name="connsiteY2" fmla="*/ 309466 h 309466"/>
              <a:gd name="connsiteX3" fmla="*/ 0 w 1382950"/>
              <a:gd name="connsiteY3" fmla="*/ 309466 h 309466"/>
              <a:gd name="connsiteX4" fmla="*/ 0 w 1382950"/>
              <a:gd name="connsiteY4" fmla="*/ 0 h 309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950" h="309466">
                <a:moveTo>
                  <a:pt x="0" y="0"/>
                </a:moveTo>
                <a:lnTo>
                  <a:pt x="1382950" y="0"/>
                </a:lnTo>
                <a:lnTo>
                  <a:pt x="1382950" y="309466"/>
                </a:lnTo>
                <a:lnTo>
                  <a:pt x="0" y="309466"/>
                </a:lnTo>
                <a:lnTo>
                  <a:pt x="0" y="0"/>
                </a:lnTo>
                <a:close/>
              </a:path>
            </a:pathLst>
          </a:custGeom>
        </p:spPr>
      </p:pic>
      <p:pic>
        <p:nvPicPr>
          <p:cNvPr id="80" name="Do not delete">
            <a:extLst>
              <a:ext uri="{FF2B5EF4-FFF2-40B4-BE49-F238E27FC236}">
                <a16:creationId xmlns:a16="http://schemas.microsoft.com/office/drawing/2014/main" id="{9CCC8496-959C-4E39-B3AC-0B954F7CE8A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l="98262" t="16790" b="16380"/>
          <a:stretch/>
        </p:blipFill>
        <p:spPr>
          <a:xfrm>
            <a:off x="8964488"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sp>
        <p:nvSpPr>
          <p:cNvPr id="4" name="Rounded Rectangle 3"/>
          <p:cNvSpPr/>
          <p:nvPr/>
        </p:nvSpPr>
        <p:spPr>
          <a:xfrm>
            <a:off x="467544" y="2155483"/>
            <a:ext cx="2003307"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schemeClr val="tx1"/>
                </a:solidFill>
                <a:latin typeface="Aharoni" pitchFamily="2" charset="-79"/>
                <a:cs typeface="Aharoni" pitchFamily="2" charset="-79"/>
              </a:rPr>
              <a:t>A. sister</a:t>
            </a:r>
            <a:endParaRPr lang="vi-VN" sz="3600">
              <a:solidFill>
                <a:schemeClr val="tx1"/>
              </a:solidFill>
              <a:cs typeface="Aharoni" pitchFamily="2" charset="-79"/>
            </a:endParaRPr>
          </a:p>
        </p:txBody>
      </p:sp>
      <p:sp>
        <p:nvSpPr>
          <p:cNvPr id="34" name="Rounded Rectangle 33"/>
          <p:cNvSpPr/>
          <p:nvPr/>
        </p:nvSpPr>
        <p:spPr>
          <a:xfrm>
            <a:off x="2710144" y="2155482"/>
            <a:ext cx="2437920"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schemeClr val="tx1"/>
                </a:solidFill>
                <a:latin typeface="Aharoni" pitchFamily="2" charset="-79"/>
                <a:cs typeface="Aharoni" pitchFamily="2" charset="-79"/>
              </a:rPr>
              <a:t>B. brother</a:t>
            </a:r>
            <a:endParaRPr lang="vi-VN" sz="3600">
              <a:solidFill>
                <a:schemeClr val="tx1"/>
              </a:solidFill>
              <a:cs typeface="Aharoni" pitchFamily="2" charset="-79"/>
            </a:endParaRPr>
          </a:p>
        </p:txBody>
      </p:sp>
      <p:sp>
        <p:nvSpPr>
          <p:cNvPr id="35" name="Rounded Rectangle 34"/>
          <p:cNvSpPr/>
          <p:nvPr/>
        </p:nvSpPr>
        <p:spPr>
          <a:xfrm>
            <a:off x="488941" y="3151834"/>
            <a:ext cx="1981910"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schemeClr val="tx1"/>
                </a:solidFill>
                <a:latin typeface="Aharoni" pitchFamily="2" charset="-79"/>
                <a:cs typeface="Aharoni" pitchFamily="2" charset="-79"/>
              </a:rPr>
              <a:t>C. dad</a:t>
            </a:r>
            <a:endParaRPr lang="vi-VN" sz="3600">
              <a:solidFill>
                <a:schemeClr val="tx1"/>
              </a:solidFill>
              <a:cs typeface="Aharoni" pitchFamily="2" charset="-79"/>
            </a:endParaRPr>
          </a:p>
        </p:txBody>
      </p:sp>
      <p:sp>
        <p:nvSpPr>
          <p:cNvPr id="36" name="Rounded Rectangle 35"/>
          <p:cNvSpPr/>
          <p:nvPr/>
        </p:nvSpPr>
        <p:spPr>
          <a:xfrm>
            <a:off x="2699792" y="3121437"/>
            <a:ext cx="2448272"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schemeClr val="tx1"/>
                </a:solidFill>
                <a:latin typeface="Aharoni" pitchFamily="2" charset="-79"/>
                <a:cs typeface="Aharoni" pitchFamily="2" charset="-79"/>
              </a:rPr>
              <a:t>D. family</a:t>
            </a:r>
            <a:endParaRPr lang="vi-VN" sz="3600">
              <a:solidFill>
                <a:schemeClr val="tx1"/>
              </a:solidFill>
              <a:cs typeface="Aharoni" pitchFamily="2" charset="-79"/>
            </a:endParaRPr>
          </a:p>
        </p:txBody>
      </p:sp>
      <p:pic>
        <p:nvPicPr>
          <p:cNvPr id="8" name="Picture 7"/>
          <p:cNvPicPr>
            <a:picLocks noChangeAspect="1"/>
          </p:cNvPicPr>
          <p:nvPr/>
        </p:nvPicPr>
        <p:blipFill rotWithShape="1">
          <a:blip r:embed="rId14" cstate="print">
            <a:extLst>
              <a:ext uri="{28A0092B-C50C-407E-A947-70E740481C1C}">
                <a14:useLocalDpi xmlns:a14="http://schemas.microsoft.com/office/drawing/2010/main" val="0"/>
              </a:ext>
            </a:extLst>
          </a:blip>
          <a:srcRect r="54833"/>
          <a:stretch/>
        </p:blipFill>
        <p:spPr>
          <a:xfrm>
            <a:off x="1658599" y="5270181"/>
            <a:ext cx="829464" cy="1011317"/>
          </a:xfrm>
          <a:prstGeom prst="rect">
            <a:avLst/>
          </a:prstGeom>
        </p:spPr>
      </p:pic>
      <p:pic>
        <p:nvPicPr>
          <p:cNvPr id="9" name="Picture 8"/>
          <p:cNvPicPr>
            <a:picLocks noChangeAspect="1"/>
          </p:cNvPicPr>
          <p:nvPr/>
        </p:nvPicPr>
        <p:blipFill rotWithShape="1">
          <a:blip r:embed="rId15" cstate="print">
            <a:extLst>
              <a:ext uri="{28A0092B-C50C-407E-A947-70E740481C1C}">
                <a14:useLocalDpi xmlns:a14="http://schemas.microsoft.com/office/drawing/2010/main" val="0"/>
              </a:ext>
            </a:extLst>
          </a:blip>
          <a:srcRect l="49490"/>
          <a:stretch/>
        </p:blipFill>
        <p:spPr>
          <a:xfrm>
            <a:off x="2680449" y="5270182"/>
            <a:ext cx="629158" cy="685944"/>
          </a:xfrm>
          <a:prstGeom prst="rect">
            <a:avLst/>
          </a:prstGeom>
        </p:spPr>
      </p:pic>
      <p:pic>
        <p:nvPicPr>
          <p:cNvPr id="44" name="Picture 43"/>
          <p:cNvPicPr>
            <a:picLocks noChangeAspect="1"/>
          </p:cNvPicPr>
          <p:nvPr/>
        </p:nvPicPr>
        <p:blipFill rotWithShape="1">
          <a:blip r:embed="rId15" cstate="print">
            <a:extLst>
              <a:ext uri="{28A0092B-C50C-407E-A947-70E740481C1C}">
                <a14:useLocalDpi xmlns:a14="http://schemas.microsoft.com/office/drawing/2010/main" val="0"/>
              </a:ext>
            </a:extLst>
          </a:blip>
          <a:srcRect l="49490"/>
          <a:stretch/>
        </p:blipFill>
        <p:spPr>
          <a:xfrm>
            <a:off x="2832849" y="5422582"/>
            <a:ext cx="629158" cy="685944"/>
          </a:xfrm>
          <a:prstGeom prst="rect">
            <a:avLst/>
          </a:prstGeom>
        </p:spPr>
      </p:pic>
      <p:pic>
        <p:nvPicPr>
          <p:cNvPr id="45" name="Picture 44"/>
          <p:cNvPicPr>
            <a:picLocks noChangeAspect="1"/>
          </p:cNvPicPr>
          <p:nvPr/>
        </p:nvPicPr>
        <p:blipFill rotWithShape="1">
          <a:blip r:embed="rId15" cstate="print">
            <a:extLst>
              <a:ext uri="{28A0092B-C50C-407E-A947-70E740481C1C}">
                <a14:useLocalDpi xmlns:a14="http://schemas.microsoft.com/office/drawing/2010/main" val="0"/>
              </a:ext>
            </a:extLst>
          </a:blip>
          <a:srcRect l="49490"/>
          <a:stretch/>
        </p:blipFill>
        <p:spPr>
          <a:xfrm>
            <a:off x="3495014" y="5526964"/>
            <a:ext cx="629158" cy="685944"/>
          </a:xfrm>
          <a:prstGeom prst="rect">
            <a:avLst/>
          </a:prstGeom>
        </p:spPr>
      </p:pic>
      <p:sp>
        <p:nvSpPr>
          <p:cNvPr id="10" name="Right Arrow 9"/>
          <p:cNvSpPr/>
          <p:nvPr/>
        </p:nvSpPr>
        <p:spPr>
          <a:xfrm>
            <a:off x="8244436" y="4443958"/>
            <a:ext cx="414338" cy="360040"/>
          </a:xfrm>
          <a:prstGeom prst="rightArrow">
            <a:avLst/>
          </a:prstGeom>
          <a:solidFill>
            <a:srgbClr val="92D050"/>
          </a:solid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pic>
        <p:nvPicPr>
          <p:cNvPr id="32" name="Picture 31">
            <a:extLst>
              <a:ext uri="{FF2B5EF4-FFF2-40B4-BE49-F238E27FC236}">
                <a16:creationId xmlns:a16="http://schemas.microsoft.com/office/drawing/2014/main" id="{4314893D-9E11-4ADE-8EED-322587604528}"/>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41006" y="721737"/>
            <a:ext cx="5837410" cy="1040381"/>
          </a:xfrm>
          <a:prstGeom prst="rect">
            <a:avLst/>
          </a:prstGeom>
          <a:ln>
            <a:noFill/>
          </a:ln>
          <a:effectLst>
            <a:softEdge rad="112500"/>
          </a:effectLst>
        </p:spPr>
      </p:pic>
      <p:pic>
        <p:nvPicPr>
          <p:cNvPr id="33" name="Picture 32">
            <a:extLst>
              <a:ext uri="{FF2B5EF4-FFF2-40B4-BE49-F238E27FC236}">
                <a16:creationId xmlns:a16="http://schemas.microsoft.com/office/drawing/2014/main" id="{77288C4A-6247-4C91-B74B-A38CDBD71BEE}"/>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3026891269"/>
      </p:ext>
    </p:extLst>
  </p:cSld>
  <p:clrMapOvr>
    <a:masterClrMapping/>
  </p:clrMapOvr>
  <mc:AlternateContent xmlns:mc="http://schemas.openxmlformats.org/markup-compatibility/2006" xmlns:p14="http://schemas.microsoft.com/office/powerpoint/2010/main">
    <mc:Choice Requires="p14">
      <p:transition spd="med" p14:dur="700">
        <p:fade/>
        <p:sndAc>
          <p:stSnd>
            <p:snd r:embed="rId4" name="click.wav"/>
          </p:stSnd>
        </p:sndAc>
      </p:transition>
    </mc:Choice>
    <mc:Fallback xmlns="">
      <p:transition spd="med">
        <p:fade/>
        <p:sndAc>
          <p:stSnd>
            <p:snd r:embed="rId22"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10" presetClass="entr" presetSubtype="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500"/>
                                        <p:tgtEl>
                                          <p:spTgt spid="79"/>
                                        </p:tgtEl>
                                      </p:cBhvr>
                                    </p:animEffect>
                                  </p:childTnLst>
                                </p:cTn>
                              </p:par>
                              <p:par>
                                <p:cTn id="14" presetID="63" presetClass="path" presetSubtype="0" accel="50000" decel="50000" fill="hold" nodeType="withEffect">
                                  <p:stCondLst>
                                    <p:cond delay="0"/>
                                  </p:stCondLst>
                                  <p:childTnLst>
                                    <p:animMotion origin="layout" path="M 1.94444E-6 0 L 0.37604 0 " pathEditMode="relative" rAng="0" ptsTypes="AA">
                                      <p:cBhvr>
                                        <p:cTn id="15" dur="750" spd="-100000" fill="hold"/>
                                        <p:tgtEl>
                                          <p:spTgt spid="78"/>
                                        </p:tgtEl>
                                        <p:attrNameLst>
                                          <p:attrName>ppt_x</p:attrName>
                                          <p:attrName>ppt_y</p:attrName>
                                        </p:attrNameLst>
                                      </p:cBhvr>
                                      <p:rCtr x="18802" y="0"/>
                                    </p:animMotion>
                                  </p:childTnLst>
                                </p:cTn>
                              </p:par>
                              <p:par>
                                <p:cTn id="16" presetID="63" presetClass="path" presetSubtype="0" accel="50000" decel="50000" fill="hold" nodeType="withEffect">
                                  <p:stCondLst>
                                    <p:cond delay="0"/>
                                  </p:stCondLst>
                                  <p:childTnLst>
                                    <p:animMotion origin="layout" path="M 3.33333E-6 0 L 0.37691 0 " pathEditMode="relative" rAng="0" ptsTypes="AA">
                                      <p:cBhvr>
                                        <p:cTn id="17" dur="750" spd="-100000" fill="hold"/>
                                        <p:tgtEl>
                                          <p:spTgt spid="56"/>
                                        </p:tgtEl>
                                        <p:attrNameLst>
                                          <p:attrName>ppt_x</p:attrName>
                                          <p:attrName>ppt_y</p:attrName>
                                        </p:attrNameLst>
                                      </p:cBhvr>
                                      <p:rCtr x="18837" y="0"/>
                                    </p:animMotion>
                                  </p:childTnLst>
                                </p:cTn>
                              </p:par>
                              <p:par>
                                <p:cTn id="18" presetID="63" presetClass="path" presetSubtype="0" accel="50000" decel="50000" fill="hold" nodeType="withEffect">
                                  <p:stCondLst>
                                    <p:cond delay="0"/>
                                  </p:stCondLst>
                                  <p:childTnLst>
                                    <p:animMotion origin="layout" path="M -2.22222E-6 3.58025E-6 L 0.37604 3.58025E-6 " pathEditMode="relative" rAng="0" ptsTypes="AA">
                                      <p:cBhvr>
                                        <p:cTn id="19" dur="750" spd="-100000" fill="hold"/>
                                        <p:tgtEl>
                                          <p:spTgt spid="79"/>
                                        </p:tgtEl>
                                        <p:attrNameLst>
                                          <p:attrName>ppt_x</p:attrName>
                                          <p:attrName>ppt_y</p:attrName>
                                        </p:attrNameLst>
                                      </p:cBhvr>
                                      <p:rCtr x="18802" y="0"/>
                                    </p:animMotion>
                                  </p:childTnLst>
                                </p:cTn>
                              </p:par>
                              <p:par>
                                <p:cTn id="20" presetID="63" presetClass="path" presetSubtype="0" accel="50000" decel="50000" fill="hold" nodeType="withEffect">
                                  <p:stCondLst>
                                    <p:cond delay="700"/>
                                  </p:stCondLst>
                                  <p:childTnLst>
                                    <p:animMotion origin="layout" path="M -2.22222E-6 3.58025E-6 L 0.37656 3.58025E-6 " pathEditMode="relative" rAng="0" ptsTypes="AA">
                                      <p:cBhvr>
                                        <p:cTn id="21" dur="750" fill="hold"/>
                                        <p:tgtEl>
                                          <p:spTgt spid="79"/>
                                        </p:tgtEl>
                                        <p:attrNameLst>
                                          <p:attrName>ppt_x</p:attrName>
                                          <p:attrName>ppt_y</p:attrName>
                                        </p:attrNameLst>
                                      </p:cBhvr>
                                      <p:rCtr x="18819" y="0"/>
                                    </p:animMotion>
                                  </p:childTnLst>
                                </p:cTn>
                              </p:par>
                              <p:par>
                                <p:cTn id="22" presetID="63" presetClass="path" presetSubtype="0" accel="50000" decel="50000" fill="hold" nodeType="withEffect">
                                  <p:stCondLst>
                                    <p:cond delay="700"/>
                                  </p:stCondLst>
                                  <p:childTnLst>
                                    <p:animMotion origin="layout" path="M 0.00156 0 L 0.37899 0 " pathEditMode="relative" rAng="0" ptsTypes="AA">
                                      <p:cBhvr>
                                        <p:cTn id="23" dur="750" fill="hold"/>
                                        <p:tgtEl>
                                          <p:spTgt spid="56"/>
                                        </p:tgtEl>
                                        <p:attrNameLst>
                                          <p:attrName>ppt_x</p:attrName>
                                          <p:attrName>ppt_y</p:attrName>
                                        </p:attrNameLst>
                                      </p:cBhvr>
                                      <p:rCtr x="18872" y="0"/>
                                    </p:animMotion>
                                  </p:childTnLst>
                                </p:cTn>
                              </p:par>
                            </p:childTnLst>
                          </p:cTn>
                        </p:par>
                        <p:par>
                          <p:cTn id="24" fill="hold">
                            <p:stCondLst>
                              <p:cond delay="145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195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245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par>
                          <p:cTn id="36" fill="hold">
                            <p:stCondLst>
                              <p:cond delay="295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0" restart="whenNotActive" fill="hold" evtFilter="cancelBubble" nodeType="interactiveSeq">
                <p:stCondLst>
                  <p:cond evt="onClick" delay="0">
                    <p:tgtEl>
                      <p:spTgt spid="4"/>
                    </p:tgtEl>
                  </p:cond>
                </p:stCondLst>
                <p:endSync evt="end" delay="0">
                  <p:rtn val="all"/>
                </p:endSync>
                <p:childTnLst>
                  <p:par>
                    <p:cTn id="41" fill="hold">
                      <p:stCondLst>
                        <p:cond delay="0"/>
                      </p:stCondLst>
                      <p:childTnLst>
                        <p:par>
                          <p:cTn id="42" fill="hold">
                            <p:stCondLst>
                              <p:cond delay="0"/>
                            </p:stCondLst>
                            <p:childTnLst>
                              <p:par>
                                <p:cTn id="43" presetID="42" presetClass="path" presetSubtype="0" accel="50000" decel="50000" fill="hold" nodeType="clickEffect">
                                  <p:stCondLst>
                                    <p:cond delay="0"/>
                                  </p:stCondLst>
                                  <p:childTnLst>
                                    <p:animMotion origin="layout" path="M 2.77778E-6 -6.62966E-7 L -0.0724 -0.57848 " pathEditMode="relative" rAng="0" ptsTypes="AA">
                                      <p:cBhvr>
                                        <p:cTn id="44" dur="500" fill="hold"/>
                                        <p:tgtEl>
                                          <p:spTgt spid="44"/>
                                        </p:tgtEl>
                                        <p:attrNameLst>
                                          <p:attrName>ppt_x</p:attrName>
                                          <p:attrName>ppt_y</p:attrName>
                                        </p:attrNameLst>
                                      </p:cBhvr>
                                      <p:rCtr x="-3628" y="-28924"/>
                                    </p:animMotion>
                                  </p:childTnLst>
                                  <p:subTnLst>
                                    <p:audio>
                                      <p:cMediaNode>
                                        <p:cTn display="0" masterRel="sameClick">
                                          <p:stCondLst>
                                            <p:cond evt="begin" delay="0">
                                              <p:tn val="43"/>
                                            </p:cond>
                                          </p:stCondLst>
                                          <p:endCondLst>
                                            <p:cond evt="onStopAudio" delay="0">
                                              <p:tgtEl>
                                                <p:sldTgt/>
                                              </p:tgtEl>
                                            </p:cond>
                                          </p:endCondLst>
                                        </p:cTn>
                                        <p:tgtEl>
                                          <p:sndTgt r:embed="rId5" name="voltage.wav"/>
                                        </p:tgtEl>
                                      </p:cMediaNode>
                                    </p:audio>
                                  </p:subTnLst>
                                </p:cTn>
                              </p:par>
                            </p:childTnLst>
                          </p:cTn>
                        </p:par>
                      </p:childTnLst>
                    </p:cTn>
                  </p:par>
                </p:childTnLst>
              </p:cTn>
              <p:nextCondLst>
                <p:cond evt="onClick" delay="0">
                  <p:tgtEl>
                    <p:spTgt spid="4"/>
                  </p:tgtEl>
                </p:cond>
              </p:nextCondLst>
            </p:seq>
            <p:seq concurrent="1" nextAc="seek">
              <p:cTn id="45" restart="whenNotActive" fill="hold" evtFilter="cancelBubble" nodeType="interactiveSeq">
                <p:stCondLst>
                  <p:cond evt="onClick" delay="0">
                    <p:tgtEl>
                      <p:spTgt spid="34"/>
                    </p:tgtEl>
                  </p:cond>
                </p:stCondLst>
                <p:endSync evt="end" delay="0">
                  <p:rtn val="all"/>
                </p:endSync>
                <p:childTnLst>
                  <p:par>
                    <p:cTn id="46" fill="hold">
                      <p:stCondLst>
                        <p:cond delay="0"/>
                      </p:stCondLst>
                      <p:childTnLst>
                        <p:par>
                          <p:cTn id="47" fill="hold">
                            <p:stCondLst>
                              <p:cond delay="0"/>
                            </p:stCondLst>
                            <p:childTnLst>
                              <p:par>
                                <p:cTn id="48" presetID="42" presetClass="path" presetSubtype="0" accel="50000" decel="50000" fill="hold" nodeType="clickEffect">
                                  <p:stCondLst>
                                    <p:cond delay="0"/>
                                  </p:stCondLst>
                                  <p:childTnLst>
                                    <p:animMotion origin="layout" path="M -5.55556E-7 -1.28973E-6 L 0.21979 -0.54921 " pathEditMode="relative" rAng="0" ptsTypes="AA">
                                      <p:cBhvr>
                                        <p:cTn id="49" dur="500" fill="hold"/>
                                        <p:tgtEl>
                                          <p:spTgt spid="9"/>
                                        </p:tgtEl>
                                        <p:attrNameLst>
                                          <p:attrName>ppt_x</p:attrName>
                                          <p:attrName>ppt_y</p:attrName>
                                        </p:attrNameLst>
                                      </p:cBhvr>
                                      <p:rCtr x="10990" y="-27461"/>
                                    </p:animMotion>
                                  </p:childTnLst>
                                  <p:subTnLst>
                                    <p:audio>
                                      <p:cMediaNode>
                                        <p:cTn display="0" masterRel="sameClick">
                                          <p:stCondLst>
                                            <p:cond evt="begin" delay="0">
                                              <p:tn val="48"/>
                                            </p:cond>
                                          </p:stCondLst>
                                          <p:endCondLst>
                                            <p:cond evt="onStopAudio" delay="0">
                                              <p:tgtEl>
                                                <p:sldTgt/>
                                              </p:tgtEl>
                                            </p:cond>
                                          </p:endCondLst>
                                        </p:cTn>
                                        <p:tgtEl>
                                          <p:sndTgt r:embed="rId5" name="voltage.wav"/>
                                        </p:tgtEl>
                                      </p:cMediaNode>
                                    </p:audio>
                                  </p:subTnLst>
                                </p:cTn>
                              </p:par>
                            </p:childTnLst>
                          </p:cTn>
                        </p:par>
                      </p:childTnLst>
                    </p:cTn>
                  </p:par>
                </p:childTnLst>
              </p:cTn>
              <p:nextCondLst>
                <p:cond evt="onClick" delay="0">
                  <p:tgtEl>
                    <p:spTgt spid="34"/>
                  </p:tgtEl>
                </p:cond>
              </p:nextCondLst>
            </p:seq>
            <p:seq concurrent="1" nextAc="seek">
              <p:cTn id="50" restart="whenNotActive" fill="hold" evtFilter="cancelBubble" nodeType="interactiveSeq">
                <p:stCondLst>
                  <p:cond evt="onClick" delay="0">
                    <p:tgtEl>
                      <p:spTgt spid="36"/>
                    </p:tgtEl>
                  </p:cond>
                </p:stCondLst>
                <p:endSync evt="end" delay="0">
                  <p:rtn val="all"/>
                </p:endSync>
                <p:childTnLst>
                  <p:par>
                    <p:cTn id="51" fill="hold">
                      <p:stCondLst>
                        <p:cond delay="0"/>
                      </p:stCondLst>
                      <p:childTnLst>
                        <p:par>
                          <p:cTn id="52" fill="hold">
                            <p:stCondLst>
                              <p:cond delay="0"/>
                            </p:stCondLst>
                            <p:childTnLst>
                              <p:par>
                                <p:cTn id="53" presetID="42" presetClass="path" presetSubtype="0" accel="50000" decel="50000" fill="hold" nodeType="clickEffect">
                                  <p:stCondLst>
                                    <p:cond delay="0"/>
                                  </p:stCondLst>
                                  <p:childTnLst>
                                    <p:animMotion origin="layout" path="M -3.88889E-6 -4.37596E-6 L 0.14705 -0.41201 " pathEditMode="relative" rAng="0" ptsTypes="AA">
                                      <p:cBhvr>
                                        <p:cTn id="54" dur="500" fill="hold"/>
                                        <p:tgtEl>
                                          <p:spTgt spid="45"/>
                                        </p:tgtEl>
                                        <p:attrNameLst>
                                          <p:attrName>ppt_x</p:attrName>
                                          <p:attrName>ppt_y</p:attrName>
                                        </p:attrNameLst>
                                      </p:cBhvr>
                                      <p:rCtr x="7344" y="-20616"/>
                                    </p:animMotion>
                                  </p:childTnLst>
                                  <p:subTnLst>
                                    <p:audio>
                                      <p:cMediaNode>
                                        <p:cTn display="0" masterRel="sameClick">
                                          <p:stCondLst>
                                            <p:cond evt="begin" delay="0">
                                              <p:tn val="53"/>
                                            </p:cond>
                                          </p:stCondLst>
                                          <p:endCondLst>
                                            <p:cond evt="onStopAudio" delay="0">
                                              <p:tgtEl>
                                                <p:sldTgt/>
                                              </p:tgtEl>
                                            </p:cond>
                                          </p:endCondLst>
                                        </p:cTn>
                                        <p:tgtEl>
                                          <p:sndTgt r:embed="rId5" name="voltage.wav"/>
                                        </p:tgtEl>
                                      </p:cMediaNode>
                                    </p:audio>
                                  </p:subTnLst>
                                </p:cTn>
                              </p:par>
                            </p:childTnLst>
                          </p:cTn>
                        </p:par>
                      </p:childTnLst>
                    </p:cTn>
                  </p:par>
                </p:childTnLst>
              </p:cTn>
              <p:nextCondLst>
                <p:cond evt="onClick" delay="0">
                  <p:tgtEl>
                    <p:spTgt spid="36"/>
                  </p:tgtEl>
                </p:cond>
              </p:nextCondLst>
            </p:seq>
            <p:seq concurrent="1" nextAc="seek">
              <p:cTn id="55" restart="whenNotActive" fill="hold" evtFilter="cancelBubble" nodeType="interactiveSeq">
                <p:stCondLst>
                  <p:cond evt="onClick" delay="0">
                    <p:tgtEl>
                      <p:spTgt spid="35"/>
                    </p:tgtEl>
                  </p:cond>
                </p:stCondLst>
                <p:endSync evt="end" delay="0">
                  <p:rtn val="all"/>
                </p:endSync>
                <p:childTnLst>
                  <p:par>
                    <p:cTn id="56" fill="hold">
                      <p:stCondLst>
                        <p:cond delay="0"/>
                      </p:stCondLst>
                      <p:childTnLst>
                        <p:par>
                          <p:cTn id="57" fill="hold">
                            <p:stCondLst>
                              <p:cond delay="0"/>
                            </p:stCondLst>
                            <p:childTnLst>
                              <p:par>
                                <p:cTn id="58" presetID="42" presetClass="path" presetSubtype="0" accel="50000" decel="50000" fill="hold" nodeType="clickEffect">
                                  <p:stCondLst>
                                    <p:cond delay="0"/>
                                  </p:stCondLst>
                                  <p:childTnLst>
                                    <p:animMotion origin="layout" path="M 3.88889E-6 -3.0577E-6 L 0.02916 -0.38475 " pathEditMode="relative" rAng="0" ptsTypes="AA">
                                      <p:cBhvr>
                                        <p:cTn id="59" dur="500" fill="hold"/>
                                        <p:tgtEl>
                                          <p:spTgt spid="8"/>
                                        </p:tgtEl>
                                        <p:attrNameLst>
                                          <p:attrName>ppt_x</p:attrName>
                                          <p:attrName>ppt_y</p:attrName>
                                        </p:attrNameLst>
                                      </p:cBhvr>
                                      <p:rCtr x="1458" y="-19253"/>
                                    </p:animMotion>
                                  </p:childTnLst>
                                  <p:subTnLst>
                                    <p:audio>
                                      <p:cMediaNode vol="15000">
                                        <p:cTn display="0" masterRel="sameClick">
                                          <p:stCondLst>
                                            <p:cond evt="begin" delay="0">
                                              <p:tn val="58"/>
                                            </p:cond>
                                          </p:stCondLst>
                                          <p:endCondLst>
                                            <p:cond evt="onStopAudio" delay="0">
                                              <p:tgtEl>
                                                <p:sldTgt/>
                                              </p:tgtEl>
                                            </p:cond>
                                          </p:endCondLst>
                                        </p:cTn>
                                        <p:tgtEl>
                                          <p:sndTgt r:embed="rId6" name="applause.wav"/>
                                        </p:tgtEl>
                                      </p:cMediaNode>
                                    </p:audio>
                                  </p:subTnLst>
                                </p:cTn>
                              </p:par>
                            </p:childTnLst>
                          </p:cTn>
                        </p:par>
                      </p:childTnLst>
                    </p:cTn>
                  </p:par>
                </p:childTnLst>
              </p:cTn>
              <p:nextCondLst>
                <p:cond evt="onClick" delay="0">
                  <p:tgtEl>
                    <p:spTgt spid="35"/>
                  </p:tgtEl>
                </p:cond>
              </p:nextCondLst>
            </p:seq>
          </p:childTnLst>
        </p:cTn>
      </p:par>
    </p:tnLst>
    <p:bldLst>
      <p:bldP spid="4" grpId="0" animBg="1"/>
      <p:bldP spid="34" grpId="0" animBg="1"/>
      <p:bldP spid="35" grpId="0" animBg="1"/>
      <p:bldP spid="3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Graphic 41">
            <a:extLst>
              <a:ext uri="{FF2B5EF4-FFF2-40B4-BE49-F238E27FC236}">
                <a16:creationId xmlns:a16="http://schemas.microsoft.com/office/drawing/2014/main" id="{9C122C4E-BD17-4726-9900-9667A141DB33}"/>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36512" y="-1"/>
            <a:ext cx="9180512"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5" name="Rectangle: Rounded Corners 4">
            <a:extLst>
              <a:ext uri="{FF2B5EF4-FFF2-40B4-BE49-F238E27FC236}">
                <a16:creationId xmlns:a16="http://schemas.microsoft.com/office/drawing/2014/main" id="{CDECBC82-A3E1-4632-886E-BA99275C4E6E}"/>
              </a:ext>
            </a:extLst>
          </p:cNvPr>
          <p:cNvSpPr/>
          <p:nvPr/>
        </p:nvSpPr>
        <p:spPr>
          <a:xfrm>
            <a:off x="300480" y="258944"/>
            <a:ext cx="8543042" cy="4625615"/>
          </a:xfrm>
          <a:prstGeom prst="roundRect">
            <a:avLst>
              <a:gd name="adj" fmla="val 33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grpSp>
        <p:nvGrpSpPr>
          <p:cNvPr id="3" name="Nhóm 2">
            <a:extLst>
              <a:ext uri="{FF2B5EF4-FFF2-40B4-BE49-F238E27FC236}">
                <a16:creationId xmlns:a16="http://schemas.microsoft.com/office/drawing/2014/main" id="{E549B276-A923-43A4-8D90-F3D9306D62AD}"/>
              </a:ext>
            </a:extLst>
          </p:cNvPr>
          <p:cNvGrpSpPr/>
          <p:nvPr/>
        </p:nvGrpSpPr>
        <p:grpSpPr>
          <a:xfrm>
            <a:off x="4283968" y="145585"/>
            <a:ext cx="510658" cy="510658"/>
            <a:chOff x="5762523" y="28518"/>
            <a:chExt cx="680877" cy="680877"/>
          </a:xfrm>
        </p:grpSpPr>
        <p:sp>
          <p:nvSpPr>
            <p:cNvPr id="6" name="Icon white background">
              <a:extLst>
                <a:ext uri="{FF2B5EF4-FFF2-40B4-BE49-F238E27FC236}">
                  <a16:creationId xmlns:a16="http://schemas.microsoft.com/office/drawing/2014/main" id="{B7612563-F547-493F-88FE-FC52797AA752}"/>
                </a:ext>
              </a:extLst>
            </p:cNvPr>
            <p:cNvSpPr/>
            <p:nvPr/>
          </p:nvSpPr>
          <p:spPr>
            <a:xfrm>
              <a:off x="5762523" y="28518"/>
              <a:ext cx="680877" cy="680877"/>
            </a:xfrm>
            <a:prstGeom prst="ellipse">
              <a:avLst/>
            </a:prstGeom>
            <a:solidFill>
              <a:schemeClr val="bg1"/>
            </a:solidFill>
            <a:ln>
              <a:noFill/>
            </a:ln>
            <a:effectLst>
              <a:glow rad="101600">
                <a:srgbClr val="F4B183">
                  <a:alpha val="60000"/>
                </a:srgbClr>
              </a:glow>
              <a:outerShdw blurRad="266700" dist="101600" dir="5400000" sx="85000" sy="85000" algn="ctr" rotWithShape="0">
                <a:srgbClr val="F48093">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84"/>
              <a:endParaRPr lang="en-PH" sz="1400">
                <a:solidFill>
                  <a:prstClr val="white"/>
                </a:solidFill>
              </a:endParaRPr>
            </a:p>
          </p:txBody>
        </p:sp>
        <p:pic>
          <p:nvPicPr>
            <p:cNvPr id="7" name="Icon header">
              <a:extLst>
                <a:ext uri="{FF2B5EF4-FFF2-40B4-BE49-F238E27FC236}">
                  <a16:creationId xmlns:a16="http://schemas.microsoft.com/office/drawing/2014/main" id="{BA7AE997-6A5D-4F91-AA9E-23074A1A4759}"/>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5937039" y="162376"/>
              <a:ext cx="317921" cy="418983"/>
            </a:xfrm>
            <a:prstGeom prst="rect">
              <a:avLst/>
            </a:prstGeom>
          </p:spPr>
        </p:pic>
      </p:grpSp>
      <p:grpSp>
        <p:nvGrpSpPr>
          <p:cNvPr id="56" name="Hand">
            <a:extLst>
              <a:ext uri="{FF2B5EF4-FFF2-40B4-BE49-F238E27FC236}">
                <a16:creationId xmlns:a16="http://schemas.microsoft.com/office/drawing/2014/main" id="{F19896F8-5F55-4E0A-B5AA-29AC75BB5F73}"/>
              </a:ext>
            </a:extLst>
          </p:cNvPr>
          <p:cNvGrpSpPr/>
          <p:nvPr/>
        </p:nvGrpSpPr>
        <p:grpSpPr>
          <a:xfrm flipH="1">
            <a:off x="6932368" y="1928426"/>
            <a:ext cx="5488504" cy="1543049"/>
            <a:chOff x="-515201" y="777412"/>
            <a:chExt cx="5488504" cy="1543049"/>
          </a:xfrm>
        </p:grpSpPr>
        <p:sp>
          <p:nvSpPr>
            <p:cNvPr id="57" name="Rectangle 56">
              <a:extLst>
                <a:ext uri="{FF2B5EF4-FFF2-40B4-BE49-F238E27FC236}">
                  <a16:creationId xmlns:a16="http://schemas.microsoft.com/office/drawing/2014/main" id="{A74AF7BC-2E3B-494C-8E88-DC0A62601BA6}"/>
                </a:ext>
              </a:extLst>
            </p:cNvPr>
            <p:cNvSpPr/>
            <p:nvPr/>
          </p:nvSpPr>
          <p:spPr>
            <a:xfrm>
              <a:off x="-515201" y="1087848"/>
              <a:ext cx="2450029" cy="1033756"/>
            </a:xfrm>
            <a:prstGeom prst="rect">
              <a:avLst/>
            </a:prstGeom>
            <a:solidFill>
              <a:srgbClr val="FFCE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sp>
          <p:nvSpPr>
            <p:cNvPr id="58" name="Rectangle 57">
              <a:extLst>
                <a:ext uri="{FF2B5EF4-FFF2-40B4-BE49-F238E27FC236}">
                  <a16:creationId xmlns:a16="http://schemas.microsoft.com/office/drawing/2014/main" id="{2EA25168-6052-4F62-AEDD-E48E764A1C1D}"/>
                </a:ext>
              </a:extLst>
            </p:cNvPr>
            <p:cNvSpPr/>
            <p:nvPr/>
          </p:nvSpPr>
          <p:spPr>
            <a:xfrm>
              <a:off x="-515201" y="1977864"/>
              <a:ext cx="2452408" cy="143740"/>
            </a:xfrm>
            <a:prstGeom prst="rect">
              <a:avLst/>
            </a:prstGeom>
            <a:solidFill>
              <a:srgbClr val="FFB0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grpSp>
          <p:nvGrpSpPr>
            <p:cNvPr id="59" name="Graphic 50">
              <a:extLst>
                <a:ext uri="{FF2B5EF4-FFF2-40B4-BE49-F238E27FC236}">
                  <a16:creationId xmlns:a16="http://schemas.microsoft.com/office/drawing/2014/main" id="{3112BE74-F8CD-404E-9BDE-5BBF1A69D70B}"/>
                </a:ext>
              </a:extLst>
            </p:cNvPr>
            <p:cNvGrpSpPr/>
            <p:nvPr/>
          </p:nvGrpSpPr>
          <p:grpSpPr>
            <a:xfrm>
              <a:off x="1934828" y="777412"/>
              <a:ext cx="3038475" cy="1543049"/>
              <a:chOff x="1934828" y="777412"/>
              <a:chExt cx="3038475" cy="1543049"/>
            </a:xfrm>
          </p:grpSpPr>
          <p:sp>
            <p:nvSpPr>
              <p:cNvPr id="60" name="Freeform: Shape 9">
                <a:extLst>
                  <a:ext uri="{FF2B5EF4-FFF2-40B4-BE49-F238E27FC236}">
                    <a16:creationId xmlns:a16="http://schemas.microsoft.com/office/drawing/2014/main" id="{A450EAE4-AABA-45B2-BCDC-09158AD7E1C9}"/>
                  </a:ext>
                </a:extLst>
              </p:cNvPr>
              <p:cNvSpPr/>
              <p:nvPr/>
            </p:nvSpPr>
            <p:spPr>
              <a:xfrm>
                <a:off x="1934828" y="777412"/>
                <a:ext cx="3038475" cy="1543049"/>
              </a:xfrm>
              <a:custGeom>
                <a:avLst/>
                <a:gdLst>
                  <a:gd name="connsiteX0" fmla="*/ 2534285 w 3038475"/>
                  <a:gd name="connsiteY0" fmla="*/ 1389158 h 1543049"/>
                  <a:gd name="connsiteX1" fmla="*/ 2380418 w 3038475"/>
                  <a:gd name="connsiteY1" fmla="*/ 1235339 h 1543049"/>
                  <a:gd name="connsiteX2" fmla="*/ 2741302 w 3038475"/>
                  <a:gd name="connsiteY2" fmla="*/ 1235339 h 1543049"/>
                  <a:gd name="connsiteX3" fmla="*/ 2895169 w 3038475"/>
                  <a:gd name="connsiteY3" fmla="*/ 1081529 h 1543049"/>
                  <a:gd name="connsiteX4" fmla="*/ 2741302 w 3038475"/>
                  <a:gd name="connsiteY4" fmla="*/ 927720 h 1543049"/>
                  <a:gd name="connsiteX5" fmla="*/ 2884405 w 3038475"/>
                  <a:gd name="connsiteY5" fmla="*/ 927720 h 1543049"/>
                  <a:gd name="connsiteX6" fmla="*/ 3038272 w 3038475"/>
                  <a:gd name="connsiteY6" fmla="*/ 773900 h 1543049"/>
                  <a:gd name="connsiteX7" fmla="*/ 2884405 w 3038475"/>
                  <a:gd name="connsiteY7" fmla="*/ 620091 h 1543049"/>
                  <a:gd name="connsiteX8" fmla="*/ 2707402 w 3038475"/>
                  <a:gd name="connsiteY8" fmla="*/ 620091 h 1543049"/>
                  <a:gd name="connsiteX9" fmla="*/ 2860879 w 3038475"/>
                  <a:gd name="connsiteY9" fmla="*/ 466281 h 1543049"/>
                  <a:gd name="connsiteX10" fmla="*/ 2707012 w 3038475"/>
                  <a:gd name="connsiteY10" fmla="*/ 312471 h 1543049"/>
                  <a:gd name="connsiteX11" fmla="*/ 2096145 w 3038475"/>
                  <a:gd name="connsiteY11" fmla="*/ 312471 h 1543049"/>
                  <a:gd name="connsiteX12" fmla="*/ 2252469 w 3038475"/>
                  <a:gd name="connsiteY12" fmla="*/ 156195 h 1543049"/>
                  <a:gd name="connsiteX13" fmla="*/ 2096145 w 3038475"/>
                  <a:gd name="connsiteY13" fmla="*/ -81 h 1543049"/>
                  <a:gd name="connsiteX14" fmla="*/ 1477820 w 3038475"/>
                  <a:gd name="connsiteY14" fmla="*/ -81 h 1543049"/>
                  <a:gd name="connsiteX15" fmla="*/ 1286663 w 3038475"/>
                  <a:gd name="connsiteY15" fmla="*/ 64449 h 1543049"/>
                  <a:gd name="connsiteX16" fmla="*/ 1045909 w 3038475"/>
                  <a:gd name="connsiteY16" fmla="*/ 247930 h 1543049"/>
                  <a:gd name="connsiteX17" fmla="*/ 854752 w 3038475"/>
                  <a:gd name="connsiteY17" fmla="*/ 312462 h 1543049"/>
                  <a:gd name="connsiteX18" fmla="*/ 726926 w 3038475"/>
                  <a:gd name="connsiteY18" fmla="*/ 312462 h 1543049"/>
                  <a:gd name="connsiteX19" fmla="*/ 557933 w 3038475"/>
                  <a:gd name="connsiteY19" fmla="*/ 364402 h 1543049"/>
                  <a:gd name="connsiteX20" fmla="*/ 362976 w 3038475"/>
                  <a:gd name="connsiteY20" fmla="*/ 312462 h 1543049"/>
                  <a:gd name="connsiteX21" fmla="*/ -203 w 3038475"/>
                  <a:gd name="connsiteY21" fmla="*/ 312462 h 1543049"/>
                  <a:gd name="connsiteX22" fmla="*/ -203 w 3038475"/>
                  <a:gd name="connsiteY22" fmla="*/ 1346886 h 1543049"/>
                  <a:gd name="connsiteX23" fmla="*/ 362976 w 3038475"/>
                  <a:gd name="connsiteY23" fmla="*/ 1346886 h 1543049"/>
                  <a:gd name="connsiteX24" fmla="*/ 544951 w 3038475"/>
                  <a:gd name="connsiteY24" fmla="*/ 1297156 h 1543049"/>
                  <a:gd name="connsiteX25" fmla="*/ 726926 w 3038475"/>
                  <a:gd name="connsiteY25" fmla="*/ 1346886 h 1543049"/>
                  <a:gd name="connsiteX26" fmla="*/ 874202 w 3038475"/>
                  <a:gd name="connsiteY26" fmla="*/ 1346886 h 1543049"/>
                  <a:gd name="connsiteX27" fmla="*/ 1034526 w 3038475"/>
                  <a:gd name="connsiteY27" fmla="*/ 1390673 h 1543049"/>
                  <a:gd name="connsiteX28" fmla="*/ 1218321 w 3038475"/>
                  <a:gd name="connsiteY28" fmla="*/ 1499182 h 1543049"/>
                  <a:gd name="connsiteX29" fmla="*/ 1378645 w 3038475"/>
                  <a:gd name="connsiteY29" fmla="*/ 1542968 h 1543049"/>
                  <a:gd name="connsiteX30" fmla="*/ 1464132 w 3038475"/>
                  <a:gd name="connsiteY30" fmla="*/ 1542968 h 1543049"/>
                  <a:gd name="connsiteX31" fmla="*/ 2380418 w 3038475"/>
                  <a:gd name="connsiteY31" fmla="*/ 1542968 h 1543049"/>
                  <a:gd name="connsiteX32" fmla="*/ 2534285 w 3038475"/>
                  <a:gd name="connsiteY32" fmla="*/ 1389158 h 154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38475" h="1543049">
                    <a:moveTo>
                      <a:pt x="2534285" y="1389158"/>
                    </a:moveTo>
                    <a:cubicBezTo>
                      <a:pt x="2534285" y="1304205"/>
                      <a:pt x="2465391" y="1235339"/>
                      <a:pt x="2380418" y="1235339"/>
                    </a:cubicBezTo>
                    <a:lnTo>
                      <a:pt x="2741302" y="1235339"/>
                    </a:lnTo>
                    <a:cubicBezTo>
                      <a:pt x="2826284" y="1235339"/>
                      <a:pt x="2895169" y="1166474"/>
                      <a:pt x="2895169" y="1081529"/>
                    </a:cubicBezTo>
                    <a:cubicBezTo>
                      <a:pt x="2895169" y="996585"/>
                      <a:pt x="2826274" y="927720"/>
                      <a:pt x="2741302" y="927720"/>
                    </a:cubicBezTo>
                    <a:lnTo>
                      <a:pt x="2884405" y="927720"/>
                    </a:lnTo>
                    <a:cubicBezTo>
                      <a:pt x="2969378" y="927720"/>
                      <a:pt x="3038272" y="858854"/>
                      <a:pt x="3038272" y="773900"/>
                    </a:cubicBezTo>
                    <a:cubicBezTo>
                      <a:pt x="3038272" y="688957"/>
                      <a:pt x="2969378" y="620091"/>
                      <a:pt x="2884405" y="620091"/>
                    </a:cubicBezTo>
                    <a:lnTo>
                      <a:pt x="2707402" y="620091"/>
                    </a:lnTo>
                    <a:cubicBezTo>
                      <a:pt x="2792203" y="619881"/>
                      <a:pt x="2860879" y="551101"/>
                      <a:pt x="2860879" y="466281"/>
                    </a:cubicBezTo>
                    <a:cubicBezTo>
                      <a:pt x="2860879" y="381337"/>
                      <a:pt x="2791994" y="312471"/>
                      <a:pt x="2707012" y="312471"/>
                    </a:cubicBezTo>
                    <a:lnTo>
                      <a:pt x="2096145" y="312471"/>
                    </a:lnTo>
                    <a:cubicBezTo>
                      <a:pt x="2182480" y="312471"/>
                      <a:pt x="2252469" y="242501"/>
                      <a:pt x="2252469" y="156195"/>
                    </a:cubicBezTo>
                    <a:cubicBezTo>
                      <a:pt x="2252469" y="69887"/>
                      <a:pt x="2182480" y="-81"/>
                      <a:pt x="2096145" y="-81"/>
                    </a:cubicBezTo>
                    <a:lnTo>
                      <a:pt x="1477820" y="-81"/>
                    </a:lnTo>
                    <a:cubicBezTo>
                      <a:pt x="1408754" y="-81"/>
                      <a:pt x="1341593" y="22593"/>
                      <a:pt x="1286663" y="64449"/>
                    </a:cubicBezTo>
                    <a:lnTo>
                      <a:pt x="1045909" y="247930"/>
                    </a:lnTo>
                    <a:cubicBezTo>
                      <a:pt x="990978" y="289792"/>
                      <a:pt x="923827" y="312462"/>
                      <a:pt x="854752" y="312462"/>
                    </a:cubicBezTo>
                    <a:lnTo>
                      <a:pt x="726926" y="312462"/>
                    </a:lnTo>
                    <a:lnTo>
                      <a:pt x="557933" y="364402"/>
                    </a:lnTo>
                    <a:lnTo>
                      <a:pt x="362976" y="312462"/>
                    </a:lnTo>
                    <a:lnTo>
                      <a:pt x="-203" y="312462"/>
                    </a:lnTo>
                    <a:lnTo>
                      <a:pt x="-203" y="1346886"/>
                    </a:lnTo>
                    <a:lnTo>
                      <a:pt x="362976" y="1346886"/>
                    </a:lnTo>
                    <a:lnTo>
                      <a:pt x="544951" y="1297156"/>
                    </a:lnTo>
                    <a:lnTo>
                      <a:pt x="726926" y="1346886"/>
                    </a:lnTo>
                    <a:lnTo>
                      <a:pt x="874202" y="1346886"/>
                    </a:lnTo>
                    <a:cubicBezTo>
                      <a:pt x="930599" y="1346886"/>
                      <a:pt x="985968" y="1362012"/>
                      <a:pt x="1034526" y="1390673"/>
                    </a:cubicBezTo>
                    <a:lnTo>
                      <a:pt x="1218321" y="1499182"/>
                    </a:lnTo>
                    <a:cubicBezTo>
                      <a:pt x="1266879" y="1527852"/>
                      <a:pt x="1322248" y="1542968"/>
                      <a:pt x="1378645" y="1542968"/>
                    </a:cubicBezTo>
                    <a:lnTo>
                      <a:pt x="1464132" y="1542968"/>
                    </a:lnTo>
                    <a:lnTo>
                      <a:pt x="2380418" y="1542968"/>
                    </a:lnTo>
                    <a:cubicBezTo>
                      <a:pt x="2465391" y="1542978"/>
                      <a:pt x="2534285" y="1474112"/>
                      <a:pt x="2534285" y="1389158"/>
                    </a:cubicBezTo>
                    <a:close/>
                  </a:path>
                </a:pathLst>
              </a:custGeom>
              <a:solidFill>
                <a:srgbClr val="FFCEBF"/>
              </a:solidFill>
              <a:ln w="9525" cap="flat">
                <a:noFill/>
                <a:prstDash val="solid"/>
                <a:miter/>
              </a:ln>
            </p:spPr>
            <p:txBody>
              <a:bodyPr rtlCol="0" anchor="ctr"/>
              <a:lstStyle/>
              <a:p>
                <a:pPr defTabSz="685783"/>
                <a:endParaRPr lang="en-PH">
                  <a:solidFill>
                    <a:prstClr val="black"/>
                  </a:solidFill>
                </a:endParaRPr>
              </a:p>
            </p:txBody>
          </p:sp>
          <p:sp>
            <p:nvSpPr>
              <p:cNvPr id="61" name="Freeform: Shape 10">
                <a:extLst>
                  <a:ext uri="{FF2B5EF4-FFF2-40B4-BE49-F238E27FC236}">
                    <a16:creationId xmlns:a16="http://schemas.microsoft.com/office/drawing/2014/main" id="{0FB85DC6-4BC2-4758-9F74-4EEA8B9C8D9B}"/>
                  </a:ext>
                </a:extLst>
              </p:cNvPr>
              <p:cNvSpPr/>
              <p:nvPr/>
            </p:nvSpPr>
            <p:spPr>
              <a:xfrm>
                <a:off x="1934828" y="1977562"/>
                <a:ext cx="2533650" cy="342900"/>
              </a:xfrm>
              <a:custGeom>
                <a:avLst/>
                <a:gdLst>
                  <a:gd name="connsiteX0" fmla="*/ 2379637 w 2533650"/>
                  <a:gd name="connsiteY0" fmla="*/ 342819 h 342900"/>
                  <a:gd name="connsiteX1" fmla="*/ 1378236 w 2533650"/>
                  <a:gd name="connsiteY1" fmla="*/ 342819 h 342900"/>
                  <a:gd name="connsiteX2" fmla="*/ 1217930 w 2533650"/>
                  <a:gd name="connsiteY2" fmla="*/ 298718 h 342900"/>
                  <a:gd name="connsiteX3" fmla="*/ 1034222 w 2533650"/>
                  <a:gd name="connsiteY3" fmla="*/ 189476 h 342900"/>
                  <a:gd name="connsiteX4" fmla="*/ 873916 w 2533650"/>
                  <a:gd name="connsiteY4" fmla="*/ 145432 h 342900"/>
                  <a:gd name="connsiteX5" fmla="*/ -203 w 2533650"/>
                  <a:gd name="connsiteY5" fmla="*/ 145432 h 342900"/>
                  <a:gd name="connsiteX6" fmla="*/ 130 w 2533650"/>
                  <a:gd name="connsiteY6" fmla="*/ -81 h 342900"/>
                  <a:gd name="connsiteX7" fmla="*/ 873916 w 2533650"/>
                  <a:gd name="connsiteY7" fmla="*/ -81 h 342900"/>
                  <a:gd name="connsiteX8" fmla="*/ 1034212 w 2533650"/>
                  <a:gd name="connsiteY8" fmla="*/ 43953 h 342900"/>
                  <a:gd name="connsiteX9" fmla="*/ 1217921 w 2533650"/>
                  <a:gd name="connsiteY9" fmla="*/ 153195 h 342900"/>
                  <a:gd name="connsiteX10" fmla="*/ 1378227 w 2533650"/>
                  <a:gd name="connsiteY10" fmla="*/ 197306 h 342900"/>
                  <a:gd name="connsiteX11" fmla="*/ 2379628 w 2533650"/>
                  <a:gd name="connsiteY11" fmla="*/ 197306 h 342900"/>
                  <a:gd name="connsiteX12" fmla="*/ 2515435 w 2533650"/>
                  <a:gd name="connsiteY12" fmla="*/ 115200 h 342900"/>
                  <a:gd name="connsiteX13" fmla="*/ 2533447 w 2533650"/>
                  <a:gd name="connsiteY13" fmla="*/ 187962 h 342900"/>
                  <a:gd name="connsiteX14" fmla="*/ 2379637 w 2533650"/>
                  <a:gd name="connsiteY14" fmla="*/ 342819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33650" h="342900">
                    <a:moveTo>
                      <a:pt x="2379637" y="342819"/>
                    </a:moveTo>
                    <a:lnTo>
                      <a:pt x="1378236" y="342819"/>
                    </a:lnTo>
                    <a:cubicBezTo>
                      <a:pt x="1321791" y="342819"/>
                      <a:pt x="1266451" y="327570"/>
                      <a:pt x="1217930" y="298718"/>
                    </a:cubicBezTo>
                    <a:lnTo>
                      <a:pt x="1034222" y="189476"/>
                    </a:lnTo>
                    <a:cubicBezTo>
                      <a:pt x="985635" y="160615"/>
                      <a:pt x="930285" y="145432"/>
                      <a:pt x="873916" y="145432"/>
                    </a:cubicBezTo>
                    <a:lnTo>
                      <a:pt x="-203" y="145432"/>
                    </a:lnTo>
                    <a:lnTo>
                      <a:pt x="130" y="-81"/>
                    </a:lnTo>
                    <a:lnTo>
                      <a:pt x="873916" y="-81"/>
                    </a:lnTo>
                    <a:cubicBezTo>
                      <a:pt x="930285" y="-81"/>
                      <a:pt x="985625" y="15102"/>
                      <a:pt x="1034212" y="43953"/>
                    </a:cubicBezTo>
                    <a:lnTo>
                      <a:pt x="1217921" y="153195"/>
                    </a:lnTo>
                    <a:cubicBezTo>
                      <a:pt x="1266451" y="182056"/>
                      <a:pt x="1321791" y="197306"/>
                      <a:pt x="1378227" y="197306"/>
                    </a:cubicBezTo>
                    <a:lnTo>
                      <a:pt x="2379628" y="197306"/>
                    </a:lnTo>
                    <a:cubicBezTo>
                      <a:pt x="2438454" y="197306"/>
                      <a:pt x="2489575" y="164044"/>
                      <a:pt x="2515435" y="115200"/>
                    </a:cubicBezTo>
                    <a:cubicBezTo>
                      <a:pt x="2526970" y="136917"/>
                      <a:pt x="2533447" y="161644"/>
                      <a:pt x="2533447" y="187962"/>
                    </a:cubicBezTo>
                    <a:cubicBezTo>
                      <a:pt x="2533457" y="273496"/>
                      <a:pt x="2464600" y="342819"/>
                      <a:pt x="2379637" y="3428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63" name="Freeform: Shape 11">
                <a:extLst>
                  <a:ext uri="{FF2B5EF4-FFF2-40B4-BE49-F238E27FC236}">
                    <a16:creationId xmlns:a16="http://schemas.microsoft.com/office/drawing/2014/main" id="{46223F60-D4E9-4107-84E8-F447EA6FCD7C}"/>
                  </a:ext>
                </a:extLst>
              </p:cNvPr>
              <p:cNvSpPr/>
              <p:nvPr/>
            </p:nvSpPr>
            <p:spPr>
              <a:xfrm>
                <a:off x="3354053" y="863137"/>
                <a:ext cx="828675" cy="485778"/>
              </a:xfrm>
              <a:custGeom>
                <a:avLst/>
                <a:gdLst>
                  <a:gd name="connsiteX0" fmla="*/ 368291 w 828675"/>
                  <a:gd name="connsiteY0" fmla="*/ 225500 h 485778"/>
                  <a:gd name="connsiteX1" fmla="*/ 672834 w 828675"/>
                  <a:gd name="connsiteY1" fmla="*/ 225500 h 485778"/>
                  <a:gd name="connsiteX2" fmla="*/ 782866 w 828675"/>
                  <a:gd name="connsiteY2" fmla="*/ 179618 h 485778"/>
                  <a:gd name="connsiteX3" fmla="*/ 828472 w 828675"/>
                  <a:gd name="connsiteY3" fmla="*/ 68916 h 485778"/>
                  <a:gd name="connsiteX4" fmla="*/ 812565 w 828675"/>
                  <a:gd name="connsiteY4" fmla="*/ -81 h 485778"/>
                  <a:gd name="connsiteX5" fmla="*/ 782866 w 828675"/>
                  <a:gd name="connsiteY5" fmla="*/ 41699 h 485778"/>
                  <a:gd name="connsiteX6" fmla="*/ 672834 w 828675"/>
                  <a:gd name="connsiteY6" fmla="*/ 87587 h 485778"/>
                  <a:gd name="connsiteX7" fmla="*/ 418335 w 828675"/>
                  <a:gd name="connsiteY7" fmla="*/ 87587 h 485778"/>
                  <a:gd name="connsiteX8" fmla="*/ 304769 w 828675"/>
                  <a:gd name="connsiteY8" fmla="*/ 162435 h 485778"/>
                  <a:gd name="connsiteX9" fmla="*/ 47574 w 828675"/>
                  <a:gd name="connsiteY9" fmla="*/ 368994 h 485778"/>
                  <a:gd name="connsiteX10" fmla="*/ -203 w 828675"/>
                  <a:gd name="connsiteY10" fmla="*/ 426830 h 485778"/>
                  <a:gd name="connsiteX11" fmla="*/ 70415 w 828675"/>
                  <a:gd name="connsiteY11" fmla="*/ 484456 h 485778"/>
                  <a:gd name="connsiteX12" fmla="*/ 368291 w 828675"/>
                  <a:gd name="connsiteY12" fmla="*/ 225500 h 48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8675" h="485778">
                    <a:moveTo>
                      <a:pt x="368291" y="225500"/>
                    </a:moveTo>
                    <a:lnTo>
                      <a:pt x="672834" y="225500"/>
                    </a:lnTo>
                    <a:cubicBezTo>
                      <a:pt x="715791" y="225500"/>
                      <a:pt x="754729" y="208002"/>
                      <a:pt x="782866" y="179618"/>
                    </a:cubicBezTo>
                    <a:cubicBezTo>
                      <a:pt x="811070" y="151309"/>
                      <a:pt x="828472" y="112200"/>
                      <a:pt x="828472" y="68916"/>
                    </a:cubicBezTo>
                    <a:cubicBezTo>
                      <a:pt x="828472" y="44161"/>
                      <a:pt x="822767" y="20709"/>
                      <a:pt x="812565" y="-81"/>
                    </a:cubicBezTo>
                    <a:cubicBezTo>
                      <a:pt x="805021" y="15507"/>
                      <a:pt x="794963" y="29597"/>
                      <a:pt x="782866" y="41699"/>
                    </a:cubicBezTo>
                    <a:cubicBezTo>
                      <a:pt x="754729" y="70074"/>
                      <a:pt x="715791" y="87587"/>
                      <a:pt x="672834" y="87587"/>
                    </a:cubicBezTo>
                    <a:lnTo>
                      <a:pt x="418335" y="87587"/>
                    </a:lnTo>
                    <a:cubicBezTo>
                      <a:pt x="369034" y="87587"/>
                      <a:pt x="324295" y="116886"/>
                      <a:pt x="304769" y="162435"/>
                    </a:cubicBezTo>
                    <a:cubicBezTo>
                      <a:pt x="275460" y="230786"/>
                      <a:pt x="206728" y="340600"/>
                      <a:pt x="47574" y="368994"/>
                    </a:cubicBezTo>
                    <a:cubicBezTo>
                      <a:pt x="19847" y="373947"/>
                      <a:pt x="-203" y="398493"/>
                      <a:pt x="-203" y="426830"/>
                    </a:cubicBezTo>
                    <a:cubicBezTo>
                      <a:pt x="-203" y="464234"/>
                      <a:pt x="34011" y="492000"/>
                      <a:pt x="70415" y="484456"/>
                    </a:cubicBezTo>
                    <a:cubicBezTo>
                      <a:pt x="313360" y="434135"/>
                      <a:pt x="368291" y="225500"/>
                      <a:pt x="368291" y="225500"/>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64" name="Freeform: Shape 12">
                <a:extLst>
                  <a:ext uri="{FF2B5EF4-FFF2-40B4-BE49-F238E27FC236}">
                    <a16:creationId xmlns:a16="http://schemas.microsoft.com/office/drawing/2014/main" id="{5693CA5F-1208-40B2-8B25-A30F590635D9}"/>
                  </a:ext>
                </a:extLst>
              </p:cNvPr>
              <p:cNvSpPr/>
              <p:nvPr/>
            </p:nvSpPr>
            <p:spPr>
              <a:xfrm>
                <a:off x="3887453" y="1167937"/>
                <a:ext cx="904875" cy="228600"/>
              </a:xfrm>
              <a:custGeom>
                <a:avLst/>
                <a:gdLst>
                  <a:gd name="connsiteX0" fmla="*/ 751339 w 904875"/>
                  <a:gd name="connsiteY0" fmla="*/ 228519 h 228600"/>
                  <a:gd name="connsiteX1" fmla="*/ 67977 w 904875"/>
                  <a:gd name="connsiteY1" fmla="*/ 228519 h 228600"/>
                  <a:gd name="connsiteX2" fmla="*/ -203 w 904875"/>
                  <a:gd name="connsiteY2" fmla="*/ 158272 h 228600"/>
                  <a:gd name="connsiteX3" fmla="*/ 67977 w 904875"/>
                  <a:gd name="connsiteY3" fmla="*/ 88016 h 228600"/>
                  <a:gd name="connsiteX4" fmla="*/ 751339 w 904875"/>
                  <a:gd name="connsiteY4" fmla="*/ 88016 h 228600"/>
                  <a:gd name="connsiteX5" fmla="*/ 888718 w 904875"/>
                  <a:gd name="connsiteY5" fmla="*/ -81 h 228600"/>
                  <a:gd name="connsiteX6" fmla="*/ 904672 w 904875"/>
                  <a:gd name="connsiteY6" fmla="*/ 70175 h 228600"/>
                  <a:gd name="connsiteX7" fmla="*/ 751339 w 904875"/>
                  <a:gd name="connsiteY7" fmla="*/ 228519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4875" h="228600">
                    <a:moveTo>
                      <a:pt x="751339" y="228519"/>
                    </a:moveTo>
                    <a:lnTo>
                      <a:pt x="67977" y="228519"/>
                    </a:lnTo>
                    <a:cubicBezTo>
                      <a:pt x="30324" y="228519"/>
                      <a:pt x="-203" y="197067"/>
                      <a:pt x="-203" y="158272"/>
                    </a:cubicBezTo>
                    <a:cubicBezTo>
                      <a:pt x="-203" y="119477"/>
                      <a:pt x="30324" y="88016"/>
                      <a:pt x="67977" y="88016"/>
                    </a:cubicBezTo>
                    <a:lnTo>
                      <a:pt x="751339" y="88016"/>
                    </a:lnTo>
                    <a:cubicBezTo>
                      <a:pt x="811613" y="87873"/>
                      <a:pt x="863695" y="52049"/>
                      <a:pt x="888718" y="-81"/>
                    </a:cubicBezTo>
                    <a:cubicBezTo>
                      <a:pt x="898947" y="21065"/>
                      <a:pt x="904672" y="44877"/>
                      <a:pt x="904672" y="70175"/>
                    </a:cubicBezTo>
                    <a:cubicBezTo>
                      <a:pt x="904672" y="157501"/>
                      <a:pt x="836092" y="228309"/>
                      <a:pt x="751339" y="2285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71" name="Freeform: Shape 13">
                <a:extLst>
                  <a:ext uri="{FF2B5EF4-FFF2-40B4-BE49-F238E27FC236}">
                    <a16:creationId xmlns:a16="http://schemas.microsoft.com/office/drawing/2014/main" id="{0108338A-4539-4C21-8649-80427BF2C0D2}"/>
                  </a:ext>
                </a:extLst>
              </p:cNvPr>
              <p:cNvSpPr/>
              <p:nvPr/>
            </p:nvSpPr>
            <p:spPr>
              <a:xfrm>
                <a:off x="3887453" y="1482262"/>
                <a:ext cx="1085850" cy="219075"/>
              </a:xfrm>
              <a:custGeom>
                <a:avLst/>
                <a:gdLst>
                  <a:gd name="connsiteX0" fmla="*/ 931771 w 1085850"/>
                  <a:gd name="connsiteY0" fmla="*/ 218994 h 219075"/>
                  <a:gd name="connsiteX1" fmla="*/ 68215 w 1085850"/>
                  <a:gd name="connsiteY1" fmla="*/ 218994 h 219075"/>
                  <a:gd name="connsiteX2" fmla="*/ -203 w 1085850"/>
                  <a:gd name="connsiteY2" fmla="*/ 151671 h 219075"/>
                  <a:gd name="connsiteX3" fmla="*/ 68215 w 1085850"/>
                  <a:gd name="connsiteY3" fmla="*/ 84349 h 219075"/>
                  <a:gd name="connsiteX4" fmla="*/ 931771 w 1085850"/>
                  <a:gd name="connsiteY4" fmla="*/ 84349 h 219075"/>
                  <a:gd name="connsiteX5" fmla="*/ 1069635 w 1085850"/>
                  <a:gd name="connsiteY5" fmla="*/ -81 h 219075"/>
                  <a:gd name="connsiteX6" fmla="*/ 1085647 w 1085850"/>
                  <a:gd name="connsiteY6" fmla="*/ 67242 h 219075"/>
                  <a:gd name="connsiteX7" fmla="*/ 931771 w 1085850"/>
                  <a:gd name="connsiteY7" fmla="*/ 218994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850" h="219075">
                    <a:moveTo>
                      <a:pt x="931771" y="218994"/>
                    </a:moveTo>
                    <a:lnTo>
                      <a:pt x="68215" y="218994"/>
                    </a:lnTo>
                    <a:cubicBezTo>
                      <a:pt x="30429" y="218994"/>
                      <a:pt x="-203" y="188847"/>
                      <a:pt x="-203" y="151671"/>
                    </a:cubicBezTo>
                    <a:cubicBezTo>
                      <a:pt x="-203" y="114495"/>
                      <a:pt x="30429" y="84349"/>
                      <a:pt x="68215" y="84349"/>
                    </a:cubicBezTo>
                    <a:lnTo>
                      <a:pt x="931771" y="84349"/>
                    </a:lnTo>
                    <a:cubicBezTo>
                      <a:pt x="992254" y="84206"/>
                      <a:pt x="1044527" y="49878"/>
                      <a:pt x="1069635" y="-81"/>
                    </a:cubicBezTo>
                    <a:cubicBezTo>
                      <a:pt x="1079903" y="20188"/>
                      <a:pt x="1085647" y="43010"/>
                      <a:pt x="1085647" y="67242"/>
                    </a:cubicBezTo>
                    <a:cubicBezTo>
                      <a:pt x="1085647" y="150928"/>
                      <a:pt x="1016819" y="218794"/>
                      <a:pt x="931771" y="218994"/>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74" name="Freeform: Shape 14">
                <a:extLst>
                  <a:ext uri="{FF2B5EF4-FFF2-40B4-BE49-F238E27FC236}">
                    <a16:creationId xmlns:a16="http://schemas.microsoft.com/office/drawing/2014/main" id="{397F5BF8-6242-4A9D-BB21-DE7D0AC3DEB2}"/>
                  </a:ext>
                </a:extLst>
              </p:cNvPr>
              <p:cNvSpPr/>
              <p:nvPr/>
            </p:nvSpPr>
            <p:spPr>
              <a:xfrm>
                <a:off x="3887453" y="1787062"/>
                <a:ext cx="942975" cy="219075"/>
              </a:xfrm>
              <a:custGeom>
                <a:avLst/>
                <a:gdLst>
                  <a:gd name="connsiteX0" fmla="*/ -203 w 942975"/>
                  <a:gd name="connsiteY0" fmla="*/ 151767 h 219075"/>
                  <a:gd name="connsiteX1" fmla="*/ 68186 w 942975"/>
                  <a:gd name="connsiteY1" fmla="*/ 84549 h 219075"/>
                  <a:gd name="connsiteX2" fmla="*/ 788458 w 942975"/>
                  <a:gd name="connsiteY2" fmla="*/ 83872 h 219075"/>
                  <a:gd name="connsiteX3" fmla="*/ 876021 w 942975"/>
                  <a:gd name="connsiteY3" fmla="*/ 57860 h 219075"/>
                  <a:gd name="connsiteX4" fmla="*/ 924627 w 942975"/>
                  <a:gd name="connsiteY4" fmla="*/ 4358 h 219075"/>
                  <a:gd name="connsiteX5" fmla="*/ 926960 w 942975"/>
                  <a:gd name="connsiteY5" fmla="*/ -81 h 219075"/>
                  <a:gd name="connsiteX6" fmla="*/ 942772 w 942975"/>
                  <a:gd name="connsiteY6" fmla="*/ 66804 h 219075"/>
                  <a:gd name="connsiteX7" fmla="*/ 924627 w 942975"/>
                  <a:gd name="connsiteY7" fmla="*/ 138803 h 219075"/>
                  <a:gd name="connsiteX8" fmla="*/ 876021 w 942975"/>
                  <a:gd name="connsiteY8" fmla="*/ 192305 h 219075"/>
                  <a:gd name="connsiteX9" fmla="*/ 788458 w 942975"/>
                  <a:gd name="connsiteY9" fmla="*/ 218318 h 219075"/>
                  <a:gd name="connsiteX10" fmla="*/ 68320 w 942975"/>
                  <a:gd name="connsiteY10" fmla="*/ 218994 h 219075"/>
                  <a:gd name="connsiteX11" fmla="*/ -203 w 942975"/>
                  <a:gd name="connsiteY11" fmla="*/ 151767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975" h="219075">
                    <a:moveTo>
                      <a:pt x="-203" y="151767"/>
                    </a:moveTo>
                    <a:cubicBezTo>
                      <a:pt x="-203" y="114667"/>
                      <a:pt x="30410" y="84577"/>
                      <a:pt x="68186" y="84549"/>
                    </a:cubicBezTo>
                    <a:lnTo>
                      <a:pt x="788458" y="83872"/>
                    </a:lnTo>
                    <a:cubicBezTo>
                      <a:pt x="820776" y="83872"/>
                      <a:pt x="851237" y="74528"/>
                      <a:pt x="876021" y="57860"/>
                    </a:cubicBezTo>
                    <a:cubicBezTo>
                      <a:pt x="896290" y="44220"/>
                      <a:pt x="912987" y="25865"/>
                      <a:pt x="924627" y="4358"/>
                    </a:cubicBezTo>
                    <a:cubicBezTo>
                      <a:pt x="925446" y="2872"/>
                      <a:pt x="926208" y="1395"/>
                      <a:pt x="926960" y="-81"/>
                    </a:cubicBezTo>
                    <a:cubicBezTo>
                      <a:pt x="937086" y="20083"/>
                      <a:pt x="942772" y="42801"/>
                      <a:pt x="942772" y="66804"/>
                    </a:cubicBezTo>
                    <a:cubicBezTo>
                      <a:pt x="942772" y="92826"/>
                      <a:pt x="936276" y="117353"/>
                      <a:pt x="924627" y="138803"/>
                    </a:cubicBezTo>
                    <a:cubicBezTo>
                      <a:pt x="912987" y="160311"/>
                      <a:pt x="896290" y="178665"/>
                      <a:pt x="876021" y="192305"/>
                    </a:cubicBezTo>
                    <a:cubicBezTo>
                      <a:pt x="851237" y="208974"/>
                      <a:pt x="820776" y="218318"/>
                      <a:pt x="788458" y="218318"/>
                    </a:cubicBezTo>
                    <a:lnTo>
                      <a:pt x="68320" y="218994"/>
                    </a:lnTo>
                    <a:cubicBezTo>
                      <a:pt x="30486" y="219023"/>
                      <a:pt x="-203" y="188914"/>
                      <a:pt x="-203" y="151767"/>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75" name="Freeform: Shape 15">
                <a:extLst>
                  <a:ext uri="{FF2B5EF4-FFF2-40B4-BE49-F238E27FC236}">
                    <a16:creationId xmlns:a16="http://schemas.microsoft.com/office/drawing/2014/main" id="{D68EC503-CE53-4EAD-AF6D-B88407906058}"/>
                  </a:ext>
                </a:extLst>
              </p:cNvPr>
              <p:cNvSpPr/>
              <p:nvPr/>
            </p:nvSpPr>
            <p:spPr>
              <a:xfrm>
                <a:off x="2296778" y="1082212"/>
                <a:ext cx="361950" cy="1038225"/>
              </a:xfrm>
              <a:custGeom>
                <a:avLst/>
                <a:gdLst>
                  <a:gd name="connsiteX0" fmla="*/ 361747 w 361950"/>
                  <a:gd name="connsiteY0" fmla="*/ -81 h 1038225"/>
                  <a:gd name="connsiteX1" fmla="*/ 361747 w 361950"/>
                  <a:gd name="connsiteY1" fmla="*/ 1038144 h 1038225"/>
                  <a:gd name="connsiteX2" fmla="*/ -203 w 361950"/>
                  <a:gd name="connsiteY2" fmla="*/ 1038144 h 1038225"/>
                  <a:gd name="connsiteX3" fmla="*/ -203 w 361950"/>
                  <a:gd name="connsiteY3" fmla="*/ -81 h 1038225"/>
                </a:gdLst>
                <a:ahLst/>
                <a:cxnLst>
                  <a:cxn ang="0">
                    <a:pos x="connsiteX0" y="connsiteY0"/>
                  </a:cxn>
                  <a:cxn ang="0">
                    <a:pos x="connsiteX1" y="connsiteY1"/>
                  </a:cxn>
                  <a:cxn ang="0">
                    <a:pos x="connsiteX2" y="connsiteY2"/>
                  </a:cxn>
                  <a:cxn ang="0">
                    <a:pos x="connsiteX3" y="connsiteY3"/>
                  </a:cxn>
                </a:cxnLst>
                <a:rect l="l" t="t" r="r" b="b"/>
                <a:pathLst>
                  <a:path w="361950" h="1038225">
                    <a:moveTo>
                      <a:pt x="361747" y="-81"/>
                    </a:moveTo>
                    <a:lnTo>
                      <a:pt x="361747" y="1038144"/>
                    </a:lnTo>
                    <a:lnTo>
                      <a:pt x="-203" y="103814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sp>
            <p:nvSpPr>
              <p:cNvPr id="76" name="Freeform: Shape 16">
                <a:extLst>
                  <a:ext uri="{FF2B5EF4-FFF2-40B4-BE49-F238E27FC236}">
                    <a16:creationId xmlns:a16="http://schemas.microsoft.com/office/drawing/2014/main" id="{12EC5C50-AEA0-4232-B5DA-2C0C3937E322}"/>
                  </a:ext>
                </a:extLst>
              </p:cNvPr>
              <p:cNvSpPr/>
              <p:nvPr/>
            </p:nvSpPr>
            <p:spPr>
              <a:xfrm>
                <a:off x="2296778" y="1977562"/>
                <a:ext cx="361950" cy="142875"/>
              </a:xfrm>
              <a:custGeom>
                <a:avLst/>
                <a:gdLst>
                  <a:gd name="connsiteX0" fmla="*/ 361747 w 361950"/>
                  <a:gd name="connsiteY0" fmla="*/ -81 h 142875"/>
                  <a:gd name="connsiteX1" fmla="*/ 361747 w 361950"/>
                  <a:gd name="connsiteY1" fmla="*/ 142794 h 142875"/>
                  <a:gd name="connsiteX2" fmla="*/ -203 w 361950"/>
                  <a:gd name="connsiteY2" fmla="*/ 142794 h 142875"/>
                  <a:gd name="connsiteX3" fmla="*/ -203 w 361950"/>
                  <a:gd name="connsiteY3" fmla="*/ -81 h 142875"/>
                </a:gdLst>
                <a:ahLst/>
                <a:cxnLst>
                  <a:cxn ang="0">
                    <a:pos x="connsiteX0" y="connsiteY0"/>
                  </a:cxn>
                  <a:cxn ang="0">
                    <a:pos x="connsiteX1" y="connsiteY1"/>
                  </a:cxn>
                  <a:cxn ang="0">
                    <a:pos x="connsiteX2" y="connsiteY2"/>
                  </a:cxn>
                  <a:cxn ang="0">
                    <a:pos x="connsiteX3" y="connsiteY3"/>
                  </a:cxn>
                </a:cxnLst>
                <a:rect l="l" t="t" r="r" b="b"/>
                <a:pathLst>
                  <a:path w="361950" h="142875">
                    <a:moveTo>
                      <a:pt x="361747" y="-81"/>
                    </a:moveTo>
                    <a:lnTo>
                      <a:pt x="361747" y="142794"/>
                    </a:lnTo>
                    <a:lnTo>
                      <a:pt x="-203" y="14279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grpSp>
      </p:grpSp>
      <p:pic>
        <p:nvPicPr>
          <p:cNvPr id="78" name="Notebook">
            <a:extLst>
              <a:ext uri="{FF2B5EF4-FFF2-40B4-BE49-F238E27FC236}">
                <a16:creationId xmlns:a16="http://schemas.microsoft.com/office/drawing/2014/main" id="{116842AE-A1BE-4E66-9ECA-1F69CE8196A9}"/>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20375" t="7815" r="13536"/>
          <a:stretch/>
        </p:blipFill>
        <p:spPr>
          <a:xfrm>
            <a:off x="5292080" y="1707654"/>
            <a:ext cx="2934412" cy="2069767"/>
          </a:xfrm>
          <a:prstGeom prst="rect">
            <a:avLst/>
          </a:prstGeom>
        </p:spPr>
      </p:pic>
      <p:pic>
        <p:nvPicPr>
          <p:cNvPr id="79" name="Thumb">
            <a:extLst>
              <a:ext uri="{FF2B5EF4-FFF2-40B4-BE49-F238E27FC236}">
                <a16:creationId xmlns:a16="http://schemas.microsoft.com/office/drawing/2014/main" id="{E0B9D273-266A-4CFD-883D-12312F64200D}"/>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l="54628" b="80068"/>
          <a:stretch>
            <a:fillRect/>
          </a:stretch>
        </p:blipFill>
        <p:spPr>
          <a:xfrm flipH="1">
            <a:off x="6922843" y="1918899"/>
            <a:ext cx="1382950" cy="309466"/>
          </a:xfrm>
          <a:custGeom>
            <a:avLst/>
            <a:gdLst>
              <a:gd name="connsiteX0" fmla="*/ 0 w 1382950"/>
              <a:gd name="connsiteY0" fmla="*/ 0 h 309466"/>
              <a:gd name="connsiteX1" fmla="*/ 1382950 w 1382950"/>
              <a:gd name="connsiteY1" fmla="*/ 0 h 309466"/>
              <a:gd name="connsiteX2" fmla="*/ 1382950 w 1382950"/>
              <a:gd name="connsiteY2" fmla="*/ 309466 h 309466"/>
              <a:gd name="connsiteX3" fmla="*/ 0 w 1382950"/>
              <a:gd name="connsiteY3" fmla="*/ 309466 h 309466"/>
              <a:gd name="connsiteX4" fmla="*/ 0 w 1382950"/>
              <a:gd name="connsiteY4" fmla="*/ 0 h 309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950" h="309466">
                <a:moveTo>
                  <a:pt x="0" y="0"/>
                </a:moveTo>
                <a:lnTo>
                  <a:pt x="1382950" y="0"/>
                </a:lnTo>
                <a:lnTo>
                  <a:pt x="1382950" y="309466"/>
                </a:lnTo>
                <a:lnTo>
                  <a:pt x="0" y="309466"/>
                </a:lnTo>
                <a:lnTo>
                  <a:pt x="0" y="0"/>
                </a:lnTo>
                <a:close/>
              </a:path>
            </a:pathLst>
          </a:custGeom>
        </p:spPr>
      </p:pic>
      <p:pic>
        <p:nvPicPr>
          <p:cNvPr id="80" name="Do not delete">
            <a:extLst>
              <a:ext uri="{FF2B5EF4-FFF2-40B4-BE49-F238E27FC236}">
                <a16:creationId xmlns:a16="http://schemas.microsoft.com/office/drawing/2014/main" id="{9CCC8496-959C-4E39-B3AC-0B954F7CE8A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l="98262" t="16790" b="16380"/>
          <a:stretch/>
        </p:blipFill>
        <p:spPr>
          <a:xfrm>
            <a:off x="8964488"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sp>
        <p:nvSpPr>
          <p:cNvPr id="4" name="Rounded Rectangle 3"/>
          <p:cNvSpPr/>
          <p:nvPr/>
        </p:nvSpPr>
        <p:spPr>
          <a:xfrm>
            <a:off x="467544" y="2155483"/>
            <a:ext cx="2003307"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schemeClr val="tx1"/>
                </a:solidFill>
                <a:latin typeface="Aharoni" pitchFamily="2" charset="-79"/>
                <a:cs typeface="Aharoni" pitchFamily="2" charset="-79"/>
              </a:rPr>
              <a:t>A. sister</a:t>
            </a:r>
            <a:endParaRPr lang="vi-VN" sz="3600">
              <a:solidFill>
                <a:schemeClr val="tx1"/>
              </a:solidFill>
              <a:cs typeface="Aharoni" pitchFamily="2" charset="-79"/>
            </a:endParaRPr>
          </a:p>
        </p:txBody>
      </p:sp>
      <p:sp>
        <p:nvSpPr>
          <p:cNvPr id="34" name="Rounded Rectangle 33"/>
          <p:cNvSpPr/>
          <p:nvPr/>
        </p:nvSpPr>
        <p:spPr>
          <a:xfrm>
            <a:off x="2710144" y="2155482"/>
            <a:ext cx="2437920"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schemeClr val="tx1"/>
                </a:solidFill>
                <a:latin typeface="Aharoni" pitchFamily="2" charset="-79"/>
                <a:cs typeface="Aharoni" pitchFamily="2" charset="-79"/>
              </a:rPr>
              <a:t>B. brother</a:t>
            </a:r>
            <a:endParaRPr lang="vi-VN" sz="3600">
              <a:solidFill>
                <a:schemeClr val="tx1"/>
              </a:solidFill>
              <a:cs typeface="Aharoni" pitchFamily="2" charset="-79"/>
            </a:endParaRPr>
          </a:p>
        </p:txBody>
      </p:sp>
      <p:sp>
        <p:nvSpPr>
          <p:cNvPr id="35" name="Rounded Rectangle 34"/>
          <p:cNvSpPr/>
          <p:nvPr/>
        </p:nvSpPr>
        <p:spPr>
          <a:xfrm>
            <a:off x="488941" y="3151834"/>
            <a:ext cx="1981910"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schemeClr val="tx1"/>
                </a:solidFill>
                <a:latin typeface="Aharoni" pitchFamily="2" charset="-79"/>
                <a:cs typeface="Aharoni" pitchFamily="2" charset="-79"/>
              </a:rPr>
              <a:t>C. dad</a:t>
            </a:r>
            <a:endParaRPr lang="vi-VN" sz="3600">
              <a:solidFill>
                <a:schemeClr val="tx1"/>
              </a:solidFill>
              <a:cs typeface="Aharoni" pitchFamily="2" charset="-79"/>
            </a:endParaRPr>
          </a:p>
        </p:txBody>
      </p:sp>
      <p:sp>
        <p:nvSpPr>
          <p:cNvPr id="36" name="Rounded Rectangle 35"/>
          <p:cNvSpPr/>
          <p:nvPr/>
        </p:nvSpPr>
        <p:spPr>
          <a:xfrm>
            <a:off x="2699792" y="3121437"/>
            <a:ext cx="2448272"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schemeClr val="tx1"/>
                </a:solidFill>
                <a:latin typeface="Aharoni" pitchFamily="2" charset="-79"/>
                <a:cs typeface="Aharoni" pitchFamily="2" charset="-79"/>
              </a:rPr>
              <a:t>D. family</a:t>
            </a:r>
            <a:endParaRPr lang="vi-VN" sz="3600">
              <a:solidFill>
                <a:schemeClr val="tx1"/>
              </a:solidFill>
              <a:cs typeface="Aharoni" pitchFamily="2" charset="-79"/>
            </a:endParaRPr>
          </a:p>
        </p:txBody>
      </p:sp>
      <p:pic>
        <p:nvPicPr>
          <p:cNvPr id="8" name="Picture 7"/>
          <p:cNvPicPr>
            <a:picLocks noChangeAspect="1"/>
          </p:cNvPicPr>
          <p:nvPr/>
        </p:nvPicPr>
        <p:blipFill rotWithShape="1">
          <a:blip r:embed="rId14" cstate="print">
            <a:extLst>
              <a:ext uri="{28A0092B-C50C-407E-A947-70E740481C1C}">
                <a14:useLocalDpi xmlns:a14="http://schemas.microsoft.com/office/drawing/2010/main" val="0"/>
              </a:ext>
            </a:extLst>
          </a:blip>
          <a:srcRect r="54833"/>
          <a:stretch/>
        </p:blipFill>
        <p:spPr>
          <a:xfrm>
            <a:off x="1658599" y="5270181"/>
            <a:ext cx="829464" cy="1011317"/>
          </a:xfrm>
          <a:prstGeom prst="rect">
            <a:avLst/>
          </a:prstGeom>
        </p:spPr>
      </p:pic>
      <p:pic>
        <p:nvPicPr>
          <p:cNvPr id="9" name="Picture 8"/>
          <p:cNvPicPr>
            <a:picLocks noChangeAspect="1"/>
          </p:cNvPicPr>
          <p:nvPr/>
        </p:nvPicPr>
        <p:blipFill rotWithShape="1">
          <a:blip r:embed="rId15" cstate="print">
            <a:extLst>
              <a:ext uri="{28A0092B-C50C-407E-A947-70E740481C1C}">
                <a14:useLocalDpi xmlns:a14="http://schemas.microsoft.com/office/drawing/2010/main" val="0"/>
              </a:ext>
            </a:extLst>
          </a:blip>
          <a:srcRect l="49490"/>
          <a:stretch/>
        </p:blipFill>
        <p:spPr>
          <a:xfrm>
            <a:off x="2680449" y="5270182"/>
            <a:ext cx="629158" cy="685944"/>
          </a:xfrm>
          <a:prstGeom prst="rect">
            <a:avLst/>
          </a:prstGeom>
        </p:spPr>
      </p:pic>
      <p:pic>
        <p:nvPicPr>
          <p:cNvPr id="44" name="Picture 43"/>
          <p:cNvPicPr>
            <a:picLocks noChangeAspect="1"/>
          </p:cNvPicPr>
          <p:nvPr/>
        </p:nvPicPr>
        <p:blipFill rotWithShape="1">
          <a:blip r:embed="rId15" cstate="print">
            <a:extLst>
              <a:ext uri="{28A0092B-C50C-407E-A947-70E740481C1C}">
                <a14:useLocalDpi xmlns:a14="http://schemas.microsoft.com/office/drawing/2010/main" val="0"/>
              </a:ext>
            </a:extLst>
          </a:blip>
          <a:srcRect l="49490"/>
          <a:stretch/>
        </p:blipFill>
        <p:spPr>
          <a:xfrm>
            <a:off x="2832849" y="5422582"/>
            <a:ext cx="629158" cy="685944"/>
          </a:xfrm>
          <a:prstGeom prst="rect">
            <a:avLst/>
          </a:prstGeom>
        </p:spPr>
      </p:pic>
      <p:pic>
        <p:nvPicPr>
          <p:cNvPr id="45" name="Picture 44"/>
          <p:cNvPicPr>
            <a:picLocks noChangeAspect="1"/>
          </p:cNvPicPr>
          <p:nvPr/>
        </p:nvPicPr>
        <p:blipFill rotWithShape="1">
          <a:blip r:embed="rId15" cstate="print">
            <a:extLst>
              <a:ext uri="{28A0092B-C50C-407E-A947-70E740481C1C}">
                <a14:useLocalDpi xmlns:a14="http://schemas.microsoft.com/office/drawing/2010/main" val="0"/>
              </a:ext>
            </a:extLst>
          </a:blip>
          <a:srcRect l="49490"/>
          <a:stretch/>
        </p:blipFill>
        <p:spPr>
          <a:xfrm>
            <a:off x="2985249" y="5574982"/>
            <a:ext cx="629158" cy="685944"/>
          </a:xfrm>
          <a:prstGeom prst="rect">
            <a:avLst/>
          </a:prstGeom>
        </p:spPr>
      </p:pic>
      <p:sp>
        <p:nvSpPr>
          <p:cNvPr id="10" name="Right Arrow 9"/>
          <p:cNvSpPr/>
          <p:nvPr/>
        </p:nvSpPr>
        <p:spPr>
          <a:xfrm>
            <a:off x="8244436" y="4443958"/>
            <a:ext cx="414338" cy="360040"/>
          </a:xfrm>
          <a:prstGeom prst="rightArrow">
            <a:avLst/>
          </a:prstGeom>
          <a:solidFill>
            <a:srgbClr val="92D050"/>
          </a:solid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pic>
        <p:nvPicPr>
          <p:cNvPr id="32" name="Picture 31">
            <a:extLst>
              <a:ext uri="{FF2B5EF4-FFF2-40B4-BE49-F238E27FC236}">
                <a16:creationId xmlns:a16="http://schemas.microsoft.com/office/drawing/2014/main" id="{6F466041-E4A7-48DC-BFD8-549F14A052D0}"/>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41006" y="721737"/>
            <a:ext cx="5837410" cy="1040381"/>
          </a:xfrm>
          <a:prstGeom prst="rect">
            <a:avLst/>
          </a:prstGeom>
          <a:ln>
            <a:noFill/>
          </a:ln>
          <a:effectLst>
            <a:softEdge rad="112500"/>
          </a:effectLst>
        </p:spPr>
      </p:pic>
      <p:pic>
        <p:nvPicPr>
          <p:cNvPr id="33" name="Picture 32">
            <a:extLst>
              <a:ext uri="{FF2B5EF4-FFF2-40B4-BE49-F238E27FC236}">
                <a16:creationId xmlns:a16="http://schemas.microsoft.com/office/drawing/2014/main" id="{77288C4A-6247-4C91-B74B-A38CDBD71BEE}"/>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1592727331"/>
      </p:ext>
    </p:extLst>
  </p:cSld>
  <p:clrMapOvr>
    <a:masterClrMapping/>
  </p:clrMapOvr>
  <mc:AlternateContent xmlns:mc="http://schemas.openxmlformats.org/markup-compatibility/2006" xmlns:p14="http://schemas.microsoft.com/office/powerpoint/2010/main">
    <mc:Choice Requires="p14">
      <p:transition spd="med" p14:dur="700">
        <p:fade/>
        <p:sndAc>
          <p:stSnd>
            <p:snd r:embed="rId4" name="click.wav"/>
          </p:stSnd>
        </p:sndAc>
      </p:transition>
    </mc:Choice>
    <mc:Fallback xmlns="">
      <p:transition spd="med">
        <p:fade/>
        <p:sndAc>
          <p:stSnd>
            <p:snd r:embed="rId22"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10" presetClass="entr" presetSubtype="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500"/>
                                        <p:tgtEl>
                                          <p:spTgt spid="79"/>
                                        </p:tgtEl>
                                      </p:cBhvr>
                                    </p:animEffect>
                                  </p:childTnLst>
                                </p:cTn>
                              </p:par>
                              <p:par>
                                <p:cTn id="14" presetID="63" presetClass="path" presetSubtype="0" accel="50000" decel="50000" fill="hold" nodeType="withEffect">
                                  <p:stCondLst>
                                    <p:cond delay="0"/>
                                  </p:stCondLst>
                                  <p:childTnLst>
                                    <p:animMotion origin="layout" path="M 1.94444E-6 0 L 0.37604 0 " pathEditMode="relative" rAng="0" ptsTypes="AA">
                                      <p:cBhvr>
                                        <p:cTn id="15" dur="750" spd="-100000" fill="hold"/>
                                        <p:tgtEl>
                                          <p:spTgt spid="78"/>
                                        </p:tgtEl>
                                        <p:attrNameLst>
                                          <p:attrName>ppt_x</p:attrName>
                                          <p:attrName>ppt_y</p:attrName>
                                        </p:attrNameLst>
                                      </p:cBhvr>
                                      <p:rCtr x="18802" y="0"/>
                                    </p:animMotion>
                                  </p:childTnLst>
                                </p:cTn>
                              </p:par>
                              <p:par>
                                <p:cTn id="16" presetID="63" presetClass="path" presetSubtype="0" accel="50000" decel="50000" fill="hold" nodeType="withEffect">
                                  <p:stCondLst>
                                    <p:cond delay="0"/>
                                  </p:stCondLst>
                                  <p:childTnLst>
                                    <p:animMotion origin="layout" path="M 3.33333E-6 0 L 0.37691 0 " pathEditMode="relative" rAng="0" ptsTypes="AA">
                                      <p:cBhvr>
                                        <p:cTn id="17" dur="750" spd="-100000" fill="hold"/>
                                        <p:tgtEl>
                                          <p:spTgt spid="56"/>
                                        </p:tgtEl>
                                        <p:attrNameLst>
                                          <p:attrName>ppt_x</p:attrName>
                                          <p:attrName>ppt_y</p:attrName>
                                        </p:attrNameLst>
                                      </p:cBhvr>
                                      <p:rCtr x="18837" y="0"/>
                                    </p:animMotion>
                                  </p:childTnLst>
                                </p:cTn>
                              </p:par>
                              <p:par>
                                <p:cTn id="18" presetID="63" presetClass="path" presetSubtype="0" accel="50000" decel="50000" fill="hold" nodeType="withEffect">
                                  <p:stCondLst>
                                    <p:cond delay="0"/>
                                  </p:stCondLst>
                                  <p:childTnLst>
                                    <p:animMotion origin="layout" path="M -2.22222E-6 3.58025E-6 L 0.37604 3.58025E-6 " pathEditMode="relative" rAng="0" ptsTypes="AA">
                                      <p:cBhvr>
                                        <p:cTn id="19" dur="750" spd="-100000" fill="hold"/>
                                        <p:tgtEl>
                                          <p:spTgt spid="79"/>
                                        </p:tgtEl>
                                        <p:attrNameLst>
                                          <p:attrName>ppt_x</p:attrName>
                                          <p:attrName>ppt_y</p:attrName>
                                        </p:attrNameLst>
                                      </p:cBhvr>
                                      <p:rCtr x="18802" y="0"/>
                                    </p:animMotion>
                                  </p:childTnLst>
                                </p:cTn>
                              </p:par>
                              <p:par>
                                <p:cTn id="20" presetID="63" presetClass="path" presetSubtype="0" accel="50000" decel="50000" fill="hold" nodeType="withEffect">
                                  <p:stCondLst>
                                    <p:cond delay="700"/>
                                  </p:stCondLst>
                                  <p:childTnLst>
                                    <p:animMotion origin="layout" path="M -2.22222E-6 3.58025E-6 L 0.37656 3.58025E-6 " pathEditMode="relative" rAng="0" ptsTypes="AA">
                                      <p:cBhvr>
                                        <p:cTn id="21" dur="750" fill="hold"/>
                                        <p:tgtEl>
                                          <p:spTgt spid="79"/>
                                        </p:tgtEl>
                                        <p:attrNameLst>
                                          <p:attrName>ppt_x</p:attrName>
                                          <p:attrName>ppt_y</p:attrName>
                                        </p:attrNameLst>
                                      </p:cBhvr>
                                      <p:rCtr x="18819" y="0"/>
                                    </p:animMotion>
                                  </p:childTnLst>
                                </p:cTn>
                              </p:par>
                              <p:par>
                                <p:cTn id="22" presetID="63" presetClass="path" presetSubtype="0" accel="50000" decel="50000" fill="hold" nodeType="withEffect">
                                  <p:stCondLst>
                                    <p:cond delay="700"/>
                                  </p:stCondLst>
                                  <p:childTnLst>
                                    <p:animMotion origin="layout" path="M 0.00156 0 L 0.37899 0 " pathEditMode="relative" rAng="0" ptsTypes="AA">
                                      <p:cBhvr>
                                        <p:cTn id="23" dur="750" fill="hold"/>
                                        <p:tgtEl>
                                          <p:spTgt spid="56"/>
                                        </p:tgtEl>
                                        <p:attrNameLst>
                                          <p:attrName>ppt_x</p:attrName>
                                          <p:attrName>ppt_y</p:attrName>
                                        </p:attrNameLst>
                                      </p:cBhvr>
                                      <p:rCtr x="18872" y="0"/>
                                    </p:animMotion>
                                  </p:childTnLst>
                                </p:cTn>
                              </p:par>
                            </p:childTnLst>
                          </p:cTn>
                        </p:par>
                        <p:par>
                          <p:cTn id="24" fill="hold">
                            <p:stCondLst>
                              <p:cond delay="145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195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245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par>
                          <p:cTn id="36" fill="hold">
                            <p:stCondLst>
                              <p:cond delay="295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0" restart="whenNotActive" fill="hold" evtFilter="cancelBubble" nodeType="interactiveSeq">
                <p:stCondLst>
                  <p:cond evt="onClick" delay="0">
                    <p:tgtEl>
                      <p:spTgt spid="4"/>
                    </p:tgtEl>
                  </p:cond>
                </p:stCondLst>
                <p:endSync evt="end" delay="0">
                  <p:rtn val="all"/>
                </p:endSync>
                <p:childTnLst>
                  <p:par>
                    <p:cTn id="41" fill="hold">
                      <p:stCondLst>
                        <p:cond delay="0"/>
                      </p:stCondLst>
                      <p:childTnLst>
                        <p:par>
                          <p:cTn id="42" fill="hold">
                            <p:stCondLst>
                              <p:cond delay="0"/>
                            </p:stCondLst>
                            <p:childTnLst>
                              <p:par>
                                <p:cTn id="43" presetID="42" presetClass="path" presetSubtype="0" accel="50000" decel="50000" fill="hold" nodeType="clickEffect">
                                  <p:stCondLst>
                                    <p:cond delay="0"/>
                                  </p:stCondLst>
                                  <p:childTnLst>
                                    <p:animMotion origin="layout" path="M 3.88889E-6 -3.0577E-6 L 0.03698 -0.59457 " pathEditMode="relative" rAng="0" ptsTypes="AA">
                                      <p:cBhvr>
                                        <p:cTn id="44" dur="500" fill="hold"/>
                                        <p:tgtEl>
                                          <p:spTgt spid="8"/>
                                        </p:tgtEl>
                                        <p:attrNameLst>
                                          <p:attrName>ppt_x</p:attrName>
                                          <p:attrName>ppt_y</p:attrName>
                                        </p:attrNameLst>
                                      </p:cBhvr>
                                      <p:rCtr x="1840" y="-29744"/>
                                    </p:animMotion>
                                  </p:childTnLst>
                                  <p:subTnLst>
                                    <p:audio>
                                      <p:cMediaNode vol="15000">
                                        <p:cTn display="0" masterRel="sameClick">
                                          <p:stCondLst>
                                            <p:cond evt="begin" delay="0">
                                              <p:tn val="43"/>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4"/>
                  </p:tgtEl>
                </p:cond>
              </p:nextCondLst>
            </p:seq>
            <p:seq concurrent="1" nextAc="seek">
              <p:cTn id="45" restart="whenNotActive" fill="hold" evtFilter="cancelBubble" nodeType="interactiveSeq">
                <p:stCondLst>
                  <p:cond evt="onClick" delay="0">
                    <p:tgtEl>
                      <p:spTgt spid="34"/>
                    </p:tgtEl>
                  </p:cond>
                </p:stCondLst>
                <p:endSync evt="end" delay="0">
                  <p:rtn val="all"/>
                </p:endSync>
                <p:childTnLst>
                  <p:par>
                    <p:cTn id="46" fill="hold">
                      <p:stCondLst>
                        <p:cond delay="0"/>
                      </p:stCondLst>
                      <p:childTnLst>
                        <p:par>
                          <p:cTn id="47" fill="hold">
                            <p:stCondLst>
                              <p:cond delay="0"/>
                            </p:stCondLst>
                            <p:childTnLst>
                              <p:par>
                                <p:cTn id="48" presetID="42" presetClass="path" presetSubtype="0" accel="50000" decel="50000" fill="hold" nodeType="clickEffect">
                                  <p:stCondLst>
                                    <p:cond delay="0"/>
                                  </p:stCondLst>
                                  <p:childTnLst>
                                    <p:animMotion origin="layout" path="M -5.55556E-7 -1.28973E-6 L 0.21198 -0.54921 " pathEditMode="relative" rAng="0" ptsTypes="AA">
                                      <p:cBhvr>
                                        <p:cTn id="49" dur="500" fill="hold"/>
                                        <p:tgtEl>
                                          <p:spTgt spid="9"/>
                                        </p:tgtEl>
                                        <p:attrNameLst>
                                          <p:attrName>ppt_x</p:attrName>
                                          <p:attrName>ppt_y</p:attrName>
                                        </p:attrNameLst>
                                      </p:cBhvr>
                                      <p:rCtr x="10590" y="-27461"/>
                                    </p:animMotion>
                                  </p:childTnLst>
                                  <p:subTnLst>
                                    <p:audio>
                                      <p:cMediaNode>
                                        <p:cTn display="0" masterRel="sameClick">
                                          <p:stCondLst>
                                            <p:cond evt="begin" delay="0">
                                              <p:tn val="48"/>
                                            </p:cond>
                                          </p:stCondLst>
                                          <p:endCondLst>
                                            <p:cond evt="onStopAudio" delay="0">
                                              <p:tgtEl>
                                                <p:sldTgt/>
                                              </p:tgtEl>
                                            </p:cond>
                                          </p:endCondLst>
                                        </p:cTn>
                                        <p:tgtEl>
                                          <p:sndTgt r:embed="rId6" name="voltage.wav"/>
                                        </p:tgtEl>
                                      </p:cMediaNode>
                                    </p:audio>
                                  </p:subTnLst>
                                </p:cTn>
                              </p:par>
                            </p:childTnLst>
                          </p:cTn>
                        </p:par>
                      </p:childTnLst>
                    </p:cTn>
                  </p:par>
                </p:childTnLst>
              </p:cTn>
              <p:nextCondLst>
                <p:cond evt="onClick" delay="0">
                  <p:tgtEl>
                    <p:spTgt spid="34"/>
                  </p:tgtEl>
                </p:cond>
              </p:nextCondLst>
            </p:seq>
            <p:seq concurrent="1" nextAc="seek">
              <p:cTn id="50" restart="whenNotActive" fill="hold" evtFilter="cancelBubble" nodeType="interactiveSeq">
                <p:stCondLst>
                  <p:cond evt="onClick" delay="0">
                    <p:tgtEl>
                      <p:spTgt spid="35"/>
                    </p:tgtEl>
                  </p:cond>
                </p:stCondLst>
                <p:endSync evt="end" delay="0">
                  <p:rtn val="all"/>
                </p:endSync>
                <p:childTnLst>
                  <p:par>
                    <p:cTn id="51" fill="hold">
                      <p:stCondLst>
                        <p:cond delay="0"/>
                      </p:stCondLst>
                      <p:childTnLst>
                        <p:par>
                          <p:cTn id="52" fill="hold">
                            <p:stCondLst>
                              <p:cond delay="0"/>
                            </p:stCondLst>
                            <p:childTnLst>
                              <p:par>
                                <p:cTn id="53" presetID="42" presetClass="path" presetSubtype="0" accel="50000" decel="50000" fill="hold" nodeType="clickEffect">
                                  <p:stCondLst>
                                    <p:cond delay="0"/>
                                  </p:stCondLst>
                                  <p:childTnLst>
                                    <p:animMotion origin="layout" path="M 2.77778E-6 -4.00616E-7 L -0.08038 -0.38243 " pathEditMode="relative" rAng="0" ptsTypes="AA">
                                      <p:cBhvr>
                                        <p:cTn id="54" dur="500" fill="hold"/>
                                        <p:tgtEl>
                                          <p:spTgt spid="44"/>
                                        </p:tgtEl>
                                        <p:attrNameLst>
                                          <p:attrName>ppt_x</p:attrName>
                                          <p:attrName>ppt_y</p:attrName>
                                        </p:attrNameLst>
                                      </p:cBhvr>
                                      <p:rCtr x="-4028" y="-19137"/>
                                    </p:animMotion>
                                  </p:childTnLst>
                                  <p:subTnLst>
                                    <p:audio>
                                      <p:cMediaNode>
                                        <p:cTn display="0" masterRel="sameClick">
                                          <p:stCondLst>
                                            <p:cond evt="begin" delay="0">
                                              <p:tn val="53"/>
                                            </p:cond>
                                          </p:stCondLst>
                                          <p:endCondLst>
                                            <p:cond evt="onStopAudio" delay="0">
                                              <p:tgtEl>
                                                <p:sldTgt/>
                                              </p:tgtEl>
                                            </p:cond>
                                          </p:endCondLst>
                                        </p:cTn>
                                        <p:tgtEl>
                                          <p:sndTgt r:embed="rId6" name="voltage.wav"/>
                                        </p:tgtEl>
                                      </p:cMediaNode>
                                    </p:audio>
                                  </p:subTnLst>
                                </p:cTn>
                              </p:par>
                            </p:childTnLst>
                          </p:cTn>
                        </p:par>
                      </p:childTnLst>
                    </p:cTn>
                  </p:par>
                </p:childTnLst>
              </p:cTn>
              <p:nextCondLst>
                <p:cond evt="onClick" delay="0">
                  <p:tgtEl>
                    <p:spTgt spid="35"/>
                  </p:tgtEl>
                </p:cond>
              </p:nextCondLst>
            </p:seq>
            <p:seq concurrent="1" nextAc="seek">
              <p:cTn id="55" restart="whenNotActive" fill="hold" evtFilter="cancelBubble" nodeType="interactiveSeq">
                <p:stCondLst>
                  <p:cond evt="onClick" delay="0">
                    <p:tgtEl>
                      <p:spTgt spid="36"/>
                    </p:tgtEl>
                  </p:cond>
                </p:stCondLst>
                <p:endSync evt="end" delay="0">
                  <p:rtn val="all"/>
                </p:endSync>
                <p:childTnLst>
                  <p:par>
                    <p:cTn id="56" fill="hold">
                      <p:stCondLst>
                        <p:cond delay="0"/>
                      </p:stCondLst>
                      <p:childTnLst>
                        <p:par>
                          <p:cTn id="57" fill="hold">
                            <p:stCondLst>
                              <p:cond delay="0"/>
                            </p:stCondLst>
                            <p:childTnLst>
                              <p:par>
                                <p:cTn id="58" presetID="42" presetClass="path" presetSubtype="0" accel="50000" decel="50000" fill="hold" nodeType="clickEffect">
                                  <p:stCondLst>
                                    <p:cond delay="0"/>
                                  </p:stCondLst>
                                  <p:childTnLst>
                                    <p:animMotion origin="layout" path="M -3.88889E-6 -2.26473E-6 L 0.18646 -0.42641 " pathEditMode="relative" rAng="0" ptsTypes="AA">
                                      <p:cBhvr>
                                        <p:cTn id="59" dur="500" fill="hold"/>
                                        <p:tgtEl>
                                          <p:spTgt spid="45"/>
                                        </p:tgtEl>
                                        <p:attrNameLst>
                                          <p:attrName>ppt_x</p:attrName>
                                          <p:attrName>ppt_y</p:attrName>
                                        </p:attrNameLst>
                                      </p:cBhvr>
                                      <p:rCtr x="9323" y="-21321"/>
                                    </p:animMotion>
                                  </p:childTnLst>
                                  <p:subTnLst>
                                    <p:audio>
                                      <p:cMediaNode>
                                        <p:cTn display="0" masterRel="sameClick">
                                          <p:stCondLst>
                                            <p:cond evt="begin" delay="0">
                                              <p:tn val="58"/>
                                            </p:cond>
                                          </p:stCondLst>
                                          <p:endCondLst>
                                            <p:cond evt="onStopAudio" delay="0">
                                              <p:tgtEl>
                                                <p:sldTgt/>
                                              </p:tgtEl>
                                            </p:cond>
                                          </p:endCondLst>
                                        </p:cTn>
                                        <p:tgtEl>
                                          <p:sndTgt r:embed="rId6" name="voltage.wav"/>
                                        </p:tgtEl>
                                      </p:cMediaNode>
                                    </p:audio>
                                  </p:subTnLst>
                                </p:cTn>
                              </p:par>
                            </p:childTnLst>
                          </p:cTn>
                        </p:par>
                      </p:childTnLst>
                    </p:cTn>
                  </p:par>
                </p:childTnLst>
              </p:cTn>
              <p:nextCondLst>
                <p:cond evt="onClick" delay="0">
                  <p:tgtEl>
                    <p:spTgt spid="36"/>
                  </p:tgtEl>
                </p:cond>
              </p:nextCondLst>
            </p:seq>
          </p:childTnLst>
        </p:cTn>
      </p:par>
    </p:tnLst>
    <p:bldLst>
      <p:bldP spid="4" grpId="0" animBg="1"/>
      <p:bldP spid="34" grpId="0" animBg="1"/>
      <p:bldP spid="35" grpId="0" animBg="1"/>
      <p:bldP spid="3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Graphic 41">
            <a:extLst>
              <a:ext uri="{FF2B5EF4-FFF2-40B4-BE49-F238E27FC236}">
                <a16:creationId xmlns:a16="http://schemas.microsoft.com/office/drawing/2014/main" id="{9C122C4E-BD17-4726-9900-9667A141DB33}"/>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36512" y="-1"/>
            <a:ext cx="9180512"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5" name="Rectangle: Rounded Corners 4">
            <a:extLst>
              <a:ext uri="{FF2B5EF4-FFF2-40B4-BE49-F238E27FC236}">
                <a16:creationId xmlns:a16="http://schemas.microsoft.com/office/drawing/2014/main" id="{CDECBC82-A3E1-4632-886E-BA99275C4E6E}"/>
              </a:ext>
            </a:extLst>
          </p:cNvPr>
          <p:cNvSpPr/>
          <p:nvPr/>
        </p:nvSpPr>
        <p:spPr>
          <a:xfrm>
            <a:off x="300480" y="258944"/>
            <a:ext cx="8543042" cy="4625615"/>
          </a:xfrm>
          <a:prstGeom prst="roundRect">
            <a:avLst>
              <a:gd name="adj" fmla="val 33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grpSp>
        <p:nvGrpSpPr>
          <p:cNvPr id="3" name="Nhóm 2">
            <a:extLst>
              <a:ext uri="{FF2B5EF4-FFF2-40B4-BE49-F238E27FC236}">
                <a16:creationId xmlns:a16="http://schemas.microsoft.com/office/drawing/2014/main" id="{E549B276-A923-43A4-8D90-F3D9306D62AD}"/>
              </a:ext>
            </a:extLst>
          </p:cNvPr>
          <p:cNvGrpSpPr/>
          <p:nvPr/>
        </p:nvGrpSpPr>
        <p:grpSpPr>
          <a:xfrm>
            <a:off x="4283968" y="145585"/>
            <a:ext cx="510658" cy="510658"/>
            <a:chOff x="5762523" y="28518"/>
            <a:chExt cx="680877" cy="680877"/>
          </a:xfrm>
        </p:grpSpPr>
        <p:sp>
          <p:nvSpPr>
            <p:cNvPr id="6" name="Icon white background">
              <a:extLst>
                <a:ext uri="{FF2B5EF4-FFF2-40B4-BE49-F238E27FC236}">
                  <a16:creationId xmlns:a16="http://schemas.microsoft.com/office/drawing/2014/main" id="{B7612563-F547-493F-88FE-FC52797AA752}"/>
                </a:ext>
              </a:extLst>
            </p:cNvPr>
            <p:cNvSpPr/>
            <p:nvPr/>
          </p:nvSpPr>
          <p:spPr>
            <a:xfrm>
              <a:off x="5762523" y="28518"/>
              <a:ext cx="680877" cy="680877"/>
            </a:xfrm>
            <a:prstGeom prst="ellipse">
              <a:avLst/>
            </a:prstGeom>
            <a:solidFill>
              <a:schemeClr val="bg1"/>
            </a:solidFill>
            <a:ln>
              <a:noFill/>
            </a:ln>
            <a:effectLst>
              <a:glow rad="101600">
                <a:srgbClr val="F4B183">
                  <a:alpha val="60000"/>
                </a:srgbClr>
              </a:glow>
              <a:outerShdw blurRad="266700" dist="101600" dir="5400000" sx="85000" sy="85000" algn="ctr" rotWithShape="0">
                <a:srgbClr val="F48093">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84"/>
              <a:endParaRPr lang="en-PH" sz="1400">
                <a:solidFill>
                  <a:prstClr val="white"/>
                </a:solidFill>
              </a:endParaRPr>
            </a:p>
          </p:txBody>
        </p:sp>
        <p:pic>
          <p:nvPicPr>
            <p:cNvPr id="7" name="Icon header">
              <a:extLst>
                <a:ext uri="{FF2B5EF4-FFF2-40B4-BE49-F238E27FC236}">
                  <a16:creationId xmlns:a16="http://schemas.microsoft.com/office/drawing/2014/main" id="{BA7AE997-6A5D-4F91-AA9E-23074A1A4759}"/>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5937039" y="162376"/>
              <a:ext cx="317921" cy="418983"/>
            </a:xfrm>
            <a:prstGeom prst="rect">
              <a:avLst/>
            </a:prstGeom>
          </p:spPr>
        </p:pic>
      </p:grpSp>
      <p:grpSp>
        <p:nvGrpSpPr>
          <p:cNvPr id="56" name="Hand">
            <a:extLst>
              <a:ext uri="{FF2B5EF4-FFF2-40B4-BE49-F238E27FC236}">
                <a16:creationId xmlns:a16="http://schemas.microsoft.com/office/drawing/2014/main" id="{F19896F8-5F55-4E0A-B5AA-29AC75BB5F73}"/>
              </a:ext>
            </a:extLst>
          </p:cNvPr>
          <p:cNvGrpSpPr/>
          <p:nvPr/>
        </p:nvGrpSpPr>
        <p:grpSpPr>
          <a:xfrm flipH="1">
            <a:off x="6932368" y="1928426"/>
            <a:ext cx="5488504" cy="1543049"/>
            <a:chOff x="-515201" y="777412"/>
            <a:chExt cx="5488504" cy="1543049"/>
          </a:xfrm>
        </p:grpSpPr>
        <p:sp>
          <p:nvSpPr>
            <p:cNvPr id="57" name="Rectangle 56">
              <a:extLst>
                <a:ext uri="{FF2B5EF4-FFF2-40B4-BE49-F238E27FC236}">
                  <a16:creationId xmlns:a16="http://schemas.microsoft.com/office/drawing/2014/main" id="{A74AF7BC-2E3B-494C-8E88-DC0A62601BA6}"/>
                </a:ext>
              </a:extLst>
            </p:cNvPr>
            <p:cNvSpPr/>
            <p:nvPr/>
          </p:nvSpPr>
          <p:spPr>
            <a:xfrm>
              <a:off x="-515201" y="1087848"/>
              <a:ext cx="2450029" cy="1033756"/>
            </a:xfrm>
            <a:prstGeom prst="rect">
              <a:avLst/>
            </a:prstGeom>
            <a:solidFill>
              <a:srgbClr val="FFCE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sp>
          <p:nvSpPr>
            <p:cNvPr id="58" name="Rectangle 57">
              <a:extLst>
                <a:ext uri="{FF2B5EF4-FFF2-40B4-BE49-F238E27FC236}">
                  <a16:creationId xmlns:a16="http://schemas.microsoft.com/office/drawing/2014/main" id="{2EA25168-6052-4F62-AEDD-E48E764A1C1D}"/>
                </a:ext>
              </a:extLst>
            </p:cNvPr>
            <p:cNvSpPr/>
            <p:nvPr/>
          </p:nvSpPr>
          <p:spPr>
            <a:xfrm>
              <a:off x="-515201" y="1977864"/>
              <a:ext cx="2452408" cy="143740"/>
            </a:xfrm>
            <a:prstGeom prst="rect">
              <a:avLst/>
            </a:prstGeom>
            <a:solidFill>
              <a:srgbClr val="FFB0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grpSp>
          <p:nvGrpSpPr>
            <p:cNvPr id="59" name="Graphic 50">
              <a:extLst>
                <a:ext uri="{FF2B5EF4-FFF2-40B4-BE49-F238E27FC236}">
                  <a16:creationId xmlns:a16="http://schemas.microsoft.com/office/drawing/2014/main" id="{3112BE74-F8CD-404E-9BDE-5BBF1A69D70B}"/>
                </a:ext>
              </a:extLst>
            </p:cNvPr>
            <p:cNvGrpSpPr/>
            <p:nvPr/>
          </p:nvGrpSpPr>
          <p:grpSpPr>
            <a:xfrm>
              <a:off x="1934828" y="777412"/>
              <a:ext cx="3038475" cy="1543049"/>
              <a:chOff x="1934828" y="777412"/>
              <a:chExt cx="3038475" cy="1543049"/>
            </a:xfrm>
          </p:grpSpPr>
          <p:sp>
            <p:nvSpPr>
              <p:cNvPr id="60" name="Freeform: Shape 9">
                <a:extLst>
                  <a:ext uri="{FF2B5EF4-FFF2-40B4-BE49-F238E27FC236}">
                    <a16:creationId xmlns:a16="http://schemas.microsoft.com/office/drawing/2014/main" id="{A450EAE4-AABA-45B2-BCDC-09158AD7E1C9}"/>
                  </a:ext>
                </a:extLst>
              </p:cNvPr>
              <p:cNvSpPr/>
              <p:nvPr/>
            </p:nvSpPr>
            <p:spPr>
              <a:xfrm>
                <a:off x="1934828" y="777412"/>
                <a:ext cx="3038475" cy="1543049"/>
              </a:xfrm>
              <a:custGeom>
                <a:avLst/>
                <a:gdLst>
                  <a:gd name="connsiteX0" fmla="*/ 2534285 w 3038475"/>
                  <a:gd name="connsiteY0" fmla="*/ 1389158 h 1543049"/>
                  <a:gd name="connsiteX1" fmla="*/ 2380418 w 3038475"/>
                  <a:gd name="connsiteY1" fmla="*/ 1235339 h 1543049"/>
                  <a:gd name="connsiteX2" fmla="*/ 2741302 w 3038475"/>
                  <a:gd name="connsiteY2" fmla="*/ 1235339 h 1543049"/>
                  <a:gd name="connsiteX3" fmla="*/ 2895169 w 3038475"/>
                  <a:gd name="connsiteY3" fmla="*/ 1081529 h 1543049"/>
                  <a:gd name="connsiteX4" fmla="*/ 2741302 w 3038475"/>
                  <a:gd name="connsiteY4" fmla="*/ 927720 h 1543049"/>
                  <a:gd name="connsiteX5" fmla="*/ 2884405 w 3038475"/>
                  <a:gd name="connsiteY5" fmla="*/ 927720 h 1543049"/>
                  <a:gd name="connsiteX6" fmla="*/ 3038272 w 3038475"/>
                  <a:gd name="connsiteY6" fmla="*/ 773900 h 1543049"/>
                  <a:gd name="connsiteX7" fmla="*/ 2884405 w 3038475"/>
                  <a:gd name="connsiteY7" fmla="*/ 620091 h 1543049"/>
                  <a:gd name="connsiteX8" fmla="*/ 2707402 w 3038475"/>
                  <a:gd name="connsiteY8" fmla="*/ 620091 h 1543049"/>
                  <a:gd name="connsiteX9" fmla="*/ 2860879 w 3038475"/>
                  <a:gd name="connsiteY9" fmla="*/ 466281 h 1543049"/>
                  <a:gd name="connsiteX10" fmla="*/ 2707012 w 3038475"/>
                  <a:gd name="connsiteY10" fmla="*/ 312471 h 1543049"/>
                  <a:gd name="connsiteX11" fmla="*/ 2096145 w 3038475"/>
                  <a:gd name="connsiteY11" fmla="*/ 312471 h 1543049"/>
                  <a:gd name="connsiteX12" fmla="*/ 2252469 w 3038475"/>
                  <a:gd name="connsiteY12" fmla="*/ 156195 h 1543049"/>
                  <a:gd name="connsiteX13" fmla="*/ 2096145 w 3038475"/>
                  <a:gd name="connsiteY13" fmla="*/ -81 h 1543049"/>
                  <a:gd name="connsiteX14" fmla="*/ 1477820 w 3038475"/>
                  <a:gd name="connsiteY14" fmla="*/ -81 h 1543049"/>
                  <a:gd name="connsiteX15" fmla="*/ 1286663 w 3038475"/>
                  <a:gd name="connsiteY15" fmla="*/ 64449 h 1543049"/>
                  <a:gd name="connsiteX16" fmla="*/ 1045909 w 3038475"/>
                  <a:gd name="connsiteY16" fmla="*/ 247930 h 1543049"/>
                  <a:gd name="connsiteX17" fmla="*/ 854752 w 3038475"/>
                  <a:gd name="connsiteY17" fmla="*/ 312462 h 1543049"/>
                  <a:gd name="connsiteX18" fmla="*/ 726926 w 3038475"/>
                  <a:gd name="connsiteY18" fmla="*/ 312462 h 1543049"/>
                  <a:gd name="connsiteX19" fmla="*/ 557933 w 3038475"/>
                  <a:gd name="connsiteY19" fmla="*/ 364402 h 1543049"/>
                  <a:gd name="connsiteX20" fmla="*/ 362976 w 3038475"/>
                  <a:gd name="connsiteY20" fmla="*/ 312462 h 1543049"/>
                  <a:gd name="connsiteX21" fmla="*/ -203 w 3038475"/>
                  <a:gd name="connsiteY21" fmla="*/ 312462 h 1543049"/>
                  <a:gd name="connsiteX22" fmla="*/ -203 w 3038475"/>
                  <a:gd name="connsiteY22" fmla="*/ 1346886 h 1543049"/>
                  <a:gd name="connsiteX23" fmla="*/ 362976 w 3038475"/>
                  <a:gd name="connsiteY23" fmla="*/ 1346886 h 1543049"/>
                  <a:gd name="connsiteX24" fmla="*/ 544951 w 3038475"/>
                  <a:gd name="connsiteY24" fmla="*/ 1297156 h 1543049"/>
                  <a:gd name="connsiteX25" fmla="*/ 726926 w 3038475"/>
                  <a:gd name="connsiteY25" fmla="*/ 1346886 h 1543049"/>
                  <a:gd name="connsiteX26" fmla="*/ 874202 w 3038475"/>
                  <a:gd name="connsiteY26" fmla="*/ 1346886 h 1543049"/>
                  <a:gd name="connsiteX27" fmla="*/ 1034526 w 3038475"/>
                  <a:gd name="connsiteY27" fmla="*/ 1390673 h 1543049"/>
                  <a:gd name="connsiteX28" fmla="*/ 1218321 w 3038475"/>
                  <a:gd name="connsiteY28" fmla="*/ 1499182 h 1543049"/>
                  <a:gd name="connsiteX29" fmla="*/ 1378645 w 3038475"/>
                  <a:gd name="connsiteY29" fmla="*/ 1542968 h 1543049"/>
                  <a:gd name="connsiteX30" fmla="*/ 1464132 w 3038475"/>
                  <a:gd name="connsiteY30" fmla="*/ 1542968 h 1543049"/>
                  <a:gd name="connsiteX31" fmla="*/ 2380418 w 3038475"/>
                  <a:gd name="connsiteY31" fmla="*/ 1542968 h 1543049"/>
                  <a:gd name="connsiteX32" fmla="*/ 2534285 w 3038475"/>
                  <a:gd name="connsiteY32" fmla="*/ 1389158 h 154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38475" h="1543049">
                    <a:moveTo>
                      <a:pt x="2534285" y="1389158"/>
                    </a:moveTo>
                    <a:cubicBezTo>
                      <a:pt x="2534285" y="1304205"/>
                      <a:pt x="2465391" y="1235339"/>
                      <a:pt x="2380418" y="1235339"/>
                    </a:cubicBezTo>
                    <a:lnTo>
                      <a:pt x="2741302" y="1235339"/>
                    </a:lnTo>
                    <a:cubicBezTo>
                      <a:pt x="2826284" y="1235339"/>
                      <a:pt x="2895169" y="1166474"/>
                      <a:pt x="2895169" y="1081529"/>
                    </a:cubicBezTo>
                    <a:cubicBezTo>
                      <a:pt x="2895169" y="996585"/>
                      <a:pt x="2826274" y="927720"/>
                      <a:pt x="2741302" y="927720"/>
                    </a:cubicBezTo>
                    <a:lnTo>
                      <a:pt x="2884405" y="927720"/>
                    </a:lnTo>
                    <a:cubicBezTo>
                      <a:pt x="2969378" y="927720"/>
                      <a:pt x="3038272" y="858854"/>
                      <a:pt x="3038272" y="773900"/>
                    </a:cubicBezTo>
                    <a:cubicBezTo>
                      <a:pt x="3038272" y="688957"/>
                      <a:pt x="2969378" y="620091"/>
                      <a:pt x="2884405" y="620091"/>
                    </a:cubicBezTo>
                    <a:lnTo>
                      <a:pt x="2707402" y="620091"/>
                    </a:lnTo>
                    <a:cubicBezTo>
                      <a:pt x="2792203" y="619881"/>
                      <a:pt x="2860879" y="551101"/>
                      <a:pt x="2860879" y="466281"/>
                    </a:cubicBezTo>
                    <a:cubicBezTo>
                      <a:pt x="2860879" y="381337"/>
                      <a:pt x="2791994" y="312471"/>
                      <a:pt x="2707012" y="312471"/>
                    </a:cubicBezTo>
                    <a:lnTo>
                      <a:pt x="2096145" y="312471"/>
                    </a:lnTo>
                    <a:cubicBezTo>
                      <a:pt x="2182480" y="312471"/>
                      <a:pt x="2252469" y="242501"/>
                      <a:pt x="2252469" y="156195"/>
                    </a:cubicBezTo>
                    <a:cubicBezTo>
                      <a:pt x="2252469" y="69887"/>
                      <a:pt x="2182480" y="-81"/>
                      <a:pt x="2096145" y="-81"/>
                    </a:cubicBezTo>
                    <a:lnTo>
                      <a:pt x="1477820" y="-81"/>
                    </a:lnTo>
                    <a:cubicBezTo>
                      <a:pt x="1408754" y="-81"/>
                      <a:pt x="1341593" y="22593"/>
                      <a:pt x="1286663" y="64449"/>
                    </a:cubicBezTo>
                    <a:lnTo>
                      <a:pt x="1045909" y="247930"/>
                    </a:lnTo>
                    <a:cubicBezTo>
                      <a:pt x="990978" y="289792"/>
                      <a:pt x="923827" y="312462"/>
                      <a:pt x="854752" y="312462"/>
                    </a:cubicBezTo>
                    <a:lnTo>
                      <a:pt x="726926" y="312462"/>
                    </a:lnTo>
                    <a:lnTo>
                      <a:pt x="557933" y="364402"/>
                    </a:lnTo>
                    <a:lnTo>
                      <a:pt x="362976" y="312462"/>
                    </a:lnTo>
                    <a:lnTo>
                      <a:pt x="-203" y="312462"/>
                    </a:lnTo>
                    <a:lnTo>
                      <a:pt x="-203" y="1346886"/>
                    </a:lnTo>
                    <a:lnTo>
                      <a:pt x="362976" y="1346886"/>
                    </a:lnTo>
                    <a:lnTo>
                      <a:pt x="544951" y="1297156"/>
                    </a:lnTo>
                    <a:lnTo>
                      <a:pt x="726926" y="1346886"/>
                    </a:lnTo>
                    <a:lnTo>
                      <a:pt x="874202" y="1346886"/>
                    </a:lnTo>
                    <a:cubicBezTo>
                      <a:pt x="930599" y="1346886"/>
                      <a:pt x="985968" y="1362012"/>
                      <a:pt x="1034526" y="1390673"/>
                    </a:cubicBezTo>
                    <a:lnTo>
                      <a:pt x="1218321" y="1499182"/>
                    </a:lnTo>
                    <a:cubicBezTo>
                      <a:pt x="1266879" y="1527852"/>
                      <a:pt x="1322248" y="1542968"/>
                      <a:pt x="1378645" y="1542968"/>
                    </a:cubicBezTo>
                    <a:lnTo>
                      <a:pt x="1464132" y="1542968"/>
                    </a:lnTo>
                    <a:lnTo>
                      <a:pt x="2380418" y="1542968"/>
                    </a:lnTo>
                    <a:cubicBezTo>
                      <a:pt x="2465391" y="1542978"/>
                      <a:pt x="2534285" y="1474112"/>
                      <a:pt x="2534285" y="1389158"/>
                    </a:cubicBezTo>
                    <a:close/>
                  </a:path>
                </a:pathLst>
              </a:custGeom>
              <a:solidFill>
                <a:srgbClr val="FFCEBF"/>
              </a:solidFill>
              <a:ln w="9525" cap="flat">
                <a:noFill/>
                <a:prstDash val="solid"/>
                <a:miter/>
              </a:ln>
            </p:spPr>
            <p:txBody>
              <a:bodyPr rtlCol="0" anchor="ctr"/>
              <a:lstStyle/>
              <a:p>
                <a:pPr defTabSz="685783"/>
                <a:endParaRPr lang="en-PH">
                  <a:solidFill>
                    <a:prstClr val="black"/>
                  </a:solidFill>
                </a:endParaRPr>
              </a:p>
            </p:txBody>
          </p:sp>
          <p:sp>
            <p:nvSpPr>
              <p:cNvPr id="61" name="Freeform: Shape 10">
                <a:extLst>
                  <a:ext uri="{FF2B5EF4-FFF2-40B4-BE49-F238E27FC236}">
                    <a16:creationId xmlns:a16="http://schemas.microsoft.com/office/drawing/2014/main" id="{0FB85DC6-4BC2-4758-9F74-4EEA8B9C8D9B}"/>
                  </a:ext>
                </a:extLst>
              </p:cNvPr>
              <p:cNvSpPr/>
              <p:nvPr/>
            </p:nvSpPr>
            <p:spPr>
              <a:xfrm>
                <a:off x="1934828" y="1977562"/>
                <a:ext cx="2533650" cy="342900"/>
              </a:xfrm>
              <a:custGeom>
                <a:avLst/>
                <a:gdLst>
                  <a:gd name="connsiteX0" fmla="*/ 2379637 w 2533650"/>
                  <a:gd name="connsiteY0" fmla="*/ 342819 h 342900"/>
                  <a:gd name="connsiteX1" fmla="*/ 1378236 w 2533650"/>
                  <a:gd name="connsiteY1" fmla="*/ 342819 h 342900"/>
                  <a:gd name="connsiteX2" fmla="*/ 1217930 w 2533650"/>
                  <a:gd name="connsiteY2" fmla="*/ 298718 h 342900"/>
                  <a:gd name="connsiteX3" fmla="*/ 1034222 w 2533650"/>
                  <a:gd name="connsiteY3" fmla="*/ 189476 h 342900"/>
                  <a:gd name="connsiteX4" fmla="*/ 873916 w 2533650"/>
                  <a:gd name="connsiteY4" fmla="*/ 145432 h 342900"/>
                  <a:gd name="connsiteX5" fmla="*/ -203 w 2533650"/>
                  <a:gd name="connsiteY5" fmla="*/ 145432 h 342900"/>
                  <a:gd name="connsiteX6" fmla="*/ 130 w 2533650"/>
                  <a:gd name="connsiteY6" fmla="*/ -81 h 342900"/>
                  <a:gd name="connsiteX7" fmla="*/ 873916 w 2533650"/>
                  <a:gd name="connsiteY7" fmla="*/ -81 h 342900"/>
                  <a:gd name="connsiteX8" fmla="*/ 1034212 w 2533650"/>
                  <a:gd name="connsiteY8" fmla="*/ 43953 h 342900"/>
                  <a:gd name="connsiteX9" fmla="*/ 1217921 w 2533650"/>
                  <a:gd name="connsiteY9" fmla="*/ 153195 h 342900"/>
                  <a:gd name="connsiteX10" fmla="*/ 1378227 w 2533650"/>
                  <a:gd name="connsiteY10" fmla="*/ 197306 h 342900"/>
                  <a:gd name="connsiteX11" fmla="*/ 2379628 w 2533650"/>
                  <a:gd name="connsiteY11" fmla="*/ 197306 h 342900"/>
                  <a:gd name="connsiteX12" fmla="*/ 2515435 w 2533650"/>
                  <a:gd name="connsiteY12" fmla="*/ 115200 h 342900"/>
                  <a:gd name="connsiteX13" fmla="*/ 2533447 w 2533650"/>
                  <a:gd name="connsiteY13" fmla="*/ 187962 h 342900"/>
                  <a:gd name="connsiteX14" fmla="*/ 2379637 w 2533650"/>
                  <a:gd name="connsiteY14" fmla="*/ 342819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33650" h="342900">
                    <a:moveTo>
                      <a:pt x="2379637" y="342819"/>
                    </a:moveTo>
                    <a:lnTo>
                      <a:pt x="1378236" y="342819"/>
                    </a:lnTo>
                    <a:cubicBezTo>
                      <a:pt x="1321791" y="342819"/>
                      <a:pt x="1266451" y="327570"/>
                      <a:pt x="1217930" y="298718"/>
                    </a:cubicBezTo>
                    <a:lnTo>
                      <a:pt x="1034222" y="189476"/>
                    </a:lnTo>
                    <a:cubicBezTo>
                      <a:pt x="985635" y="160615"/>
                      <a:pt x="930285" y="145432"/>
                      <a:pt x="873916" y="145432"/>
                    </a:cubicBezTo>
                    <a:lnTo>
                      <a:pt x="-203" y="145432"/>
                    </a:lnTo>
                    <a:lnTo>
                      <a:pt x="130" y="-81"/>
                    </a:lnTo>
                    <a:lnTo>
                      <a:pt x="873916" y="-81"/>
                    </a:lnTo>
                    <a:cubicBezTo>
                      <a:pt x="930285" y="-81"/>
                      <a:pt x="985625" y="15102"/>
                      <a:pt x="1034212" y="43953"/>
                    </a:cubicBezTo>
                    <a:lnTo>
                      <a:pt x="1217921" y="153195"/>
                    </a:lnTo>
                    <a:cubicBezTo>
                      <a:pt x="1266451" y="182056"/>
                      <a:pt x="1321791" y="197306"/>
                      <a:pt x="1378227" y="197306"/>
                    </a:cubicBezTo>
                    <a:lnTo>
                      <a:pt x="2379628" y="197306"/>
                    </a:lnTo>
                    <a:cubicBezTo>
                      <a:pt x="2438454" y="197306"/>
                      <a:pt x="2489575" y="164044"/>
                      <a:pt x="2515435" y="115200"/>
                    </a:cubicBezTo>
                    <a:cubicBezTo>
                      <a:pt x="2526970" y="136917"/>
                      <a:pt x="2533447" y="161644"/>
                      <a:pt x="2533447" y="187962"/>
                    </a:cubicBezTo>
                    <a:cubicBezTo>
                      <a:pt x="2533457" y="273496"/>
                      <a:pt x="2464600" y="342819"/>
                      <a:pt x="2379637" y="3428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63" name="Freeform: Shape 11">
                <a:extLst>
                  <a:ext uri="{FF2B5EF4-FFF2-40B4-BE49-F238E27FC236}">
                    <a16:creationId xmlns:a16="http://schemas.microsoft.com/office/drawing/2014/main" id="{46223F60-D4E9-4107-84E8-F447EA6FCD7C}"/>
                  </a:ext>
                </a:extLst>
              </p:cNvPr>
              <p:cNvSpPr/>
              <p:nvPr/>
            </p:nvSpPr>
            <p:spPr>
              <a:xfrm>
                <a:off x="3354053" y="863137"/>
                <a:ext cx="828675" cy="485778"/>
              </a:xfrm>
              <a:custGeom>
                <a:avLst/>
                <a:gdLst>
                  <a:gd name="connsiteX0" fmla="*/ 368291 w 828675"/>
                  <a:gd name="connsiteY0" fmla="*/ 225500 h 485778"/>
                  <a:gd name="connsiteX1" fmla="*/ 672834 w 828675"/>
                  <a:gd name="connsiteY1" fmla="*/ 225500 h 485778"/>
                  <a:gd name="connsiteX2" fmla="*/ 782866 w 828675"/>
                  <a:gd name="connsiteY2" fmla="*/ 179618 h 485778"/>
                  <a:gd name="connsiteX3" fmla="*/ 828472 w 828675"/>
                  <a:gd name="connsiteY3" fmla="*/ 68916 h 485778"/>
                  <a:gd name="connsiteX4" fmla="*/ 812565 w 828675"/>
                  <a:gd name="connsiteY4" fmla="*/ -81 h 485778"/>
                  <a:gd name="connsiteX5" fmla="*/ 782866 w 828675"/>
                  <a:gd name="connsiteY5" fmla="*/ 41699 h 485778"/>
                  <a:gd name="connsiteX6" fmla="*/ 672834 w 828675"/>
                  <a:gd name="connsiteY6" fmla="*/ 87587 h 485778"/>
                  <a:gd name="connsiteX7" fmla="*/ 418335 w 828675"/>
                  <a:gd name="connsiteY7" fmla="*/ 87587 h 485778"/>
                  <a:gd name="connsiteX8" fmla="*/ 304769 w 828675"/>
                  <a:gd name="connsiteY8" fmla="*/ 162435 h 485778"/>
                  <a:gd name="connsiteX9" fmla="*/ 47574 w 828675"/>
                  <a:gd name="connsiteY9" fmla="*/ 368994 h 485778"/>
                  <a:gd name="connsiteX10" fmla="*/ -203 w 828675"/>
                  <a:gd name="connsiteY10" fmla="*/ 426830 h 485778"/>
                  <a:gd name="connsiteX11" fmla="*/ 70415 w 828675"/>
                  <a:gd name="connsiteY11" fmla="*/ 484456 h 485778"/>
                  <a:gd name="connsiteX12" fmla="*/ 368291 w 828675"/>
                  <a:gd name="connsiteY12" fmla="*/ 225500 h 48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8675" h="485778">
                    <a:moveTo>
                      <a:pt x="368291" y="225500"/>
                    </a:moveTo>
                    <a:lnTo>
                      <a:pt x="672834" y="225500"/>
                    </a:lnTo>
                    <a:cubicBezTo>
                      <a:pt x="715791" y="225500"/>
                      <a:pt x="754729" y="208002"/>
                      <a:pt x="782866" y="179618"/>
                    </a:cubicBezTo>
                    <a:cubicBezTo>
                      <a:pt x="811070" y="151309"/>
                      <a:pt x="828472" y="112200"/>
                      <a:pt x="828472" y="68916"/>
                    </a:cubicBezTo>
                    <a:cubicBezTo>
                      <a:pt x="828472" y="44161"/>
                      <a:pt x="822767" y="20709"/>
                      <a:pt x="812565" y="-81"/>
                    </a:cubicBezTo>
                    <a:cubicBezTo>
                      <a:pt x="805021" y="15507"/>
                      <a:pt x="794963" y="29597"/>
                      <a:pt x="782866" y="41699"/>
                    </a:cubicBezTo>
                    <a:cubicBezTo>
                      <a:pt x="754729" y="70074"/>
                      <a:pt x="715791" y="87587"/>
                      <a:pt x="672834" y="87587"/>
                    </a:cubicBezTo>
                    <a:lnTo>
                      <a:pt x="418335" y="87587"/>
                    </a:lnTo>
                    <a:cubicBezTo>
                      <a:pt x="369034" y="87587"/>
                      <a:pt x="324295" y="116886"/>
                      <a:pt x="304769" y="162435"/>
                    </a:cubicBezTo>
                    <a:cubicBezTo>
                      <a:pt x="275460" y="230786"/>
                      <a:pt x="206728" y="340600"/>
                      <a:pt x="47574" y="368994"/>
                    </a:cubicBezTo>
                    <a:cubicBezTo>
                      <a:pt x="19847" y="373947"/>
                      <a:pt x="-203" y="398493"/>
                      <a:pt x="-203" y="426830"/>
                    </a:cubicBezTo>
                    <a:cubicBezTo>
                      <a:pt x="-203" y="464234"/>
                      <a:pt x="34011" y="492000"/>
                      <a:pt x="70415" y="484456"/>
                    </a:cubicBezTo>
                    <a:cubicBezTo>
                      <a:pt x="313360" y="434135"/>
                      <a:pt x="368291" y="225500"/>
                      <a:pt x="368291" y="225500"/>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64" name="Freeform: Shape 12">
                <a:extLst>
                  <a:ext uri="{FF2B5EF4-FFF2-40B4-BE49-F238E27FC236}">
                    <a16:creationId xmlns:a16="http://schemas.microsoft.com/office/drawing/2014/main" id="{5693CA5F-1208-40B2-8B25-A30F590635D9}"/>
                  </a:ext>
                </a:extLst>
              </p:cNvPr>
              <p:cNvSpPr/>
              <p:nvPr/>
            </p:nvSpPr>
            <p:spPr>
              <a:xfrm>
                <a:off x="3887453" y="1167937"/>
                <a:ext cx="904875" cy="228600"/>
              </a:xfrm>
              <a:custGeom>
                <a:avLst/>
                <a:gdLst>
                  <a:gd name="connsiteX0" fmla="*/ 751339 w 904875"/>
                  <a:gd name="connsiteY0" fmla="*/ 228519 h 228600"/>
                  <a:gd name="connsiteX1" fmla="*/ 67977 w 904875"/>
                  <a:gd name="connsiteY1" fmla="*/ 228519 h 228600"/>
                  <a:gd name="connsiteX2" fmla="*/ -203 w 904875"/>
                  <a:gd name="connsiteY2" fmla="*/ 158272 h 228600"/>
                  <a:gd name="connsiteX3" fmla="*/ 67977 w 904875"/>
                  <a:gd name="connsiteY3" fmla="*/ 88016 h 228600"/>
                  <a:gd name="connsiteX4" fmla="*/ 751339 w 904875"/>
                  <a:gd name="connsiteY4" fmla="*/ 88016 h 228600"/>
                  <a:gd name="connsiteX5" fmla="*/ 888718 w 904875"/>
                  <a:gd name="connsiteY5" fmla="*/ -81 h 228600"/>
                  <a:gd name="connsiteX6" fmla="*/ 904672 w 904875"/>
                  <a:gd name="connsiteY6" fmla="*/ 70175 h 228600"/>
                  <a:gd name="connsiteX7" fmla="*/ 751339 w 904875"/>
                  <a:gd name="connsiteY7" fmla="*/ 228519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4875" h="228600">
                    <a:moveTo>
                      <a:pt x="751339" y="228519"/>
                    </a:moveTo>
                    <a:lnTo>
                      <a:pt x="67977" y="228519"/>
                    </a:lnTo>
                    <a:cubicBezTo>
                      <a:pt x="30324" y="228519"/>
                      <a:pt x="-203" y="197067"/>
                      <a:pt x="-203" y="158272"/>
                    </a:cubicBezTo>
                    <a:cubicBezTo>
                      <a:pt x="-203" y="119477"/>
                      <a:pt x="30324" y="88016"/>
                      <a:pt x="67977" y="88016"/>
                    </a:cubicBezTo>
                    <a:lnTo>
                      <a:pt x="751339" y="88016"/>
                    </a:lnTo>
                    <a:cubicBezTo>
                      <a:pt x="811613" y="87873"/>
                      <a:pt x="863695" y="52049"/>
                      <a:pt x="888718" y="-81"/>
                    </a:cubicBezTo>
                    <a:cubicBezTo>
                      <a:pt x="898947" y="21065"/>
                      <a:pt x="904672" y="44877"/>
                      <a:pt x="904672" y="70175"/>
                    </a:cubicBezTo>
                    <a:cubicBezTo>
                      <a:pt x="904672" y="157501"/>
                      <a:pt x="836092" y="228309"/>
                      <a:pt x="751339" y="2285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71" name="Freeform: Shape 13">
                <a:extLst>
                  <a:ext uri="{FF2B5EF4-FFF2-40B4-BE49-F238E27FC236}">
                    <a16:creationId xmlns:a16="http://schemas.microsoft.com/office/drawing/2014/main" id="{0108338A-4539-4C21-8649-80427BF2C0D2}"/>
                  </a:ext>
                </a:extLst>
              </p:cNvPr>
              <p:cNvSpPr/>
              <p:nvPr/>
            </p:nvSpPr>
            <p:spPr>
              <a:xfrm>
                <a:off x="3887453" y="1482262"/>
                <a:ext cx="1085850" cy="219075"/>
              </a:xfrm>
              <a:custGeom>
                <a:avLst/>
                <a:gdLst>
                  <a:gd name="connsiteX0" fmla="*/ 931771 w 1085850"/>
                  <a:gd name="connsiteY0" fmla="*/ 218994 h 219075"/>
                  <a:gd name="connsiteX1" fmla="*/ 68215 w 1085850"/>
                  <a:gd name="connsiteY1" fmla="*/ 218994 h 219075"/>
                  <a:gd name="connsiteX2" fmla="*/ -203 w 1085850"/>
                  <a:gd name="connsiteY2" fmla="*/ 151671 h 219075"/>
                  <a:gd name="connsiteX3" fmla="*/ 68215 w 1085850"/>
                  <a:gd name="connsiteY3" fmla="*/ 84349 h 219075"/>
                  <a:gd name="connsiteX4" fmla="*/ 931771 w 1085850"/>
                  <a:gd name="connsiteY4" fmla="*/ 84349 h 219075"/>
                  <a:gd name="connsiteX5" fmla="*/ 1069635 w 1085850"/>
                  <a:gd name="connsiteY5" fmla="*/ -81 h 219075"/>
                  <a:gd name="connsiteX6" fmla="*/ 1085647 w 1085850"/>
                  <a:gd name="connsiteY6" fmla="*/ 67242 h 219075"/>
                  <a:gd name="connsiteX7" fmla="*/ 931771 w 1085850"/>
                  <a:gd name="connsiteY7" fmla="*/ 218994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850" h="219075">
                    <a:moveTo>
                      <a:pt x="931771" y="218994"/>
                    </a:moveTo>
                    <a:lnTo>
                      <a:pt x="68215" y="218994"/>
                    </a:lnTo>
                    <a:cubicBezTo>
                      <a:pt x="30429" y="218994"/>
                      <a:pt x="-203" y="188847"/>
                      <a:pt x="-203" y="151671"/>
                    </a:cubicBezTo>
                    <a:cubicBezTo>
                      <a:pt x="-203" y="114495"/>
                      <a:pt x="30429" y="84349"/>
                      <a:pt x="68215" y="84349"/>
                    </a:cubicBezTo>
                    <a:lnTo>
                      <a:pt x="931771" y="84349"/>
                    </a:lnTo>
                    <a:cubicBezTo>
                      <a:pt x="992254" y="84206"/>
                      <a:pt x="1044527" y="49878"/>
                      <a:pt x="1069635" y="-81"/>
                    </a:cubicBezTo>
                    <a:cubicBezTo>
                      <a:pt x="1079903" y="20188"/>
                      <a:pt x="1085647" y="43010"/>
                      <a:pt x="1085647" y="67242"/>
                    </a:cubicBezTo>
                    <a:cubicBezTo>
                      <a:pt x="1085647" y="150928"/>
                      <a:pt x="1016819" y="218794"/>
                      <a:pt x="931771" y="218994"/>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74" name="Freeform: Shape 14">
                <a:extLst>
                  <a:ext uri="{FF2B5EF4-FFF2-40B4-BE49-F238E27FC236}">
                    <a16:creationId xmlns:a16="http://schemas.microsoft.com/office/drawing/2014/main" id="{397F5BF8-6242-4A9D-BB21-DE7D0AC3DEB2}"/>
                  </a:ext>
                </a:extLst>
              </p:cNvPr>
              <p:cNvSpPr/>
              <p:nvPr/>
            </p:nvSpPr>
            <p:spPr>
              <a:xfrm>
                <a:off x="3887453" y="1787062"/>
                <a:ext cx="942975" cy="219075"/>
              </a:xfrm>
              <a:custGeom>
                <a:avLst/>
                <a:gdLst>
                  <a:gd name="connsiteX0" fmla="*/ -203 w 942975"/>
                  <a:gd name="connsiteY0" fmla="*/ 151767 h 219075"/>
                  <a:gd name="connsiteX1" fmla="*/ 68186 w 942975"/>
                  <a:gd name="connsiteY1" fmla="*/ 84549 h 219075"/>
                  <a:gd name="connsiteX2" fmla="*/ 788458 w 942975"/>
                  <a:gd name="connsiteY2" fmla="*/ 83872 h 219075"/>
                  <a:gd name="connsiteX3" fmla="*/ 876021 w 942975"/>
                  <a:gd name="connsiteY3" fmla="*/ 57860 h 219075"/>
                  <a:gd name="connsiteX4" fmla="*/ 924627 w 942975"/>
                  <a:gd name="connsiteY4" fmla="*/ 4358 h 219075"/>
                  <a:gd name="connsiteX5" fmla="*/ 926960 w 942975"/>
                  <a:gd name="connsiteY5" fmla="*/ -81 h 219075"/>
                  <a:gd name="connsiteX6" fmla="*/ 942772 w 942975"/>
                  <a:gd name="connsiteY6" fmla="*/ 66804 h 219075"/>
                  <a:gd name="connsiteX7" fmla="*/ 924627 w 942975"/>
                  <a:gd name="connsiteY7" fmla="*/ 138803 h 219075"/>
                  <a:gd name="connsiteX8" fmla="*/ 876021 w 942975"/>
                  <a:gd name="connsiteY8" fmla="*/ 192305 h 219075"/>
                  <a:gd name="connsiteX9" fmla="*/ 788458 w 942975"/>
                  <a:gd name="connsiteY9" fmla="*/ 218318 h 219075"/>
                  <a:gd name="connsiteX10" fmla="*/ 68320 w 942975"/>
                  <a:gd name="connsiteY10" fmla="*/ 218994 h 219075"/>
                  <a:gd name="connsiteX11" fmla="*/ -203 w 942975"/>
                  <a:gd name="connsiteY11" fmla="*/ 151767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975" h="219075">
                    <a:moveTo>
                      <a:pt x="-203" y="151767"/>
                    </a:moveTo>
                    <a:cubicBezTo>
                      <a:pt x="-203" y="114667"/>
                      <a:pt x="30410" y="84577"/>
                      <a:pt x="68186" y="84549"/>
                    </a:cubicBezTo>
                    <a:lnTo>
                      <a:pt x="788458" y="83872"/>
                    </a:lnTo>
                    <a:cubicBezTo>
                      <a:pt x="820776" y="83872"/>
                      <a:pt x="851237" y="74528"/>
                      <a:pt x="876021" y="57860"/>
                    </a:cubicBezTo>
                    <a:cubicBezTo>
                      <a:pt x="896290" y="44220"/>
                      <a:pt x="912987" y="25865"/>
                      <a:pt x="924627" y="4358"/>
                    </a:cubicBezTo>
                    <a:cubicBezTo>
                      <a:pt x="925446" y="2872"/>
                      <a:pt x="926208" y="1395"/>
                      <a:pt x="926960" y="-81"/>
                    </a:cubicBezTo>
                    <a:cubicBezTo>
                      <a:pt x="937086" y="20083"/>
                      <a:pt x="942772" y="42801"/>
                      <a:pt x="942772" y="66804"/>
                    </a:cubicBezTo>
                    <a:cubicBezTo>
                      <a:pt x="942772" y="92826"/>
                      <a:pt x="936276" y="117353"/>
                      <a:pt x="924627" y="138803"/>
                    </a:cubicBezTo>
                    <a:cubicBezTo>
                      <a:pt x="912987" y="160311"/>
                      <a:pt x="896290" y="178665"/>
                      <a:pt x="876021" y="192305"/>
                    </a:cubicBezTo>
                    <a:cubicBezTo>
                      <a:pt x="851237" y="208974"/>
                      <a:pt x="820776" y="218318"/>
                      <a:pt x="788458" y="218318"/>
                    </a:cubicBezTo>
                    <a:lnTo>
                      <a:pt x="68320" y="218994"/>
                    </a:lnTo>
                    <a:cubicBezTo>
                      <a:pt x="30486" y="219023"/>
                      <a:pt x="-203" y="188914"/>
                      <a:pt x="-203" y="151767"/>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75" name="Freeform: Shape 15">
                <a:extLst>
                  <a:ext uri="{FF2B5EF4-FFF2-40B4-BE49-F238E27FC236}">
                    <a16:creationId xmlns:a16="http://schemas.microsoft.com/office/drawing/2014/main" id="{D68EC503-CE53-4EAD-AF6D-B88407906058}"/>
                  </a:ext>
                </a:extLst>
              </p:cNvPr>
              <p:cNvSpPr/>
              <p:nvPr/>
            </p:nvSpPr>
            <p:spPr>
              <a:xfrm>
                <a:off x="2296778" y="1082212"/>
                <a:ext cx="361950" cy="1038225"/>
              </a:xfrm>
              <a:custGeom>
                <a:avLst/>
                <a:gdLst>
                  <a:gd name="connsiteX0" fmla="*/ 361747 w 361950"/>
                  <a:gd name="connsiteY0" fmla="*/ -81 h 1038225"/>
                  <a:gd name="connsiteX1" fmla="*/ 361747 w 361950"/>
                  <a:gd name="connsiteY1" fmla="*/ 1038144 h 1038225"/>
                  <a:gd name="connsiteX2" fmla="*/ -203 w 361950"/>
                  <a:gd name="connsiteY2" fmla="*/ 1038144 h 1038225"/>
                  <a:gd name="connsiteX3" fmla="*/ -203 w 361950"/>
                  <a:gd name="connsiteY3" fmla="*/ -81 h 1038225"/>
                </a:gdLst>
                <a:ahLst/>
                <a:cxnLst>
                  <a:cxn ang="0">
                    <a:pos x="connsiteX0" y="connsiteY0"/>
                  </a:cxn>
                  <a:cxn ang="0">
                    <a:pos x="connsiteX1" y="connsiteY1"/>
                  </a:cxn>
                  <a:cxn ang="0">
                    <a:pos x="connsiteX2" y="connsiteY2"/>
                  </a:cxn>
                  <a:cxn ang="0">
                    <a:pos x="connsiteX3" y="connsiteY3"/>
                  </a:cxn>
                </a:cxnLst>
                <a:rect l="l" t="t" r="r" b="b"/>
                <a:pathLst>
                  <a:path w="361950" h="1038225">
                    <a:moveTo>
                      <a:pt x="361747" y="-81"/>
                    </a:moveTo>
                    <a:lnTo>
                      <a:pt x="361747" y="1038144"/>
                    </a:lnTo>
                    <a:lnTo>
                      <a:pt x="-203" y="103814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sp>
            <p:nvSpPr>
              <p:cNvPr id="76" name="Freeform: Shape 16">
                <a:extLst>
                  <a:ext uri="{FF2B5EF4-FFF2-40B4-BE49-F238E27FC236}">
                    <a16:creationId xmlns:a16="http://schemas.microsoft.com/office/drawing/2014/main" id="{12EC5C50-AEA0-4232-B5DA-2C0C3937E322}"/>
                  </a:ext>
                </a:extLst>
              </p:cNvPr>
              <p:cNvSpPr/>
              <p:nvPr/>
            </p:nvSpPr>
            <p:spPr>
              <a:xfrm>
                <a:off x="2296778" y="1977562"/>
                <a:ext cx="361950" cy="142875"/>
              </a:xfrm>
              <a:custGeom>
                <a:avLst/>
                <a:gdLst>
                  <a:gd name="connsiteX0" fmla="*/ 361747 w 361950"/>
                  <a:gd name="connsiteY0" fmla="*/ -81 h 142875"/>
                  <a:gd name="connsiteX1" fmla="*/ 361747 w 361950"/>
                  <a:gd name="connsiteY1" fmla="*/ 142794 h 142875"/>
                  <a:gd name="connsiteX2" fmla="*/ -203 w 361950"/>
                  <a:gd name="connsiteY2" fmla="*/ 142794 h 142875"/>
                  <a:gd name="connsiteX3" fmla="*/ -203 w 361950"/>
                  <a:gd name="connsiteY3" fmla="*/ -81 h 142875"/>
                </a:gdLst>
                <a:ahLst/>
                <a:cxnLst>
                  <a:cxn ang="0">
                    <a:pos x="connsiteX0" y="connsiteY0"/>
                  </a:cxn>
                  <a:cxn ang="0">
                    <a:pos x="connsiteX1" y="connsiteY1"/>
                  </a:cxn>
                  <a:cxn ang="0">
                    <a:pos x="connsiteX2" y="connsiteY2"/>
                  </a:cxn>
                  <a:cxn ang="0">
                    <a:pos x="connsiteX3" y="connsiteY3"/>
                  </a:cxn>
                </a:cxnLst>
                <a:rect l="l" t="t" r="r" b="b"/>
                <a:pathLst>
                  <a:path w="361950" h="142875">
                    <a:moveTo>
                      <a:pt x="361747" y="-81"/>
                    </a:moveTo>
                    <a:lnTo>
                      <a:pt x="361747" y="142794"/>
                    </a:lnTo>
                    <a:lnTo>
                      <a:pt x="-203" y="14279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grpSp>
      </p:grpSp>
      <p:pic>
        <p:nvPicPr>
          <p:cNvPr id="78" name="Notebook">
            <a:extLst>
              <a:ext uri="{FF2B5EF4-FFF2-40B4-BE49-F238E27FC236}">
                <a16:creationId xmlns:a16="http://schemas.microsoft.com/office/drawing/2014/main" id="{116842AE-A1BE-4E66-9ECA-1F69CE8196A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292080" y="1642375"/>
            <a:ext cx="2934412" cy="2118446"/>
          </a:xfrm>
          <a:prstGeom prst="rect">
            <a:avLst/>
          </a:prstGeom>
        </p:spPr>
      </p:pic>
      <p:pic>
        <p:nvPicPr>
          <p:cNvPr id="79" name="Thumb">
            <a:extLst>
              <a:ext uri="{FF2B5EF4-FFF2-40B4-BE49-F238E27FC236}">
                <a16:creationId xmlns:a16="http://schemas.microsoft.com/office/drawing/2014/main" id="{E0B9D273-266A-4CFD-883D-12312F64200D}"/>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l="54628" b="80068"/>
          <a:stretch>
            <a:fillRect/>
          </a:stretch>
        </p:blipFill>
        <p:spPr>
          <a:xfrm flipH="1">
            <a:off x="6922843" y="1918899"/>
            <a:ext cx="1382950" cy="309466"/>
          </a:xfrm>
          <a:custGeom>
            <a:avLst/>
            <a:gdLst>
              <a:gd name="connsiteX0" fmla="*/ 0 w 1382950"/>
              <a:gd name="connsiteY0" fmla="*/ 0 h 309466"/>
              <a:gd name="connsiteX1" fmla="*/ 1382950 w 1382950"/>
              <a:gd name="connsiteY1" fmla="*/ 0 h 309466"/>
              <a:gd name="connsiteX2" fmla="*/ 1382950 w 1382950"/>
              <a:gd name="connsiteY2" fmla="*/ 309466 h 309466"/>
              <a:gd name="connsiteX3" fmla="*/ 0 w 1382950"/>
              <a:gd name="connsiteY3" fmla="*/ 309466 h 309466"/>
              <a:gd name="connsiteX4" fmla="*/ 0 w 1382950"/>
              <a:gd name="connsiteY4" fmla="*/ 0 h 309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950" h="309466">
                <a:moveTo>
                  <a:pt x="0" y="0"/>
                </a:moveTo>
                <a:lnTo>
                  <a:pt x="1382950" y="0"/>
                </a:lnTo>
                <a:lnTo>
                  <a:pt x="1382950" y="309466"/>
                </a:lnTo>
                <a:lnTo>
                  <a:pt x="0" y="309466"/>
                </a:lnTo>
                <a:lnTo>
                  <a:pt x="0" y="0"/>
                </a:lnTo>
                <a:close/>
              </a:path>
            </a:pathLst>
          </a:custGeom>
        </p:spPr>
      </p:pic>
      <p:pic>
        <p:nvPicPr>
          <p:cNvPr id="80" name="Do not delete">
            <a:extLst>
              <a:ext uri="{FF2B5EF4-FFF2-40B4-BE49-F238E27FC236}">
                <a16:creationId xmlns:a16="http://schemas.microsoft.com/office/drawing/2014/main" id="{9CCC8496-959C-4E39-B3AC-0B954F7CE8A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l="98262" t="16790" b="16380"/>
          <a:stretch/>
        </p:blipFill>
        <p:spPr>
          <a:xfrm>
            <a:off x="8964488"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sp>
        <p:nvSpPr>
          <p:cNvPr id="4" name="Rounded Rectangle 3"/>
          <p:cNvSpPr/>
          <p:nvPr/>
        </p:nvSpPr>
        <p:spPr>
          <a:xfrm>
            <a:off x="467544" y="2155483"/>
            <a:ext cx="2003307"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prstClr val="black"/>
                </a:solidFill>
                <a:latin typeface="Aharoni" pitchFamily="2" charset="-79"/>
                <a:cs typeface="Aharoni" pitchFamily="2" charset="-79"/>
              </a:rPr>
              <a:t>A. cool</a:t>
            </a:r>
            <a:endParaRPr lang="vi-VN" sz="3600">
              <a:solidFill>
                <a:prstClr val="black"/>
              </a:solidFill>
              <a:cs typeface="Aharoni" pitchFamily="2" charset="-79"/>
            </a:endParaRPr>
          </a:p>
        </p:txBody>
      </p:sp>
      <p:sp>
        <p:nvSpPr>
          <p:cNvPr id="34" name="Rounded Rectangle 33"/>
          <p:cNvSpPr/>
          <p:nvPr/>
        </p:nvSpPr>
        <p:spPr>
          <a:xfrm>
            <a:off x="2710144" y="2155482"/>
            <a:ext cx="2437920"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prstClr val="black"/>
                </a:solidFill>
                <a:latin typeface="Aharoni" pitchFamily="2" charset="-79"/>
                <a:cs typeface="Aharoni" pitchFamily="2" charset="-79"/>
              </a:rPr>
              <a:t>B. family</a:t>
            </a:r>
            <a:endParaRPr lang="vi-VN" sz="3600">
              <a:solidFill>
                <a:prstClr val="black"/>
              </a:solidFill>
              <a:cs typeface="Aharoni" pitchFamily="2" charset="-79"/>
            </a:endParaRPr>
          </a:p>
        </p:txBody>
      </p:sp>
      <p:sp>
        <p:nvSpPr>
          <p:cNvPr id="35" name="Rounded Rectangle 34"/>
          <p:cNvSpPr/>
          <p:nvPr/>
        </p:nvSpPr>
        <p:spPr>
          <a:xfrm>
            <a:off x="488941" y="3151834"/>
            <a:ext cx="1981910"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prstClr val="black"/>
                </a:solidFill>
                <a:latin typeface="Aharoni" pitchFamily="2" charset="-79"/>
                <a:cs typeface="Aharoni" pitchFamily="2" charset="-79"/>
              </a:rPr>
              <a:t>C. mum</a:t>
            </a:r>
            <a:endParaRPr lang="vi-VN" sz="3600">
              <a:solidFill>
                <a:prstClr val="black"/>
              </a:solidFill>
              <a:cs typeface="Aharoni" pitchFamily="2" charset="-79"/>
            </a:endParaRPr>
          </a:p>
        </p:txBody>
      </p:sp>
      <p:sp>
        <p:nvSpPr>
          <p:cNvPr id="36" name="Rounded Rectangle 35"/>
          <p:cNvSpPr/>
          <p:nvPr/>
        </p:nvSpPr>
        <p:spPr>
          <a:xfrm>
            <a:off x="2699792" y="3121437"/>
            <a:ext cx="2448272"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prstClr val="black"/>
                </a:solidFill>
                <a:latin typeface="Aharoni" pitchFamily="2" charset="-79"/>
                <a:cs typeface="Aharoni" pitchFamily="2" charset="-79"/>
              </a:rPr>
              <a:t>D. brother</a:t>
            </a:r>
            <a:endParaRPr lang="vi-VN" sz="3600">
              <a:solidFill>
                <a:prstClr val="black"/>
              </a:solidFill>
              <a:cs typeface="Aharoni" pitchFamily="2" charset="-79"/>
            </a:endParaRPr>
          </a:p>
        </p:txBody>
      </p:sp>
      <p:pic>
        <p:nvPicPr>
          <p:cNvPr id="8" name="Picture 7"/>
          <p:cNvPicPr>
            <a:picLocks noChangeAspect="1"/>
          </p:cNvPicPr>
          <p:nvPr/>
        </p:nvPicPr>
        <p:blipFill rotWithShape="1">
          <a:blip r:embed="rId14" cstate="print">
            <a:extLst>
              <a:ext uri="{28A0092B-C50C-407E-A947-70E740481C1C}">
                <a14:useLocalDpi xmlns:a14="http://schemas.microsoft.com/office/drawing/2010/main" val="0"/>
              </a:ext>
            </a:extLst>
          </a:blip>
          <a:srcRect r="54833"/>
          <a:stretch/>
        </p:blipFill>
        <p:spPr>
          <a:xfrm>
            <a:off x="1658599" y="5270181"/>
            <a:ext cx="829464" cy="1011317"/>
          </a:xfrm>
          <a:prstGeom prst="rect">
            <a:avLst/>
          </a:prstGeom>
        </p:spPr>
      </p:pic>
      <p:pic>
        <p:nvPicPr>
          <p:cNvPr id="9" name="Picture 8"/>
          <p:cNvPicPr>
            <a:picLocks noChangeAspect="1"/>
          </p:cNvPicPr>
          <p:nvPr/>
        </p:nvPicPr>
        <p:blipFill rotWithShape="1">
          <a:blip r:embed="rId15" cstate="print">
            <a:extLst>
              <a:ext uri="{28A0092B-C50C-407E-A947-70E740481C1C}">
                <a14:useLocalDpi xmlns:a14="http://schemas.microsoft.com/office/drawing/2010/main" val="0"/>
              </a:ext>
            </a:extLst>
          </a:blip>
          <a:srcRect l="49490"/>
          <a:stretch/>
        </p:blipFill>
        <p:spPr>
          <a:xfrm>
            <a:off x="2680449" y="5270182"/>
            <a:ext cx="629158" cy="685944"/>
          </a:xfrm>
          <a:prstGeom prst="rect">
            <a:avLst/>
          </a:prstGeom>
        </p:spPr>
      </p:pic>
      <p:pic>
        <p:nvPicPr>
          <p:cNvPr id="44" name="Picture 43"/>
          <p:cNvPicPr>
            <a:picLocks noChangeAspect="1"/>
          </p:cNvPicPr>
          <p:nvPr/>
        </p:nvPicPr>
        <p:blipFill rotWithShape="1">
          <a:blip r:embed="rId15" cstate="print">
            <a:extLst>
              <a:ext uri="{28A0092B-C50C-407E-A947-70E740481C1C}">
                <a14:useLocalDpi xmlns:a14="http://schemas.microsoft.com/office/drawing/2010/main" val="0"/>
              </a:ext>
            </a:extLst>
          </a:blip>
          <a:srcRect l="49490"/>
          <a:stretch/>
        </p:blipFill>
        <p:spPr>
          <a:xfrm>
            <a:off x="2832849" y="5422582"/>
            <a:ext cx="629158" cy="685944"/>
          </a:xfrm>
          <a:prstGeom prst="rect">
            <a:avLst/>
          </a:prstGeom>
        </p:spPr>
      </p:pic>
      <p:pic>
        <p:nvPicPr>
          <p:cNvPr id="45" name="Picture 44"/>
          <p:cNvPicPr>
            <a:picLocks noChangeAspect="1"/>
          </p:cNvPicPr>
          <p:nvPr/>
        </p:nvPicPr>
        <p:blipFill rotWithShape="1">
          <a:blip r:embed="rId15" cstate="print">
            <a:extLst>
              <a:ext uri="{28A0092B-C50C-407E-A947-70E740481C1C}">
                <a14:useLocalDpi xmlns:a14="http://schemas.microsoft.com/office/drawing/2010/main" val="0"/>
              </a:ext>
            </a:extLst>
          </a:blip>
          <a:srcRect l="49490"/>
          <a:stretch/>
        </p:blipFill>
        <p:spPr>
          <a:xfrm>
            <a:off x="3495014" y="5526964"/>
            <a:ext cx="629158" cy="685944"/>
          </a:xfrm>
          <a:prstGeom prst="rect">
            <a:avLst/>
          </a:prstGeom>
        </p:spPr>
      </p:pic>
      <p:sp>
        <p:nvSpPr>
          <p:cNvPr id="10" name="Right Arrow 9"/>
          <p:cNvSpPr/>
          <p:nvPr/>
        </p:nvSpPr>
        <p:spPr>
          <a:xfrm>
            <a:off x="8244436" y="4443958"/>
            <a:ext cx="414338" cy="360040"/>
          </a:xfrm>
          <a:prstGeom prst="rightArrow">
            <a:avLst/>
          </a:prstGeom>
          <a:solidFill>
            <a:srgbClr val="92D050"/>
          </a:solid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solidFill>
                <a:prstClr val="white"/>
              </a:solidFill>
            </a:endParaRPr>
          </a:p>
        </p:txBody>
      </p:sp>
      <p:pic>
        <p:nvPicPr>
          <p:cNvPr id="32" name="Picture 31">
            <a:extLst>
              <a:ext uri="{FF2B5EF4-FFF2-40B4-BE49-F238E27FC236}">
                <a16:creationId xmlns:a16="http://schemas.microsoft.com/office/drawing/2014/main" id="{40E60955-D750-4B6E-82E8-A98BFBC22970}"/>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76309" y="602815"/>
            <a:ext cx="5837410" cy="1040381"/>
          </a:xfrm>
          <a:prstGeom prst="rect">
            <a:avLst/>
          </a:prstGeom>
          <a:ln>
            <a:noFill/>
          </a:ln>
          <a:effectLst>
            <a:softEdge rad="112500"/>
          </a:effectLst>
        </p:spPr>
      </p:pic>
      <p:sp>
        <p:nvSpPr>
          <p:cNvPr id="2" name="Oval 1">
            <a:extLst>
              <a:ext uri="{FF2B5EF4-FFF2-40B4-BE49-F238E27FC236}">
                <a16:creationId xmlns:a16="http://schemas.microsoft.com/office/drawing/2014/main" id="{C2ECED3B-8DE0-449F-9181-DF4CF4C11967}"/>
              </a:ext>
            </a:extLst>
          </p:cNvPr>
          <p:cNvSpPr/>
          <p:nvPr/>
        </p:nvSpPr>
        <p:spPr>
          <a:xfrm rot="899895">
            <a:off x="7131383" y="1936096"/>
            <a:ext cx="557743" cy="353481"/>
          </a:xfrm>
          <a:prstGeom prst="ellipse">
            <a:avLst/>
          </a:prstGeom>
          <a:solidFill>
            <a:srgbClr val="F8E1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a:extLst>
              <a:ext uri="{FF2B5EF4-FFF2-40B4-BE49-F238E27FC236}">
                <a16:creationId xmlns:a16="http://schemas.microsoft.com/office/drawing/2014/main" id="{77288C4A-6247-4C91-B74B-A38CDBD71BEE}"/>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1178328664"/>
      </p:ext>
    </p:extLst>
  </p:cSld>
  <p:clrMapOvr>
    <a:masterClrMapping/>
  </p:clrMapOvr>
  <mc:AlternateContent xmlns:mc="http://schemas.openxmlformats.org/markup-compatibility/2006" xmlns:p14="http://schemas.microsoft.com/office/powerpoint/2010/main">
    <mc:Choice Requires="p14">
      <p:transition spd="med" p14:dur="700">
        <p:fade/>
        <p:sndAc>
          <p:stSnd>
            <p:snd r:embed="rId4" name="click.wav"/>
          </p:stSnd>
        </p:sndAc>
      </p:transition>
    </mc:Choice>
    <mc:Fallback xmlns="">
      <p:transition spd="med">
        <p:fade/>
        <p:sndAc>
          <p:stSnd>
            <p:snd r:embed="rId22"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10" presetClass="entr" presetSubtype="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500"/>
                                        <p:tgtEl>
                                          <p:spTgt spid="79"/>
                                        </p:tgtEl>
                                      </p:cBhvr>
                                    </p:animEffect>
                                  </p:childTnLst>
                                </p:cTn>
                              </p:par>
                              <p:par>
                                <p:cTn id="14" presetID="63" presetClass="path" presetSubtype="0" accel="50000" decel="50000" fill="hold" nodeType="withEffect">
                                  <p:stCondLst>
                                    <p:cond delay="0"/>
                                  </p:stCondLst>
                                  <p:childTnLst>
                                    <p:animMotion origin="layout" path="M 1.94444E-6 0 L 0.37604 0 " pathEditMode="relative" rAng="0" ptsTypes="AA">
                                      <p:cBhvr>
                                        <p:cTn id="15" dur="750" spd="-100000" fill="hold"/>
                                        <p:tgtEl>
                                          <p:spTgt spid="78"/>
                                        </p:tgtEl>
                                        <p:attrNameLst>
                                          <p:attrName>ppt_x</p:attrName>
                                          <p:attrName>ppt_y</p:attrName>
                                        </p:attrNameLst>
                                      </p:cBhvr>
                                      <p:rCtr x="18802" y="0"/>
                                    </p:animMotion>
                                  </p:childTnLst>
                                </p:cTn>
                              </p:par>
                              <p:par>
                                <p:cTn id="16" presetID="63" presetClass="path" presetSubtype="0" accel="50000" decel="50000" fill="hold" nodeType="withEffect">
                                  <p:stCondLst>
                                    <p:cond delay="0"/>
                                  </p:stCondLst>
                                  <p:childTnLst>
                                    <p:animMotion origin="layout" path="M 3.33333E-6 0 L 0.37691 0 " pathEditMode="relative" rAng="0" ptsTypes="AA">
                                      <p:cBhvr>
                                        <p:cTn id="17" dur="750" spd="-100000" fill="hold"/>
                                        <p:tgtEl>
                                          <p:spTgt spid="56"/>
                                        </p:tgtEl>
                                        <p:attrNameLst>
                                          <p:attrName>ppt_x</p:attrName>
                                          <p:attrName>ppt_y</p:attrName>
                                        </p:attrNameLst>
                                      </p:cBhvr>
                                      <p:rCtr x="18837" y="0"/>
                                    </p:animMotion>
                                  </p:childTnLst>
                                </p:cTn>
                              </p:par>
                              <p:par>
                                <p:cTn id="18" presetID="63" presetClass="path" presetSubtype="0" accel="50000" decel="50000" fill="hold" nodeType="withEffect">
                                  <p:stCondLst>
                                    <p:cond delay="0"/>
                                  </p:stCondLst>
                                  <p:childTnLst>
                                    <p:animMotion origin="layout" path="M -2.22222E-6 3.58025E-6 L 0.37604 3.58025E-6 " pathEditMode="relative" rAng="0" ptsTypes="AA">
                                      <p:cBhvr>
                                        <p:cTn id="19" dur="750" spd="-100000" fill="hold"/>
                                        <p:tgtEl>
                                          <p:spTgt spid="79"/>
                                        </p:tgtEl>
                                        <p:attrNameLst>
                                          <p:attrName>ppt_x</p:attrName>
                                          <p:attrName>ppt_y</p:attrName>
                                        </p:attrNameLst>
                                      </p:cBhvr>
                                      <p:rCtr x="18802" y="0"/>
                                    </p:animMotion>
                                  </p:childTnLst>
                                </p:cTn>
                              </p:par>
                              <p:par>
                                <p:cTn id="20" presetID="63" presetClass="path" presetSubtype="0" accel="50000" decel="50000" fill="hold" nodeType="withEffect">
                                  <p:stCondLst>
                                    <p:cond delay="700"/>
                                  </p:stCondLst>
                                  <p:childTnLst>
                                    <p:animMotion origin="layout" path="M -2.22222E-6 3.58025E-6 L 0.37656 3.58025E-6 " pathEditMode="relative" rAng="0" ptsTypes="AA">
                                      <p:cBhvr>
                                        <p:cTn id="21" dur="750" fill="hold"/>
                                        <p:tgtEl>
                                          <p:spTgt spid="79"/>
                                        </p:tgtEl>
                                        <p:attrNameLst>
                                          <p:attrName>ppt_x</p:attrName>
                                          <p:attrName>ppt_y</p:attrName>
                                        </p:attrNameLst>
                                      </p:cBhvr>
                                      <p:rCtr x="18819" y="0"/>
                                    </p:animMotion>
                                  </p:childTnLst>
                                </p:cTn>
                              </p:par>
                              <p:par>
                                <p:cTn id="22" presetID="63" presetClass="path" presetSubtype="0" accel="50000" decel="50000" fill="hold" nodeType="withEffect">
                                  <p:stCondLst>
                                    <p:cond delay="700"/>
                                  </p:stCondLst>
                                  <p:childTnLst>
                                    <p:animMotion origin="layout" path="M 0.00156 0 L 0.37899 0 " pathEditMode="relative" rAng="0" ptsTypes="AA">
                                      <p:cBhvr>
                                        <p:cTn id="23" dur="750" fill="hold"/>
                                        <p:tgtEl>
                                          <p:spTgt spid="56"/>
                                        </p:tgtEl>
                                        <p:attrNameLst>
                                          <p:attrName>ppt_x</p:attrName>
                                          <p:attrName>ppt_y</p:attrName>
                                        </p:attrNameLst>
                                      </p:cBhvr>
                                      <p:rCtr x="18872" y="0"/>
                                    </p:animMotion>
                                  </p:childTnLst>
                                </p:cTn>
                              </p:par>
                            </p:childTnLst>
                          </p:cTn>
                        </p:par>
                        <p:par>
                          <p:cTn id="24" fill="hold">
                            <p:stCondLst>
                              <p:cond delay="145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195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245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par>
                          <p:cTn id="36" fill="hold">
                            <p:stCondLst>
                              <p:cond delay="295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0" restart="whenNotActive" fill="hold" evtFilter="cancelBubble" nodeType="interactiveSeq">
                <p:stCondLst>
                  <p:cond evt="onClick" delay="0">
                    <p:tgtEl>
                      <p:spTgt spid="4"/>
                    </p:tgtEl>
                  </p:cond>
                </p:stCondLst>
                <p:endSync evt="end" delay="0">
                  <p:rtn val="all"/>
                </p:endSync>
                <p:childTnLst>
                  <p:par>
                    <p:cTn id="41" fill="hold">
                      <p:stCondLst>
                        <p:cond delay="0"/>
                      </p:stCondLst>
                      <p:childTnLst>
                        <p:par>
                          <p:cTn id="42" fill="hold">
                            <p:stCondLst>
                              <p:cond delay="0"/>
                            </p:stCondLst>
                            <p:childTnLst>
                              <p:par>
                                <p:cTn id="43" presetID="42" presetClass="path" presetSubtype="0" accel="50000" decel="50000" fill="hold" nodeType="clickEffect">
                                  <p:stCondLst>
                                    <p:cond delay="0"/>
                                  </p:stCondLst>
                                  <p:childTnLst>
                                    <p:animMotion origin="layout" path="M 2.77778E-6 -6.62966E-7 L -0.0724 -0.57848 " pathEditMode="relative" rAng="0" ptsTypes="AA">
                                      <p:cBhvr>
                                        <p:cTn id="44" dur="500" fill="hold"/>
                                        <p:tgtEl>
                                          <p:spTgt spid="44"/>
                                        </p:tgtEl>
                                        <p:attrNameLst>
                                          <p:attrName>ppt_x</p:attrName>
                                          <p:attrName>ppt_y</p:attrName>
                                        </p:attrNameLst>
                                      </p:cBhvr>
                                      <p:rCtr x="-3628" y="-28924"/>
                                    </p:animMotion>
                                  </p:childTnLst>
                                  <p:subTnLst>
                                    <p:audio>
                                      <p:cMediaNode>
                                        <p:cTn display="0" masterRel="sameClick">
                                          <p:stCondLst>
                                            <p:cond evt="begin" delay="0">
                                              <p:tn val="43"/>
                                            </p:cond>
                                          </p:stCondLst>
                                          <p:endCondLst>
                                            <p:cond evt="onStopAudio" delay="0">
                                              <p:tgtEl>
                                                <p:sldTgt/>
                                              </p:tgtEl>
                                            </p:cond>
                                          </p:endCondLst>
                                        </p:cTn>
                                        <p:tgtEl>
                                          <p:sndTgt r:embed="rId5" name="voltage.wav"/>
                                        </p:tgtEl>
                                      </p:cMediaNode>
                                    </p:audio>
                                  </p:subTnLst>
                                </p:cTn>
                              </p:par>
                            </p:childTnLst>
                          </p:cTn>
                        </p:par>
                      </p:childTnLst>
                    </p:cTn>
                  </p:par>
                </p:childTnLst>
              </p:cTn>
              <p:nextCondLst>
                <p:cond evt="onClick" delay="0">
                  <p:tgtEl>
                    <p:spTgt spid="4"/>
                  </p:tgtEl>
                </p:cond>
              </p:nextCondLst>
            </p:seq>
            <p:seq concurrent="1" nextAc="seek">
              <p:cTn id="45" restart="whenNotActive" fill="hold" evtFilter="cancelBubble" nodeType="interactiveSeq">
                <p:stCondLst>
                  <p:cond evt="onClick" delay="0">
                    <p:tgtEl>
                      <p:spTgt spid="34"/>
                    </p:tgtEl>
                  </p:cond>
                </p:stCondLst>
                <p:endSync evt="end" delay="0">
                  <p:rtn val="all"/>
                </p:endSync>
                <p:childTnLst>
                  <p:par>
                    <p:cTn id="46" fill="hold">
                      <p:stCondLst>
                        <p:cond delay="0"/>
                      </p:stCondLst>
                      <p:childTnLst>
                        <p:par>
                          <p:cTn id="47" fill="hold">
                            <p:stCondLst>
                              <p:cond delay="0"/>
                            </p:stCondLst>
                            <p:childTnLst>
                              <p:par>
                                <p:cTn id="48" presetID="42" presetClass="path" presetSubtype="0" accel="50000" decel="50000" fill="hold" nodeType="clickEffect">
                                  <p:stCondLst>
                                    <p:cond delay="0"/>
                                  </p:stCondLst>
                                  <p:childTnLst>
                                    <p:animMotion origin="layout" path="M 3.88889E-6 -3.0577E-6 L 0.32048 -0.58068 " pathEditMode="relative" rAng="0" ptsTypes="AA">
                                      <p:cBhvr>
                                        <p:cTn id="49" dur="500" fill="hold"/>
                                        <p:tgtEl>
                                          <p:spTgt spid="8"/>
                                        </p:tgtEl>
                                        <p:attrNameLst>
                                          <p:attrName>ppt_x</p:attrName>
                                          <p:attrName>ppt_y</p:attrName>
                                        </p:attrNameLst>
                                      </p:cBhvr>
                                      <p:rCtr x="16024" y="-29034"/>
                                    </p:animMotion>
                                  </p:childTnLst>
                                  <p:subTnLst>
                                    <p:audio>
                                      <p:cMediaNode vol="15000">
                                        <p:cTn display="0" masterRel="sameClick">
                                          <p:stCondLst>
                                            <p:cond evt="begin" delay="0">
                                              <p:tn val="48"/>
                                            </p:cond>
                                          </p:stCondLst>
                                          <p:endCondLst>
                                            <p:cond evt="onStopAudio" delay="0">
                                              <p:tgtEl>
                                                <p:sldTgt/>
                                              </p:tgtEl>
                                            </p:cond>
                                          </p:endCondLst>
                                        </p:cTn>
                                        <p:tgtEl>
                                          <p:sndTgt r:embed="rId6" name="applause.wav"/>
                                        </p:tgtEl>
                                      </p:cMediaNode>
                                    </p:audio>
                                  </p:subTnLst>
                                </p:cTn>
                              </p:par>
                            </p:childTnLst>
                          </p:cTn>
                        </p:par>
                      </p:childTnLst>
                    </p:cTn>
                  </p:par>
                </p:childTnLst>
              </p:cTn>
              <p:nextCondLst>
                <p:cond evt="onClick" delay="0">
                  <p:tgtEl>
                    <p:spTgt spid="34"/>
                  </p:tgtEl>
                </p:cond>
              </p:nextCondLst>
            </p:seq>
            <p:seq concurrent="1" nextAc="seek">
              <p:cTn id="50" restart="whenNotActive" fill="hold" evtFilter="cancelBubble" nodeType="interactiveSeq">
                <p:stCondLst>
                  <p:cond evt="onClick" delay="0">
                    <p:tgtEl>
                      <p:spTgt spid="36"/>
                    </p:tgtEl>
                  </p:cond>
                </p:stCondLst>
                <p:endSync evt="end" delay="0">
                  <p:rtn val="all"/>
                </p:endSync>
                <p:childTnLst>
                  <p:par>
                    <p:cTn id="51" fill="hold">
                      <p:stCondLst>
                        <p:cond delay="0"/>
                      </p:stCondLst>
                      <p:childTnLst>
                        <p:par>
                          <p:cTn id="52" fill="hold">
                            <p:stCondLst>
                              <p:cond delay="0"/>
                            </p:stCondLst>
                            <p:childTnLst>
                              <p:par>
                                <p:cTn id="53" presetID="42" presetClass="path" presetSubtype="0" accel="50000" decel="50000" fill="hold" nodeType="clickEffect">
                                  <p:stCondLst>
                                    <p:cond delay="0"/>
                                  </p:stCondLst>
                                  <p:childTnLst>
                                    <p:animMotion origin="layout" path="M -3.88889E-6 -4.37596E-6 L 0.14705 -0.41201 " pathEditMode="relative" rAng="0" ptsTypes="AA">
                                      <p:cBhvr>
                                        <p:cTn id="54" dur="500" fill="hold"/>
                                        <p:tgtEl>
                                          <p:spTgt spid="45"/>
                                        </p:tgtEl>
                                        <p:attrNameLst>
                                          <p:attrName>ppt_x</p:attrName>
                                          <p:attrName>ppt_y</p:attrName>
                                        </p:attrNameLst>
                                      </p:cBhvr>
                                      <p:rCtr x="7344" y="-20616"/>
                                    </p:animMotion>
                                  </p:childTnLst>
                                  <p:subTnLst>
                                    <p:audio>
                                      <p:cMediaNode>
                                        <p:cTn display="0" masterRel="sameClick">
                                          <p:stCondLst>
                                            <p:cond evt="begin" delay="0">
                                              <p:tn val="53"/>
                                            </p:cond>
                                          </p:stCondLst>
                                          <p:endCondLst>
                                            <p:cond evt="onStopAudio" delay="0">
                                              <p:tgtEl>
                                                <p:sldTgt/>
                                              </p:tgtEl>
                                            </p:cond>
                                          </p:endCondLst>
                                        </p:cTn>
                                        <p:tgtEl>
                                          <p:sndTgt r:embed="rId5" name="voltage.wav"/>
                                        </p:tgtEl>
                                      </p:cMediaNode>
                                    </p:audio>
                                  </p:subTnLst>
                                </p:cTn>
                              </p:par>
                            </p:childTnLst>
                          </p:cTn>
                        </p:par>
                      </p:childTnLst>
                    </p:cTn>
                  </p:par>
                </p:childTnLst>
              </p:cTn>
              <p:nextCondLst>
                <p:cond evt="onClick" delay="0">
                  <p:tgtEl>
                    <p:spTgt spid="36"/>
                  </p:tgtEl>
                </p:cond>
              </p:nextCondLst>
            </p:seq>
            <p:seq concurrent="1" nextAc="seek">
              <p:cTn id="55" restart="whenNotActive" fill="hold" evtFilter="cancelBubble" nodeType="interactiveSeq">
                <p:stCondLst>
                  <p:cond evt="onClick" delay="0">
                    <p:tgtEl>
                      <p:spTgt spid="35"/>
                    </p:tgtEl>
                  </p:cond>
                </p:stCondLst>
                <p:endSync evt="end" delay="0">
                  <p:rtn val="all"/>
                </p:endSync>
                <p:childTnLst>
                  <p:par>
                    <p:cTn id="56" fill="hold">
                      <p:stCondLst>
                        <p:cond delay="0"/>
                      </p:stCondLst>
                      <p:childTnLst>
                        <p:par>
                          <p:cTn id="57" fill="hold">
                            <p:stCondLst>
                              <p:cond delay="0"/>
                            </p:stCondLst>
                            <p:childTnLst>
                              <p:par>
                                <p:cTn id="58" presetID="42" presetClass="path" presetSubtype="0" accel="50000" decel="50000" fill="hold" nodeType="clickEffect">
                                  <p:stCondLst>
                                    <p:cond delay="0"/>
                                  </p:stCondLst>
                                  <p:childTnLst>
                                    <p:animMotion origin="layout" path="M -5.55556E-7 -1.28973E-6 L -0.06371 -0.35328 " pathEditMode="relative" rAng="0" ptsTypes="AA">
                                      <p:cBhvr>
                                        <p:cTn id="59" dur="500" fill="hold"/>
                                        <p:tgtEl>
                                          <p:spTgt spid="9"/>
                                        </p:tgtEl>
                                        <p:attrNameLst>
                                          <p:attrName>ppt_x</p:attrName>
                                          <p:attrName>ppt_y</p:attrName>
                                        </p:attrNameLst>
                                      </p:cBhvr>
                                      <p:rCtr x="-3194" y="-17680"/>
                                    </p:animMotion>
                                  </p:childTnLst>
                                  <p:subTnLst>
                                    <p:audio>
                                      <p:cMediaNode>
                                        <p:cTn display="0" masterRel="sameClick">
                                          <p:stCondLst>
                                            <p:cond evt="begin" delay="0">
                                              <p:tn val="58"/>
                                            </p:cond>
                                          </p:stCondLst>
                                          <p:endCondLst>
                                            <p:cond evt="onStopAudio" delay="0">
                                              <p:tgtEl>
                                                <p:sldTgt/>
                                              </p:tgtEl>
                                            </p:cond>
                                          </p:endCondLst>
                                        </p:cTn>
                                        <p:tgtEl>
                                          <p:sndTgt r:embed="rId5" name="voltage.wav"/>
                                        </p:tgtEl>
                                      </p:cMediaNode>
                                    </p:audio>
                                  </p:subTnLst>
                                </p:cTn>
                              </p:par>
                            </p:childTnLst>
                          </p:cTn>
                        </p:par>
                      </p:childTnLst>
                    </p:cTn>
                  </p:par>
                </p:childTnLst>
              </p:cTn>
              <p:nextCondLst>
                <p:cond evt="onClick" delay="0">
                  <p:tgtEl>
                    <p:spTgt spid="35"/>
                  </p:tgtEl>
                </p:cond>
              </p:nextCondLst>
            </p:seq>
          </p:childTnLst>
        </p:cTn>
      </p:par>
    </p:tnLst>
    <p:bldLst>
      <p:bldP spid="4" grpId="0" animBg="1"/>
      <p:bldP spid="34" grpId="0" animBg="1"/>
      <p:bldP spid="35" grpId="0" animBg="1"/>
      <p:bldP spid="3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Graphic 41">
            <a:extLst>
              <a:ext uri="{FF2B5EF4-FFF2-40B4-BE49-F238E27FC236}">
                <a16:creationId xmlns:a16="http://schemas.microsoft.com/office/drawing/2014/main" id="{9C122C4E-BD17-4726-9900-9667A141DB33}"/>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36512" y="-1"/>
            <a:ext cx="9180512"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5" name="Rectangle: Rounded Corners 4">
            <a:extLst>
              <a:ext uri="{FF2B5EF4-FFF2-40B4-BE49-F238E27FC236}">
                <a16:creationId xmlns:a16="http://schemas.microsoft.com/office/drawing/2014/main" id="{CDECBC82-A3E1-4632-886E-BA99275C4E6E}"/>
              </a:ext>
            </a:extLst>
          </p:cNvPr>
          <p:cNvSpPr/>
          <p:nvPr/>
        </p:nvSpPr>
        <p:spPr>
          <a:xfrm>
            <a:off x="300480" y="258944"/>
            <a:ext cx="8543042" cy="4625615"/>
          </a:xfrm>
          <a:prstGeom prst="roundRect">
            <a:avLst>
              <a:gd name="adj" fmla="val 33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grpSp>
        <p:nvGrpSpPr>
          <p:cNvPr id="3" name="Nhóm 2">
            <a:extLst>
              <a:ext uri="{FF2B5EF4-FFF2-40B4-BE49-F238E27FC236}">
                <a16:creationId xmlns:a16="http://schemas.microsoft.com/office/drawing/2014/main" id="{E549B276-A923-43A4-8D90-F3D9306D62AD}"/>
              </a:ext>
            </a:extLst>
          </p:cNvPr>
          <p:cNvGrpSpPr/>
          <p:nvPr/>
        </p:nvGrpSpPr>
        <p:grpSpPr>
          <a:xfrm>
            <a:off x="4283968" y="145585"/>
            <a:ext cx="510658" cy="510658"/>
            <a:chOff x="5762523" y="28518"/>
            <a:chExt cx="680877" cy="680877"/>
          </a:xfrm>
        </p:grpSpPr>
        <p:sp>
          <p:nvSpPr>
            <p:cNvPr id="6" name="Icon white background">
              <a:extLst>
                <a:ext uri="{FF2B5EF4-FFF2-40B4-BE49-F238E27FC236}">
                  <a16:creationId xmlns:a16="http://schemas.microsoft.com/office/drawing/2014/main" id="{B7612563-F547-493F-88FE-FC52797AA752}"/>
                </a:ext>
              </a:extLst>
            </p:cNvPr>
            <p:cNvSpPr/>
            <p:nvPr/>
          </p:nvSpPr>
          <p:spPr>
            <a:xfrm>
              <a:off x="5762523" y="28518"/>
              <a:ext cx="680877" cy="680877"/>
            </a:xfrm>
            <a:prstGeom prst="ellipse">
              <a:avLst/>
            </a:prstGeom>
            <a:solidFill>
              <a:schemeClr val="bg1"/>
            </a:solidFill>
            <a:ln>
              <a:noFill/>
            </a:ln>
            <a:effectLst>
              <a:glow rad="101600">
                <a:srgbClr val="F4B183">
                  <a:alpha val="60000"/>
                </a:srgbClr>
              </a:glow>
              <a:outerShdw blurRad="266700" dist="101600" dir="5400000" sx="85000" sy="85000" algn="ctr" rotWithShape="0">
                <a:srgbClr val="F48093">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884"/>
              <a:endParaRPr lang="en-PH" sz="1400">
                <a:solidFill>
                  <a:prstClr val="white"/>
                </a:solidFill>
              </a:endParaRPr>
            </a:p>
          </p:txBody>
        </p:sp>
        <p:pic>
          <p:nvPicPr>
            <p:cNvPr id="7" name="Icon header">
              <a:extLst>
                <a:ext uri="{FF2B5EF4-FFF2-40B4-BE49-F238E27FC236}">
                  <a16:creationId xmlns:a16="http://schemas.microsoft.com/office/drawing/2014/main" id="{BA7AE997-6A5D-4F91-AA9E-23074A1A4759}"/>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5937039" y="162376"/>
              <a:ext cx="317921" cy="418983"/>
            </a:xfrm>
            <a:prstGeom prst="rect">
              <a:avLst/>
            </a:prstGeom>
          </p:spPr>
        </p:pic>
      </p:grpSp>
      <p:grpSp>
        <p:nvGrpSpPr>
          <p:cNvPr id="56" name="Hand">
            <a:extLst>
              <a:ext uri="{FF2B5EF4-FFF2-40B4-BE49-F238E27FC236}">
                <a16:creationId xmlns:a16="http://schemas.microsoft.com/office/drawing/2014/main" id="{F19896F8-5F55-4E0A-B5AA-29AC75BB5F73}"/>
              </a:ext>
            </a:extLst>
          </p:cNvPr>
          <p:cNvGrpSpPr/>
          <p:nvPr/>
        </p:nvGrpSpPr>
        <p:grpSpPr>
          <a:xfrm flipH="1">
            <a:off x="6932368" y="1928426"/>
            <a:ext cx="5488504" cy="1543049"/>
            <a:chOff x="-515201" y="777412"/>
            <a:chExt cx="5488504" cy="1543049"/>
          </a:xfrm>
        </p:grpSpPr>
        <p:sp>
          <p:nvSpPr>
            <p:cNvPr id="57" name="Rectangle 56">
              <a:extLst>
                <a:ext uri="{FF2B5EF4-FFF2-40B4-BE49-F238E27FC236}">
                  <a16:creationId xmlns:a16="http://schemas.microsoft.com/office/drawing/2014/main" id="{A74AF7BC-2E3B-494C-8E88-DC0A62601BA6}"/>
                </a:ext>
              </a:extLst>
            </p:cNvPr>
            <p:cNvSpPr/>
            <p:nvPr/>
          </p:nvSpPr>
          <p:spPr>
            <a:xfrm>
              <a:off x="-515201" y="1087848"/>
              <a:ext cx="2450029" cy="1033756"/>
            </a:xfrm>
            <a:prstGeom prst="rect">
              <a:avLst/>
            </a:prstGeom>
            <a:solidFill>
              <a:srgbClr val="FFCE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sp>
          <p:nvSpPr>
            <p:cNvPr id="58" name="Rectangle 57">
              <a:extLst>
                <a:ext uri="{FF2B5EF4-FFF2-40B4-BE49-F238E27FC236}">
                  <a16:creationId xmlns:a16="http://schemas.microsoft.com/office/drawing/2014/main" id="{2EA25168-6052-4F62-AEDD-E48E764A1C1D}"/>
                </a:ext>
              </a:extLst>
            </p:cNvPr>
            <p:cNvSpPr/>
            <p:nvPr/>
          </p:nvSpPr>
          <p:spPr>
            <a:xfrm>
              <a:off x="-515201" y="1977864"/>
              <a:ext cx="2452408" cy="143740"/>
            </a:xfrm>
            <a:prstGeom prst="rect">
              <a:avLst/>
            </a:prstGeom>
            <a:solidFill>
              <a:srgbClr val="FFB0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en-PH">
                <a:solidFill>
                  <a:prstClr val="white"/>
                </a:solidFill>
              </a:endParaRPr>
            </a:p>
          </p:txBody>
        </p:sp>
        <p:grpSp>
          <p:nvGrpSpPr>
            <p:cNvPr id="59" name="Graphic 50">
              <a:extLst>
                <a:ext uri="{FF2B5EF4-FFF2-40B4-BE49-F238E27FC236}">
                  <a16:creationId xmlns:a16="http://schemas.microsoft.com/office/drawing/2014/main" id="{3112BE74-F8CD-404E-9BDE-5BBF1A69D70B}"/>
                </a:ext>
              </a:extLst>
            </p:cNvPr>
            <p:cNvGrpSpPr/>
            <p:nvPr/>
          </p:nvGrpSpPr>
          <p:grpSpPr>
            <a:xfrm>
              <a:off x="1934828" y="777412"/>
              <a:ext cx="3038475" cy="1543049"/>
              <a:chOff x="1934828" y="777412"/>
              <a:chExt cx="3038475" cy="1543049"/>
            </a:xfrm>
          </p:grpSpPr>
          <p:sp>
            <p:nvSpPr>
              <p:cNvPr id="60" name="Freeform: Shape 9">
                <a:extLst>
                  <a:ext uri="{FF2B5EF4-FFF2-40B4-BE49-F238E27FC236}">
                    <a16:creationId xmlns:a16="http://schemas.microsoft.com/office/drawing/2014/main" id="{A450EAE4-AABA-45B2-BCDC-09158AD7E1C9}"/>
                  </a:ext>
                </a:extLst>
              </p:cNvPr>
              <p:cNvSpPr/>
              <p:nvPr/>
            </p:nvSpPr>
            <p:spPr>
              <a:xfrm>
                <a:off x="1934828" y="777412"/>
                <a:ext cx="3038475" cy="1543049"/>
              </a:xfrm>
              <a:custGeom>
                <a:avLst/>
                <a:gdLst>
                  <a:gd name="connsiteX0" fmla="*/ 2534285 w 3038475"/>
                  <a:gd name="connsiteY0" fmla="*/ 1389158 h 1543049"/>
                  <a:gd name="connsiteX1" fmla="*/ 2380418 w 3038475"/>
                  <a:gd name="connsiteY1" fmla="*/ 1235339 h 1543049"/>
                  <a:gd name="connsiteX2" fmla="*/ 2741302 w 3038475"/>
                  <a:gd name="connsiteY2" fmla="*/ 1235339 h 1543049"/>
                  <a:gd name="connsiteX3" fmla="*/ 2895169 w 3038475"/>
                  <a:gd name="connsiteY3" fmla="*/ 1081529 h 1543049"/>
                  <a:gd name="connsiteX4" fmla="*/ 2741302 w 3038475"/>
                  <a:gd name="connsiteY4" fmla="*/ 927720 h 1543049"/>
                  <a:gd name="connsiteX5" fmla="*/ 2884405 w 3038475"/>
                  <a:gd name="connsiteY5" fmla="*/ 927720 h 1543049"/>
                  <a:gd name="connsiteX6" fmla="*/ 3038272 w 3038475"/>
                  <a:gd name="connsiteY6" fmla="*/ 773900 h 1543049"/>
                  <a:gd name="connsiteX7" fmla="*/ 2884405 w 3038475"/>
                  <a:gd name="connsiteY7" fmla="*/ 620091 h 1543049"/>
                  <a:gd name="connsiteX8" fmla="*/ 2707402 w 3038475"/>
                  <a:gd name="connsiteY8" fmla="*/ 620091 h 1543049"/>
                  <a:gd name="connsiteX9" fmla="*/ 2860879 w 3038475"/>
                  <a:gd name="connsiteY9" fmla="*/ 466281 h 1543049"/>
                  <a:gd name="connsiteX10" fmla="*/ 2707012 w 3038475"/>
                  <a:gd name="connsiteY10" fmla="*/ 312471 h 1543049"/>
                  <a:gd name="connsiteX11" fmla="*/ 2096145 w 3038475"/>
                  <a:gd name="connsiteY11" fmla="*/ 312471 h 1543049"/>
                  <a:gd name="connsiteX12" fmla="*/ 2252469 w 3038475"/>
                  <a:gd name="connsiteY12" fmla="*/ 156195 h 1543049"/>
                  <a:gd name="connsiteX13" fmla="*/ 2096145 w 3038475"/>
                  <a:gd name="connsiteY13" fmla="*/ -81 h 1543049"/>
                  <a:gd name="connsiteX14" fmla="*/ 1477820 w 3038475"/>
                  <a:gd name="connsiteY14" fmla="*/ -81 h 1543049"/>
                  <a:gd name="connsiteX15" fmla="*/ 1286663 w 3038475"/>
                  <a:gd name="connsiteY15" fmla="*/ 64449 h 1543049"/>
                  <a:gd name="connsiteX16" fmla="*/ 1045909 w 3038475"/>
                  <a:gd name="connsiteY16" fmla="*/ 247930 h 1543049"/>
                  <a:gd name="connsiteX17" fmla="*/ 854752 w 3038475"/>
                  <a:gd name="connsiteY17" fmla="*/ 312462 h 1543049"/>
                  <a:gd name="connsiteX18" fmla="*/ 726926 w 3038475"/>
                  <a:gd name="connsiteY18" fmla="*/ 312462 h 1543049"/>
                  <a:gd name="connsiteX19" fmla="*/ 557933 w 3038475"/>
                  <a:gd name="connsiteY19" fmla="*/ 364402 h 1543049"/>
                  <a:gd name="connsiteX20" fmla="*/ 362976 w 3038475"/>
                  <a:gd name="connsiteY20" fmla="*/ 312462 h 1543049"/>
                  <a:gd name="connsiteX21" fmla="*/ -203 w 3038475"/>
                  <a:gd name="connsiteY21" fmla="*/ 312462 h 1543049"/>
                  <a:gd name="connsiteX22" fmla="*/ -203 w 3038475"/>
                  <a:gd name="connsiteY22" fmla="*/ 1346886 h 1543049"/>
                  <a:gd name="connsiteX23" fmla="*/ 362976 w 3038475"/>
                  <a:gd name="connsiteY23" fmla="*/ 1346886 h 1543049"/>
                  <a:gd name="connsiteX24" fmla="*/ 544951 w 3038475"/>
                  <a:gd name="connsiteY24" fmla="*/ 1297156 h 1543049"/>
                  <a:gd name="connsiteX25" fmla="*/ 726926 w 3038475"/>
                  <a:gd name="connsiteY25" fmla="*/ 1346886 h 1543049"/>
                  <a:gd name="connsiteX26" fmla="*/ 874202 w 3038475"/>
                  <a:gd name="connsiteY26" fmla="*/ 1346886 h 1543049"/>
                  <a:gd name="connsiteX27" fmla="*/ 1034526 w 3038475"/>
                  <a:gd name="connsiteY27" fmla="*/ 1390673 h 1543049"/>
                  <a:gd name="connsiteX28" fmla="*/ 1218321 w 3038475"/>
                  <a:gd name="connsiteY28" fmla="*/ 1499182 h 1543049"/>
                  <a:gd name="connsiteX29" fmla="*/ 1378645 w 3038475"/>
                  <a:gd name="connsiteY29" fmla="*/ 1542968 h 1543049"/>
                  <a:gd name="connsiteX30" fmla="*/ 1464132 w 3038475"/>
                  <a:gd name="connsiteY30" fmla="*/ 1542968 h 1543049"/>
                  <a:gd name="connsiteX31" fmla="*/ 2380418 w 3038475"/>
                  <a:gd name="connsiteY31" fmla="*/ 1542968 h 1543049"/>
                  <a:gd name="connsiteX32" fmla="*/ 2534285 w 3038475"/>
                  <a:gd name="connsiteY32" fmla="*/ 1389158 h 154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38475" h="1543049">
                    <a:moveTo>
                      <a:pt x="2534285" y="1389158"/>
                    </a:moveTo>
                    <a:cubicBezTo>
                      <a:pt x="2534285" y="1304205"/>
                      <a:pt x="2465391" y="1235339"/>
                      <a:pt x="2380418" y="1235339"/>
                    </a:cubicBezTo>
                    <a:lnTo>
                      <a:pt x="2741302" y="1235339"/>
                    </a:lnTo>
                    <a:cubicBezTo>
                      <a:pt x="2826284" y="1235339"/>
                      <a:pt x="2895169" y="1166474"/>
                      <a:pt x="2895169" y="1081529"/>
                    </a:cubicBezTo>
                    <a:cubicBezTo>
                      <a:pt x="2895169" y="996585"/>
                      <a:pt x="2826274" y="927720"/>
                      <a:pt x="2741302" y="927720"/>
                    </a:cubicBezTo>
                    <a:lnTo>
                      <a:pt x="2884405" y="927720"/>
                    </a:lnTo>
                    <a:cubicBezTo>
                      <a:pt x="2969378" y="927720"/>
                      <a:pt x="3038272" y="858854"/>
                      <a:pt x="3038272" y="773900"/>
                    </a:cubicBezTo>
                    <a:cubicBezTo>
                      <a:pt x="3038272" y="688957"/>
                      <a:pt x="2969378" y="620091"/>
                      <a:pt x="2884405" y="620091"/>
                    </a:cubicBezTo>
                    <a:lnTo>
                      <a:pt x="2707402" y="620091"/>
                    </a:lnTo>
                    <a:cubicBezTo>
                      <a:pt x="2792203" y="619881"/>
                      <a:pt x="2860879" y="551101"/>
                      <a:pt x="2860879" y="466281"/>
                    </a:cubicBezTo>
                    <a:cubicBezTo>
                      <a:pt x="2860879" y="381337"/>
                      <a:pt x="2791994" y="312471"/>
                      <a:pt x="2707012" y="312471"/>
                    </a:cubicBezTo>
                    <a:lnTo>
                      <a:pt x="2096145" y="312471"/>
                    </a:lnTo>
                    <a:cubicBezTo>
                      <a:pt x="2182480" y="312471"/>
                      <a:pt x="2252469" y="242501"/>
                      <a:pt x="2252469" y="156195"/>
                    </a:cubicBezTo>
                    <a:cubicBezTo>
                      <a:pt x="2252469" y="69887"/>
                      <a:pt x="2182480" y="-81"/>
                      <a:pt x="2096145" y="-81"/>
                    </a:cubicBezTo>
                    <a:lnTo>
                      <a:pt x="1477820" y="-81"/>
                    </a:lnTo>
                    <a:cubicBezTo>
                      <a:pt x="1408754" y="-81"/>
                      <a:pt x="1341593" y="22593"/>
                      <a:pt x="1286663" y="64449"/>
                    </a:cubicBezTo>
                    <a:lnTo>
                      <a:pt x="1045909" y="247930"/>
                    </a:lnTo>
                    <a:cubicBezTo>
                      <a:pt x="990978" y="289792"/>
                      <a:pt x="923827" y="312462"/>
                      <a:pt x="854752" y="312462"/>
                    </a:cubicBezTo>
                    <a:lnTo>
                      <a:pt x="726926" y="312462"/>
                    </a:lnTo>
                    <a:lnTo>
                      <a:pt x="557933" y="364402"/>
                    </a:lnTo>
                    <a:lnTo>
                      <a:pt x="362976" y="312462"/>
                    </a:lnTo>
                    <a:lnTo>
                      <a:pt x="-203" y="312462"/>
                    </a:lnTo>
                    <a:lnTo>
                      <a:pt x="-203" y="1346886"/>
                    </a:lnTo>
                    <a:lnTo>
                      <a:pt x="362976" y="1346886"/>
                    </a:lnTo>
                    <a:lnTo>
                      <a:pt x="544951" y="1297156"/>
                    </a:lnTo>
                    <a:lnTo>
                      <a:pt x="726926" y="1346886"/>
                    </a:lnTo>
                    <a:lnTo>
                      <a:pt x="874202" y="1346886"/>
                    </a:lnTo>
                    <a:cubicBezTo>
                      <a:pt x="930599" y="1346886"/>
                      <a:pt x="985968" y="1362012"/>
                      <a:pt x="1034526" y="1390673"/>
                    </a:cubicBezTo>
                    <a:lnTo>
                      <a:pt x="1218321" y="1499182"/>
                    </a:lnTo>
                    <a:cubicBezTo>
                      <a:pt x="1266879" y="1527852"/>
                      <a:pt x="1322248" y="1542968"/>
                      <a:pt x="1378645" y="1542968"/>
                    </a:cubicBezTo>
                    <a:lnTo>
                      <a:pt x="1464132" y="1542968"/>
                    </a:lnTo>
                    <a:lnTo>
                      <a:pt x="2380418" y="1542968"/>
                    </a:lnTo>
                    <a:cubicBezTo>
                      <a:pt x="2465391" y="1542978"/>
                      <a:pt x="2534285" y="1474112"/>
                      <a:pt x="2534285" y="1389158"/>
                    </a:cubicBezTo>
                    <a:close/>
                  </a:path>
                </a:pathLst>
              </a:custGeom>
              <a:solidFill>
                <a:srgbClr val="FFCEBF"/>
              </a:solidFill>
              <a:ln w="9525" cap="flat">
                <a:noFill/>
                <a:prstDash val="solid"/>
                <a:miter/>
              </a:ln>
            </p:spPr>
            <p:txBody>
              <a:bodyPr rtlCol="0" anchor="ctr"/>
              <a:lstStyle/>
              <a:p>
                <a:pPr defTabSz="685783"/>
                <a:endParaRPr lang="en-PH">
                  <a:solidFill>
                    <a:prstClr val="black"/>
                  </a:solidFill>
                </a:endParaRPr>
              </a:p>
            </p:txBody>
          </p:sp>
          <p:sp>
            <p:nvSpPr>
              <p:cNvPr id="61" name="Freeform: Shape 10">
                <a:extLst>
                  <a:ext uri="{FF2B5EF4-FFF2-40B4-BE49-F238E27FC236}">
                    <a16:creationId xmlns:a16="http://schemas.microsoft.com/office/drawing/2014/main" id="{0FB85DC6-4BC2-4758-9F74-4EEA8B9C8D9B}"/>
                  </a:ext>
                </a:extLst>
              </p:cNvPr>
              <p:cNvSpPr/>
              <p:nvPr/>
            </p:nvSpPr>
            <p:spPr>
              <a:xfrm>
                <a:off x="1934828" y="1977562"/>
                <a:ext cx="2533650" cy="342900"/>
              </a:xfrm>
              <a:custGeom>
                <a:avLst/>
                <a:gdLst>
                  <a:gd name="connsiteX0" fmla="*/ 2379637 w 2533650"/>
                  <a:gd name="connsiteY0" fmla="*/ 342819 h 342900"/>
                  <a:gd name="connsiteX1" fmla="*/ 1378236 w 2533650"/>
                  <a:gd name="connsiteY1" fmla="*/ 342819 h 342900"/>
                  <a:gd name="connsiteX2" fmla="*/ 1217930 w 2533650"/>
                  <a:gd name="connsiteY2" fmla="*/ 298718 h 342900"/>
                  <a:gd name="connsiteX3" fmla="*/ 1034222 w 2533650"/>
                  <a:gd name="connsiteY3" fmla="*/ 189476 h 342900"/>
                  <a:gd name="connsiteX4" fmla="*/ 873916 w 2533650"/>
                  <a:gd name="connsiteY4" fmla="*/ 145432 h 342900"/>
                  <a:gd name="connsiteX5" fmla="*/ -203 w 2533650"/>
                  <a:gd name="connsiteY5" fmla="*/ 145432 h 342900"/>
                  <a:gd name="connsiteX6" fmla="*/ 130 w 2533650"/>
                  <a:gd name="connsiteY6" fmla="*/ -81 h 342900"/>
                  <a:gd name="connsiteX7" fmla="*/ 873916 w 2533650"/>
                  <a:gd name="connsiteY7" fmla="*/ -81 h 342900"/>
                  <a:gd name="connsiteX8" fmla="*/ 1034212 w 2533650"/>
                  <a:gd name="connsiteY8" fmla="*/ 43953 h 342900"/>
                  <a:gd name="connsiteX9" fmla="*/ 1217921 w 2533650"/>
                  <a:gd name="connsiteY9" fmla="*/ 153195 h 342900"/>
                  <a:gd name="connsiteX10" fmla="*/ 1378227 w 2533650"/>
                  <a:gd name="connsiteY10" fmla="*/ 197306 h 342900"/>
                  <a:gd name="connsiteX11" fmla="*/ 2379628 w 2533650"/>
                  <a:gd name="connsiteY11" fmla="*/ 197306 h 342900"/>
                  <a:gd name="connsiteX12" fmla="*/ 2515435 w 2533650"/>
                  <a:gd name="connsiteY12" fmla="*/ 115200 h 342900"/>
                  <a:gd name="connsiteX13" fmla="*/ 2533447 w 2533650"/>
                  <a:gd name="connsiteY13" fmla="*/ 187962 h 342900"/>
                  <a:gd name="connsiteX14" fmla="*/ 2379637 w 2533650"/>
                  <a:gd name="connsiteY14" fmla="*/ 342819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33650" h="342900">
                    <a:moveTo>
                      <a:pt x="2379637" y="342819"/>
                    </a:moveTo>
                    <a:lnTo>
                      <a:pt x="1378236" y="342819"/>
                    </a:lnTo>
                    <a:cubicBezTo>
                      <a:pt x="1321791" y="342819"/>
                      <a:pt x="1266451" y="327570"/>
                      <a:pt x="1217930" y="298718"/>
                    </a:cubicBezTo>
                    <a:lnTo>
                      <a:pt x="1034222" y="189476"/>
                    </a:lnTo>
                    <a:cubicBezTo>
                      <a:pt x="985635" y="160615"/>
                      <a:pt x="930285" y="145432"/>
                      <a:pt x="873916" y="145432"/>
                    </a:cubicBezTo>
                    <a:lnTo>
                      <a:pt x="-203" y="145432"/>
                    </a:lnTo>
                    <a:lnTo>
                      <a:pt x="130" y="-81"/>
                    </a:lnTo>
                    <a:lnTo>
                      <a:pt x="873916" y="-81"/>
                    </a:lnTo>
                    <a:cubicBezTo>
                      <a:pt x="930285" y="-81"/>
                      <a:pt x="985625" y="15102"/>
                      <a:pt x="1034212" y="43953"/>
                    </a:cubicBezTo>
                    <a:lnTo>
                      <a:pt x="1217921" y="153195"/>
                    </a:lnTo>
                    <a:cubicBezTo>
                      <a:pt x="1266451" y="182056"/>
                      <a:pt x="1321791" y="197306"/>
                      <a:pt x="1378227" y="197306"/>
                    </a:cubicBezTo>
                    <a:lnTo>
                      <a:pt x="2379628" y="197306"/>
                    </a:lnTo>
                    <a:cubicBezTo>
                      <a:pt x="2438454" y="197306"/>
                      <a:pt x="2489575" y="164044"/>
                      <a:pt x="2515435" y="115200"/>
                    </a:cubicBezTo>
                    <a:cubicBezTo>
                      <a:pt x="2526970" y="136917"/>
                      <a:pt x="2533447" y="161644"/>
                      <a:pt x="2533447" y="187962"/>
                    </a:cubicBezTo>
                    <a:cubicBezTo>
                      <a:pt x="2533457" y="273496"/>
                      <a:pt x="2464600" y="342819"/>
                      <a:pt x="2379637" y="3428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63" name="Freeform: Shape 11">
                <a:extLst>
                  <a:ext uri="{FF2B5EF4-FFF2-40B4-BE49-F238E27FC236}">
                    <a16:creationId xmlns:a16="http://schemas.microsoft.com/office/drawing/2014/main" id="{46223F60-D4E9-4107-84E8-F447EA6FCD7C}"/>
                  </a:ext>
                </a:extLst>
              </p:cNvPr>
              <p:cNvSpPr/>
              <p:nvPr/>
            </p:nvSpPr>
            <p:spPr>
              <a:xfrm>
                <a:off x="3354053" y="863137"/>
                <a:ext cx="828675" cy="485778"/>
              </a:xfrm>
              <a:custGeom>
                <a:avLst/>
                <a:gdLst>
                  <a:gd name="connsiteX0" fmla="*/ 368291 w 828675"/>
                  <a:gd name="connsiteY0" fmla="*/ 225500 h 485778"/>
                  <a:gd name="connsiteX1" fmla="*/ 672834 w 828675"/>
                  <a:gd name="connsiteY1" fmla="*/ 225500 h 485778"/>
                  <a:gd name="connsiteX2" fmla="*/ 782866 w 828675"/>
                  <a:gd name="connsiteY2" fmla="*/ 179618 h 485778"/>
                  <a:gd name="connsiteX3" fmla="*/ 828472 w 828675"/>
                  <a:gd name="connsiteY3" fmla="*/ 68916 h 485778"/>
                  <a:gd name="connsiteX4" fmla="*/ 812565 w 828675"/>
                  <a:gd name="connsiteY4" fmla="*/ -81 h 485778"/>
                  <a:gd name="connsiteX5" fmla="*/ 782866 w 828675"/>
                  <a:gd name="connsiteY5" fmla="*/ 41699 h 485778"/>
                  <a:gd name="connsiteX6" fmla="*/ 672834 w 828675"/>
                  <a:gd name="connsiteY6" fmla="*/ 87587 h 485778"/>
                  <a:gd name="connsiteX7" fmla="*/ 418335 w 828675"/>
                  <a:gd name="connsiteY7" fmla="*/ 87587 h 485778"/>
                  <a:gd name="connsiteX8" fmla="*/ 304769 w 828675"/>
                  <a:gd name="connsiteY8" fmla="*/ 162435 h 485778"/>
                  <a:gd name="connsiteX9" fmla="*/ 47574 w 828675"/>
                  <a:gd name="connsiteY9" fmla="*/ 368994 h 485778"/>
                  <a:gd name="connsiteX10" fmla="*/ -203 w 828675"/>
                  <a:gd name="connsiteY10" fmla="*/ 426830 h 485778"/>
                  <a:gd name="connsiteX11" fmla="*/ 70415 w 828675"/>
                  <a:gd name="connsiteY11" fmla="*/ 484456 h 485778"/>
                  <a:gd name="connsiteX12" fmla="*/ 368291 w 828675"/>
                  <a:gd name="connsiteY12" fmla="*/ 225500 h 48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8675" h="485778">
                    <a:moveTo>
                      <a:pt x="368291" y="225500"/>
                    </a:moveTo>
                    <a:lnTo>
                      <a:pt x="672834" y="225500"/>
                    </a:lnTo>
                    <a:cubicBezTo>
                      <a:pt x="715791" y="225500"/>
                      <a:pt x="754729" y="208002"/>
                      <a:pt x="782866" y="179618"/>
                    </a:cubicBezTo>
                    <a:cubicBezTo>
                      <a:pt x="811070" y="151309"/>
                      <a:pt x="828472" y="112200"/>
                      <a:pt x="828472" y="68916"/>
                    </a:cubicBezTo>
                    <a:cubicBezTo>
                      <a:pt x="828472" y="44161"/>
                      <a:pt x="822767" y="20709"/>
                      <a:pt x="812565" y="-81"/>
                    </a:cubicBezTo>
                    <a:cubicBezTo>
                      <a:pt x="805021" y="15507"/>
                      <a:pt x="794963" y="29597"/>
                      <a:pt x="782866" y="41699"/>
                    </a:cubicBezTo>
                    <a:cubicBezTo>
                      <a:pt x="754729" y="70074"/>
                      <a:pt x="715791" y="87587"/>
                      <a:pt x="672834" y="87587"/>
                    </a:cubicBezTo>
                    <a:lnTo>
                      <a:pt x="418335" y="87587"/>
                    </a:lnTo>
                    <a:cubicBezTo>
                      <a:pt x="369034" y="87587"/>
                      <a:pt x="324295" y="116886"/>
                      <a:pt x="304769" y="162435"/>
                    </a:cubicBezTo>
                    <a:cubicBezTo>
                      <a:pt x="275460" y="230786"/>
                      <a:pt x="206728" y="340600"/>
                      <a:pt x="47574" y="368994"/>
                    </a:cubicBezTo>
                    <a:cubicBezTo>
                      <a:pt x="19847" y="373947"/>
                      <a:pt x="-203" y="398493"/>
                      <a:pt x="-203" y="426830"/>
                    </a:cubicBezTo>
                    <a:cubicBezTo>
                      <a:pt x="-203" y="464234"/>
                      <a:pt x="34011" y="492000"/>
                      <a:pt x="70415" y="484456"/>
                    </a:cubicBezTo>
                    <a:cubicBezTo>
                      <a:pt x="313360" y="434135"/>
                      <a:pt x="368291" y="225500"/>
                      <a:pt x="368291" y="225500"/>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64" name="Freeform: Shape 12">
                <a:extLst>
                  <a:ext uri="{FF2B5EF4-FFF2-40B4-BE49-F238E27FC236}">
                    <a16:creationId xmlns:a16="http://schemas.microsoft.com/office/drawing/2014/main" id="{5693CA5F-1208-40B2-8B25-A30F590635D9}"/>
                  </a:ext>
                </a:extLst>
              </p:cNvPr>
              <p:cNvSpPr/>
              <p:nvPr/>
            </p:nvSpPr>
            <p:spPr>
              <a:xfrm>
                <a:off x="3887453" y="1167937"/>
                <a:ext cx="904875" cy="228600"/>
              </a:xfrm>
              <a:custGeom>
                <a:avLst/>
                <a:gdLst>
                  <a:gd name="connsiteX0" fmla="*/ 751339 w 904875"/>
                  <a:gd name="connsiteY0" fmla="*/ 228519 h 228600"/>
                  <a:gd name="connsiteX1" fmla="*/ 67977 w 904875"/>
                  <a:gd name="connsiteY1" fmla="*/ 228519 h 228600"/>
                  <a:gd name="connsiteX2" fmla="*/ -203 w 904875"/>
                  <a:gd name="connsiteY2" fmla="*/ 158272 h 228600"/>
                  <a:gd name="connsiteX3" fmla="*/ 67977 w 904875"/>
                  <a:gd name="connsiteY3" fmla="*/ 88016 h 228600"/>
                  <a:gd name="connsiteX4" fmla="*/ 751339 w 904875"/>
                  <a:gd name="connsiteY4" fmla="*/ 88016 h 228600"/>
                  <a:gd name="connsiteX5" fmla="*/ 888718 w 904875"/>
                  <a:gd name="connsiteY5" fmla="*/ -81 h 228600"/>
                  <a:gd name="connsiteX6" fmla="*/ 904672 w 904875"/>
                  <a:gd name="connsiteY6" fmla="*/ 70175 h 228600"/>
                  <a:gd name="connsiteX7" fmla="*/ 751339 w 904875"/>
                  <a:gd name="connsiteY7" fmla="*/ 228519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4875" h="228600">
                    <a:moveTo>
                      <a:pt x="751339" y="228519"/>
                    </a:moveTo>
                    <a:lnTo>
                      <a:pt x="67977" y="228519"/>
                    </a:lnTo>
                    <a:cubicBezTo>
                      <a:pt x="30324" y="228519"/>
                      <a:pt x="-203" y="197067"/>
                      <a:pt x="-203" y="158272"/>
                    </a:cubicBezTo>
                    <a:cubicBezTo>
                      <a:pt x="-203" y="119477"/>
                      <a:pt x="30324" y="88016"/>
                      <a:pt x="67977" y="88016"/>
                    </a:cubicBezTo>
                    <a:lnTo>
                      <a:pt x="751339" y="88016"/>
                    </a:lnTo>
                    <a:cubicBezTo>
                      <a:pt x="811613" y="87873"/>
                      <a:pt x="863695" y="52049"/>
                      <a:pt x="888718" y="-81"/>
                    </a:cubicBezTo>
                    <a:cubicBezTo>
                      <a:pt x="898947" y="21065"/>
                      <a:pt x="904672" y="44877"/>
                      <a:pt x="904672" y="70175"/>
                    </a:cubicBezTo>
                    <a:cubicBezTo>
                      <a:pt x="904672" y="157501"/>
                      <a:pt x="836092" y="228309"/>
                      <a:pt x="751339" y="228519"/>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71" name="Freeform: Shape 13">
                <a:extLst>
                  <a:ext uri="{FF2B5EF4-FFF2-40B4-BE49-F238E27FC236}">
                    <a16:creationId xmlns:a16="http://schemas.microsoft.com/office/drawing/2014/main" id="{0108338A-4539-4C21-8649-80427BF2C0D2}"/>
                  </a:ext>
                </a:extLst>
              </p:cNvPr>
              <p:cNvSpPr/>
              <p:nvPr/>
            </p:nvSpPr>
            <p:spPr>
              <a:xfrm>
                <a:off x="3887453" y="1482262"/>
                <a:ext cx="1085850" cy="219075"/>
              </a:xfrm>
              <a:custGeom>
                <a:avLst/>
                <a:gdLst>
                  <a:gd name="connsiteX0" fmla="*/ 931771 w 1085850"/>
                  <a:gd name="connsiteY0" fmla="*/ 218994 h 219075"/>
                  <a:gd name="connsiteX1" fmla="*/ 68215 w 1085850"/>
                  <a:gd name="connsiteY1" fmla="*/ 218994 h 219075"/>
                  <a:gd name="connsiteX2" fmla="*/ -203 w 1085850"/>
                  <a:gd name="connsiteY2" fmla="*/ 151671 h 219075"/>
                  <a:gd name="connsiteX3" fmla="*/ 68215 w 1085850"/>
                  <a:gd name="connsiteY3" fmla="*/ 84349 h 219075"/>
                  <a:gd name="connsiteX4" fmla="*/ 931771 w 1085850"/>
                  <a:gd name="connsiteY4" fmla="*/ 84349 h 219075"/>
                  <a:gd name="connsiteX5" fmla="*/ 1069635 w 1085850"/>
                  <a:gd name="connsiteY5" fmla="*/ -81 h 219075"/>
                  <a:gd name="connsiteX6" fmla="*/ 1085647 w 1085850"/>
                  <a:gd name="connsiteY6" fmla="*/ 67242 h 219075"/>
                  <a:gd name="connsiteX7" fmla="*/ 931771 w 1085850"/>
                  <a:gd name="connsiteY7" fmla="*/ 218994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5850" h="219075">
                    <a:moveTo>
                      <a:pt x="931771" y="218994"/>
                    </a:moveTo>
                    <a:lnTo>
                      <a:pt x="68215" y="218994"/>
                    </a:lnTo>
                    <a:cubicBezTo>
                      <a:pt x="30429" y="218994"/>
                      <a:pt x="-203" y="188847"/>
                      <a:pt x="-203" y="151671"/>
                    </a:cubicBezTo>
                    <a:cubicBezTo>
                      <a:pt x="-203" y="114495"/>
                      <a:pt x="30429" y="84349"/>
                      <a:pt x="68215" y="84349"/>
                    </a:cubicBezTo>
                    <a:lnTo>
                      <a:pt x="931771" y="84349"/>
                    </a:lnTo>
                    <a:cubicBezTo>
                      <a:pt x="992254" y="84206"/>
                      <a:pt x="1044527" y="49878"/>
                      <a:pt x="1069635" y="-81"/>
                    </a:cubicBezTo>
                    <a:cubicBezTo>
                      <a:pt x="1079903" y="20188"/>
                      <a:pt x="1085647" y="43010"/>
                      <a:pt x="1085647" y="67242"/>
                    </a:cubicBezTo>
                    <a:cubicBezTo>
                      <a:pt x="1085647" y="150928"/>
                      <a:pt x="1016819" y="218794"/>
                      <a:pt x="931771" y="218994"/>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74" name="Freeform: Shape 14">
                <a:extLst>
                  <a:ext uri="{FF2B5EF4-FFF2-40B4-BE49-F238E27FC236}">
                    <a16:creationId xmlns:a16="http://schemas.microsoft.com/office/drawing/2014/main" id="{397F5BF8-6242-4A9D-BB21-DE7D0AC3DEB2}"/>
                  </a:ext>
                </a:extLst>
              </p:cNvPr>
              <p:cNvSpPr/>
              <p:nvPr/>
            </p:nvSpPr>
            <p:spPr>
              <a:xfrm>
                <a:off x="3887453" y="1787062"/>
                <a:ext cx="942975" cy="219075"/>
              </a:xfrm>
              <a:custGeom>
                <a:avLst/>
                <a:gdLst>
                  <a:gd name="connsiteX0" fmla="*/ -203 w 942975"/>
                  <a:gd name="connsiteY0" fmla="*/ 151767 h 219075"/>
                  <a:gd name="connsiteX1" fmla="*/ 68186 w 942975"/>
                  <a:gd name="connsiteY1" fmla="*/ 84549 h 219075"/>
                  <a:gd name="connsiteX2" fmla="*/ 788458 w 942975"/>
                  <a:gd name="connsiteY2" fmla="*/ 83872 h 219075"/>
                  <a:gd name="connsiteX3" fmla="*/ 876021 w 942975"/>
                  <a:gd name="connsiteY3" fmla="*/ 57860 h 219075"/>
                  <a:gd name="connsiteX4" fmla="*/ 924627 w 942975"/>
                  <a:gd name="connsiteY4" fmla="*/ 4358 h 219075"/>
                  <a:gd name="connsiteX5" fmla="*/ 926960 w 942975"/>
                  <a:gd name="connsiteY5" fmla="*/ -81 h 219075"/>
                  <a:gd name="connsiteX6" fmla="*/ 942772 w 942975"/>
                  <a:gd name="connsiteY6" fmla="*/ 66804 h 219075"/>
                  <a:gd name="connsiteX7" fmla="*/ 924627 w 942975"/>
                  <a:gd name="connsiteY7" fmla="*/ 138803 h 219075"/>
                  <a:gd name="connsiteX8" fmla="*/ 876021 w 942975"/>
                  <a:gd name="connsiteY8" fmla="*/ 192305 h 219075"/>
                  <a:gd name="connsiteX9" fmla="*/ 788458 w 942975"/>
                  <a:gd name="connsiteY9" fmla="*/ 218318 h 219075"/>
                  <a:gd name="connsiteX10" fmla="*/ 68320 w 942975"/>
                  <a:gd name="connsiteY10" fmla="*/ 218994 h 219075"/>
                  <a:gd name="connsiteX11" fmla="*/ -203 w 942975"/>
                  <a:gd name="connsiteY11" fmla="*/ 151767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975" h="219075">
                    <a:moveTo>
                      <a:pt x="-203" y="151767"/>
                    </a:moveTo>
                    <a:cubicBezTo>
                      <a:pt x="-203" y="114667"/>
                      <a:pt x="30410" y="84577"/>
                      <a:pt x="68186" y="84549"/>
                    </a:cubicBezTo>
                    <a:lnTo>
                      <a:pt x="788458" y="83872"/>
                    </a:lnTo>
                    <a:cubicBezTo>
                      <a:pt x="820776" y="83872"/>
                      <a:pt x="851237" y="74528"/>
                      <a:pt x="876021" y="57860"/>
                    </a:cubicBezTo>
                    <a:cubicBezTo>
                      <a:pt x="896290" y="44220"/>
                      <a:pt x="912987" y="25865"/>
                      <a:pt x="924627" y="4358"/>
                    </a:cubicBezTo>
                    <a:cubicBezTo>
                      <a:pt x="925446" y="2872"/>
                      <a:pt x="926208" y="1395"/>
                      <a:pt x="926960" y="-81"/>
                    </a:cubicBezTo>
                    <a:cubicBezTo>
                      <a:pt x="937086" y="20083"/>
                      <a:pt x="942772" y="42801"/>
                      <a:pt x="942772" y="66804"/>
                    </a:cubicBezTo>
                    <a:cubicBezTo>
                      <a:pt x="942772" y="92826"/>
                      <a:pt x="936276" y="117353"/>
                      <a:pt x="924627" y="138803"/>
                    </a:cubicBezTo>
                    <a:cubicBezTo>
                      <a:pt x="912987" y="160311"/>
                      <a:pt x="896290" y="178665"/>
                      <a:pt x="876021" y="192305"/>
                    </a:cubicBezTo>
                    <a:cubicBezTo>
                      <a:pt x="851237" y="208974"/>
                      <a:pt x="820776" y="218318"/>
                      <a:pt x="788458" y="218318"/>
                    </a:cubicBezTo>
                    <a:lnTo>
                      <a:pt x="68320" y="218994"/>
                    </a:lnTo>
                    <a:cubicBezTo>
                      <a:pt x="30486" y="219023"/>
                      <a:pt x="-203" y="188914"/>
                      <a:pt x="-203" y="151767"/>
                    </a:cubicBezTo>
                    <a:close/>
                  </a:path>
                </a:pathLst>
              </a:custGeom>
              <a:solidFill>
                <a:srgbClr val="FFB09E"/>
              </a:solidFill>
              <a:ln w="9525" cap="flat">
                <a:noFill/>
                <a:prstDash val="solid"/>
                <a:miter/>
              </a:ln>
            </p:spPr>
            <p:txBody>
              <a:bodyPr rtlCol="0" anchor="ctr"/>
              <a:lstStyle/>
              <a:p>
                <a:pPr defTabSz="685783"/>
                <a:endParaRPr lang="en-PH">
                  <a:solidFill>
                    <a:prstClr val="black"/>
                  </a:solidFill>
                </a:endParaRPr>
              </a:p>
            </p:txBody>
          </p:sp>
          <p:sp>
            <p:nvSpPr>
              <p:cNvPr id="75" name="Freeform: Shape 15">
                <a:extLst>
                  <a:ext uri="{FF2B5EF4-FFF2-40B4-BE49-F238E27FC236}">
                    <a16:creationId xmlns:a16="http://schemas.microsoft.com/office/drawing/2014/main" id="{D68EC503-CE53-4EAD-AF6D-B88407906058}"/>
                  </a:ext>
                </a:extLst>
              </p:cNvPr>
              <p:cNvSpPr/>
              <p:nvPr/>
            </p:nvSpPr>
            <p:spPr>
              <a:xfrm>
                <a:off x="2296778" y="1082212"/>
                <a:ext cx="361950" cy="1038225"/>
              </a:xfrm>
              <a:custGeom>
                <a:avLst/>
                <a:gdLst>
                  <a:gd name="connsiteX0" fmla="*/ 361747 w 361950"/>
                  <a:gd name="connsiteY0" fmla="*/ -81 h 1038225"/>
                  <a:gd name="connsiteX1" fmla="*/ 361747 w 361950"/>
                  <a:gd name="connsiteY1" fmla="*/ 1038144 h 1038225"/>
                  <a:gd name="connsiteX2" fmla="*/ -203 w 361950"/>
                  <a:gd name="connsiteY2" fmla="*/ 1038144 h 1038225"/>
                  <a:gd name="connsiteX3" fmla="*/ -203 w 361950"/>
                  <a:gd name="connsiteY3" fmla="*/ -81 h 1038225"/>
                </a:gdLst>
                <a:ahLst/>
                <a:cxnLst>
                  <a:cxn ang="0">
                    <a:pos x="connsiteX0" y="connsiteY0"/>
                  </a:cxn>
                  <a:cxn ang="0">
                    <a:pos x="connsiteX1" y="connsiteY1"/>
                  </a:cxn>
                  <a:cxn ang="0">
                    <a:pos x="connsiteX2" y="connsiteY2"/>
                  </a:cxn>
                  <a:cxn ang="0">
                    <a:pos x="connsiteX3" y="connsiteY3"/>
                  </a:cxn>
                </a:cxnLst>
                <a:rect l="l" t="t" r="r" b="b"/>
                <a:pathLst>
                  <a:path w="361950" h="1038225">
                    <a:moveTo>
                      <a:pt x="361747" y="-81"/>
                    </a:moveTo>
                    <a:lnTo>
                      <a:pt x="361747" y="1038144"/>
                    </a:lnTo>
                    <a:lnTo>
                      <a:pt x="-203" y="103814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sp>
            <p:nvSpPr>
              <p:cNvPr id="76" name="Freeform: Shape 16">
                <a:extLst>
                  <a:ext uri="{FF2B5EF4-FFF2-40B4-BE49-F238E27FC236}">
                    <a16:creationId xmlns:a16="http://schemas.microsoft.com/office/drawing/2014/main" id="{12EC5C50-AEA0-4232-B5DA-2C0C3937E322}"/>
                  </a:ext>
                </a:extLst>
              </p:cNvPr>
              <p:cNvSpPr/>
              <p:nvPr/>
            </p:nvSpPr>
            <p:spPr>
              <a:xfrm>
                <a:off x="2296778" y="1977562"/>
                <a:ext cx="361950" cy="142875"/>
              </a:xfrm>
              <a:custGeom>
                <a:avLst/>
                <a:gdLst>
                  <a:gd name="connsiteX0" fmla="*/ 361747 w 361950"/>
                  <a:gd name="connsiteY0" fmla="*/ -81 h 142875"/>
                  <a:gd name="connsiteX1" fmla="*/ 361747 w 361950"/>
                  <a:gd name="connsiteY1" fmla="*/ 142794 h 142875"/>
                  <a:gd name="connsiteX2" fmla="*/ -203 w 361950"/>
                  <a:gd name="connsiteY2" fmla="*/ 142794 h 142875"/>
                  <a:gd name="connsiteX3" fmla="*/ -203 w 361950"/>
                  <a:gd name="connsiteY3" fmla="*/ -81 h 142875"/>
                </a:gdLst>
                <a:ahLst/>
                <a:cxnLst>
                  <a:cxn ang="0">
                    <a:pos x="connsiteX0" y="connsiteY0"/>
                  </a:cxn>
                  <a:cxn ang="0">
                    <a:pos x="connsiteX1" y="connsiteY1"/>
                  </a:cxn>
                  <a:cxn ang="0">
                    <a:pos x="connsiteX2" y="connsiteY2"/>
                  </a:cxn>
                  <a:cxn ang="0">
                    <a:pos x="connsiteX3" y="connsiteY3"/>
                  </a:cxn>
                </a:cxnLst>
                <a:rect l="l" t="t" r="r" b="b"/>
                <a:pathLst>
                  <a:path w="361950" h="142875">
                    <a:moveTo>
                      <a:pt x="361747" y="-81"/>
                    </a:moveTo>
                    <a:lnTo>
                      <a:pt x="361747" y="142794"/>
                    </a:lnTo>
                    <a:lnTo>
                      <a:pt x="-203" y="142794"/>
                    </a:lnTo>
                    <a:lnTo>
                      <a:pt x="-203" y="-81"/>
                    </a:lnTo>
                    <a:close/>
                  </a:path>
                </a:pathLst>
              </a:custGeom>
              <a:solidFill>
                <a:schemeClr val="accent6">
                  <a:lumMod val="75000"/>
                </a:schemeClr>
              </a:solidFill>
              <a:ln w="9525" cap="flat">
                <a:noFill/>
                <a:prstDash val="solid"/>
                <a:miter/>
              </a:ln>
            </p:spPr>
            <p:txBody>
              <a:bodyPr rtlCol="0" anchor="ctr"/>
              <a:lstStyle/>
              <a:p>
                <a:pPr defTabSz="685783"/>
                <a:endParaRPr lang="en-PH">
                  <a:solidFill>
                    <a:prstClr val="black"/>
                  </a:solidFill>
                </a:endParaRPr>
              </a:p>
            </p:txBody>
          </p:sp>
        </p:grpSp>
      </p:grpSp>
      <p:pic>
        <p:nvPicPr>
          <p:cNvPr id="78" name="Notebook">
            <a:extLst>
              <a:ext uri="{FF2B5EF4-FFF2-40B4-BE49-F238E27FC236}">
                <a16:creationId xmlns:a16="http://schemas.microsoft.com/office/drawing/2014/main" id="{116842AE-A1BE-4E66-9ECA-1F69CE8196A9}"/>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6961"/>
          <a:stretch/>
        </p:blipFill>
        <p:spPr>
          <a:xfrm>
            <a:off x="5364088" y="1642375"/>
            <a:ext cx="2674786" cy="2118446"/>
          </a:xfrm>
          <a:prstGeom prst="rect">
            <a:avLst/>
          </a:prstGeom>
        </p:spPr>
      </p:pic>
      <p:pic>
        <p:nvPicPr>
          <p:cNvPr id="79" name="Thumb">
            <a:extLst>
              <a:ext uri="{FF2B5EF4-FFF2-40B4-BE49-F238E27FC236}">
                <a16:creationId xmlns:a16="http://schemas.microsoft.com/office/drawing/2014/main" id="{E0B9D273-266A-4CFD-883D-12312F64200D}"/>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l="54628" b="80068"/>
          <a:stretch>
            <a:fillRect/>
          </a:stretch>
        </p:blipFill>
        <p:spPr>
          <a:xfrm flipH="1">
            <a:off x="6922843" y="1918899"/>
            <a:ext cx="1382950" cy="309466"/>
          </a:xfrm>
          <a:custGeom>
            <a:avLst/>
            <a:gdLst>
              <a:gd name="connsiteX0" fmla="*/ 0 w 1382950"/>
              <a:gd name="connsiteY0" fmla="*/ 0 h 309466"/>
              <a:gd name="connsiteX1" fmla="*/ 1382950 w 1382950"/>
              <a:gd name="connsiteY1" fmla="*/ 0 h 309466"/>
              <a:gd name="connsiteX2" fmla="*/ 1382950 w 1382950"/>
              <a:gd name="connsiteY2" fmla="*/ 309466 h 309466"/>
              <a:gd name="connsiteX3" fmla="*/ 0 w 1382950"/>
              <a:gd name="connsiteY3" fmla="*/ 309466 h 309466"/>
              <a:gd name="connsiteX4" fmla="*/ 0 w 1382950"/>
              <a:gd name="connsiteY4" fmla="*/ 0 h 309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950" h="309466">
                <a:moveTo>
                  <a:pt x="0" y="0"/>
                </a:moveTo>
                <a:lnTo>
                  <a:pt x="1382950" y="0"/>
                </a:lnTo>
                <a:lnTo>
                  <a:pt x="1382950" y="309466"/>
                </a:lnTo>
                <a:lnTo>
                  <a:pt x="0" y="309466"/>
                </a:lnTo>
                <a:lnTo>
                  <a:pt x="0" y="0"/>
                </a:lnTo>
                <a:close/>
              </a:path>
            </a:pathLst>
          </a:custGeom>
        </p:spPr>
      </p:pic>
      <p:pic>
        <p:nvPicPr>
          <p:cNvPr id="80" name="Do not delete">
            <a:extLst>
              <a:ext uri="{FF2B5EF4-FFF2-40B4-BE49-F238E27FC236}">
                <a16:creationId xmlns:a16="http://schemas.microsoft.com/office/drawing/2014/main" id="{9CCC8496-959C-4E39-B3AC-0B954F7CE8A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l="98262" t="16790" b="16380"/>
          <a:stretch/>
        </p:blipFill>
        <p:spPr>
          <a:xfrm>
            <a:off x="8964488"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sp>
        <p:nvSpPr>
          <p:cNvPr id="4" name="Rounded Rectangle 3"/>
          <p:cNvSpPr/>
          <p:nvPr/>
        </p:nvSpPr>
        <p:spPr>
          <a:xfrm>
            <a:off x="467544" y="2155483"/>
            <a:ext cx="2003307"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prstClr val="black"/>
                </a:solidFill>
                <a:latin typeface="Aharoni" pitchFamily="2" charset="-79"/>
                <a:cs typeface="Aharoni" pitchFamily="2" charset="-79"/>
              </a:rPr>
              <a:t>A. mum</a:t>
            </a:r>
            <a:endParaRPr lang="vi-VN" sz="3600">
              <a:solidFill>
                <a:prstClr val="black"/>
              </a:solidFill>
              <a:cs typeface="Aharoni" pitchFamily="2" charset="-79"/>
            </a:endParaRPr>
          </a:p>
        </p:txBody>
      </p:sp>
      <p:sp>
        <p:nvSpPr>
          <p:cNvPr id="34" name="Rounded Rectangle 33"/>
          <p:cNvSpPr/>
          <p:nvPr/>
        </p:nvSpPr>
        <p:spPr>
          <a:xfrm>
            <a:off x="2710144" y="2155482"/>
            <a:ext cx="2437920"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prstClr val="black"/>
                </a:solidFill>
                <a:latin typeface="Aharoni" pitchFamily="2" charset="-79"/>
                <a:cs typeface="Aharoni" pitchFamily="2" charset="-79"/>
              </a:rPr>
              <a:t>B. sister</a:t>
            </a:r>
            <a:endParaRPr lang="vi-VN" sz="3600">
              <a:solidFill>
                <a:prstClr val="black"/>
              </a:solidFill>
              <a:cs typeface="Aharoni" pitchFamily="2" charset="-79"/>
            </a:endParaRPr>
          </a:p>
        </p:txBody>
      </p:sp>
      <p:sp>
        <p:nvSpPr>
          <p:cNvPr id="35" name="Rounded Rectangle 34"/>
          <p:cNvSpPr/>
          <p:nvPr/>
        </p:nvSpPr>
        <p:spPr>
          <a:xfrm>
            <a:off x="488941" y="3151834"/>
            <a:ext cx="1981910"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prstClr val="black"/>
                </a:solidFill>
                <a:latin typeface="Aharoni" pitchFamily="2" charset="-79"/>
                <a:cs typeface="Aharoni" pitchFamily="2" charset="-79"/>
              </a:rPr>
              <a:t>C. dad</a:t>
            </a:r>
            <a:endParaRPr lang="vi-VN" sz="3600">
              <a:solidFill>
                <a:prstClr val="black"/>
              </a:solidFill>
              <a:cs typeface="Aharoni" pitchFamily="2" charset="-79"/>
            </a:endParaRPr>
          </a:p>
        </p:txBody>
      </p:sp>
      <p:sp>
        <p:nvSpPr>
          <p:cNvPr id="36" name="Rounded Rectangle 35"/>
          <p:cNvSpPr/>
          <p:nvPr/>
        </p:nvSpPr>
        <p:spPr>
          <a:xfrm>
            <a:off x="2699792" y="3121437"/>
            <a:ext cx="2448272" cy="632291"/>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prstClr val="black"/>
                </a:solidFill>
                <a:latin typeface="Aharoni" pitchFamily="2" charset="-79"/>
                <a:cs typeface="Aharoni" pitchFamily="2" charset="-79"/>
              </a:rPr>
              <a:t>D. brother</a:t>
            </a:r>
            <a:endParaRPr lang="vi-VN" sz="3600">
              <a:solidFill>
                <a:prstClr val="black"/>
              </a:solidFill>
              <a:cs typeface="Aharoni" pitchFamily="2" charset="-79"/>
            </a:endParaRPr>
          </a:p>
        </p:txBody>
      </p:sp>
      <p:pic>
        <p:nvPicPr>
          <p:cNvPr id="8" name="Picture 7"/>
          <p:cNvPicPr>
            <a:picLocks noChangeAspect="1"/>
          </p:cNvPicPr>
          <p:nvPr/>
        </p:nvPicPr>
        <p:blipFill rotWithShape="1">
          <a:blip r:embed="rId14" cstate="print">
            <a:extLst>
              <a:ext uri="{28A0092B-C50C-407E-A947-70E740481C1C}">
                <a14:useLocalDpi xmlns:a14="http://schemas.microsoft.com/office/drawing/2010/main" val="0"/>
              </a:ext>
            </a:extLst>
          </a:blip>
          <a:srcRect r="54833"/>
          <a:stretch/>
        </p:blipFill>
        <p:spPr>
          <a:xfrm>
            <a:off x="1658599" y="5270181"/>
            <a:ext cx="829464" cy="1011317"/>
          </a:xfrm>
          <a:prstGeom prst="rect">
            <a:avLst/>
          </a:prstGeom>
        </p:spPr>
      </p:pic>
      <p:pic>
        <p:nvPicPr>
          <p:cNvPr id="9" name="Picture 8"/>
          <p:cNvPicPr>
            <a:picLocks noChangeAspect="1"/>
          </p:cNvPicPr>
          <p:nvPr/>
        </p:nvPicPr>
        <p:blipFill rotWithShape="1">
          <a:blip r:embed="rId15" cstate="print">
            <a:extLst>
              <a:ext uri="{28A0092B-C50C-407E-A947-70E740481C1C}">
                <a14:useLocalDpi xmlns:a14="http://schemas.microsoft.com/office/drawing/2010/main" val="0"/>
              </a:ext>
            </a:extLst>
          </a:blip>
          <a:srcRect l="49490"/>
          <a:stretch/>
        </p:blipFill>
        <p:spPr>
          <a:xfrm>
            <a:off x="2680449" y="5270182"/>
            <a:ext cx="629158" cy="685944"/>
          </a:xfrm>
          <a:prstGeom prst="rect">
            <a:avLst/>
          </a:prstGeom>
        </p:spPr>
      </p:pic>
      <p:pic>
        <p:nvPicPr>
          <p:cNvPr id="44" name="Picture 43"/>
          <p:cNvPicPr>
            <a:picLocks noChangeAspect="1"/>
          </p:cNvPicPr>
          <p:nvPr/>
        </p:nvPicPr>
        <p:blipFill rotWithShape="1">
          <a:blip r:embed="rId15" cstate="print">
            <a:extLst>
              <a:ext uri="{28A0092B-C50C-407E-A947-70E740481C1C}">
                <a14:useLocalDpi xmlns:a14="http://schemas.microsoft.com/office/drawing/2010/main" val="0"/>
              </a:ext>
            </a:extLst>
          </a:blip>
          <a:srcRect l="49490"/>
          <a:stretch/>
        </p:blipFill>
        <p:spPr>
          <a:xfrm>
            <a:off x="2832849" y="5422582"/>
            <a:ext cx="629158" cy="685944"/>
          </a:xfrm>
          <a:prstGeom prst="rect">
            <a:avLst/>
          </a:prstGeom>
        </p:spPr>
      </p:pic>
      <p:pic>
        <p:nvPicPr>
          <p:cNvPr id="45" name="Picture 44"/>
          <p:cNvPicPr>
            <a:picLocks noChangeAspect="1"/>
          </p:cNvPicPr>
          <p:nvPr/>
        </p:nvPicPr>
        <p:blipFill rotWithShape="1">
          <a:blip r:embed="rId15" cstate="print">
            <a:extLst>
              <a:ext uri="{28A0092B-C50C-407E-A947-70E740481C1C}">
                <a14:useLocalDpi xmlns:a14="http://schemas.microsoft.com/office/drawing/2010/main" val="0"/>
              </a:ext>
            </a:extLst>
          </a:blip>
          <a:srcRect l="49490"/>
          <a:stretch/>
        </p:blipFill>
        <p:spPr>
          <a:xfrm>
            <a:off x="3495014" y="5526964"/>
            <a:ext cx="629158" cy="685944"/>
          </a:xfrm>
          <a:prstGeom prst="rect">
            <a:avLst/>
          </a:prstGeom>
        </p:spPr>
      </p:pic>
      <p:sp>
        <p:nvSpPr>
          <p:cNvPr id="10" name="Right Arrow 9"/>
          <p:cNvSpPr/>
          <p:nvPr/>
        </p:nvSpPr>
        <p:spPr>
          <a:xfrm>
            <a:off x="8244436" y="4443958"/>
            <a:ext cx="414338" cy="360040"/>
          </a:xfrm>
          <a:prstGeom prst="rightArrow">
            <a:avLst/>
          </a:prstGeom>
          <a:solidFill>
            <a:srgbClr val="92D050"/>
          </a:solid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solidFill>
                <a:prstClr val="white"/>
              </a:solidFill>
            </a:endParaRPr>
          </a:p>
        </p:txBody>
      </p:sp>
      <p:pic>
        <p:nvPicPr>
          <p:cNvPr id="32" name="Picture 31">
            <a:extLst>
              <a:ext uri="{FF2B5EF4-FFF2-40B4-BE49-F238E27FC236}">
                <a16:creationId xmlns:a16="http://schemas.microsoft.com/office/drawing/2014/main" id="{071812A0-4BB8-4F25-AC88-4394347136EA}"/>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76309" y="700956"/>
            <a:ext cx="5837410" cy="1040381"/>
          </a:xfrm>
          <a:prstGeom prst="rect">
            <a:avLst/>
          </a:prstGeom>
          <a:ln>
            <a:noFill/>
          </a:ln>
          <a:effectLst>
            <a:softEdge rad="112500"/>
          </a:effectLst>
        </p:spPr>
      </p:pic>
      <p:pic>
        <p:nvPicPr>
          <p:cNvPr id="33" name="Picture 32">
            <a:extLst>
              <a:ext uri="{FF2B5EF4-FFF2-40B4-BE49-F238E27FC236}">
                <a16:creationId xmlns:a16="http://schemas.microsoft.com/office/drawing/2014/main" id="{77288C4A-6247-4C91-B74B-A38CDBD71BEE}"/>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2539205404"/>
      </p:ext>
    </p:extLst>
  </p:cSld>
  <p:clrMapOvr>
    <a:masterClrMapping/>
  </p:clrMapOvr>
  <mc:AlternateContent xmlns:mc="http://schemas.openxmlformats.org/markup-compatibility/2006" xmlns:p14="http://schemas.microsoft.com/office/powerpoint/2010/main">
    <mc:Choice Requires="p14">
      <p:transition spd="med" p14:dur="700">
        <p:fade/>
        <p:sndAc>
          <p:stSnd>
            <p:snd r:embed="rId4" name="click.wav"/>
          </p:stSnd>
        </p:sndAc>
      </p:transition>
    </mc:Choice>
    <mc:Fallback xmlns="">
      <p:transition spd="med">
        <p:fade/>
        <p:sndAc>
          <p:stSnd>
            <p:snd r:embed="rId22"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10" presetClass="entr" presetSubtype="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500"/>
                                        <p:tgtEl>
                                          <p:spTgt spid="79"/>
                                        </p:tgtEl>
                                      </p:cBhvr>
                                    </p:animEffect>
                                  </p:childTnLst>
                                </p:cTn>
                              </p:par>
                              <p:par>
                                <p:cTn id="14" presetID="63" presetClass="path" presetSubtype="0" accel="50000" decel="50000" fill="hold" nodeType="withEffect">
                                  <p:stCondLst>
                                    <p:cond delay="0"/>
                                  </p:stCondLst>
                                  <p:childTnLst>
                                    <p:animMotion origin="layout" path="M 1.94444E-6 0 L 0.37604 0 " pathEditMode="relative" rAng="0" ptsTypes="AA">
                                      <p:cBhvr>
                                        <p:cTn id="15" dur="750" spd="-100000" fill="hold"/>
                                        <p:tgtEl>
                                          <p:spTgt spid="78"/>
                                        </p:tgtEl>
                                        <p:attrNameLst>
                                          <p:attrName>ppt_x</p:attrName>
                                          <p:attrName>ppt_y</p:attrName>
                                        </p:attrNameLst>
                                      </p:cBhvr>
                                      <p:rCtr x="18802" y="0"/>
                                    </p:animMotion>
                                  </p:childTnLst>
                                </p:cTn>
                              </p:par>
                              <p:par>
                                <p:cTn id="16" presetID="63" presetClass="path" presetSubtype="0" accel="50000" decel="50000" fill="hold" nodeType="withEffect">
                                  <p:stCondLst>
                                    <p:cond delay="0"/>
                                  </p:stCondLst>
                                  <p:childTnLst>
                                    <p:animMotion origin="layout" path="M 3.33333E-6 0 L 0.37691 0 " pathEditMode="relative" rAng="0" ptsTypes="AA">
                                      <p:cBhvr>
                                        <p:cTn id="17" dur="750" spd="-100000" fill="hold"/>
                                        <p:tgtEl>
                                          <p:spTgt spid="56"/>
                                        </p:tgtEl>
                                        <p:attrNameLst>
                                          <p:attrName>ppt_x</p:attrName>
                                          <p:attrName>ppt_y</p:attrName>
                                        </p:attrNameLst>
                                      </p:cBhvr>
                                      <p:rCtr x="18837" y="0"/>
                                    </p:animMotion>
                                  </p:childTnLst>
                                </p:cTn>
                              </p:par>
                              <p:par>
                                <p:cTn id="18" presetID="63" presetClass="path" presetSubtype="0" accel="50000" decel="50000" fill="hold" nodeType="withEffect">
                                  <p:stCondLst>
                                    <p:cond delay="0"/>
                                  </p:stCondLst>
                                  <p:childTnLst>
                                    <p:animMotion origin="layout" path="M -2.22222E-6 3.58025E-6 L 0.37604 3.58025E-6 " pathEditMode="relative" rAng="0" ptsTypes="AA">
                                      <p:cBhvr>
                                        <p:cTn id="19" dur="750" spd="-100000" fill="hold"/>
                                        <p:tgtEl>
                                          <p:spTgt spid="79"/>
                                        </p:tgtEl>
                                        <p:attrNameLst>
                                          <p:attrName>ppt_x</p:attrName>
                                          <p:attrName>ppt_y</p:attrName>
                                        </p:attrNameLst>
                                      </p:cBhvr>
                                      <p:rCtr x="18802" y="0"/>
                                    </p:animMotion>
                                  </p:childTnLst>
                                </p:cTn>
                              </p:par>
                              <p:par>
                                <p:cTn id="20" presetID="63" presetClass="path" presetSubtype="0" accel="50000" decel="50000" fill="hold" nodeType="withEffect">
                                  <p:stCondLst>
                                    <p:cond delay="700"/>
                                  </p:stCondLst>
                                  <p:childTnLst>
                                    <p:animMotion origin="layout" path="M -2.22222E-6 3.58025E-6 L 0.37656 3.58025E-6 " pathEditMode="relative" rAng="0" ptsTypes="AA">
                                      <p:cBhvr>
                                        <p:cTn id="21" dur="750" fill="hold"/>
                                        <p:tgtEl>
                                          <p:spTgt spid="79"/>
                                        </p:tgtEl>
                                        <p:attrNameLst>
                                          <p:attrName>ppt_x</p:attrName>
                                          <p:attrName>ppt_y</p:attrName>
                                        </p:attrNameLst>
                                      </p:cBhvr>
                                      <p:rCtr x="18819" y="0"/>
                                    </p:animMotion>
                                  </p:childTnLst>
                                </p:cTn>
                              </p:par>
                              <p:par>
                                <p:cTn id="22" presetID="63" presetClass="path" presetSubtype="0" accel="50000" decel="50000" fill="hold" nodeType="withEffect">
                                  <p:stCondLst>
                                    <p:cond delay="700"/>
                                  </p:stCondLst>
                                  <p:childTnLst>
                                    <p:animMotion origin="layout" path="M 0.00156 0 L 0.37899 0 " pathEditMode="relative" rAng="0" ptsTypes="AA">
                                      <p:cBhvr>
                                        <p:cTn id="23" dur="750" fill="hold"/>
                                        <p:tgtEl>
                                          <p:spTgt spid="56"/>
                                        </p:tgtEl>
                                        <p:attrNameLst>
                                          <p:attrName>ppt_x</p:attrName>
                                          <p:attrName>ppt_y</p:attrName>
                                        </p:attrNameLst>
                                      </p:cBhvr>
                                      <p:rCtr x="18872" y="0"/>
                                    </p:animMotion>
                                  </p:childTnLst>
                                </p:cTn>
                              </p:par>
                            </p:childTnLst>
                          </p:cTn>
                        </p:par>
                        <p:par>
                          <p:cTn id="24" fill="hold">
                            <p:stCondLst>
                              <p:cond delay="145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195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245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par>
                          <p:cTn id="36" fill="hold">
                            <p:stCondLst>
                              <p:cond delay="295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0" restart="whenNotActive" fill="hold" evtFilter="cancelBubble" nodeType="interactiveSeq">
                <p:stCondLst>
                  <p:cond evt="onClick" delay="0">
                    <p:tgtEl>
                      <p:spTgt spid="4"/>
                    </p:tgtEl>
                  </p:cond>
                </p:stCondLst>
                <p:endSync evt="end" delay="0">
                  <p:rtn val="all"/>
                </p:endSync>
                <p:childTnLst>
                  <p:par>
                    <p:cTn id="41" fill="hold">
                      <p:stCondLst>
                        <p:cond delay="0"/>
                      </p:stCondLst>
                      <p:childTnLst>
                        <p:par>
                          <p:cTn id="42" fill="hold">
                            <p:stCondLst>
                              <p:cond delay="0"/>
                            </p:stCondLst>
                            <p:childTnLst>
                              <p:par>
                                <p:cTn id="43" presetID="42" presetClass="path" presetSubtype="0" accel="50000" decel="50000" fill="hold" nodeType="clickEffect">
                                  <p:stCondLst>
                                    <p:cond delay="0"/>
                                  </p:stCondLst>
                                  <p:childTnLst>
                                    <p:animMotion origin="layout" path="M 2.77778E-6 -6.62966E-7 L -0.0724 -0.57848 " pathEditMode="relative" rAng="0" ptsTypes="AA">
                                      <p:cBhvr>
                                        <p:cTn id="44" dur="500" fill="hold"/>
                                        <p:tgtEl>
                                          <p:spTgt spid="44"/>
                                        </p:tgtEl>
                                        <p:attrNameLst>
                                          <p:attrName>ppt_x</p:attrName>
                                          <p:attrName>ppt_y</p:attrName>
                                        </p:attrNameLst>
                                      </p:cBhvr>
                                      <p:rCtr x="-3628" y="-28924"/>
                                    </p:animMotion>
                                  </p:childTnLst>
                                  <p:subTnLst>
                                    <p:audio>
                                      <p:cMediaNode>
                                        <p:cTn display="0" masterRel="sameClick">
                                          <p:stCondLst>
                                            <p:cond evt="begin" delay="0">
                                              <p:tn val="43"/>
                                            </p:cond>
                                          </p:stCondLst>
                                          <p:endCondLst>
                                            <p:cond evt="onStopAudio" delay="0">
                                              <p:tgtEl>
                                                <p:sldTgt/>
                                              </p:tgtEl>
                                            </p:cond>
                                          </p:endCondLst>
                                        </p:cTn>
                                        <p:tgtEl>
                                          <p:sndTgt r:embed="rId5" name="voltage.wav"/>
                                        </p:tgtEl>
                                      </p:cMediaNode>
                                    </p:audio>
                                  </p:subTnLst>
                                </p:cTn>
                              </p:par>
                            </p:childTnLst>
                          </p:cTn>
                        </p:par>
                      </p:childTnLst>
                    </p:cTn>
                  </p:par>
                </p:childTnLst>
              </p:cTn>
              <p:nextCondLst>
                <p:cond evt="onClick" delay="0">
                  <p:tgtEl>
                    <p:spTgt spid="4"/>
                  </p:tgtEl>
                </p:cond>
              </p:nextCondLst>
            </p:seq>
            <p:seq concurrent="1" nextAc="seek">
              <p:cTn id="45" restart="whenNotActive" fill="hold" evtFilter="cancelBubble" nodeType="interactiveSeq">
                <p:stCondLst>
                  <p:cond evt="onClick" delay="0">
                    <p:tgtEl>
                      <p:spTgt spid="36"/>
                    </p:tgtEl>
                  </p:cond>
                </p:stCondLst>
                <p:endSync evt="end" delay="0">
                  <p:rtn val="all"/>
                </p:endSync>
                <p:childTnLst>
                  <p:par>
                    <p:cTn id="46" fill="hold">
                      <p:stCondLst>
                        <p:cond delay="0"/>
                      </p:stCondLst>
                      <p:childTnLst>
                        <p:par>
                          <p:cTn id="47" fill="hold">
                            <p:stCondLst>
                              <p:cond delay="0"/>
                            </p:stCondLst>
                            <p:childTnLst>
                              <p:par>
                                <p:cTn id="48" presetID="42" presetClass="path" presetSubtype="0" accel="50000" decel="50000" fill="hold" nodeType="clickEffect">
                                  <p:stCondLst>
                                    <p:cond delay="0"/>
                                  </p:stCondLst>
                                  <p:childTnLst>
                                    <p:animMotion origin="layout" path="M 3.88889E-6 -8.01727E-7 L 0.30468 -0.3984 " pathEditMode="relative" rAng="0" ptsTypes="AA">
                                      <p:cBhvr>
                                        <p:cTn id="49" dur="500" fill="hold"/>
                                        <p:tgtEl>
                                          <p:spTgt spid="8"/>
                                        </p:tgtEl>
                                        <p:attrNameLst>
                                          <p:attrName>ppt_x</p:attrName>
                                          <p:attrName>ppt_y</p:attrName>
                                        </p:attrNameLst>
                                      </p:cBhvr>
                                      <p:rCtr x="15226" y="-19920"/>
                                    </p:animMotion>
                                  </p:childTnLst>
                                  <p:subTnLst>
                                    <p:audio>
                                      <p:cMediaNode vol="15000">
                                        <p:cTn display="0" masterRel="sameClick">
                                          <p:stCondLst>
                                            <p:cond evt="begin" delay="0">
                                              <p:tn val="48"/>
                                            </p:cond>
                                          </p:stCondLst>
                                          <p:endCondLst>
                                            <p:cond evt="onStopAudio" delay="0">
                                              <p:tgtEl>
                                                <p:sldTgt/>
                                              </p:tgtEl>
                                            </p:cond>
                                          </p:endCondLst>
                                        </p:cTn>
                                        <p:tgtEl>
                                          <p:sndTgt r:embed="rId6" name="applause.wav"/>
                                        </p:tgtEl>
                                      </p:cMediaNode>
                                    </p:audio>
                                  </p:subTnLst>
                                </p:cTn>
                              </p:par>
                            </p:childTnLst>
                          </p:cTn>
                        </p:par>
                      </p:childTnLst>
                    </p:cTn>
                  </p:par>
                </p:childTnLst>
              </p:cTn>
              <p:nextCondLst>
                <p:cond evt="onClick" delay="0">
                  <p:tgtEl>
                    <p:spTgt spid="36"/>
                  </p:tgtEl>
                </p:cond>
              </p:nextCondLst>
            </p:seq>
            <p:seq concurrent="1" nextAc="seek">
              <p:cTn id="50" restart="whenNotActive" fill="hold" evtFilter="cancelBubble" nodeType="interactiveSeq">
                <p:stCondLst>
                  <p:cond evt="onClick" delay="0">
                    <p:tgtEl>
                      <p:spTgt spid="35"/>
                    </p:tgtEl>
                  </p:cond>
                </p:stCondLst>
                <p:endSync evt="end" delay="0">
                  <p:rtn val="all"/>
                </p:endSync>
                <p:childTnLst>
                  <p:par>
                    <p:cTn id="51" fill="hold">
                      <p:stCondLst>
                        <p:cond delay="0"/>
                      </p:stCondLst>
                      <p:childTnLst>
                        <p:par>
                          <p:cTn id="52" fill="hold">
                            <p:stCondLst>
                              <p:cond delay="0"/>
                            </p:stCondLst>
                            <p:childTnLst>
                              <p:par>
                                <p:cTn id="53" presetID="42" presetClass="path" presetSubtype="0" accel="50000" decel="50000" fill="hold" nodeType="clickEffect">
                                  <p:stCondLst>
                                    <p:cond delay="0"/>
                                  </p:stCondLst>
                                  <p:childTnLst>
                                    <p:animMotion origin="layout" path="M -5.55556E-7 -1.28973E-6 L -0.05573 -0.35328 " pathEditMode="relative" rAng="0" ptsTypes="AA">
                                      <p:cBhvr>
                                        <p:cTn id="54" dur="500" fill="hold"/>
                                        <p:tgtEl>
                                          <p:spTgt spid="9"/>
                                        </p:tgtEl>
                                        <p:attrNameLst>
                                          <p:attrName>ppt_x</p:attrName>
                                          <p:attrName>ppt_y</p:attrName>
                                        </p:attrNameLst>
                                      </p:cBhvr>
                                      <p:rCtr x="-2795" y="-17680"/>
                                    </p:animMotion>
                                  </p:childTnLst>
                                  <p:subTnLst>
                                    <p:audio>
                                      <p:cMediaNode>
                                        <p:cTn display="0" masterRel="sameClick">
                                          <p:stCondLst>
                                            <p:cond evt="begin" delay="0">
                                              <p:tn val="53"/>
                                            </p:cond>
                                          </p:stCondLst>
                                          <p:endCondLst>
                                            <p:cond evt="onStopAudio" delay="0">
                                              <p:tgtEl>
                                                <p:sldTgt/>
                                              </p:tgtEl>
                                            </p:cond>
                                          </p:endCondLst>
                                        </p:cTn>
                                        <p:tgtEl>
                                          <p:sndTgt r:embed="rId5" name="voltage.wav"/>
                                        </p:tgtEl>
                                      </p:cMediaNode>
                                    </p:audio>
                                  </p:subTnLst>
                                </p:cTn>
                              </p:par>
                            </p:childTnLst>
                          </p:cTn>
                        </p:par>
                      </p:childTnLst>
                    </p:cTn>
                  </p:par>
                </p:childTnLst>
              </p:cTn>
              <p:nextCondLst>
                <p:cond evt="onClick" delay="0">
                  <p:tgtEl>
                    <p:spTgt spid="35"/>
                  </p:tgtEl>
                </p:cond>
              </p:nextCondLst>
            </p:seq>
            <p:seq concurrent="1" nextAc="seek">
              <p:cTn id="55" restart="whenNotActive" fill="hold" evtFilter="cancelBubble" nodeType="interactiveSeq">
                <p:stCondLst>
                  <p:cond evt="onClick" delay="0">
                    <p:tgtEl>
                      <p:spTgt spid="34"/>
                    </p:tgtEl>
                  </p:cond>
                </p:stCondLst>
                <p:endSync evt="end" delay="0">
                  <p:rtn val="all"/>
                </p:endSync>
                <p:childTnLst>
                  <p:par>
                    <p:cTn id="56" fill="hold">
                      <p:stCondLst>
                        <p:cond delay="0"/>
                      </p:stCondLst>
                      <p:childTnLst>
                        <p:par>
                          <p:cTn id="57" fill="hold">
                            <p:stCondLst>
                              <p:cond delay="0"/>
                            </p:stCondLst>
                            <p:childTnLst>
                              <p:par>
                                <p:cTn id="58" presetID="42" presetClass="path" presetSubtype="0" accel="50000" decel="50000" fill="hold" nodeType="clickEffect">
                                  <p:stCondLst>
                                    <p:cond delay="0"/>
                                  </p:stCondLst>
                                  <p:childTnLst>
                                    <p:animMotion origin="layout" path="M 3.33333E-6 4.13761E-6 L 0.13055 -0.5992 " pathEditMode="relative" rAng="0" ptsTypes="AA">
                                      <p:cBhvr>
                                        <p:cTn id="59" dur="500" fill="hold"/>
                                        <p:tgtEl>
                                          <p:spTgt spid="45"/>
                                        </p:tgtEl>
                                        <p:attrNameLst>
                                          <p:attrName>ppt_x</p:attrName>
                                          <p:attrName>ppt_y</p:attrName>
                                        </p:attrNameLst>
                                      </p:cBhvr>
                                      <p:rCtr x="6528" y="-29960"/>
                                    </p:animMotion>
                                  </p:childTnLst>
                                  <p:subTnLst>
                                    <p:audio>
                                      <p:cMediaNode>
                                        <p:cTn display="0" masterRel="sameClick">
                                          <p:stCondLst>
                                            <p:cond evt="begin" delay="0">
                                              <p:tn val="58"/>
                                            </p:cond>
                                          </p:stCondLst>
                                          <p:endCondLst>
                                            <p:cond evt="onStopAudio" delay="0">
                                              <p:tgtEl>
                                                <p:sldTgt/>
                                              </p:tgtEl>
                                            </p:cond>
                                          </p:endCondLst>
                                        </p:cTn>
                                        <p:tgtEl>
                                          <p:sndTgt r:embed="rId5" name="voltage.wav"/>
                                        </p:tgtEl>
                                      </p:cMediaNode>
                                    </p:audio>
                                  </p:subTnLst>
                                </p:cTn>
                              </p:par>
                            </p:childTnLst>
                          </p:cTn>
                        </p:par>
                      </p:childTnLst>
                    </p:cTn>
                  </p:par>
                </p:childTnLst>
              </p:cTn>
              <p:nextCondLst>
                <p:cond evt="onClick" delay="0">
                  <p:tgtEl>
                    <p:spTgt spid="34"/>
                  </p:tgtEl>
                </p:cond>
              </p:nextCondLst>
            </p:seq>
          </p:childTnLst>
        </p:cTn>
      </p:par>
    </p:tnLst>
    <p:bldLst>
      <p:bldP spid="4" grpId="0" animBg="1"/>
      <p:bldP spid="34" grpId="0" animBg="1"/>
      <p:bldP spid="35" grpId="0" animBg="1"/>
      <p:bldP spid="3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sp>
        <p:nvSpPr>
          <p:cNvPr id="3" name="Rectangle 2">
            <a:extLst>
              <a:ext uri="{FF2B5EF4-FFF2-40B4-BE49-F238E27FC236}">
                <a16:creationId xmlns:a16="http://schemas.microsoft.com/office/drawing/2014/main" id="{B013B900-20B9-481E-8209-B1149A016411}"/>
              </a:ext>
            </a:extLst>
          </p:cNvPr>
          <p:cNvSpPr/>
          <p:nvPr/>
        </p:nvSpPr>
        <p:spPr>
          <a:xfrm>
            <a:off x="467689" y="2762916"/>
            <a:ext cx="4715305" cy="12913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sp>
        <p:nvSpPr>
          <p:cNvPr id="13" name="Freeform: Shape 11">
            <a:extLst>
              <a:ext uri="{FF2B5EF4-FFF2-40B4-BE49-F238E27FC236}">
                <a16:creationId xmlns:a16="http://schemas.microsoft.com/office/drawing/2014/main" id="{DE3E61D7-53A3-442D-9EEE-83F777CE7511}"/>
              </a:ext>
            </a:extLst>
          </p:cNvPr>
          <p:cNvSpPr/>
          <p:nvPr/>
        </p:nvSpPr>
        <p:spPr>
          <a:xfrm>
            <a:off x="4262218" y="307810"/>
            <a:ext cx="346357" cy="354615"/>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4" name="Freeform: Shape 12">
            <a:extLst>
              <a:ext uri="{FF2B5EF4-FFF2-40B4-BE49-F238E27FC236}">
                <a16:creationId xmlns:a16="http://schemas.microsoft.com/office/drawing/2014/main" id="{62DB7258-A433-4CC6-992E-507875ECDDD5}"/>
              </a:ext>
            </a:extLst>
          </p:cNvPr>
          <p:cNvSpPr/>
          <p:nvPr/>
        </p:nvSpPr>
        <p:spPr>
          <a:xfrm>
            <a:off x="8222691" y="4064063"/>
            <a:ext cx="615577" cy="630253"/>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6" name="Freeform: Shape 14">
            <a:extLst>
              <a:ext uri="{FF2B5EF4-FFF2-40B4-BE49-F238E27FC236}">
                <a16:creationId xmlns:a16="http://schemas.microsoft.com/office/drawing/2014/main" id="{5A71011D-A430-4836-8C30-563365310420}"/>
              </a:ext>
            </a:extLst>
          </p:cNvPr>
          <p:cNvSpPr/>
          <p:nvPr/>
        </p:nvSpPr>
        <p:spPr>
          <a:xfrm>
            <a:off x="832300" y="4379189"/>
            <a:ext cx="160081" cy="163898"/>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24" name="Freeform: Shape 14">
            <a:extLst>
              <a:ext uri="{FF2B5EF4-FFF2-40B4-BE49-F238E27FC236}">
                <a16:creationId xmlns:a16="http://schemas.microsoft.com/office/drawing/2014/main" id="{5A71011D-A430-4836-8C30-563365310420}"/>
              </a:ext>
            </a:extLst>
          </p:cNvPr>
          <p:cNvSpPr/>
          <p:nvPr/>
        </p:nvSpPr>
        <p:spPr>
          <a:xfrm flipH="1" flipV="1">
            <a:off x="1029349" y="1532929"/>
            <a:ext cx="160081" cy="163898"/>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26" name="Rectangle 25">
            <a:extLst>
              <a:ext uri="{FF2B5EF4-FFF2-40B4-BE49-F238E27FC236}">
                <a16:creationId xmlns:a16="http://schemas.microsoft.com/office/drawing/2014/main" id="{087C4AD3-758B-47F8-8E0D-F467FD98469C}"/>
              </a:ext>
            </a:extLst>
          </p:cNvPr>
          <p:cNvSpPr/>
          <p:nvPr/>
        </p:nvSpPr>
        <p:spPr>
          <a:xfrm>
            <a:off x="346176" y="1971584"/>
            <a:ext cx="4945904" cy="212365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6600" b="1" i="1" u="none" strike="noStrike" kern="0" cap="none" spc="0" normalizeH="0" baseline="0" noProof="0" dirty="0">
                <a:ln w="12700">
                  <a:solidFill>
                    <a:srgbClr val="4F81BD"/>
                  </a:solidFill>
                  <a:prstDash val="solid"/>
                </a:ln>
                <a:solidFill>
                  <a:sysClr val="windowText" lastClr="000000"/>
                </a:solidFill>
                <a:effectLst>
                  <a:glow rad="228600">
                    <a:srgbClr val="C0504D">
                      <a:satMod val="175000"/>
                      <a:alpha val="40000"/>
                    </a:srgbClr>
                  </a:glow>
                  <a:outerShdw blurRad="38100" dist="38100" dir="2700000" algn="tl">
                    <a:srgbClr val="000000">
                      <a:alpha val="43137"/>
                    </a:srgbClr>
                  </a:outerShdw>
                </a:effectLst>
                <a:uLnTx/>
                <a:uFillTx/>
              </a:rPr>
              <a:t>Bring your family photo!</a:t>
            </a:r>
          </a:p>
        </p:txBody>
      </p:sp>
      <p:pic>
        <p:nvPicPr>
          <p:cNvPr id="1027"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32040" y="1816091"/>
            <a:ext cx="3722902" cy="2893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图片 3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408" y="276697"/>
            <a:ext cx="3243473" cy="1691477"/>
          </a:xfrm>
          <a:prstGeom prst="rect">
            <a:avLst/>
          </a:prstGeom>
        </p:spPr>
      </p:pic>
      <p:pic>
        <p:nvPicPr>
          <p:cNvPr id="15" name="Picture 14">
            <a:extLst>
              <a:ext uri="{FF2B5EF4-FFF2-40B4-BE49-F238E27FC236}">
                <a16:creationId xmlns:a16="http://schemas.microsoft.com/office/drawing/2014/main" id="{77288C4A-6247-4C91-B74B-A38CDBD71BEE}"/>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3010687790"/>
      </p:ext>
    </p:extLst>
  </p:cSld>
  <p:clrMapOvr>
    <a:masterClrMapping/>
  </p:clrMapOvr>
  <mc:AlternateContent xmlns:mc="http://schemas.openxmlformats.org/markup-compatibility/2006" xmlns:p14="http://schemas.microsoft.com/office/powerpoint/2010/main">
    <mc:Choice Requires="p14">
      <p:transition p14:dur="100">
        <p:cut/>
        <p:sndAc>
          <p:stSnd>
            <p:snd r:embed="rId4" name="chimes.wav"/>
          </p:stSnd>
        </p:sndAc>
      </p:transition>
    </mc:Choice>
    <mc:Fallback xmlns="">
      <p:transition>
        <p:cut/>
        <p:sndAc>
          <p:stSnd>
            <p:snd r:embed="rId11"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34" presetClass="emph" presetSubtype="0" repeatCount="10000" fill="hold" grpId="1" nodeType="afterEffect">
                                  <p:stCondLst>
                                    <p:cond delay="0"/>
                                  </p:stCondLst>
                                  <p:iterate type="lt">
                                    <p:tmPct val="10000"/>
                                  </p:iterate>
                                  <p:childTnLst>
                                    <p:animMotion origin="layout" path="M 0.0 0.0 L 0.0 -0.07213" pathEditMode="relative" ptsTypes="">
                                      <p:cBhvr>
                                        <p:cTn id="10" dur="250" accel="50000" decel="50000" autoRev="1" fill="hold">
                                          <p:stCondLst>
                                            <p:cond delay="0"/>
                                          </p:stCondLst>
                                        </p:cTn>
                                        <p:tgtEl>
                                          <p:spTgt spid="26"/>
                                        </p:tgtEl>
                                        <p:attrNameLst>
                                          <p:attrName>ppt_x</p:attrName>
                                          <p:attrName>ppt_y</p:attrName>
                                        </p:attrNameLst>
                                      </p:cBhvr>
                                    </p:animMotion>
                                    <p:animRot by="1500000">
                                      <p:cBhvr>
                                        <p:cTn id="11" dur="125" fill="hold">
                                          <p:stCondLst>
                                            <p:cond delay="0"/>
                                          </p:stCondLst>
                                        </p:cTn>
                                        <p:tgtEl>
                                          <p:spTgt spid="26"/>
                                        </p:tgtEl>
                                        <p:attrNameLst>
                                          <p:attrName>r</p:attrName>
                                        </p:attrNameLst>
                                      </p:cBhvr>
                                    </p:animRot>
                                    <p:animRot by="-1500000">
                                      <p:cBhvr>
                                        <p:cTn id="12" dur="125" fill="hold">
                                          <p:stCondLst>
                                            <p:cond delay="125"/>
                                          </p:stCondLst>
                                        </p:cTn>
                                        <p:tgtEl>
                                          <p:spTgt spid="26"/>
                                        </p:tgtEl>
                                        <p:attrNameLst>
                                          <p:attrName>r</p:attrName>
                                        </p:attrNameLst>
                                      </p:cBhvr>
                                    </p:animRot>
                                    <p:animRot by="-1500000">
                                      <p:cBhvr>
                                        <p:cTn id="13" dur="125" fill="hold">
                                          <p:stCondLst>
                                            <p:cond delay="250"/>
                                          </p:stCondLst>
                                        </p:cTn>
                                        <p:tgtEl>
                                          <p:spTgt spid="26"/>
                                        </p:tgtEl>
                                        <p:attrNameLst>
                                          <p:attrName>r</p:attrName>
                                        </p:attrNameLst>
                                      </p:cBhvr>
                                    </p:animRot>
                                    <p:animRot by="1500000">
                                      <p:cBhvr>
                                        <p:cTn id="14" dur="125" fill="hold">
                                          <p:stCondLst>
                                            <p:cond delay="375"/>
                                          </p:stCondLst>
                                        </p:cTn>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sp>
        <p:nvSpPr>
          <p:cNvPr id="3" name="Rectangle 2">
            <a:extLst>
              <a:ext uri="{FF2B5EF4-FFF2-40B4-BE49-F238E27FC236}">
                <a16:creationId xmlns:a16="http://schemas.microsoft.com/office/drawing/2014/main" id="{B013B900-20B9-481E-8209-B1149A016411}"/>
              </a:ext>
            </a:extLst>
          </p:cNvPr>
          <p:cNvSpPr/>
          <p:nvPr/>
        </p:nvSpPr>
        <p:spPr>
          <a:xfrm>
            <a:off x="467689" y="2762916"/>
            <a:ext cx="4715305" cy="12913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sp>
        <p:nvSpPr>
          <p:cNvPr id="13" name="Freeform: Shape 11">
            <a:extLst>
              <a:ext uri="{FF2B5EF4-FFF2-40B4-BE49-F238E27FC236}">
                <a16:creationId xmlns:a16="http://schemas.microsoft.com/office/drawing/2014/main" id="{DE3E61D7-53A3-442D-9EEE-83F777CE7511}"/>
              </a:ext>
            </a:extLst>
          </p:cNvPr>
          <p:cNvSpPr/>
          <p:nvPr/>
        </p:nvSpPr>
        <p:spPr>
          <a:xfrm>
            <a:off x="4262218" y="307810"/>
            <a:ext cx="346357" cy="354615"/>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4" name="Freeform: Shape 12">
            <a:extLst>
              <a:ext uri="{FF2B5EF4-FFF2-40B4-BE49-F238E27FC236}">
                <a16:creationId xmlns:a16="http://schemas.microsoft.com/office/drawing/2014/main" id="{62DB7258-A433-4CC6-992E-507875ECDDD5}"/>
              </a:ext>
            </a:extLst>
          </p:cNvPr>
          <p:cNvSpPr/>
          <p:nvPr/>
        </p:nvSpPr>
        <p:spPr>
          <a:xfrm>
            <a:off x="8222691" y="4064063"/>
            <a:ext cx="615577" cy="630253"/>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6" name="Freeform: Shape 14">
            <a:extLst>
              <a:ext uri="{FF2B5EF4-FFF2-40B4-BE49-F238E27FC236}">
                <a16:creationId xmlns:a16="http://schemas.microsoft.com/office/drawing/2014/main" id="{5A71011D-A430-4836-8C30-563365310420}"/>
              </a:ext>
            </a:extLst>
          </p:cNvPr>
          <p:cNvSpPr/>
          <p:nvPr/>
        </p:nvSpPr>
        <p:spPr>
          <a:xfrm>
            <a:off x="832300" y="4379189"/>
            <a:ext cx="160081" cy="163898"/>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24" name="Freeform: Shape 14">
            <a:extLst>
              <a:ext uri="{FF2B5EF4-FFF2-40B4-BE49-F238E27FC236}">
                <a16:creationId xmlns:a16="http://schemas.microsoft.com/office/drawing/2014/main" id="{5A71011D-A430-4836-8C30-563365310420}"/>
              </a:ext>
            </a:extLst>
          </p:cNvPr>
          <p:cNvSpPr/>
          <p:nvPr/>
        </p:nvSpPr>
        <p:spPr>
          <a:xfrm flipH="1" flipV="1">
            <a:off x="1029349" y="1532929"/>
            <a:ext cx="160081" cy="163898"/>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26" name="Rectangle 25">
            <a:extLst>
              <a:ext uri="{FF2B5EF4-FFF2-40B4-BE49-F238E27FC236}">
                <a16:creationId xmlns:a16="http://schemas.microsoft.com/office/drawing/2014/main" id="{087C4AD3-758B-47F8-8E0D-F467FD98469C}"/>
              </a:ext>
            </a:extLst>
          </p:cNvPr>
          <p:cNvSpPr/>
          <p:nvPr/>
        </p:nvSpPr>
        <p:spPr>
          <a:xfrm>
            <a:off x="346176" y="1971584"/>
            <a:ext cx="6270562" cy="1200329"/>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200" b="1" i="1" u="none" strike="noStrike" kern="0" cap="none" spc="0" normalizeH="0" baseline="0" noProof="0" dirty="0">
                <a:ln w="12700">
                  <a:solidFill>
                    <a:srgbClr val="4F81BD"/>
                  </a:solidFill>
                  <a:prstDash val="solid"/>
                </a:ln>
                <a:solidFill>
                  <a:sysClr val="windowText" lastClr="000000"/>
                </a:solidFill>
                <a:effectLst>
                  <a:glow rad="228600">
                    <a:srgbClr val="C0504D">
                      <a:satMod val="175000"/>
                      <a:alpha val="40000"/>
                    </a:srgbClr>
                  </a:glow>
                  <a:outerShdw blurRad="38100" dist="38100" dir="2700000" algn="tl">
                    <a:srgbClr val="000000">
                      <a:alpha val="43137"/>
                    </a:srgbClr>
                  </a:outerShdw>
                </a:effectLst>
                <a:uLnTx/>
                <a:uFillTx/>
              </a:rPr>
              <a:t>Goodbye!</a:t>
            </a:r>
          </a:p>
        </p:txBody>
      </p:sp>
      <p:pic>
        <p:nvPicPr>
          <p:cNvPr id="1027"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32040" y="1816091"/>
            <a:ext cx="3722902" cy="2893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图片 3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408" y="276697"/>
            <a:ext cx="3243473" cy="1691477"/>
          </a:xfrm>
          <a:prstGeom prst="rect">
            <a:avLst/>
          </a:prstGeom>
        </p:spPr>
      </p:pic>
      <p:pic>
        <p:nvPicPr>
          <p:cNvPr id="15" name="Picture 14">
            <a:extLst>
              <a:ext uri="{FF2B5EF4-FFF2-40B4-BE49-F238E27FC236}">
                <a16:creationId xmlns:a16="http://schemas.microsoft.com/office/drawing/2014/main" id="{77288C4A-6247-4C91-B74B-A38CDBD71BEE}"/>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1228165022"/>
      </p:ext>
    </p:extLst>
  </p:cSld>
  <p:clrMapOvr>
    <a:masterClrMapping/>
  </p:clrMapOvr>
  <mc:AlternateContent xmlns:mc="http://schemas.openxmlformats.org/markup-compatibility/2006" xmlns:p14="http://schemas.microsoft.com/office/powerpoint/2010/main">
    <mc:Choice Requires="p14">
      <p:transition p14:dur="100">
        <p:cut/>
        <p:sndAc>
          <p:stSnd>
            <p:snd r:embed="rId4" name="chimes.wav"/>
          </p:stSnd>
        </p:sndAc>
      </p:transition>
    </mc:Choice>
    <mc:Fallback xmlns="">
      <p:transition>
        <p:cut/>
        <p:sndAc>
          <p:stSnd>
            <p:snd r:embed="rId10"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0"/>
                                  </p:iterate>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34" presetClass="emph" presetSubtype="0" repeatCount="10000" fill="hold" grpId="1" nodeType="afterEffect">
                                  <p:stCondLst>
                                    <p:cond delay="0"/>
                                  </p:stCondLst>
                                  <p:iterate type="lt">
                                    <p:tmPct val="10000"/>
                                  </p:iterate>
                                  <p:childTnLst>
                                    <p:animMotion origin="layout" path="M 0.0 0.0 L 0.0 -0.07213" pathEditMode="relative" ptsTypes="">
                                      <p:cBhvr>
                                        <p:cTn id="10" dur="250" accel="50000" decel="50000" autoRev="1" fill="hold">
                                          <p:stCondLst>
                                            <p:cond delay="0"/>
                                          </p:stCondLst>
                                        </p:cTn>
                                        <p:tgtEl>
                                          <p:spTgt spid="26"/>
                                        </p:tgtEl>
                                        <p:attrNameLst>
                                          <p:attrName>ppt_x</p:attrName>
                                          <p:attrName>ppt_y</p:attrName>
                                        </p:attrNameLst>
                                      </p:cBhvr>
                                    </p:animMotion>
                                    <p:animRot by="1500000">
                                      <p:cBhvr>
                                        <p:cTn id="11" dur="125" fill="hold">
                                          <p:stCondLst>
                                            <p:cond delay="0"/>
                                          </p:stCondLst>
                                        </p:cTn>
                                        <p:tgtEl>
                                          <p:spTgt spid="26"/>
                                        </p:tgtEl>
                                        <p:attrNameLst>
                                          <p:attrName>r</p:attrName>
                                        </p:attrNameLst>
                                      </p:cBhvr>
                                    </p:animRot>
                                    <p:animRot by="-1500000">
                                      <p:cBhvr>
                                        <p:cTn id="12" dur="125" fill="hold">
                                          <p:stCondLst>
                                            <p:cond delay="125"/>
                                          </p:stCondLst>
                                        </p:cTn>
                                        <p:tgtEl>
                                          <p:spTgt spid="26"/>
                                        </p:tgtEl>
                                        <p:attrNameLst>
                                          <p:attrName>r</p:attrName>
                                        </p:attrNameLst>
                                      </p:cBhvr>
                                    </p:animRot>
                                    <p:animRot by="-1500000">
                                      <p:cBhvr>
                                        <p:cTn id="13" dur="125" fill="hold">
                                          <p:stCondLst>
                                            <p:cond delay="250"/>
                                          </p:stCondLst>
                                        </p:cTn>
                                        <p:tgtEl>
                                          <p:spTgt spid="26"/>
                                        </p:tgtEl>
                                        <p:attrNameLst>
                                          <p:attrName>r</p:attrName>
                                        </p:attrNameLst>
                                      </p:cBhvr>
                                    </p:animRot>
                                    <p:animRot by="1500000">
                                      <p:cBhvr>
                                        <p:cTn id="14" dur="125" fill="hold">
                                          <p:stCondLst>
                                            <p:cond delay="375"/>
                                          </p:stCondLst>
                                        </p:cTn>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3548" y="404781"/>
            <a:ext cx="8136904" cy="4399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a:extLst>
              <a:ext uri="{FF2B5EF4-FFF2-40B4-BE49-F238E27FC236}">
                <a16:creationId xmlns:a16="http://schemas.microsoft.com/office/drawing/2014/main" id="{77288C4A-6247-4C91-B74B-A38CDBD71BEE}"/>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1027088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6096" y="863603"/>
            <a:ext cx="3225155" cy="3752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22371" y="49644"/>
            <a:ext cx="4713725" cy="5222964"/>
          </a:xfrm>
          <a:prstGeom prst="rect">
            <a:avLst/>
          </a:prstGeom>
        </p:spPr>
      </p:pic>
      <p:sp>
        <p:nvSpPr>
          <p:cNvPr id="2" name="Rectangle 1"/>
          <p:cNvSpPr/>
          <p:nvPr/>
        </p:nvSpPr>
        <p:spPr>
          <a:xfrm>
            <a:off x="1259632" y="555526"/>
            <a:ext cx="3672408" cy="3600400"/>
          </a:xfrm>
          <a:prstGeom prst="rect">
            <a:avLst/>
          </a:prstGeom>
          <a:solidFill>
            <a:srgbClr val="FF979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3075"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07217" y="1424842"/>
            <a:ext cx="3577238" cy="2356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a:extLst>
              <a:ext uri="{FF2B5EF4-FFF2-40B4-BE49-F238E27FC236}">
                <a16:creationId xmlns:a16="http://schemas.microsoft.com/office/drawing/2014/main" id="{77288C4A-6247-4C91-B74B-A38CDBD71BEE}"/>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2588794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A4751B3-3B83-4E17-B7E9-A0A20907EF80}"/>
              </a:ext>
            </a:extLst>
          </p:cNvPr>
          <p:cNvSpPr/>
          <p:nvPr/>
        </p:nvSpPr>
        <p:spPr>
          <a:xfrm>
            <a:off x="722871" y="166817"/>
            <a:ext cx="8257403" cy="4809867"/>
          </a:xfrm>
          <a:prstGeom prst="roundRect">
            <a:avLst>
              <a:gd name="adj" fmla="val 4706"/>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grpSp>
        <p:nvGrpSpPr>
          <p:cNvPr id="5" name="Title Background">
            <a:extLst>
              <a:ext uri="{FF2B5EF4-FFF2-40B4-BE49-F238E27FC236}">
                <a16:creationId xmlns:a16="http://schemas.microsoft.com/office/drawing/2014/main" id="{15B327DB-9455-4B2B-ACFF-05E815CB33C8}"/>
              </a:ext>
            </a:extLst>
          </p:cNvPr>
          <p:cNvGrpSpPr/>
          <p:nvPr/>
        </p:nvGrpSpPr>
        <p:grpSpPr>
          <a:xfrm>
            <a:off x="1022880" y="1270626"/>
            <a:ext cx="7077512" cy="1373132"/>
            <a:chOff x="1217765" y="1106159"/>
            <a:chExt cx="5874253" cy="1231193"/>
          </a:xfrm>
        </p:grpSpPr>
        <p:sp>
          <p:nvSpPr>
            <p:cNvPr id="6" name="Freeform: Shape 5">
              <a:extLst>
                <a:ext uri="{FF2B5EF4-FFF2-40B4-BE49-F238E27FC236}">
                  <a16:creationId xmlns:a16="http://schemas.microsoft.com/office/drawing/2014/main" id="{6C1AF9D9-528C-41CC-92A9-03E6338CE5C1}"/>
                </a:ext>
              </a:extLst>
            </p:cNvPr>
            <p:cNvSpPr/>
            <p:nvPr/>
          </p:nvSpPr>
          <p:spPr>
            <a:xfrm>
              <a:off x="1217765" y="1107550"/>
              <a:ext cx="1475562" cy="1013697"/>
            </a:xfrm>
            <a:custGeom>
              <a:avLst/>
              <a:gdLst>
                <a:gd name="connsiteX0" fmla="*/ 117313 w 1531604"/>
                <a:gd name="connsiteY0" fmla="*/ 0 h 1058591"/>
                <a:gd name="connsiteX1" fmla="*/ 1531604 w 1531604"/>
                <a:gd name="connsiteY1" fmla="*/ 0 h 1058591"/>
                <a:gd name="connsiteX2" fmla="*/ 1495746 w 1531604"/>
                <a:gd name="connsiteY2" fmla="*/ 38161 h 1058591"/>
                <a:gd name="connsiteX3" fmla="*/ 779614 w 1531604"/>
                <a:gd name="connsiteY3" fmla="*/ 301082 h 1058591"/>
                <a:gd name="connsiteX4" fmla="*/ 69676 w 1531604"/>
                <a:gd name="connsiteY4" fmla="*/ 1054277 h 1058591"/>
                <a:gd name="connsiteX5" fmla="*/ 0 w 1531604"/>
                <a:gd name="connsiteY5" fmla="*/ 1033893 h 1058591"/>
                <a:gd name="connsiteX6" fmla="*/ 0 w 1531604"/>
                <a:gd name="connsiteY6" fmla="*/ 117313 h 1058591"/>
                <a:gd name="connsiteX7" fmla="*/ 117313 w 1531604"/>
                <a:gd name="connsiteY7" fmla="*/ 0 h 1058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1604" h="1058591">
                  <a:moveTo>
                    <a:pt x="117313" y="0"/>
                  </a:moveTo>
                  <a:lnTo>
                    <a:pt x="1531604" y="0"/>
                  </a:lnTo>
                  <a:lnTo>
                    <a:pt x="1495746" y="38161"/>
                  </a:lnTo>
                  <a:cubicBezTo>
                    <a:pt x="1320711" y="193456"/>
                    <a:pt x="1039677" y="107926"/>
                    <a:pt x="779614" y="301082"/>
                  </a:cubicBezTo>
                  <a:cubicBezTo>
                    <a:pt x="524993" y="497159"/>
                    <a:pt x="433284" y="1116057"/>
                    <a:pt x="69676" y="1054277"/>
                  </a:cubicBezTo>
                  <a:lnTo>
                    <a:pt x="0" y="1033893"/>
                  </a:lnTo>
                  <a:lnTo>
                    <a:pt x="0" y="117313"/>
                  </a:lnTo>
                  <a:cubicBezTo>
                    <a:pt x="0" y="52523"/>
                    <a:pt x="52523" y="0"/>
                    <a:pt x="117313" y="0"/>
                  </a:cubicBezTo>
                  <a:close/>
                </a:path>
              </a:pathLst>
            </a:custGeom>
            <a:solidFill>
              <a:srgbClr val="FBDA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7" name="Freeform: Shape 6">
              <a:extLst>
                <a:ext uri="{FF2B5EF4-FFF2-40B4-BE49-F238E27FC236}">
                  <a16:creationId xmlns:a16="http://schemas.microsoft.com/office/drawing/2014/main" id="{649DDFC2-1B14-48CC-848B-DE5E26125C5C}"/>
                </a:ext>
              </a:extLst>
            </p:cNvPr>
            <p:cNvSpPr/>
            <p:nvPr/>
          </p:nvSpPr>
          <p:spPr>
            <a:xfrm>
              <a:off x="5623078" y="1611077"/>
              <a:ext cx="1468940" cy="726275"/>
            </a:xfrm>
            <a:custGeom>
              <a:avLst/>
              <a:gdLst>
                <a:gd name="connsiteX0" fmla="*/ 1520419 w 1520419"/>
                <a:gd name="connsiteY0" fmla="*/ 0 h 752129"/>
                <a:gd name="connsiteX1" fmla="*/ 1520419 w 1520419"/>
                <a:gd name="connsiteY1" fmla="*/ 634816 h 752129"/>
                <a:gd name="connsiteX2" fmla="*/ 1403106 w 1520419"/>
                <a:gd name="connsiteY2" fmla="*/ 752129 h 752129"/>
                <a:gd name="connsiteX3" fmla="*/ 0 w 1520419"/>
                <a:gd name="connsiteY3" fmla="*/ 752129 h 752129"/>
                <a:gd name="connsiteX4" fmla="*/ 12151 w 1520419"/>
                <a:gd name="connsiteY4" fmla="*/ 736383 h 752129"/>
                <a:gd name="connsiteX5" fmla="*/ 869000 w 1520419"/>
                <a:gd name="connsiteY5" fmla="*/ 567837 h 752129"/>
                <a:gd name="connsiteX6" fmla="*/ 1465845 w 1520419"/>
                <a:gd name="connsiteY6" fmla="*/ 26519 h 752129"/>
                <a:gd name="connsiteX7" fmla="*/ 1520419 w 1520419"/>
                <a:gd name="connsiteY7" fmla="*/ 0 h 75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0419" h="752129">
                  <a:moveTo>
                    <a:pt x="1520419" y="0"/>
                  </a:moveTo>
                  <a:lnTo>
                    <a:pt x="1520419" y="634816"/>
                  </a:lnTo>
                  <a:cubicBezTo>
                    <a:pt x="1520419" y="699606"/>
                    <a:pt x="1467896" y="752129"/>
                    <a:pt x="1403106" y="752129"/>
                  </a:cubicBezTo>
                  <a:lnTo>
                    <a:pt x="0" y="752129"/>
                  </a:lnTo>
                  <a:lnTo>
                    <a:pt x="12151" y="736383"/>
                  </a:lnTo>
                  <a:cubicBezTo>
                    <a:pt x="234449" y="489619"/>
                    <a:pt x="521533" y="716514"/>
                    <a:pt x="869000" y="567837"/>
                  </a:cubicBezTo>
                  <a:cubicBezTo>
                    <a:pt x="1078439" y="473878"/>
                    <a:pt x="1257163" y="150784"/>
                    <a:pt x="1465845" y="26519"/>
                  </a:cubicBezTo>
                  <a:lnTo>
                    <a:pt x="1520419" y="0"/>
                  </a:lnTo>
                  <a:close/>
                </a:path>
              </a:pathLst>
            </a:custGeom>
            <a:solidFill>
              <a:srgbClr val="FBDA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r>
                <a:rPr lang="en-PH">
                  <a:solidFill>
                    <a:prstClr val="white"/>
                  </a:solidFill>
                </a:rPr>
                <a:t> </a:t>
              </a:r>
            </a:p>
          </p:txBody>
        </p:sp>
        <p:sp>
          <p:nvSpPr>
            <p:cNvPr id="8" name="Freeform: Shape 7">
              <a:extLst>
                <a:ext uri="{FF2B5EF4-FFF2-40B4-BE49-F238E27FC236}">
                  <a16:creationId xmlns:a16="http://schemas.microsoft.com/office/drawing/2014/main" id="{B05ABC54-EF7F-4F5D-AB2E-965C6F3814CB}"/>
                </a:ext>
              </a:extLst>
            </p:cNvPr>
            <p:cNvSpPr/>
            <p:nvPr/>
          </p:nvSpPr>
          <p:spPr>
            <a:xfrm>
              <a:off x="5260756" y="1106159"/>
              <a:ext cx="943685" cy="314025"/>
            </a:xfrm>
            <a:custGeom>
              <a:avLst/>
              <a:gdLst>
                <a:gd name="connsiteX0" fmla="*/ 0 w 992401"/>
                <a:gd name="connsiteY0" fmla="*/ 0 h 330236"/>
                <a:gd name="connsiteX1" fmla="*/ 992401 w 992401"/>
                <a:gd name="connsiteY1" fmla="*/ 0 h 330236"/>
                <a:gd name="connsiteX2" fmla="*/ 991880 w 992401"/>
                <a:gd name="connsiteY2" fmla="*/ 1677 h 330236"/>
                <a:gd name="connsiteX3" fmla="*/ 496200 w 992401"/>
                <a:gd name="connsiteY3" fmla="*/ 330236 h 330236"/>
                <a:gd name="connsiteX4" fmla="*/ 520 w 992401"/>
                <a:gd name="connsiteY4" fmla="*/ 1677 h 330236"/>
                <a:gd name="connsiteX5" fmla="*/ 0 w 992401"/>
                <a:gd name="connsiteY5" fmla="*/ 0 h 330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2401" h="330236">
                  <a:moveTo>
                    <a:pt x="0" y="0"/>
                  </a:moveTo>
                  <a:lnTo>
                    <a:pt x="992401" y="0"/>
                  </a:lnTo>
                  <a:lnTo>
                    <a:pt x="991880" y="1677"/>
                  </a:lnTo>
                  <a:cubicBezTo>
                    <a:pt x="910214" y="194757"/>
                    <a:pt x="719028" y="330236"/>
                    <a:pt x="496200" y="330236"/>
                  </a:cubicBezTo>
                  <a:cubicBezTo>
                    <a:pt x="273372" y="330236"/>
                    <a:pt x="82187" y="194757"/>
                    <a:pt x="520" y="1677"/>
                  </a:cubicBezTo>
                  <a:lnTo>
                    <a:pt x="0" y="0"/>
                  </a:lnTo>
                  <a:close/>
                </a:path>
              </a:pathLst>
            </a:custGeom>
            <a:solidFill>
              <a:srgbClr val="FBDA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9" name="Freeform: Shape 8">
              <a:extLst>
                <a:ext uri="{FF2B5EF4-FFF2-40B4-BE49-F238E27FC236}">
                  <a16:creationId xmlns:a16="http://schemas.microsoft.com/office/drawing/2014/main" id="{758E176B-3044-45D5-B739-F85A1DD6D4B6}"/>
                </a:ext>
              </a:extLst>
            </p:cNvPr>
            <p:cNvSpPr/>
            <p:nvPr/>
          </p:nvSpPr>
          <p:spPr>
            <a:xfrm>
              <a:off x="2125522" y="1839401"/>
              <a:ext cx="1709491" cy="497434"/>
            </a:xfrm>
            <a:custGeom>
              <a:avLst/>
              <a:gdLst>
                <a:gd name="connsiteX0" fmla="*/ 898870 w 1797740"/>
                <a:gd name="connsiteY0" fmla="*/ 0 h 523113"/>
                <a:gd name="connsiteX1" fmla="*/ 1757190 w 1797740"/>
                <a:gd name="connsiteY1" fmla="*/ 456365 h 523113"/>
                <a:gd name="connsiteX2" fmla="*/ 1797740 w 1797740"/>
                <a:gd name="connsiteY2" fmla="*/ 523113 h 523113"/>
                <a:gd name="connsiteX3" fmla="*/ 0 w 1797740"/>
                <a:gd name="connsiteY3" fmla="*/ 523113 h 523113"/>
                <a:gd name="connsiteX4" fmla="*/ 40550 w 1797740"/>
                <a:gd name="connsiteY4" fmla="*/ 456365 h 523113"/>
                <a:gd name="connsiteX5" fmla="*/ 898870 w 1797740"/>
                <a:gd name="connsiteY5" fmla="*/ 0 h 52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7740" h="523113">
                  <a:moveTo>
                    <a:pt x="898870" y="0"/>
                  </a:moveTo>
                  <a:cubicBezTo>
                    <a:pt x="1256163" y="0"/>
                    <a:pt x="1571175" y="181027"/>
                    <a:pt x="1757190" y="456365"/>
                  </a:cubicBezTo>
                  <a:lnTo>
                    <a:pt x="1797740" y="523113"/>
                  </a:lnTo>
                  <a:lnTo>
                    <a:pt x="0" y="523113"/>
                  </a:lnTo>
                  <a:lnTo>
                    <a:pt x="40550" y="456365"/>
                  </a:lnTo>
                  <a:cubicBezTo>
                    <a:pt x="226565" y="181027"/>
                    <a:pt x="541577" y="0"/>
                    <a:pt x="898870" y="0"/>
                  </a:cubicBezTo>
                  <a:close/>
                </a:path>
              </a:pathLst>
            </a:custGeom>
            <a:solidFill>
              <a:srgbClr val="FBDA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10" name="Freeform: Shape 9">
              <a:extLst>
                <a:ext uri="{FF2B5EF4-FFF2-40B4-BE49-F238E27FC236}">
                  <a16:creationId xmlns:a16="http://schemas.microsoft.com/office/drawing/2014/main" id="{BD5C8CB3-7DB3-4D01-91BC-B9FE737BF0DE}"/>
                </a:ext>
              </a:extLst>
            </p:cNvPr>
            <p:cNvSpPr/>
            <p:nvPr/>
          </p:nvSpPr>
          <p:spPr>
            <a:xfrm>
              <a:off x="1222883" y="1111103"/>
              <a:ext cx="5862990" cy="1219439"/>
            </a:xfrm>
            <a:custGeom>
              <a:avLst/>
              <a:gdLst>
                <a:gd name="connsiteX0" fmla="*/ 1531604 w 6165654"/>
                <a:gd name="connsiteY0" fmla="*/ 0 h 1282390"/>
                <a:gd name="connsiteX1" fmla="*/ 4246318 w 6165654"/>
                <a:gd name="connsiteY1" fmla="*/ 0 h 1282390"/>
                <a:gd name="connsiteX2" fmla="*/ 4246838 w 6165654"/>
                <a:gd name="connsiteY2" fmla="*/ 1677 h 1282390"/>
                <a:gd name="connsiteX3" fmla="*/ 4742518 w 6165654"/>
                <a:gd name="connsiteY3" fmla="*/ 330236 h 1282390"/>
                <a:gd name="connsiteX4" fmla="*/ 5238198 w 6165654"/>
                <a:gd name="connsiteY4" fmla="*/ 1677 h 1282390"/>
                <a:gd name="connsiteX5" fmla="*/ 5238719 w 6165654"/>
                <a:gd name="connsiteY5" fmla="*/ 0 h 1282390"/>
                <a:gd name="connsiteX6" fmla="*/ 6048341 w 6165654"/>
                <a:gd name="connsiteY6" fmla="*/ 0 h 1282390"/>
                <a:gd name="connsiteX7" fmla="*/ 6165654 w 6165654"/>
                <a:gd name="connsiteY7" fmla="*/ 117313 h 1282390"/>
                <a:gd name="connsiteX8" fmla="*/ 6165654 w 6165654"/>
                <a:gd name="connsiteY8" fmla="*/ 530261 h 1282390"/>
                <a:gd name="connsiteX9" fmla="*/ 6111080 w 6165654"/>
                <a:gd name="connsiteY9" fmla="*/ 556780 h 1282390"/>
                <a:gd name="connsiteX10" fmla="*/ 5514235 w 6165654"/>
                <a:gd name="connsiteY10" fmla="*/ 1098098 h 1282390"/>
                <a:gd name="connsiteX11" fmla="*/ 4657386 w 6165654"/>
                <a:gd name="connsiteY11" fmla="*/ 1266644 h 1282390"/>
                <a:gd name="connsiteX12" fmla="*/ 4645235 w 6165654"/>
                <a:gd name="connsiteY12" fmla="*/ 1282390 h 1282390"/>
                <a:gd name="connsiteX13" fmla="*/ 2746976 w 6165654"/>
                <a:gd name="connsiteY13" fmla="*/ 1282390 h 1282390"/>
                <a:gd name="connsiteX14" fmla="*/ 2706426 w 6165654"/>
                <a:gd name="connsiteY14" fmla="*/ 1215642 h 1282390"/>
                <a:gd name="connsiteX15" fmla="*/ 1848106 w 6165654"/>
                <a:gd name="connsiteY15" fmla="*/ 759277 h 1282390"/>
                <a:gd name="connsiteX16" fmla="*/ 989786 w 6165654"/>
                <a:gd name="connsiteY16" fmla="*/ 1215642 h 1282390"/>
                <a:gd name="connsiteX17" fmla="*/ 949236 w 6165654"/>
                <a:gd name="connsiteY17" fmla="*/ 1282390 h 1282390"/>
                <a:gd name="connsiteX18" fmla="*/ 117313 w 6165654"/>
                <a:gd name="connsiteY18" fmla="*/ 1282390 h 1282390"/>
                <a:gd name="connsiteX19" fmla="*/ 0 w 6165654"/>
                <a:gd name="connsiteY19" fmla="*/ 1165077 h 1282390"/>
                <a:gd name="connsiteX20" fmla="*/ 0 w 6165654"/>
                <a:gd name="connsiteY20" fmla="*/ 1033893 h 1282390"/>
                <a:gd name="connsiteX21" fmla="*/ 69676 w 6165654"/>
                <a:gd name="connsiteY21" fmla="*/ 1054277 h 1282390"/>
                <a:gd name="connsiteX22" fmla="*/ 779614 w 6165654"/>
                <a:gd name="connsiteY22" fmla="*/ 301082 h 1282390"/>
                <a:gd name="connsiteX23" fmla="*/ 1495746 w 6165654"/>
                <a:gd name="connsiteY23" fmla="*/ 38161 h 1282390"/>
                <a:gd name="connsiteX24" fmla="*/ 1531604 w 6165654"/>
                <a:gd name="connsiteY24" fmla="*/ 0 h 128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5654" h="1282390">
                  <a:moveTo>
                    <a:pt x="1531604" y="0"/>
                  </a:moveTo>
                  <a:lnTo>
                    <a:pt x="4246318" y="0"/>
                  </a:lnTo>
                  <a:lnTo>
                    <a:pt x="4246838" y="1677"/>
                  </a:lnTo>
                  <a:cubicBezTo>
                    <a:pt x="4328505" y="194757"/>
                    <a:pt x="4519690" y="330236"/>
                    <a:pt x="4742518" y="330236"/>
                  </a:cubicBezTo>
                  <a:cubicBezTo>
                    <a:pt x="4965346" y="330236"/>
                    <a:pt x="5156532" y="194757"/>
                    <a:pt x="5238198" y="1677"/>
                  </a:cubicBezTo>
                  <a:lnTo>
                    <a:pt x="5238719" y="0"/>
                  </a:lnTo>
                  <a:lnTo>
                    <a:pt x="6048341" y="0"/>
                  </a:lnTo>
                  <a:cubicBezTo>
                    <a:pt x="6113131" y="0"/>
                    <a:pt x="6165654" y="52523"/>
                    <a:pt x="6165654" y="117313"/>
                  </a:cubicBezTo>
                  <a:lnTo>
                    <a:pt x="6165654" y="530261"/>
                  </a:lnTo>
                  <a:lnTo>
                    <a:pt x="6111080" y="556780"/>
                  </a:lnTo>
                  <a:cubicBezTo>
                    <a:pt x="5902398" y="681045"/>
                    <a:pt x="5723674" y="1004139"/>
                    <a:pt x="5514235" y="1098098"/>
                  </a:cubicBezTo>
                  <a:cubicBezTo>
                    <a:pt x="5166768" y="1246775"/>
                    <a:pt x="4879684" y="1019880"/>
                    <a:pt x="4657386" y="1266644"/>
                  </a:cubicBezTo>
                  <a:lnTo>
                    <a:pt x="4645235" y="1282390"/>
                  </a:lnTo>
                  <a:lnTo>
                    <a:pt x="2746976" y="1282390"/>
                  </a:lnTo>
                  <a:lnTo>
                    <a:pt x="2706426" y="1215642"/>
                  </a:lnTo>
                  <a:cubicBezTo>
                    <a:pt x="2520411" y="940304"/>
                    <a:pt x="2205399" y="759277"/>
                    <a:pt x="1848106" y="759277"/>
                  </a:cubicBezTo>
                  <a:cubicBezTo>
                    <a:pt x="1490813" y="759277"/>
                    <a:pt x="1175801" y="940304"/>
                    <a:pt x="989786" y="1215642"/>
                  </a:cubicBezTo>
                  <a:lnTo>
                    <a:pt x="949236" y="1282390"/>
                  </a:lnTo>
                  <a:lnTo>
                    <a:pt x="117313" y="1282390"/>
                  </a:lnTo>
                  <a:cubicBezTo>
                    <a:pt x="52523" y="1282390"/>
                    <a:pt x="0" y="1229867"/>
                    <a:pt x="0" y="1165077"/>
                  </a:cubicBezTo>
                  <a:lnTo>
                    <a:pt x="0" y="1033893"/>
                  </a:lnTo>
                  <a:lnTo>
                    <a:pt x="69676" y="1054277"/>
                  </a:lnTo>
                  <a:cubicBezTo>
                    <a:pt x="433284" y="1116057"/>
                    <a:pt x="524993" y="497159"/>
                    <a:pt x="779614" y="301082"/>
                  </a:cubicBezTo>
                  <a:cubicBezTo>
                    <a:pt x="1039677" y="107926"/>
                    <a:pt x="1320711" y="193456"/>
                    <a:pt x="1495746" y="38161"/>
                  </a:cubicBezTo>
                  <a:lnTo>
                    <a:pt x="1531604" y="0"/>
                  </a:lnTo>
                  <a:close/>
                </a:path>
              </a:pathLst>
            </a:custGeom>
            <a:solidFill>
              <a:srgbClr val="F9CA45"/>
            </a:solidFill>
            <a:ln>
              <a:solidFill>
                <a:srgbClr val="F9CB4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66"/>
              <a:endParaRPr lang="en-PH">
                <a:solidFill>
                  <a:prstClr val="white"/>
                </a:solidFill>
              </a:endParaRPr>
            </a:p>
          </p:txBody>
        </p:sp>
        <p:sp>
          <p:nvSpPr>
            <p:cNvPr id="11" name="Freeform: Shape 10">
              <a:extLst>
                <a:ext uri="{FF2B5EF4-FFF2-40B4-BE49-F238E27FC236}">
                  <a16:creationId xmlns:a16="http://schemas.microsoft.com/office/drawing/2014/main" id="{F76FED6F-3B67-43D1-B550-32FE38E9F611}"/>
                </a:ext>
              </a:extLst>
            </p:cNvPr>
            <p:cNvSpPr/>
            <p:nvPr/>
          </p:nvSpPr>
          <p:spPr>
            <a:xfrm>
              <a:off x="6700879" y="1207107"/>
              <a:ext cx="157625" cy="157625"/>
            </a:xfrm>
            <a:custGeom>
              <a:avLst/>
              <a:gdLst>
                <a:gd name="connsiteX0" fmla="*/ 571500 w 1428750"/>
                <a:gd name="connsiteY0" fmla="*/ 1285875 h 1428750"/>
                <a:gd name="connsiteX1" fmla="*/ 714375 w 1428750"/>
                <a:gd name="connsiteY1" fmla="*/ 1428750 h 1428750"/>
                <a:gd name="connsiteX2" fmla="*/ 857250 w 1428750"/>
                <a:gd name="connsiteY2" fmla="*/ 1285875 h 1428750"/>
                <a:gd name="connsiteX3" fmla="*/ 1285875 w 1428750"/>
                <a:gd name="connsiteY3" fmla="*/ 857250 h 1428750"/>
                <a:gd name="connsiteX4" fmla="*/ 1428750 w 1428750"/>
                <a:gd name="connsiteY4" fmla="*/ 714375 h 1428750"/>
                <a:gd name="connsiteX5" fmla="*/ 1285875 w 1428750"/>
                <a:gd name="connsiteY5" fmla="*/ 571500 h 1428750"/>
                <a:gd name="connsiteX6" fmla="*/ 857250 w 1428750"/>
                <a:gd name="connsiteY6" fmla="*/ 142875 h 1428750"/>
                <a:gd name="connsiteX7" fmla="*/ 714375 w 1428750"/>
                <a:gd name="connsiteY7" fmla="*/ 0 h 1428750"/>
                <a:gd name="connsiteX8" fmla="*/ 571500 w 1428750"/>
                <a:gd name="connsiteY8" fmla="*/ 142875 h 1428750"/>
                <a:gd name="connsiteX9" fmla="*/ 142875 w 1428750"/>
                <a:gd name="connsiteY9" fmla="*/ 571500 h 1428750"/>
                <a:gd name="connsiteX10" fmla="*/ 0 w 1428750"/>
                <a:gd name="connsiteY10" fmla="*/ 714375 h 1428750"/>
                <a:gd name="connsiteX11" fmla="*/ 142875 w 1428750"/>
                <a:gd name="connsiteY11" fmla="*/ 857250 h 1428750"/>
                <a:gd name="connsiteX12" fmla="*/ 571500 w 1428750"/>
                <a:gd name="connsiteY12" fmla="*/ 1285875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8750" h="1428750">
                  <a:moveTo>
                    <a:pt x="571500" y="1285875"/>
                  </a:moveTo>
                  <a:cubicBezTo>
                    <a:pt x="571500" y="1364847"/>
                    <a:pt x="635403" y="1428750"/>
                    <a:pt x="714375" y="1428750"/>
                  </a:cubicBezTo>
                  <a:cubicBezTo>
                    <a:pt x="793347" y="1428750"/>
                    <a:pt x="857250" y="1364847"/>
                    <a:pt x="857250" y="1285875"/>
                  </a:cubicBezTo>
                  <a:cubicBezTo>
                    <a:pt x="857250" y="1049522"/>
                    <a:pt x="1049522" y="857250"/>
                    <a:pt x="1285875" y="857250"/>
                  </a:cubicBezTo>
                  <a:cubicBezTo>
                    <a:pt x="1364847" y="857250"/>
                    <a:pt x="1428750" y="793347"/>
                    <a:pt x="1428750" y="714375"/>
                  </a:cubicBezTo>
                  <a:cubicBezTo>
                    <a:pt x="1428750" y="635403"/>
                    <a:pt x="1364847" y="571500"/>
                    <a:pt x="1285875" y="571500"/>
                  </a:cubicBezTo>
                  <a:cubicBezTo>
                    <a:pt x="1049522" y="571500"/>
                    <a:pt x="857250" y="379228"/>
                    <a:pt x="857250" y="142875"/>
                  </a:cubicBezTo>
                  <a:cubicBezTo>
                    <a:pt x="857250" y="63903"/>
                    <a:pt x="793347" y="0"/>
                    <a:pt x="714375" y="0"/>
                  </a:cubicBezTo>
                  <a:cubicBezTo>
                    <a:pt x="635403" y="0"/>
                    <a:pt x="571500" y="63903"/>
                    <a:pt x="571500" y="142875"/>
                  </a:cubicBezTo>
                  <a:cubicBezTo>
                    <a:pt x="571500" y="379228"/>
                    <a:pt x="379228" y="571500"/>
                    <a:pt x="142875" y="571500"/>
                  </a:cubicBezTo>
                  <a:cubicBezTo>
                    <a:pt x="63903" y="571500"/>
                    <a:pt x="0" y="635403"/>
                    <a:pt x="0" y="714375"/>
                  </a:cubicBezTo>
                  <a:cubicBezTo>
                    <a:pt x="0" y="793347"/>
                    <a:pt x="63903" y="857250"/>
                    <a:pt x="142875" y="857250"/>
                  </a:cubicBezTo>
                  <a:cubicBezTo>
                    <a:pt x="379228" y="857250"/>
                    <a:pt x="571500" y="1049522"/>
                    <a:pt x="57150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2" name="Freeform: Shape 11">
              <a:extLst>
                <a:ext uri="{FF2B5EF4-FFF2-40B4-BE49-F238E27FC236}">
                  <a16:creationId xmlns:a16="http://schemas.microsoft.com/office/drawing/2014/main" id="{DE3E61D7-53A3-442D-9EEE-83F777CE7511}"/>
                </a:ext>
              </a:extLst>
            </p:cNvPr>
            <p:cNvSpPr/>
            <p:nvPr/>
          </p:nvSpPr>
          <p:spPr>
            <a:xfrm>
              <a:off x="2747791" y="1284572"/>
              <a:ext cx="239837" cy="239837"/>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3" name="Freeform: Shape 12">
              <a:extLst>
                <a:ext uri="{FF2B5EF4-FFF2-40B4-BE49-F238E27FC236}">
                  <a16:creationId xmlns:a16="http://schemas.microsoft.com/office/drawing/2014/main" id="{62DB7258-A433-4CC6-992E-507875ECDDD5}"/>
                </a:ext>
              </a:extLst>
            </p:cNvPr>
            <p:cNvSpPr/>
            <p:nvPr/>
          </p:nvSpPr>
          <p:spPr>
            <a:xfrm>
              <a:off x="6155672" y="1529441"/>
              <a:ext cx="426260" cy="426260"/>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4" name="Freeform: Shape 13">
              <a:extLst>
                <a:ext uri="{FF2B5EF4-FFF2-40B4-BE49-F238E27FC236}">
                  <a16:creationId xmlns:a16="http://schemas.microsoft.com/office/drawing/2014/main" id="{F4436864-AB27-445B-AB51-65A498F43C05}"/>
                </a:ext>
              </a:extLst>
            </p:cNvPr>
            <p:cNvSpPr/>
            <p:nvPr/>
          </p:nvSpPr>
          <p:spPr>
            <a:xfrm>
              <a:off x="3892215" y="2067814"/>
              <a:ext cx="221697" cy="221697"/>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5" name="Freeform: Shape 14">
              <a:extLst>
                <a:ext uri="{FF2B5EF4-FFF2-40B4-BE49-F238E27FC236}">
                  <a16:creationId xmlns:a16="http://schemas.microsoft.com/office/drawing/2014/main" id="{5A71011D-A430-4836-8C30-563365310420}"/>
                </a:ext>
              </a:extLst>
            </p:cNvPr>
            <p:cNvSpPr/>
            <p:nvPr/>
          </p:nvSpPr>
          <p:spPr>
            <a:xfrm>
              <a:off x="5473469" y="2174433"/>
              <a:ext cx="110849" cy="110849"/>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grpSp>
      <p:sp>
        <p:nvSpPr>
          <p:cNvPr id="16" name="TextBox 15">
            <a:extLst>
              <a:ext uri="{FF2B5EF4-FFF2-40B4-BE49-F238E27FC236}">
                <a16:creationId xmlns:a16="http://schemas.microsoft.com/office/drawing/2014/main" id="{D93EC67A-F91A-4CDE-86E5-3F11B45FF67A}"/>
              </a:ext>
            </a:extLst>
          </p:cNvPr>
          <p:cNvSpPr txBox="1"/>
          <p:nvPr/>
        </p:nvSpPr>
        <p:spPr>
          <a:xfrm>
            <a:off x="1460098" y="1394507"/>
            <a:ext cx="6496278" cy="1177243"/>
          </a:xfrm>
          <a:prstGeom prst="rect">
            <a:avLst/>
          </a:prstGeom>
          <a:noFill/>
        </p:spPr>
        <p:txBody>
          <a:bodyPr wrap="square" lIns="68579" tIns="34289" rIns="68579" bIns="34289" rtlCol="0">
            <a:spAutoFit/>
          </a:bodyPr>
          <a:lstStyle/>
          <a:p>
            <a:pPr algn="ctr" defTabSz="685783"/>
            <a:r>
              <a:rPr lang="en-US" sz="7200" b="1" dirty="0">
                <a:solidFill>
                  <a:prstClr val="black"/>
                </a:solidFill>
                <a:effectLst>
                  <a:outerShdw blurRad="38100" dist="38100" dir="2700000" algn="tl">
                    <a:srgbClr val="000000">
                      <a:alpha val="43137"/>
                    </a:srgbClr>
                  </a:outerShdw>
                </a:effectLst>
                <a:latin typeface=".VnBahamasB" pitchFamily="34" charset="0"/>
                <a:cs typeface="Aharoni" pitchFamily="2" charset="-79"/>
              </a:rPr>
              <a:t>Presentation</a:t>
            </a:r>
            <a:endParaRPr lang="en-US" sz="8800" b="1" dirty="0">
              <a:solidFill>
                <a:prstClr val="black"/>
              </a:solidFill>
              <a:effectLst>
                <a:outerShdw blurRad="38100" dist="38100" dir="2700000" algn="tl">
                  <a:srgbClr val="000000">
                    <a:alpha val="43137"/>
                  </a:srgbClr>
                </a:outerShdw>
              </a:effectLst>
              <a:latin typeface=".VnBahamasB" pitchFamily="34" charset="0"/>
              <a:cs typeface="Aharoni" pitchFamily="2" charset="-79"/>
            </a:endParaRPr>
          </a:p>
        </p:txBody>
      </p:sp>
      <p:sp>
        <p:nvSpPr>
          <p:cNvPr id="84" name="Rectangle: Rounded Corners 83">
            <a:extLst>
              <a:ext uri="{FF2B5EF4-FFF2-40B4-BE49-F238E27FC236}">
                <a16:creationId xmlns:a16="http://schemas.microsoft.com/office/drawing/2014/main" id="{61C1A93E-CDDE-49AC-94FD-D352B15AE463}"/>
              </a:ext>
            </a:extLst>
          </p:cNvPr>
          <p:cNvSpPr/>
          <p:nvPr/>
        </p:nvSpPr>
        <p:spPr>
          <a:xfrm>
            <a:off x="837171" y="2575984"/>
            <a:ext cx="8005826" cy="2325470"/>
          </a:xfrm>
          <a:prstGeom prst="roundRect">
            <a:avLst>
              <a:gd name="adj" fmla="val 0"/>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116" name="Rectangle: Rounded Corners 115">
            <a:extLst>
              <a:ext uri="{FF2B5EF4-FFF2-40B4-BE49-F238E27FC236}">
                <a16:creationId xmlns:a16="http://schemas.microsoft.com/office/drawing/2014/main" id="{A237D9D2-5600-40B2-BF9F-D61C45677B6B}"/>
              </a:ext>
            </a:extLst>
          </p:cNvPr>
          <p:cNvSpPr/>
          <p:nvPr/>
        </p:nvSpPr>
        <p:spPr>
          <a:xfrm>
            <a:off x="8712275" y="2789648"/>
            <a:ext cx="261599" cy="2031311"/>
          </a:xfrm>
          <a:prstGeom prst="roundRect">
            <a:avLst>
              <a:gd name="adj" fmla="val 0"/>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117" name="Rectangle: Rounded Corners 116">
            <a:extLst>
              <a:ext uri="{FF2B5EF4-FFF2-40B4-BE49-F238E27FC236}">
                <a16:creationId xmlns:a16="http://schemas.microsoft.com/office/drawing/2014/main" id="{58CBC8AC-F8D7-47B8-8D14-10662ADE341F}"/>
              </a:ext>
            </a:extLst>
          </p:cNvPr>
          <p:cNvSpPr/>
          <p:nvPr/>
        </p:nvSpPr>
        <p:spPr>
          <a:xfrm>
            <a:off x="8980274" y="2780252"/>
            <a:ext cx="167297" cy="2031311"/>
          </a:xfrm>
          <a:prstGeom prst="roundRect">
            <a:avLst>
              <a:gd name="adj" fmla="val 0"/>
            </a:avLst>
          </a:prstGeom>
          <a:solidFill>
            <a:srgbClr val="F9CA4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pic>
        <p:nvPicPr>
          <p:cNvPr id="129"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7170" y="4405304"/>
            <a:ext cx="8136703" cy="532727"/>
          </a:xfrm>
          <a:prstGeom prst="rect">
            <a:avLst/>
          </a:prstGeom>
        </p:spPr>
      </p:pic>
      <p:pic>
        <p:nvPicPr>
          <p:cNvPr id="132" name="图片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48260" y="3440195"/>
            <a:ext cx="4891672" cy="1353873"/>
          </a:xfrm>
          <a:prstGeom prst="rect">
            <a:avLst/>
          </a:prstGeom>
        </p:spPr>
      </p:pic>
      <p:pic>
        <p:nvPicPr>
          <p:cNvPr id="133"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847178" y="1332790"/>
            <a:ext cx="2300392" cy="3796697"/>
          </a:xfrm>
          <a:prstGeom prst="rect">
            <a:avLst/>
          </a:prstGeom>
        </p:spPr>
      </p:pic>
      <p:sp>
        <p:nvSpPr>
          <p:cNvPr id="95" name="Rectangle: Rounded Corners 93">
            <a:extLst>
              <a:ext uri="{FF2B5EF4-FFF2-40B4-BE49-F238E27FC236}">
                <a16:creationId xmlns:a16="http://schemas.microsoft.com/office/drawing/2014/main" id="{AA6C8773-23AB-4862-A031-D72091C745A9}"/>
              </a:ext>
            </a:extLst>
          </p:cNvPr>
          <p:cNvSpPr/>
          <p:nvPr/>
        </p:nvSpPr>
        <p:spPr>
          <a:xfrm>
            <a:off x="1273164" y="4989311"/>
            <a:ext cx="1692462" cy="166817"/>
          </a:xfrm>
          <a:prstGeom prst="roundRect">
            <a:avLst>
              <a:gd name="adj" fmla="val 0"/>
            </a:avLst>
          </a:prstGeom>
          <a:solidFill>
            <a:srgbClr val="F9CA4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96" name="Rectangle: Rounded Corners 93">
            <a:extLst>
              <a:ext uri="{FF2B5EF4-FFF2-40B4-BE49-F238E27FC236}">
                <a16:creationId xmlns:a16="http://schemas.microsoft.com/office/drawing/2014/main" id="{AA6C8773-23AB-4862-A031-D72091C745A9}"/>
              </a:ext>
            </a:extLst>
          </p:cNvPr>
          <p:cNvSpPr/>
          <p:nvPr/>
        </p:nvSpPr>
        <p:spPr>
          <a:xfrm>
            <a:off x="6263419" y="4989310"/>
            <a:ext cx="1039006" cy="140177"/>
          </a:xfrm>
          <a:prstGeom prst="roundRect">
            <a:avLst>
              <a:gd name="adj" fmla="val 0"/>
            </a:avLst>
          </a:prstGeom>
          <a:solidFill>
            <a:srgbClr val="F9CA4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a:solidFill>
                <a:prstClr val="white"/>
              </a:solidFill>
            </a:endParaRPr>
          </a:p>
        </p:txBody>
      </p:sp>
      <p:sp>
        <p:nvSpPr>
          <p:cNvPr id="98" name="TextBox 97">
            <a:extLst>
              <a:ext uri="{FF2B5EF4-FFF2-40B4-BE49-F238E27FC236}">
                <a16:creationId xmlns:a16="http://schemas.microsoft.com/office/drawing/2014/main" id="{D93EC67A-F91A-4CDE-86E5-3F11B45FF67A}"/>
              </a:ext>
            </a:extLst>
          </p:cNvPr>
          <p:cNvSpPr txBox="1"/>
          <p:nvPr/>
        </p:nvSpPr>
        <p:spPr>
          <a:xfrm>
            <a:off x="1002257" y="1345058"/>
            <a:ext cx="6496278" cy="1177243"/>
          </a:xfrm>
          <a:prstGeom prst="rect">
            <a:avLst/>
          </a:prstGeom>
          <a:noFill/>
        </p:spPr>
        <p:txBody>
          <a:bodyPr wrap="square" lIns="68579" tIns="34289" rIns="68579" bIns="34289" rtlCol="0">
            <a:spAutoFit/>
          </a:bodyPr>
          <a:lstStyle/>
          <a:p>
            <a:pPr algn="ctr" defTabSz="685783"/>
            <a:r>
              <a:rPr lang="en-US" sz="5400" b="1" dirty="0">
                <a:solidFill>
                  <a:srgbClr val="FF0000"/>
                </a:solidFill>
                <a:effectLst>
                  <a:outerShdw blurRad="38100" dist="38100" dir="2700000" algn="tl">
                    <a:srgbClr val="000000">
                      <a:alpha val="43137"/>
                    </a:srgbClr>
                  </a:outerShdw>
                </a:effectLst>
                <a:latin typeface=".VnBahamasB" pitchFamily="34" charset="0"/>
                <a:cs typeface="Aharoni" pitchFamily="2" charset="-79"/>
              </a:rPr>
              <a:t> 2. </a:t>
            </a:r>
            <a:r>
              <a:rPr lang="en-US" sz="7200" b="1" dirty="0">
                <a:solidFill>
                  <a:srgbClr val="FF0000"/>
                </a:solidFill>
                <a:effectLst>
                  <a:outerShdw blurRad="38100" dist="38100" dir="2700000" algn="tl">
                    <a:srgbClr val="000000">
                      <a:alpha val="43137"/>
                    </a:srgbClr>
                  </a:outerShdw>
                </a:effectLst>
                <a:latin typeface=".VnBahamasB" pitchFamily="34" charset="0"/>
                <a:cs typeface="Aharoni" pitchFamily="2" charset="-79"/>
              </a:rPr>
              <a:t>Presentation</a:t>
            </a:r>
            <a:endParaRPr lang="en-US" sz="8800" b="1" dirty="0">
              <a:solidFill>
                <a:srgbClr val="FF0000"/>
              </a:solidFill>
              <a:effectLst>
                <a:outerShdw blurRad="38100" dist="38100" dir="2700000" algn="tl">
                  <a:srgbClr val="000000">
                    <a:alpha val="43137"/>
                  </a:srgbClr>
                </a:outerShdw>
              </a:effectLst>
              <a:latin typeface=".VnBahamasB" pitchFamily="34" charset="0"/>
              <a:cs typeface="Aharoni" pitchFamily="2" charset="-79"/>
            </a:endParaRPr>
          </a:p>
        </p:txBody>
      </p:sp>
      <p:grpSp>
        <p:nvGrpSpPr>
          <p:cNvPr id="102" name="Group 101"/>
          <p:cNvGrpSpPr/>
          <p:nvPr/>
        </p:nvGrpSpPr>
        <p:grpSpPr>
          <a:xfrm>
            <a:off x="53644" y="3280399"/>
            <a:ext cx="651896" cy="1300388"/>
            <a:chOff x="53644" y="3280399"/>
            <a:chExt cx="651896" cy="1300388"/>
          </a:xfrm>
        </p:grpSpPr>
        <p:sp>
          <p:nvSpPr>
            <p:cNvPr id="103" name="Freeform: Shape 12">
              <a:extLst>
                <a:ext uri="{FF2B5EF4-FFF2-40B4-BE49-F238E27FC236}">
                  <a16:creationId xmlns:a16="http://schemas.microsoft.com/office/drawing/2014/main" id="{62DB7258-A433-4CC6-992E-507875ECDDD5}"/>
                </a:ext>
              </a:extLst>
            </p:cNvPr>
            <p:cNvSpPr/>
            <p:nvPr/>
          </p:nvSpPr>
          <p:spPr>
            <a:xfrm>
              <a:off x="361433" y="3280399"/>
              <a:ext cx="307789" cy="319591"/>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04" name="Freeform: Shape 12">
              <a:extLst>
                <a:ext uri="{FF2B5EF4-FFF2-40B4-BE49-F238E27FC236}">
                  <a16:creationId xmlns:a16="http://schemas.microsoft.com/office/drawing/2014/main" id="{62DB7258-A433-4CC6-992E-507875ECDDD5}"/>
                </a:ext>
              </a:extLst>
            </p:cNvPr>
            <p:cNvSpPr/>
            <p:nvPr/>
          </p:nvSpPr>
          <p:spPr>
            <a:xfrm>
              <a:off x="53644" y="3805303"/>
              <a:ext cx="461683" cy="473050"/>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sp>
          <p:nvSpPr>
            <p:cNvPr id="105" name="Freeform: Shape 12">
              <a:extLst>
                <a:ext uri="{FF2B5EF4-FFF2-40B4-BE49-F238E27FC236}">
                  <a16:creationId xmlns:a16="http://schemas.microsoft.com/office/drawing/2014/main" id="{62DB7258-A433-4CC6-992E-507875ECDDD5}"/>
                </a:ext>
              </a:extLst>
            </p:cNvPr>
            <p:cNvSpPr/>
            <p:nvPr/>
          </p:nvSpPr>
          <p:spPr>
            <a:xfrm>
              <a:off x="551646" y="4364087"/>
              <a:ext cx="153894" cy="216700"/>
            </a:xfrm>
            <a:custGeom>
              <a:avLst/>
              <a:gdLst>
                <a:gd name="connsiteX0" fmla="*/ 0 w 2581275"/>
                <a:gd name="connsiteY0" fmla="*/ 1285875 h 2581275"/>
                <a:gd name="connsiteX1" fmla="*/ 142875 w 2581275"/>
                <a:gd name="connsiteY1" fmla="*/ 1428750 h 2581275"/>
                <a:gd name="connsiteX2" fmla="*/ 1152525 w 2581275"/>
                <a:gd name="connsiteY2" fmla="*/ 2438400 h 2581275"/>
                <a:gd name="connsiteX3" fmla="*/ 1295400 w 2581275"/>
                <a:gd name="connsiteY3" fmla="*/ 2581275 h 2581275"/>
                <a:gd name="connsiteX4" fmla="*/ 1438275 w 2581275"/>
                <a:gd name="connsiteY4" fmla="*/ 2438400 h 2581275"/>
                <a:gd name="connsiteX5" fmla="*/ 2438400 w 2581275"/>
                <a:gd name="connsiteY5" fmla="*/ 1428750 h 2581275"/>
                <a:gd name="connsiteX6" fmla="*/ 2581275 w 2581275"/>
                <a:gd name="connsiteY6" fmla="*/ 1285875 h 2581275"/>
                <a:gd name="connsiteX7" fmla="*/ 2438400 w 2581275"/>
                <a:gd name="connsiteY7" fmla="*/ 1143000 h 2581275"/>
                <a:gd name="connsiteX8" fmla="*/ 1438275 w 2581275"/>
                <a:gd name="connsiteY8" fmla="*/ 142875 h 2581275"/>
                <a:gd name="connsiteX9" fmla="*/ 1295400 w 2581275"/>
                <a:gd name="connsiteY9" fmla="*/ 0 h 2581275"/>
                <a:gd name="connsiteX10" fmla="*/ 1152525 w 2581275"/>
                <a:gd name="connsiteY10" fmla="*/ 142875 h 2581275"/>
                <a:gd name="connsiteX11" fmla="*/ 142875 w 2581275"/>
                <a:gd name="connsiteY11" fmla="*/ 1143000 h 2581275"/>
                <a:gd name="connsiteX12" fmla="*/ 0 w 2581275"/>
                <a:gd name="connsiteY12" fmla="*/ 1285875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1275" h="2581275">
                  <a:moveTo>
                    <a:pt x="0" y="1285875"/>
                  </a:moveTo>
                  <a:cubicBezTo>
                    <a:pt x="0" y="1364847"/>
                    <a:pt x="63903" y="1428750"/>
                    <a:pt x="142875" y="1428750"/>
                  </a:cubicBezTo>
                  <a:cubicBezTo>
                    <a:pt x="694287" y="1428750"/>
                    <a:pt x="1152525" y="1886988"/>
                    <a:pt x="1152525" y="2438400"/>
                  </a:cubicBezTo>
                  <a:cubicBezTo>
                    <a:pt x="1152525" y="2517372"/>
                    <a:pt x="1216428" y="2581275"/>
                    <a:pt x="1295400" y="2581275"/>
                  </a:cubicBezTo>
                  <a:cubicBezTo>
                    <a:pt x="1374372" y="2581275"/>
                    <a:pt x="1438275" y="2517372"/>
                    <a:pt x="1438275" y="2438400"/>
                  </a:cubicBezTo>
                  <a:cubicBezTo>
                    <a:pt x="1438275" y="1886988"/>
                    <a:pt x="1886988" y="1428750"/>
                    <a:pt x="2438400" y="1428750"/>
                  </a:cubicBezTo>
                  <a:cubicBezTo>
                    <a:pt x="2517372" y="1428750"/>
                    <a:pt x="2581275" y="1364847"/>
                    <a:pt x="2581275" y="1285875"/>
                  </a:cubicBezTo>
                  <a:cubicBezTo>
                    <a:pt x="2581275" y="1206903"/>
                    <a:pt x="2517372" y="1143000"/>
                    <a:pt x="2438400" y="1143000"/>
                  </a:cubicBezTo>
                  <a:cubicBezTo>
                    <a:pt x="1886988" y="1143000"/>
                    <a:pt x="1438275" y="694287"/>
                    <a:pt x="1438275" y="142875"/>
                  </a:cubicBezTo>
                  <a:cubicBezTo>
                    <a:pt x="1438275" y="63903"/>
                    <a:pt x="1374372" y="0"/>
                    <a:pt x="1295400" y="0"/>
                  </a:cubicBezTo>
                  <a:cubicBezTo>
                    <a:pt x="1216428" y="0"/>
                    <a:pt x="1152525" y="63903"/>
                    <a:pt x="1152525" y="142875"/>
                  </a:cubicBezTo>
                  <a:cubicBezTo>
                    <a:pt x="1152525" y="694287"/>
                    <a:pt x="694287" y="1143000"/>
                    <a:pt x="142875" y="1143000"/>
                  </a:cubicBezTo>
                  <a:cubicBezTo>
                    <a:pt x="63903" y="1143000"/>
                    <a:pt x="0" y="1206903"/>
                    <a:pt x="0" y="1285875"/>
                  </a:cubicBezTo>
                  <a:close/>
                </a:path>
              </a:pathLst>
            </a:custGeom>
            <a:solidFill>
              <a:srgbClr val="FBDA7D"/>
            </a:solidFill>
            <a:ln w="9525" cap="flat">
              <a:noFill/>
              <a:prstDash val="solid"/>
              <a:miter/>
            </a:ln>
          </p:spPr>
          <p:txBody>
            <a:bodyPr rtlCol="0" anchor="ctr"/>
            <a:lstStyle/>
            <a:p>
              <a:pPr defTabSz="457166"/>
              <a:endParaRPr lang="en-PH">
                <a:solidFill>
                  <a:prstClr val="black"/>
                </a:solidFill>
              </a:endParaRPr>
            </a:p>
          </p:txBody>
        </p:sp>
      </p:grpSp>
      <p:pic>
        <p:nvPicPr>
          <p:cNvPr id="106" name="图片 29" descr="8b0fccb2e21d61b25266c16d7d822443"/>
          <p:cNvPicPr>
            <a:picLocks noChangeAspect="1"/>
          </p:cNvPicPr>
          <p:nvPr/>
        </p:nvPicPr>
        <p:blipFill>
          <a:blip r:embed="rId8"/>
          <a:srcRect r="3242"/>
          <a:stretch>
            <a:fillRect/>
          </a:stretch>
        </p:blipFill>
        <p:spPr>
          <a:xfrm flipH="1">
            <a:off x="722871" y="53474"/>
            <a:ext cx="1737792" cy="1090334"/>
          </a:xfrm>
          <a:prstGeom prst="rect">
            <a:avLst/>
          </a:prstGeom>
        </p:spPr>
      </p:pic>
      <p:pic>
        <p:nvPicPr>
          <p:cNvPr id="31" name="Picture 30">
            <a:extLst>
              <a:ext uri="{FF2B5EF4-FFF2-40B4-BE49-F238E27FC236}">
                <a16:creationId xmlns:a16="http://schemas.microsoft.com/office/drawing/2014/main" id="{77288C4A-6247-4C91-B74B-A38CDBD71BEE}"/>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2140091786"/>
      </p:ext>
    </p:extLst>
  </p:cSld>
  <p:clrMapOvr>
    <a:masterClrMapping/>
  </p:clrMapOvr>
  <p:transition spd="slow">
    <p:cover/>
    <p:sndAc>
      <p:stSnd>
        <p:snd r:embed="rId4"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iterate type="lt">
                                    <p:tmAbs val="80"/>
                                  </p:iterate>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2" presetClass="emph" presetSubtype="0" repeatCount="indefinite" fill="hold" nodeType="clickEffect">
                                  <p:stCondLst>
                                    <p:cond delay="0"/>
                                  </p:stCondLst>
                                  <p:childTnLst>
                                    <p:animRot by="120000">
                                      <p:cBhvr>
                                        <p:cTn id="10" dur="100" fill="hold">
                                          <p:stCondLst>
                                            <p:cond delay="0"/>
                                          </p:stCondLst>
                                        </p:cTn>
                                        <p:tgtEl>
                                          <p:spTgt spid="132"/>
                                        </p:tgtEl>
                                        <p:attrNameLst>
                                          <p:attrName>r</p:attrName>
                                        </p:attrNameLst>
                                      </p:cBhvr>
                                    </p:animRot>
                                    <p:animRot by="-240000">
                                      <p:cBhvr>
                                        <p:cTn id="11" dur="200" fill="hold">
                                          <p:stCondLst>
                                            <p:cond delay="200"/>
                                          </p:stCondLst>
                                        </p:cTn>
                                        <p:tgtEl>
                                          <p:spTgt spid="132"/>
                                        </p:tgtEl>
                                        <p:attrNameLst>
                                          <p:attrName>r</p:attrName>
                                        </p:attrNameLst>
                                      </p:cBhvr>
                                    </p:animRot>
                                    <p:animRot by="240000">
                                      <p:cBhvr>
                                        <p:cTn id="12" dur="200" fill="hold">
                                          <p:stCondLst>
                                            <p:cond delay="400"/>
                                          </p:stCondLst>
                                        </p:cTn>
                                        <p:tgtEl>
                                          <p:spTgt spid="132"/>
                                        </p:tgtEl>
                                        <p:attrNameLst>
                                          <p:attrName>r</p:attrName>
                                        </p:attrNameLst>
                                      </p:cBhvr>
                                    </p:animRot>
                                    <p:animRot by="-240000">
                                      <p:cBhvr>
                                        <p:cTn id="13" dur="200" fill="hold">
                                          <p:stCondLst>
                                            <p:cond delay="600"/>
                                          </p:stCondLst>
                                        </p:cTn>
                                        <p:tgtEl>
                                          <p:spTgt spid="132"/>
                                        </p:tgtEl>
                                        <p:attrNameLst>
                                          <p:attrName>r</p:attrName>
                                        </p:attrNameLst>
                                      </p:cBhvr>
                                    </p:animRot>
                                    <p:animRot by="120000">
                                      <p:cBhvr>
                                        <p:cTn id="14" dur="200" fill="hold">
                                          <p:stCondLst>
                                            <p:cond delay="800"/>
                                          </p:stCondLst>
                                        </p:cTn>
                                        <p:tgtEl>
                                          <p:spTgt spid="132"/>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33"/>
                                        </p:tgtEl>
                                        <p:attrNameLst>
                                          <p:attrName>style.visibility</p:attrName>
                                        </p:attrNameLst>
                                      </p:cBhvr>
                                      <p:to>
                                        <p:strVal val="visible"/>
                                      </p:to>
                                    </p:set>
                                    <p:animEffect transition="in" filter="fade">
                                      <p:cBhvr>
                                        <p:cTn id="19" dur="1000"/>
                                        <p:tgtEl>
                                          <p:spTgt spid="133"/>
                                        </p:tgtEl>
                                      </p:cBhvr>
                                    </p:animEffect>
                                    <p:anim calcmode="lin" valueType="num">
                                      <p:cBhvr>
                                        <p:cTn id="20" dur="1000" fill="hold"/>
                                        <p:tgtEl>
                                          <p:spTgt spid="133"/>
                                        </p:tgtEl>
                                        <p:attrNameLst>
                                          <p:attrName>ppt_x</p:attrName>
                                        </p:attrNameLst>
                                      </p:cBhvr>
                                      <p:tavLst>
                                        <p:tav tm="0">
                                          <p:val>
                                            <p:strVal val="#ppt_x"/>
                                          </p:val>
                                        </p:tav>
                                        <p:tav tm="100000">
                                          <p:val>
                                            <p:strVal val="#ppt_x"/>
                                          </p:val>
                                        </p:tav>
                                      </p:tavLst>
                                    </p:anim>
                                    <p:anim calcmode="lin" valueType="num">
                                      <p:cBhvr>
                                        <p:cTn id="21" dur="1000" fill="hold"/>
                                        <p:tgtEl>
                                          <p:spTgt spid="13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iterate type="lt">
                                    <p:tmAbs val="80"/>
                                  </p:iterate>
                                  <p:childTnLst>
                                    <p:set>
                                      <p:cBhvr>
                                        <p:cTn id="25" dur="1" fill="hold">
                                          <p:stCondLst>
                                            <p:cond delay="0"/>
                                          </p:stCondLst>
                                        </p:cTn>
                                        <p:tgtEl>
                                          <p:spTgt spid="9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sp>
        <p:nvSpPr>
          <p:cNvPr id="3" name="Rectangle 2">
            <a:extLst>
              <a:ext uri="{FF2B5EF4-FFF2-40B4-BE49-F238E27FC236}">
                <a16:creationId xmlns:a16="http://schemas.microsoft.com/office/drawing/2014/main" id="{B013B900-20B9-481E-8209-B1149A016411}"/>
              </a:ext>
            </a:extLst>
          </p:cNvPr>
          <p:cNvSpPr/>
          <p:nvPr/>
        </p:nvSpPr>
        <p:spPr>
          <a:xfrm>
            <a:off x="467689" y="2762916"/>
            <a:ext cx="4715305" cy="12913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2" name="Picture 1"/>
          <p:cNvPicPr>
            <a:picLocks noChangeAspect="1"/>
          </p:cNvPicPr>
          <p:nvPr/>
        </p:nvPicPr>
        <p:blipFill rotWithShape="1">
          <a:blip r:embed="rId8">
            <a:extLst>
              <a:ext uri="{28A0092B-C50C-407E-A947-70E740481C1C}">
                <a14:useLocalDpi xmlns:a14="http://schemas.microsoft.com/office/drawing/2010/main" val="0"/>
              </a:ext>
            </a:extLst>
          </a:blip>
          <a:srcRect l="9077" t="59613"/>
          <a:stretch/>
        </p:blipFill>
        <p:spPr>
          <a:xfrm>
            <a:off x="283884" y="267494"/>
            <a:ext cx="3063980" cy="1189925"/>
          </a:xfrm>
          <a:prstGeom prst="rect">
            <a:avLst/>
          </a:prstGeom>
        </p:spPr>
      </p:pic>
      <p:pic>
        <p:nvPicPr>
          <p:cNvPr id="4" name="Picture 3"/>
          <p:cNvPicPr>
            <a:picLocks noChangeAspect="1"/>
          </p:cNvPicPr>
          <p:nvPr/>
        </p:nvPicPr>
        <p:blipFill rotWithShape="1">
          <a:blip r:embed="rId9">
            <a:extLst>
              <a:ext uri="{28A0092B-C50C-407E-A947-70E740481C1C}">
                <a14:useLocalDpi xmlns:a14="http://schemas.microsoft.com/office/drawing/2010/main" val="0"/>
              </a:ext>
            </a:extLst>
          </a:blip>
          <a:srcRect l="1403"/>
          <a:stretch/>
        </p:blipFill>
        <p:spPr>
          <a:xfrm>
            <a:off x="283884" y="1707654"/>
            <a:ext cx="8573930" cy="2868232"/>
          </a:xfrm>
          <a:prstGeom prst="rect">
            <a:avLst/>
          </a:prstGeom>
        </p:spPr>
      </p:pic>
      <p:pic>
        <p:nvPicPr>
          <p:cNvPr id="22" name="Picture 21"/>
          <p:cNvPicPr>
            <a:picLocks noChangeAspect="1"/>
          </p:cNvPicPr>
          <p:nvPr/>
        </p:nvPicPr>
        <p:blipFill rotWithShape="1">
          <a:blip r:embed="rId8">
            <a:extLst>
              <a:ext uri="{28A0092B-C50C-407E-A947-70E740481C1C}">
                <a14:useLocalDpi xmlns:a14="http://schemas.microsoft.com/office/drawing/2010/main" val="0"/>
              </a:ext>
            </a:extLst>
          </a:blip>
          <a:srcRect l="2149" t="15919" r="14116" b="53511"/>
          <a:stretch/>
        </p:blipFill>
        <p:spPr>
          <a:xfrm>
            <a:off x="5508104" y="195486"/>
            <a:ext cx="2485614" cy="901893"/>
          </a:xfrm>
          <a:prstGeom prst="rect">
            <a:avLst/>
          </a:prstGeom>
        </p:spPr>
      </p:pic>
      <p:pic>
        <p:nvPicPr>
          <p:cNvPr id="9" name="Picture 8">
            <a:extLst>
              <a:ext uri="{FF2B5EF4-FFF2-40B4-BE49-F238E27FC236}">
                <a16:creationId xmlns:a16="http://schemas.microsoft.com/office/drawing/2014/main" id="{4DD58F77-DD53-444B-809C-E27756C95E36}"/>
              </a:ext>
            </a:extLst>
          </p:cNvPr>
          <p:cNvPicPr>
            <a:picLocks noChangeAspect="1"/>
          </p:cNvPicPr>
          <p:nvPr/>
        </p:nvPicPr>
        <p:blipFill>
          <a:blip r:embed="rId10"/>
          <a:stretch>
            <a:fillRect/>
          </a:stretch>
        </p:blipFill>
        <p:spPr>
          <a:xfrm rot="1816355">
            <a:off x="1866615" y="4374575"/>
            <a:ext cx="744238" cy="402621"/>
          </a:xfrm>
          <a:prstGeom prst="rect">
            <a:avLst/>
          </a:prstGeom>
        </p:spPr>
      </p:pic>
      <p:pic>
        <p:nvPicPr>
          <p:cNvPr id="10" name="Picture 9">
            <a:extLst>
              <a:ext uri="{FF2B5EF4-FFF2-40B4-BE49-F238E27FC236}">
                <a16:creationId xmlns:a16="http://schemas.microsoft.com/office/drawing/2014/main" id="{4DD58F77-DD53-444B-809C-E27756C95E36}"/>
              </a:ext>
            </a:extLst>
          </p:cNvPr>
          <p:cNvPicPr>
            <a:picLocks noChangeAspect="1"/>
          </p:cNvPicPr>
          <p:nvPr/>
        </p:nvPicPr>
        <p:blipFill>
          <a:blip r:embed="rId10"/>
          <a:stretch>
            <a:fillRect/>
          </a:stretch>
        </p:blipFill>
        <p:spPr>
          <a:xfrm rot="1816355">
            <a:off x="3182580" y="4397005"/>
            <a:ext cx="744238" cy="402621"/>
          </a:xfrm>
          <a:prstGeom prst="rect">
            <a:avLst/>
          </a:prstGeom>
        </p:spPr>
      </p:pic>
      <p:pic>
        <p:nvPicPr>
          <p:cNvPr id="11" name="Picture 10">
            <a:extLst>
              <a:ext uri="{FF2B5EF4-FFF2-40B4-BE49-F238E27FC236}">
                <a16:creationId xmlns:a16="http://schemas.microsoft.com/office/drawing/2014/main" id="{4DD58F77-DD53-444B-809C-E27756C95E36}"/>
              </a:ext>
            </a:extLst>
          </p:cNvPr>
          <p:cNvPicPr>
            <a:picLocks noChangeAspect="1"/>
          </p:cNvPicPr>
          <p:nvPr/>
        </p:nvPicPr>
        <p:blipFill>
          <a:blip r:embed="rId10"/>
          <a:stretch>
            <a:fillRect/>
          </a:stretch>
        </p:blipFill>
        <p:spPr>
          <a:xfrm rot="1816355">
            <a:off x="4810875" y="4374576"/>
            <a:ext cx="744238" cy="402621"/>
          </a:xfrm>
          <a:prstGeom prst="rect">
            <a:avLst/>
          </a:prstGeom>
        </p:spPr>
      </p:pic>
      <p:pic>
        <p:nvPicPr>
          <p:cNvPr id="12" name="Picture 11">
            <a:extLst>
              <a:ext uri="{FF2B5EF4-FFF2-40B4-BE49-F238E27FC236}">
                <a16:creationId xmlns:a16="http://schemas.microsoft.com/office/drawing/2014/main" id="{4DD58F77-DD53-444B-809C-E27756C95E36}"/>
              </a:ext>
            </a:extLst>
          </p:cNvPr>
          <p:cNvPicPr>
            <a:picLocks noChangeAspect="1"/>
          </p:cNvPicPr>
          <p:nvPr/>
        </p:nvPicPr>
        <p:blipFill>
          <a:blip r:embed="rId10"/>
          <a:stretch>
            <a:fillRect/>
          </a:stretch>
        </p:blipFill>
        <p:spPr>
          <a:xfrm rot="1816355">
            <a:off x="6638964" y="4385810"/>
            <a:ext cx="744238" cy="402621"/>
          </a:xfrm>
          <a:prstGeom prst="rect">
            <a:avLst/>
          </a:prstGeom>
        </p:spPr>
      </p:pic>
      <p:pic>
        <p:nvPicPr>
          <p:cNvPr id="13" name="Picture 12">
            <a:extLst>
              <a:ext uri="{FF2B5EF4-FFF2-40B4-BE49-F238E27FC236}">
                <a16:creationId xmlns:a16="http://schemas.microsoft.com/office/drawing/2014/main" id="{4DD58F77-DD53-444B-809C-E27756C95E36}"/>
              </a:ext>
            </a:extLst>
          </p:cNvPr>
          <p:cNvPicPr>
            <a:picLocks noChangeAspect="1"/>
          </p:cNvPicPr>
          <p:nvPr/>
        </p:nvPicPr>
        <p:blipFill>
          <a:blip r:embed="rId10"/>
          <a:stretch>
            <a:fillRect/>
          </a:stretch>
        </p:blipFill>
        <p:spPr>
          <a:xfrm rot="1816355">
            <a:off x="7935109" y="3616380"/>
            <a:ext cx="744238" cy="402621"/>
          </a:xfrm>
          <a:prstGeom prst="rect">
            <a:avLst/>
          </a:prstGeom>
        </p:spPr>
      </p:pic>
      <p:pic>
        <p:nvPicPr>
          <p:cNvPr id="15" name="1.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3131840" y="848472"/>
            <a:ext cx="304800" cy="304800"/>
          </a:xfrm>
          <a:prstGeom prst="rect">
            <a:avLst/>
          </a:prstGeom>
        </p:spPr>
      </p:pic>
      <p:pic>
        <p:nvPicPr>
          <p:cNvPr id="16" name="Picture 15">
            <a:extLst>
              <a:ext uri="{FF2B5EF4-FFF2-40B4-BE49-F238E27FC236}">
                <a16:creationId xmlns:a16="http://schemas.microsoft.com/office/drawing/2014/main" id="{4DD58F77-DD53-444B-809C-E27756C95E36}"/>
              </a:ext>
            </a:extLst>
          </p:cNvPr>
          <p:cNvPicPr>
            <a:picLocks noChangeAspect="1"/>
          </p:cNvPicPr>
          <p:nvPr/>
        </p:nvPicPr>
        <p:blipFill>
          <a:blip r:embed="rId10"/>
          <a:stretch>
            <a:fillRect/>
          </a:stretch>
        </p:blipFill>
        <p:spPr>
          <a:xfrm rot="1816355">
            <a:off x="4209069" y="2200156"/>
            <a:ext cx="744238" cy="402621"/>
          </a:xfrm>
          <a:prstGeom prst="rect">
            <a:avLst/>
          </a:prstGeom>
        </p:spPr>
      </p:pic>
      <p:pic>
        <p:nvPicPr>
          <p:cNvPr id="17" name="Picture 16">
            <a:extLst>
              <a:ext uri="{FF2B5EF4-FFF2-40B4-BE49-F238E27FC236}">
                <a16:creationId xmlns:a16="http://schemas.microsoft.com/office/drawing/2014/main" id="{77288C4A-6247-4C91-B74B-A38CDBD71BEE}"/>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1292176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5406"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1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9"/>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xit" presetSubtype="0" fill="hold" nodeType="clickEffect">
                                  <p:stCondLst>
                                    <p:cond delay="0"/>
                                  </p:stCondLst>
                                  <p:childTnLst>
                                    <p:set>
                                      <p:cBhvr>
                                        <p:cTn id="33" dur="1" fill="hold">
                                          <p:stCondLst>
                                            <p:cond delay="0"/>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xit" presetSubtype="0" fill="hold" nodeType="clickEffect">
                                  <p:stCondLst>
                                    <p:cond delay="0"/>
                                  </p:stCondLst>
                                  <p:childTnLst>
                                    <p:set>
                                      <p:cBhvr>
                                        <p:cTn id="51" dur="1" fill="hold">
                                          <p:stCondLst>
                                            <p:cond delay="0"/>
                                          </p:stCondLst>
                                        </p:cTn>
                                        <p:tgtEl>
                                          <p:spTgt spid="12"/>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nodeType="clickEffect">
                                  <p:stCondLst>
                                    <p:cond delay="0"/>
                                  </p:stCondLst>
                                  <p:childTnLst>
                                    <p:set>
                                      <p:cBhvr>
                                        <p:cTn id="60"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100000">
                <p:cTn id="61" fill="hold" display="0">
                  <p:stCondLst>
                    <p:cond delay="indefinite"/>
                  </p:stCondLst>
                  <p:endCondLst>
                    <p:cond evt="onStopAudio" delay="0">
                      <p:tgtEl>
                        <p:sldTgt/>
                      </p:tgtEl>
                    </p:cond>
                  </p:endCondLst>
                </p:cTn>
                <p:tgtEl>
                  <p:spTgt spid="1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sp>
        <p:nvSpPr>
          <p:cNvPr id="3" name="Rectangle 2">
            <a:extLst>
              <a:ext uri="{FF2B5EF4-FFF2-40B4-BE49-F238E27FC236}">
                <a16:creationId xmlns:a16="http://schemas.microsoft.com/office/drawing/2014/main" id="{B013B900-20B9-481E-8209-B1149A016411}"/>
              </a:ext>
            </a:extLst>
          </p:cNvPr>
          <p:cNvSpPr/>
          <p:nvPr/>
        </p:nvSpPr>
        <p:spPr>
          <a:xfrm>
            <a:off x="467689" y="2762916"/>
            <a:ext cx="4715305" cy="12913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2" name="Picture 1"/>
          <p:cNvPicPr>
            <a:picLocks noChangeAspect="1"/>
          </p:cNvPicPr>
          <p:nvPr/>
        </p:nvPicPr>
        <p:blipFill rotWithShape="1">
          <a:blip r:embed="rId8">
            <a:extLst>
              <a:ext uri="{28A0092B-C50C-407E-A947-70E740481C1C}">
                <a14:useLocalDpi xmlns:a14="http://schemas.microsoft.com/office/drawing/2010/main" val="0"/>
              </a:ext>
            </a:extLst>
          </a:blip>
          <a:srcRect l="9077" t="59613"/>
          <a:stretch/>
        </p:blipFill>
        <p:spPr>
          <a:xfrm>
            <a:off x="283884" y="267494"/>
            <a:ext cx="3063980" cy="1189925"/>
          </a:xfrm>
          <a:prstGeom prst="rect">
            <a:avLst/>
          </a:prstGeom>
        </p:spPr>
      </p:pic>
      <p:pic>
        <p:nvPicPr>
          <p:cNvPr id="4" name="Picture 3"/>
          <p:cNvPicPr>
            <a:picLocks noChangeAspect="1"/>
          </p:cNvPicPr>
          <p:nvPr/>
        </p:nvPicPr>
        <p:blipFill rotWithShape="1">
          <a:blip r:embed="rId9">
            <a:extLst>
              <a:ext uri="{28A0092B-C50C-407E-A947-70E740481C1C}">
                <a14:useLocalDpi xmlns:a14="http://schemas.microsoft.com/office/drawing/2010/main" val="0"/>
              </a:ext>
            </a:extLst>
          </a:blip>
          <a:srcRect l="1403"/>
          <a:stretch/>
        </p:blipFill>
        <p:spPr>
          <a:xfrm>
            <a:off x="283884" y="1707654"/>
            <a:ext cx="8573930" cy="2868232"/>
          </a:xfrm>
          <a:prstGeom prst="rect">
            <a:avLst/>
          </a:prstGeom>
        </p:spPr>
      </p:pic>
      <p:pic>
        <p:nvPicPr>
          <p:cNvPr id="5"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91670" y="2643758"/>
            <a:ext cx="1296144" cy="1772086"/>
          </a:xfrm>
          <a:prstGeom prst="rect">
            <a:avLst/>
          </a:prstGeom>
        </p:spPr>
      </p:pic>
      <p:pic>
        <p:nvPicPr>
          <p:cNvPr id="15" name="Picture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77269" y="2643758"/>
            <a:ext cx="1296144" cy="1772086"/>
          </a:xfrm>
          <a:prstGeom prst="rect">
            <a:avLst/>
          </a:prstGeom>
        </p:spPr>
      </p:pic>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79912" y="2643758"/>
            <a:ext cx="1368152" cy="1772086"/>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652120" y="2611461"/>
            <a:ext cx="1296144" cy="1772086"/>
          </a:xfrm>
          <a:prstGeom prst="rect">
            <a:avLst/>
          </a:prstGeom>
        </p:spPr>
      </p:pic>
      <p:pic>
        <p:nvPicPr>
          <p:cNvPr id="18" name="Picture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64288" y="2931790"/>
            <a:ext cx="1296144" cy="1440160"/>
          </a:xfrm>
          <a:prstGeom prst="rect">
            <a:avLst/>
          </a:prstGeom>
        </p:spPr>
      </p:pic>
      <p:pic>
        <p:nvPicPr>
          <p:cNvPr id="14" name="1.1.wav">
            <a:hlinkClick r:id="" action="ppaction://media"/>
          </p:cNvPr>
          <p:cNvPicPr>
            <a:picLocks noChangeAspect="1"/>
          </p:cNvPicPr>
          <p:nvPr>
            <a:audioFile r:link="rId2"/>
            <p:extLst>
              <p:ext uri="{DAA4B4D4-6D71-4841-9C94-3DE7FCFB9230}">
                <p14:media xmlns:p14="http://schemas.microsoft.com/office/powerpoint/2010/main" r:embed="rId3">
                  <p14:trim st="2001.0008"/>
                </p14:media>
              </p:ext>
            </p:extLst>
          </p:nvPr>
        </p:nvPicPr>
        <p:blipFill>
          <a:blip r:embed="rId11"/>
          <a:stretch>
            <a:fillRect/>
          </a:stretch>
        </p:blipFill>
        <p:spPr>
          <a:xfrm>
            <a:off x="3131840" y="848472"/>
            <a:ext cx="304800" cy="304800"/>
          </a:xfrm>
          <a:prstGeom prst="rect">
            <a:avLst/>
          </a:prstGeom>
        </p:spPr>
      </p:pic>
      <p:pic>
        <p:nvPicPr>
          <p:cNvPr id="19" name="Picture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31840" y="1851670"/>
            <a:ext cx="1328801" cy="432048"/>
          </a:xfrm>
          <a:prstGeom prst="rect">
            <a:avLst/>
          </a:prstGeom>
        </p:spPr>
      </p:pic>
      <p:pic>
        <p:nvPicPr>
          <p:cNvPr id="20" name="Picture 19"/>
          <p:cNvPicPr>
            <a:picLocks noChangeAspect="1"/>
          </p:cNvPicPr>
          <p:nvPr/>
        </p:nvPicPr>
        <p:blipFill rotWithShape="1">
          <a:blip r:embed="rId8">
            <a:extLst>
              <a:ext uri="{28A0092B-C50C-407E-A947-70E740481C1C}">
                <a14:useLocalDpi xmlns:a14="http://schemas.microsoft.com/office/drawing/2010/main" val="0"/>
              </a:ext>
            </a:extLst>
          </a:blip>
          <a:srcRect l="2149" t="15919" r="14116" b="53511"/>
          <a:stretch/>
        </p:blipFill>
        <p:spPr>
          <a:xfrm>
            <a:off x="5508104" y="195486"/>
            <a:ext cx="2485614" cy="901893"/>
          </a:xfrm>
          <a:prstGeom prst="rect">
            <a:avLst/>
          </a:prstGeom>
        </p:spPr>
      </p:pic>
      <p:pic>
        <p:nvPicPr>
          <p:cNvPr id="21" name="Picture 20">
            <a:extLst>
              <a:ext uri="{FF2B5EF4-FFF2-40B4-BE49-F238E27FC236}">
                <a16:creationId xmlns:a16="http://schemas.microsoft.com/office/drawing/2014/main" id="{77288C4A-6247-4C91-B74B-A38CDBD71BEE}"/>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4056599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3405" fill="hold"/>
                                        <p:tgtEl>
                                          <p:spTgt spid="14"/>
                                        </p:tgtEl>
                                      </p:cBhvr>
                                    </p:cmd>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19"/>
                                        </p:tgtEl>
                                      </p:cBhvr>
                                    </p:animEffect>
                                    <p:set>
                                      <p:cBhvr>
                                        <p:cTn id="11" dur="1" fill="hold">
                                          <p:stCondLst>
                                            <p:cond delay="499"/>
                                          </p:stCondLst>
                                        </p:cTn>
                                        <p:tgtEl>
                                          <p:spTgt spid="19"/>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5"/>
                                        </p:tgtEl>
                                      </p:cBhvr>
                                    </p:animEffect>
                                    <p:set>
                                      <p:cBhvr>
                                        <p:cTn id="16" dur="1" fill="hold">
                                          <p:stCondLst>
                                            <p:cond delay="499"/>
                                          </p:stCondLst>
                                        </p:cTn>
                                        <p:tgtEl>
                                          <p:spTgt spid="5"/>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15"/>
                                        </p:tgtEl>
                                      </p:cBhvr>
                                    </p:animEffect>
                                    <p:set>
                                      <p:cBhvr>
                                        <p:cTn id="21" dur="1" fill="hold">
                                          <p:stCondLst>
                                            <p:cond delay="499"/>
                                          </p:stCondLst>
                                        </p:cTn>
                                        <p:tgtEl>
                                          <p:spTgt spid="15"/>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16"/>
                                        </p:tgtEl>
                                      </p:cBhvr>
                                    </p:animEffect>
                                    <p:set>
                                      <p:cBhvr>
                                        <p:cTn id="26" dur="1" fill="hold">
                                          <p:stCondLst>
                                            <p:cond delay="499"/>
                                          </p:stCondLst>
                                        </p:cTn>
                                        <p:tgtEl>
                                          <p:spTgt spid="1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17"/>
                                        </p:tgtEl>
                                      </p:cBhvr>
                                    </p:animEffect>
                                    <p:set>
                                      <p:cBhvr>
                                        <p:cTn id="31" dur="1" fill="hold">
                                          <p:stCondLst>
                                            <p:cond delay="499"/>
                                          </p:stCondLst>
                                        </p:cTn>
                                        <p:tgtEl>
                                          <p:spTgt spid="1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100000">
                <p:cTn id="37" fill="hold" display="0">
                  <p:stCondLst>
                    <p:cond delay="indefinite"/>
                  </p:stCondLst>
                  <p:endCondLst>
                    <p:cond evt="onStopAudio" delay="0">
                      <p:tgtEl>
                        <p:sldTgt/>
                      </p:tgtEl>
                    </p:cond>
                  </p:endCondLst>
                </p:cTn>
                <p:tgtEl>
                  <p:spTgt spid="1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9C122C4E-BD17-4726-9900-9667A141DB3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863600 h 5143500"/>
              <a:gd name="connsiteX3" fmla="*/ 8985114 w 9144000"/>
              <a:gd name="connsiteY3" fmla="*/ 863600 h 5143500"/>
              <a:gd name="connsiteX4" fmla="*/ 8985114 w 9144000"/>
              <a:gd name="connsiteY4" fmla="*/ 4300975 h 5143500"/>
              <a:gd name="connsiteX5" fmla="*/ 9144000 w 9144000"/>
              <a:gd name="connsiteY5" fmla="*/ 4300975 h 5143500"/>
              <a:gd name="connsiteX6" fmla="*/ 9144000 w 9144000"/>
              <a:gd name="connsiteY6" fmla="*/ 5143500 h 5143500"/>
              <a:gd name="connsiteX7" fmla="*/ 0 w 9144000"/>
              <a:gd name="connsiteY7" fmla="*/ 5143500 h 5143500"/>
              <a:gd name="connsiteX8" fmla="*/ 0 w 9144000"/>
              <a:gd name="connsiteY8"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143500">
                <a:moveTo>
                  <a:pt x="0" y="0"/>
                </a:moveTo>
                <a:lnTo>
                  <a:pt x="9144000" y="0"/>
                </a:lnTo>
                <a:lnTo>
                  <a:pt x="9144000" y="863600"/>
                </a:lnTo>
                <a:lnTo>
                  <a:pt x="8985114" y="863600"/>
                </a:lnTo>
                <a:lnTo>
                  <a:pt x="8985114" y="4300975"/>
                </a:lnTo>
                <a:lnTo>
                  <a:pt x="9144000" y="4300975"/>
                </a:lnTo>
                <a:lnTo>
                  <a:pt x="9144000" y="5143500"/>
                </a:lnTo>
                <a:lnTo>
                  <a:pt x="0" y="5143500"/>
                </a:lnTo>
                <a:lnTo>
                  <a:pt x="0" y="0"/>
                </a:lnTo>
                <a:close/>
              </a:path>
            </a:pathLst>
          </a:custGeom>
        </p:spPr>
      </p:pic>
      <p:sp>
        <p:nvSpPr>
          <p:cNvPr id="40" name="White background">
            <a:extLst>
              <a:ext uri="{FF2B5EF4-FFF2-40B4-BE49-F238E27FC236}">
                <a16:creationId xmlns:a16="http://schemas.microsoft.com/office/drawing/2014/main" id="{4BA3590E-2E0D-4CBC-9802-A3015F61CCD9}"/>
              </a:ext>
            </a:extLst>
          </p:cNvPr>
          <p:cNvSpPr/>
          <p:nvPr/>
        </p:nvSpPr>
        <p:spPr>
          <a:xfrm>
            <a:off x="158886" y="183734"/>
            <a:ext cx="8826228" cy="4776031"/>
          </a:xfrm>
          <a:prstGeom prst="roundRect">
            <a:avLst>
              <a:gd name="adj" fmla="val 449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457166"/>
            <a:endParaRPr lang="en-PH">
              <a:solidFill>
                <a:prstClr val="white"/>
              </a:solidFill>
            </a:endParaRPr>
          </a:p>
        </p:txBody>
      </p:sp>
      <p:sp>
        <p:nvSpPr>
          <p:cNvPr id="3" name="Rectangle 2">
            <a:extLst>
              <a:ext uri="{FF2B5EF4-FFF2-40B4-BE49-F238E27FC236}">
                <a16:creationId xmlns:a16="http://schemas.microsoft.com/office/drawing/2014/main" id="{B013B900-20B9-481E-8209-B1149A016411}"/>
              </a:ext>
            </a:extLst>
          </p:cNvPr>
          <p:cNvSpPr/>
          <p:nvPr/>
        </p:nvSpPr>
        <p:spPr>
          <a:xfrm>
            <a:off x="467689" y="2762916"/>
            <a:ext cx="4715305" cy="12913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PH">
              <a:solidFill>
                <a:prstClr val="white"/>
              </a:solidFill>
            </a:endParaRPr>
          </a:p>
        </p:txBody>
      </p:sp>
      <p:pic>
        <p:nvPicPr>
          <p:cNvPr id="43" name="Do not delete">
            <a:extLst>
              <a:ext uri="{FF2B5EF4-FFF2-40B4-BE49-F238E27FC236}">
                <a16:creationId xmlns:a16="http://schemas.microsoft.com/office/drawing/2014/main" id="{9CCC8496-959C-4E39-B3AC-0B954F7CE8A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l="98262" t="16790" b="16380"/>
          <a:stretch/>
        </p:blipFill>
        <p:spPr>
          <a:xfrm>
            <a:off x="8985114" y="863603"/>
            <a:ext cx="158886" cy="3437375"/>
          </a:xfrm>
          <a:custGeom>
            <a:avLst/>
            <a:gdLst>
              <a:gd name="connsiteX0" fmla="*/ 0 w 158886"/>
              <a:gd name="connsiteY0" fmla="*/ 0 h 3437375"/>
              <a:gd name="connsiteX1" fmla="*/ 158886 w 158886"/>
              <a:gd name="connsiteY1" fmla="*/ 0 h 3437375"/>
              <a:gd name="connsiteX2" fmla="*/ 158886 w 158886"/>
              <a:gd name="connsiteY2" fmla="*/ 3437375 h 3437375"/>
              <a:gd name="connsiteX3" fmla="*/ 0 w 158886"/>
              <a:gd name="connsiteY3" fmla="*/ 3437375 h 3437375"/>
              <a:gd name="connsiteX4" fmla="*/ 0 w 158886"/>
              <a:gd name="connsiteY4" fmla="*/ 0 h 3437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86" h="3437375">
                <a:moveTo>
                  <a:pt x="0" y="0"/>
                </a:moveTo>
                <a:lnTo>
                  <a:pt x="158886" y="0"/>
                </a:lnTo>
                <a:lnTo>
                  <a:pt x="158886" y="3437375"/>
                </a:lnTo>
                <a:lnTo>
                  <a:pt x="0" y="3437375"/>
                </a:lnTo>
                <a:lnTo>
                  <a:pt x="0" y="0"/>
                </a:lnTo>
                <a:close/>
              </a:path>
            </a:pathLst>
          </a:custGeom>
        </p:spPr>
      </p:pic>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l="9077" t="59613"/>
          <a:stretch/>
        </p:blipFill>
        <p:spPr>
          <a:xfrm>
            <a:off x="283884" y="267494"/>
            <a:ext cx="3063980" cy="1189925"/>
          </a:xfrm>
          <a:prstGeom prst="rect">
            <a:avLst/>
          </a:prstGeom>
        </p:spPr>
      </p:pic>
      <p:pic>
        <p:nvPicPr>
          <p:cNvPr id="4" name="Picture 3"/>
          <p:cNvPicPr>
            <a:picLocks noChangeAspect="1"/>
          </p:cNvPicPr>
          <p:nvPr/>
        </p:nvPicPr>
        <p:blipFill rotWithShape="1">
          <a:blip r:embed="rId7">
            <a:extLst>
              <a:ext uri="{28A0092B-C50C-407E-A947-70E740481C1C}">
                <a14:useLocalDpi xmlns:a14="http://schemas.microsoft.com/office/drawing/2010/main" val="0"/>
              </a:ext>
            </a:extLst>
          </a:blip>
          <a:srcRect l="1403"/>
          <a:stretch/>
        </p:blipFill>
        <p:spPr>
          <a:xfrm>
            <a:off x="283884" y="1707654"/>
            <a:ext cx="8573930" cy="2868232"/>
          </a:xfrm>
          <a:prstGeom prst="rect">
            <a:avLst/>
          </a:prstGeom>
        </p:spPr>
      </p:pic>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1670" y="2643758"/>
            <a:ext cx="1296144" cy="1772086"/>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77269" y="2643758"/>
            <a:ext cx="1296144" cy="1772086"/>
          </a:xfrm>
          <a:prstGeom prst="rect">
            <a:avLst/>
          </a:prstGeom>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79912" y="2643758"/>
            <a:ext cx="1368152" cy="1772086"/>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52120" y="2611461"/>
            <a:ext cx="1296144" cy="1772086"/>
          </a:xfrm>
          <a:prstGeom prst="rect">
            <a:avLst/>
          </a:prstGeom>
        </p:spPr>
      </p:pic>
      <p:pic>
        <p:nvPicPr>
          <p:cNvPr id="18" name="Picture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64288" y="2762916"/>
            <a:ext cx="1296144" cy="1609034"/>
          </a:xfrm>
          <a:prstGeom prst="rect">
            <a:avLst/>
          </a:prstGeom>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31840" y="1851670"/>
            <a:ext cx="1328801" cy="432048"/>
          </a:xfrm>
          <a:prstGeom prst="rect">
            <a:avLst/>
          </a:prstGeom>
        </p:spPr>
      </p:pic>
      <p:pic>
        <p:nvPicPr>
          <p:cNvPr id="19" name="Picture 18"/>
          <p:cNvPicPr>
            <a:picLocks noChangeAspect="1"/>
          </p:cNvPicPr>
          <p:nvPr/>
        </p:nvPicPr>
        <p:blipFill rotWithShape="1">
          <a:blip r:embed="rId6">
            <a:extLst>
              <a:ext uri="{28A0092B-C50C-407E-A947-70E740481C1C}">
                <a14:useLocalDpi xmlns:a14="http://schemas.microsoft.com/office/drawing/2010/main" val="0"/>
              </a:ext>
            </a:extLst>
          </a:blip>
          <a:srcRect l="2149" t="15919" r="14116" b="53511"/>
          <a:stretch/>
        </p:blipFill>
        <p:spPr>
          <a:xfrm>
            <a:off x="5508104" y="195486"/>
            <a:ext cx="2485614" cy="901893"/>
          </a:xfrm>
          <a:prstGeom prst="rect">
            <a:avLst/>
          </a:prstGeom>
        </p:spPr>
      </p:pic>
      <p:pic>
        <p:nvPicPr>
          <p:cNvPr id="20" name="Picture 19">
            <a:extLst>
              <a:ext uri="{FF2B5EF4-FFF2-40B4-BE49-F238E27FC236}">
                <a16:creationId xmlns:a16="http://schemas.microsoft.com/office/drawing/2014/main" id="{77288C4A-6247-4C91-B74B-A38CDBD71BEE}"/>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7956376" y="123478"/>
            <a:ext cx="1072451" cy="514220"/>
          </a:xfrm>
          <a:prstGeom prst="rect">
            <a:avLst/>
          </a:prstGeom>
        </p:spPr>
      </p:pic>
    </p:spTree>
    <p:custDataLst>
      <p:tags r:id="rId1"/>
    </p:custDataLst>
    <p:extLst>
      <p:ext uri="{BB962C8B-B14F-4D97-AF65-F5344CB8AC3E}">
        <p14:creationId xmlns:p14="http://schemas.microsoft.com/office/powerpoint/2010/main" val="2405901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COURSE_TITLE" val="10.Unit 1-lesson 1-period 1"/>
  <p:tag name="ISPRING_PLAYERS_CUSTOMIZATION_2" val="UEsDBBQAAgAIAOOGAlPDxJh2RwMAAOEJAAAUAAAAdW5pdmVyc2FsL3BsYXllci54bWytVltv0zAUfu6k/YfI74tbCmyrkiFAqngANKnc3io3OU1MEzvYzrLu13Pi3ENamESlVsnx+T6fy+fjem8e08R5AKW5FD5ZuHPigAhkyEXkk69f1lc35M3d5YWXJewIyuGhT3LBSwBLiBOCDhTPDILvmYl90jO4yEycTHGpuDn6ZDlH7nan5YJcXszQRWifxMZkK0qLonC5RoSItEzykkS7gUxppkCDMKBoFQZxGuzK/B2N31QKao4Z6B4yM8/fuCZpOR41H5AUS1eqiL6Yzxf0x6ePmyCGlF1xoQ0TARAHKzmzpdyx4PBJhnkCurTNvCrIDRhTBmFtM8+s+OJGOFoFPqkctilozSLQbiIiQlu/hrMhqDCNdctEuBXsgUeszG2ray/boo5Ex1KZIDc1+gDHnWQq3Lb2nr9HJyL29gnTcc2nB7lY/gOvk7F+2/J9MhabUb5LuI5xqQ/prNNJ0OGuXmprbGX7tZHtumQijoJfOVcQ2tdv7QmYL0i1YStzG6eriwAX8GnNAiPV8T3CULq1bNxWKW6lFNeCWg633X3TUZAm2z0wkytoSjXzHngI8jNTyvbrzqgcPDoy1lg6BHu0SrluUtcQLzZp8uofelP6jVrzU5/rjAX8j8Z8QKK2JlyE8Ljm6GMgxZoawGKXNtdkiVvu2cWk813aO0wDU3cSsCmYiGOYigDPfsgMo52dnoKCYhpdglyNsL2Fk+CYR3GCXzPJMF49SZMydZhk6C2cBCcyOExAW/NJ4E7JAjPUeZbhAPizeH+utx2h45aMdNmK0aMT49ALcm1kyp+s0gdz0qyspM+c3ssL59SnAb3NeAu5np9DjCbBIK5mLuzPEeBceOBQbAY8V7XVzXCIT8z68mk04EvTfTljmulcGrZZZRnPcTB5Vnk15zjPRj4h7FmemPf9hIaXh4WOEp6+N6a4vuNZlcWGP4FT8LD8a7BYYqmdGEq9++T1zbLHgFrEyTjY3ppO7biXoqmD61L7Vv3adjQ3VK2VSmanJOXVvagw1Tx4h3KMlMxFOBKAbVhNrxOcx28VMCeBPWa0eIHHQ2Y+eYkPdc63r267lK8Xtw3WxnVfbVzF8ozrqA64kx+tD1KbiFfPNXz8DVBLAwQUAAIACADodr5UyqMDbmwGAAAoGQAAHQAAAHVuaXZlcnNhbC9jb21tb25fbWVzc2FnZXMubG5nrVnbbuM2EH0vsP9AGAjQAtvsboFdFEXiBS0zthBZ1Ep0vGlRCIxF20Qk0dXFifvUr+mH9Us6pGTH3gskOQGSIJIxZ4bDM2eG9MXHxyRGG5HlUqWXvXfnb3tIpHMVyXR52Zuyq59/7aG84GnEY5WKy16qeuhj/9UPFzFPlyVfCvj/1Q8IXSQiz+Ex7+unp2cko8ueNwixZZEgsAcOCbFv49DBA+KEA2xdh4yGAzKy3V5/pFABPyuB7sRSpikEgdTCvMhjGYmLNzVqNyeUMToJPewSp9cfqKJQCRrw7DQ0F9/YI8xs6oaDKQC7Qa/v8o1c8gJSiO5KgE/z07ADwpjtjgARz+dgIO9kLIstCkRRQC5ORXXsIen1g9MzyKi3Sx9T6665mw5tCmnz/SprBhJWWEZSoZRnmUlcB0DPwbfEDwOLAKiGpiwMpp5HfUaGEKFmi0zKuNoQmaNUFSgv12uVFSJCMjWE4kcZTlSn3ATXthuCe7O++rXt2Ow2nFCda1ZmKQLnL+bEpf4EO0foi8ULwHs+CYjLIJ3emDLa63uZyEVaiAytV6pQXfA0zUI3pFehRacuqxmHzj5NSWB23p1OBsQ/0yV9xiiD9ew+Cs46OLoBP98g1A04O41QMwwJmGD/usqJ5RN4MQxnNhv3+lYmuKbNgyxWSAbrTIuS2PC4rPhVa2eTu53SYc+rdWMX94DP75usLTqB+rsNHToCsbRHEJZK1jzdIkct1Y+/fPjw+O79h586wQRAKOcYCBmk929bALnMp04lCqFLPsNu67/d7OiUObYLhK7/6WYN1L0BvsLfRrup7wPJa4bagVEMnQuHGMW4VSVa8Y3QzWcjxYPRBygCmdV9R38wV/AiLRsrbEgnGEgEdcV829IEhUJQWbZ9XclOWaxUBu5yFMmc38VALe1Ts0p/vq7qr+KW0lIFAhaphMv0vNn1zHUoHhqSTYDdeKTVYr8oQDqCN5Te6LJ5DS4e0ljxCC0yAYA0QHy9juW8FtGa917Mt41R+HgGTQzITp0A9Gu4e9PrkzRCw4zrxXZE8XFAfADIeC6yE2xDw3VjjnAcd0MY26OxA79MhzCWy1UMv0XXODwCTPBEo1LUcoyDYEb9oU6aVmOO1jzPH1QWHbH0cD+bgG3XolAIFjsA181yDwz8kDD7ZZmYF81gECU2/K7rCpYKBAyZEQNdUkmZF1A2yToWhTDRSr0UPq8GJbFQUF+xgNnJcB+8m2JrpLmDp641DgdsL6EOL9P5qqUdFOc36+OwGkqgySHnG2Oq0WDW/AzqAmJIu1jQa9DA6y4WtwSGRPjTZHMwrYLu7URpJ3pzrjUm3taDhGbTRqoyhzc6JSBNZkfy825uAgJ93WU2dr6jrRXqbhJbyo2AOLJIZI2OQO4tMtRF9Wlq/x5eYdsxnfpL6vGtmfp4tOHpXB8n5lzv6RY+i2RkPtO0N/7/KuXfiBe11J/VXcIdks9nXeM5aizfqQheFCJZF02udcLq8E+JQpf4d0Nos/TT/O+H8hfZmYMx/tn7c3Rc6LJHjUE8M1Ptd+ulI6knfwIDi26OMGPE7a3G2u3AprojNp87nuxs9+romGGnC9Xe2qU1gKvQqRjBGHJsIg9g1EmgC7W3NWePw/DNqaO9/YwMAptB15mJu1wWjZ5NPbfur6acT2+sBzPrUbNhNnPI0S0HQMYygfijFpjTCdlloGoRRyuZqTKOTPnH8t60CchtmYivp+FFphLzNub5jv5Vm/r4nCiqxfmVU6/DPLWv4Nb7c1DAp+9SQLAPY4yFXUvPPpau9rilEZSPToXDgt3oBHWU8GK+gna8UGUatQSqjmBDcoUBrF5zIHjWPIXVAF+EUb1F9dvfOoHoiQ5ElOzB/nBVIfI/O4PoZewxqsuLQjwWzUDTgWFRENKrK5jkFosmC4YHxyGbhzZW9VF5Z9fy5MxsYP+LHEl51RQTlcCr82a/TF/YGbJgxrA1nkD9BabcVJnB0NkFYUc3i059ONLVlWsBEAwQTBaxQOSR63rrgqovfkCZzSGt15/w7B5knSkVd4rNbKAup6Lbmp7uQMoilmmnyJ/XVPWCme2FeDg0F0KQSTjv31czRAQHznl9MxSrZWswa4xd6Bpf4IlIFl0BfUL2Fz76UsNcIDiK628m/vvn3yb76pKw1mSQver5SfQ2X/ft/VNuvtO4eHPwFcf/UEsDBBQAAgAIAOh2vlQVHmAbowAAAH8BAAAuAAAAdW5pdmVyc2FsL3BsYXliYWNrX2FuZF9uYXZpZ2F0aW9uX3NldHRpbmdzLnhtbHWQQQqDMBBF957CGwhdh0DXpUWoFxhxlECSCZlR8PZNRG1p02Xe+z/DjGIUMX5iXdW1glnoKRBFS5xRNe93tgwLXr1xIIZ8woK850omNyxRaCMyetmUHsFyyv/wY3hrYT0/4iNeMOVCZxzqS6mwmVzysJhpY90aUI8R04AvmHPoobd4w7UniMPjDOwb/9W5mzabHd5pQB0iuSCq+UBVutdx9BdQSwMEFAACAAgA6Ha+VKenV+h8BAAAbxcAACcAAAB1bml2ZXJzYWwvZmxhc2hfcHVibGlzaGluZ19zZXR0aW5ncy54bWzlWN1u2zYUvvdTEBp6WStpkzUNZAeZLSNGHTuz1K7BMAS0RFtcKFIlKbvu1Z5mD7Yn2aHoOHbitHRWD2l7ETgiz/nO4Xd+eKTg5GPO0JRIRQVvePv1PQ8RnoiU8knDext3nh95SGnMU8wEJw2PCw+dNGtBUY4YVVlEtAZRhQCGq+NCN7xM6+LY92ezWZ2qQppdwUoN+KqeiNwvJFGEayL9guE5/Oh5QZS3QHAAgL9c8IVas1ZDKLBI5yItGUE0Bc85NYfCrMOwyjzfio1wcj2RouRpSzAhkZyMGt5PrbC93355I2Oh2jQn3HCimrBolvUxTlNqvMAsop8IygidZODu4YGHZjTVWcN7cWBQQNq/j1Jh26Njg9ISwAHXC/icaJxije2jtafJR61uFuxSOuc4p0kMO8icv+G146uo122HV/1BHEZXZ/F5z/qwhVIcvo+3UIq7cS/cRt4V/uzyIhz2uv03V/Fg0Iu7F7dawOgaIYG/zlgAzIpSJmRJWKCzMh9xTBnk6B0aFdGQ5QzLCYlFh0IQx5gp4qE/CzL5tcSM6jkUwx4UwzUhxakqSKKHJmwNT8uSeLdwFhAcg1jepsTrZUq8Olo7um+t3x5ro5cB1honGSQPrFWuBf7q0o0YNWWEE02nkJjkziHHJWNRWRRC6qZxurK9urj04QGYYCz4GnPmGY0ES5d8kXxE0j7OyUrFRdeUd0By30NjiDEDJgcF4SjCHKqcamA3WQKocqQ01VV1dxbSp5JihgAP2hBB59E9tpMMS7UW1GVgTW0lzd/7QhP1h2XbLj0oGjEKVkxqOcmHPEVtiWfQlVzELwh3ETuDvGEmd4h0ckJitYUkOmXMRfg3UbIUzUWJGL0GTgSCqipz+C8jaLV3obEUebUK3VUjVVE4pWRG0hMXQ5dgIi9BE1p5wYi2Fj6U9BMakbGQgEvwFCiGdaosfn0r4AIrdQuKb3x8ZjtSt98O3z8zB8TpFPNkS3AoRZIXeif4eI640Dd6QEeCS4igCUpK02rP5Wz1x4dh2Q0gzl8pGmv4iuYlw18TfknICvQOQ74bK9sE/oseOJvN8LQqdFO8FTSUOIWQWEzYSKCTU764PRwAE8yR4GyOcAKXsTJtY0pFqWDFNggLrR7vodWHNK2eJnDrgEWZEukEubf/4uXB4c+vjl4f1/1//vr7+WeVFmPKBcPGnJ1TWg/OQW5ad6ahLyh9Zia6p9sRMjeJmt4zunnOc1Dv9uNweNqKu++68eUGgIq9+/dx4JtZYfPoUA1QT3VyiMLTYesMDcPobS+Ojl0yqi+geHWSQU6OzauF01gwDN85YQPhToUSRk5wAxepwRsXqaEdDS5WxgInF6DVT2zrgmbPaE4h4b6JwnWqoUfV/LdRt/955LeFv6O6JVgm2c7y6MforLsM0HdM+9N+F/6eX1jPsbwmEsVCMOV0s5WaUU7+1zaxnnBReN79ZdBr/wAt+YkyaJ+WnxHXvhsG/sYvtGYnp5zmQKt5+Vh+1m0eHuwF/uatWg3Q1j+SN2v/AlBLAwQUAAIACADodr5UvOlThncDAADoDAAAIQAAAHVuaXZlcnNhbC9mbGFzaF9za2luX3NldHRpbmdzLnhtbJVXXW/aMBR9769A7L2swMYqBSS+JlXr2mpF9NkhF7Bw7Mh26Niv33XsJA4kDW1Uqb7nHPt++VoN1IHyzhGkooKPu/3u5KbTCTaplMD1CuKEEQ0dTmIYd9/eBt2exQUT8hW0pnynjCW3dWg07oap1oLfbgTXuMktFzImrDv58jP7CXoZs00l0KdrNVuygfKYb/0fs8VVEnfGcDZazO+bBBsRJ4SfHsVO3IZkc9hJkfLIuDYwX5Nsf0pAMsoPrR4xqvSDhrji0/Ju2V/2r5MkEpQC49L9Ytqffm9VMRICK6IfDX8Mp1dqyqM+LsyZ7EgV1Zls1B8NRsMmWUJ2UE3yfLm4Wwya+Rx3r1blQ7+sQMNf3Ro5dv4J5Kc2F0mafKZHEil2JqFnmpH5WjVMkAivHwoW9+ZrFZiAzEGtDakYjbAMQka2Fb+ar4nclEv3pz8kAnO3pWAvpghn08N0SMhgsiVMQdDLlxZUe/H+nGq8TQXBN5WkFwzxhaSqQiuNJfEPvFMe+SxnKSlrwdIY5tZln1kFSsF8Pstmi88tbJ6PEo6XRM9aUp8wt5dUz1pSX03Nnjk7XfLPISvK22JGXE1bioAwcILLImv5MofNWY/muiv/dGfJSbGIYJI12IrGYMoX9DKb9ap34VbAyZHuiMbn6bfhhacsHhX0zgDXc/UdFmiqGdQ13kakUqEzCK+r4dcgVmKfEDXVj7DVObtqLAtj3o1KPsy62vNaphct77Yr8mbXHY2vyrgbE3kAuRKCqW7H6fAm4jb2fb5UmLmNryrIB74VniZzrEnEhQZ1LVnYy3ilP0RrstnH6FLjAUVKbWXrCxi4Y+sqy9M4BLnEhqCgXJKrNsvb092e4a9eU3iHqCpoAK1S73E7TijL2Z7BdQAQudk71C0sEqdMUwZHYA71DFnATZEFCtu/Ll7TXdWe9CxXNaQbRGWnnE0oD6gRrNEvkYd6CVwx5zUJVRZZZaa0Tf58WJpu9Y63a9dKlZ0Rr0shFquST5Jq8aqJ1G7Tcu2CJ0eYchpnIwgB7/gaxGqYEInLSwbmQV3YSxfM81VsVozWGqRJYgbtpF8nyZDzKbvCCzrZSgB/wmbGG+8V+AWnUBAZPRUUF3sjbNUYIz6e2cDGUR8nOuh5JlscvyYx5dT8izJPlRYx/ZfttXQvj7s4H1FucD/EJv8BUEsDBBQAAgAIAOh2vlQX293YdwQAAPkWAAAmAAAAdW5pdmVyc2FsL2h0bWxfcHVibGlzaGluZ19zZXR0aW5ncy54bWzdWFFT2zgQfudXaHzTx8bQ0itlnDBcYoZMQ5KL3V6ZmxtGsZVYhyy5kpw0fbpfcz/sfsmtrCQkEKjCkHboAwNe73672t1vtTg4+ZIzNCFSUcHr3kFt30OEJyKlfFz3PsRnL488pDTmKWaCk7rHhYdOGntBUQ4ZVVlEtAZVhQCGq+NC171M6+LY96fTaY2qQpq3gpUa8FUtEblfSKII10T6BcMz+KVnBVHeHMEBAH5ywedmjb09hAKLdCHSkhFEU4icU3MozM51zjzfag1xcj2WouRpUzAhkRwP694vzbB10Hq90LFILZoTblKiGiA0Yn2M05SaIDCL6FeCMkLHGUT75tBDU5rqrO69OjQooO3fRamw7cmxQWkKSAHXc/icaJxije2j9afJF60WAitKZxznNInhDTLHr3ut+CrqtFvhVbcXh9HVeXzRsTFsYRSHn+ItjOJ23Am30XeFP7/sh4NOu/v+Ku71OnG7f2MFGV1LSOCvZyyAzIpSJmSZsEBnZT7kmDJo0VtpVERDkzMsxyQWZxSKOMJMEQ/9XZDx7yVmVM+AC/vAhWtCilNVkEQPTNnqnpYl8W7gLCAEBrW8aYl3y5Z4e7R2dN96vznWxigDrDVOMmgekFWhBf6qaKFGDYtwoukEGpPcOuSoZCwqi0JI3TBBV75XhcsY7oEJRoKvZc48o6Fg6TJfJB+StItzqF//jHtoBEVlkLpeQTiKMAdWUw3pTJYWqhwqTXXF5rO59qmkmCFgLIwdgi6iO+lNMizVWhWXlTRkShp/doUm6i+bXiu6VzViFLyYXnLSD3mKWhJPYQq5qPcJd1E7h0ZhplmIdApCYrWFJjplzEX5D1GyFM1EiRi9hpwIBDQqc/grI2h1WKGRFHklZVhppKoUTiiZkvTExdEluMhLsITRXTCirYfPJf2KhmQkJOASPIEUg5wqi1/bCrjASt2A4kWML+wIandb4acX5oA4nWCebAkO3CN5oXeCj2eIC72wg3QkuIQKmqKkNK3euZyt9vgyLOkPdX6iaqzhK5qXDD8l/DIhK9A7LPluvGxT+G9G4Ow2w5OK6Ia8FTRQnEJJLCa8SGDIUz6/LhwAE8yR4GyGcAK3rzJjY0JFqUBiB4SFVo+P0NpDm1ZPY9jrwKNMiXSC3D949frwza9vj94d1/z//vn35YNG872kz7BxZxeT5r2Lj5vVrfXnG0YPLEF3bM+EzE2jpnecbl7sHMzb3TgcnDbj9sd2fLkBoMre3fs48M1ysHlXqDamW6vC8MftClF4Omieo0EYfejE0bFLD3UF0FUnGXThyPz34LQIDMKPTtiQYidqhJETXM9Fq/feRWtgl4H+yiLgFAIM97EdVjDeGc0ptNizoKoTax7F8ufB1I1bPX2QqpbcO2IqwTLJdtY5z3h6/ria/MSZ3tj9atNNhSKSU2P0na6sn/l/0Assr4lEsRBMOV1dpWaUk+86FdabLQov2r/1Oq2ddh11a7tnQfWnTZ99Wn4HXPvwF/gbP7HugXz9c3Vj739QSwMEFAACAAgA6Ha+VFRzGYWwAQAAgQYAAB8AAAB1bml2ZXJzYWwvaHRtbF9za2luX3NldHRpbmdzLmpzjZRBb4IwFMfvfgrCrouZ6IbupuKSJR6WzNuyQ8EnEkvbtIXJjN99tDptoWzSC/331/f6HvR/6Hn14ye+9+wd9Luev9lzrYHSNggLuLcXcNdCrhZ8gbM1rLIccEbAbyDlZe9FP14RZ2if6LBx9a4CCyOiT104c4ncJQqXWLrEL5e4d4nfdoHn4k6FGQ2PCykp6SeUSCCyTyjPkWb8uxf9mGU2YFoC/wfdoASsoI/BeBZ1kteIo1kYzScml9CcIVItaUr7MUp2KacFWZ/zD9Uw6W3FgNcffteVFmdCvkrIm4kXg0WwCLpJxkEIOOedRNNg+uSEMYoBmwWFo/Fo+gdqBW43tEGXmcjkLx0G4TAcmTRDKbS6NF9Eg2hoY6SO1epmK/mJk7CXXcUwjCrgt4SirGA3fEDGaao60kZDNZwopmidkfTERRM1nJw6rArb9W9o5+jHlK8vf8WDGibTaoZ1zbQDSV6cb+TJIIxrt7XXXXuultPQhEOTv5p1CtHIunQZRbfVNXLcbnKl23tk03vU/KMuHPEd8BWluDbVOk8htWN7n6ZLOI+Z3FxQaTeod/wBUEsDBBQAAgAIAOh2vlTahn1hYAAAAGIAAAAcAAAAdW5pdmVyc2FsL2xvY2FsX3NldHRpbmdzLnhtbLOxr8jNUShLLSrOzM+zVTLUM1BSSM1Lzk/JzEu3VQoNcdO1UFIoLknMS0nMyc9LtVXKy1dSsLfjssnJT07MCU4tKQEqLFYoyEmsTC0KSc0FMkpS/RJzgSrDw42V9O24AFBLAwQUAAIACADodr5Ug+wKbxwGAABHEwAAFwAAAHVuaXZlcnNhbC91bml2ZXJzYWwucG5n7Zd7UNJZFMev62MrN9fN7LGpla3ZTqY5REai9NC1tlkt22J9pJkmtZS6ICmBUI4zWZuRPUwU+c1WjjWaxFCZq4JlhZPAr4dJhttvSuGXoRiRKBGwsNU+mtmd2f7mjzt37r2fe8+555z7nbkH18fHTZ705SQAwOS1a2ISAXDFAfAJZ4KHfSbe6HbT3rlQE+NWgUaF36B94EZa+d1KAIQczzcZ7vbxxLw1SVQAvDoczUWaey4LgCl9a2NWfl+YNtwXxfmK6Lsvw+pf6h0zIdA90ft87KQb8z0S5ywV1lTfqWznzgu2uqTlb07V5mxU3ce+unRKCc/z351AZHfnB6O1t5ioLwArSjtdAEiM8QLgaCAFgH1Ty10BOFvqB8Cc2AEA8o4LxK9v4/NC/aM0qsXwXDty9fkO/RLOLOSa6c4X9vuk0i7lV0nLRlY46Lg4z7pw5AbPwRXWn9l+vzJ3m8L7LZXnoNqheheQR4pbV0fvG/dymC3Y49gvHx84zg4IMF+RJQV+CvbVH6mIN1ydGYj62d1p3xS3Do3AQqzXAmI6y6R+IizYqaPz+7cc5HEIVukTS1gU6aDd4cblycuhqjHE1lGPWHVjB6QaK46VP3TepBawipSxDEVmmoHCZ7DIGqyOxu/HlWPKR09JrMMSlgCjHzWhkERvKJCMWTpU/zgw6Rz7RcfsNvFpIUIgwBYqU2Lr4aJt3Q9KGKHDY3hYz+tM2o9BhZpkZoCcMWLRlEFj8LNa8YEzuHWOmDy4e8/ULaMUXVovqF/GGGC+uIZIWG9m216hETpoQdX2In4E0ddYWJkpKhEs9JnNenVXi8IyqlLbUD+dalPfE8MbBoYEOFF6b6XKLCwaRGBqQASK4XCVkWbSLsc1wun0oGyNlGAaVOpxkDzgNJWvFVXDTPdBfI5ORThjieRJFdoGeJtYRNuVzYp+zcupETliT/RfVJMgD2kXbYWPtSI2EWR7OnqsJaxTBOCXBIxUWYz31L/BjwluFt7sKLnOqt1hrZEqiqOlSnMD2oAOe1rUqd8o9nKSXqDN1GgzfUQQiS7jbHERSZA+CesAvSwuRtGqZHrESY2VqWjzEblF+7BPYhNjzKR8OoMfAXO5R5OFSxD0hnr5FXZ8k+J97hV12YukhpHkPShyeUJ6KEw2BjGsW4jePTLD5s8uKGu4CycaftWiFloPtUfYJN8+IKNEC1qQpsZimWzY8hC/x/1RK8qDSx636nprWZA9Q81qTBpKzx96hm2MVVgjdQLMBpEOambCKZqQ9yW2UVTRP7GcxrDW1LLT+cHTNGw1BJHm+/VQWsNuk3syQwUeMotPtJaWvdlNPpxS8byrk64yw2R/93bruCUq+KKmIHX/JQJaMdP2ebkoBx4SYKQamhFnxvGC3r6bQeaPRnVhcdY0zSjSMdRl8FMJOoe69CyGHJ97OkOHIJm/SQh7CFfCXuZWd8UWKbQvv71X0h3yzId8iu21lNPWekw0Ox3uZSMp2a3d7ONUOt9MErMTyPxZOFvXyQbu35Iq9rOn8GfdoaNFdD6bOEMWyOw6ybt8ImFxQ7+Pl9l2vj1ETxY+hqi7Q6eP+gYtnKrBom969LgrrDqaTis0M3S/hKOFpsgorKPAIDOvn/Ugy3o2R5dCgE0NMDtbwahBeDY1VNW2aFcoocXSorIdztVUjDylKKa8U4VorNn3aNLLMNcsf0glcoMpURzuD0nE5UYVWUMn74QuVqIXSitj97LSRAFNBPSRjBo6Uj2WLohAmyWKvjRptnHhWrsjHC6iH9pUZk8it9du+Hom24aTWgwQkmGTKYWjRfJh2tDuJpJxJOdxbpuiyiJs+oeGwGW823/Gfwmnei5F8Zdsyb1xaOm7ly7vzy7lUd9HUPNTf6RDuPp6797bGRAhdnVUSc3/XvBcloyXd8G6Z+NNGfzVdjkAX9t9A2scLqw49IH2nthYbuglQTMzD4ffmpEpW4023Heo8YsF/77lA7n+r9OdqBN1ok7UiTpRJ+pEnagTdaJO9ONQ9dzyt9+Uw+GcqjDx+FMCltKy8Y/vSqPPx5hZldb2OkIWilbuExVcta+DtbHxMY2rthb/DlBLAwQUAAIACADodr5UPMoRpUsAAABqAAAAGwAAAHVuaXZlcnNhbC91bml2ZXJzYWwucG5nLnhtbLOxr8jNUShLLSrOzM+zVTLUM1Cyt+PlsikoSi3LTC1XqACKGekZQICSQqWtkgkStzwzpSTDVsnCwBAhlpGamZ5RYqtkhiSoDzQSAFBLAQIAABQAAgAIAOOGAlPDxJh2RwMAAOEJAAAUAAAAAAAAAAEAAAAAAAAAAAB1bml2ZXJzYWwvcGxheWVyLnhtbFBLAQIAABQAAgAIAOh2vlTKowNubAYAACgZAAAdAAAAAAAAAAEAAAAAAHkDAAB1bml2ZXJzYWwvY29tbW9uX21lc3NhZ2VzLmxuZ1BLAQIAABQAAgAIAOh2vlQVHmAbowAAAH8BAAAuAAAAAAAAAAEAAAAAACAKAAB1bml2ZXJzYWwvcGxheWJhY2tfYW5kX25hdmlnYXRpb25fc2V0dGluZ3MueG1sUEsBAgAAFAACAAgA6Ha+VKenV+h8BAAAbxcAACcAAAAAAAAAAQAAAAAADwsAAHVuaXZlcnNhbC9mbGFzaF9wdWJsaXNoaW5nX3NldHRpbmdzLnhtbFBLAQIAABQAAgAIAOh2vlS86VOGdwMAAOgMAAAhAAAAAAAAAAEAAAAAANAPAAB1bml2ZXJzYWwvZmxhc2hfc2tpbl9zZXR0aW5ncy54bWxQSwECAAAUAAIACADodr5UF9vd2HcEAAD5FgAAJgAAAAAAAAABAAAAAACGEwAAdW5pdmVyc2FsL2h0bWxfcHVibGlzaGluZ19zZXR0aW5ncy54bWxQSwECAAAUAAIACADodr5UVHMZhbABAACBBgAAHwAAAAAAAAABAAAAAABBGAAAdW5pdmVyc2FsL2h0bWxfc2tpbl9zZXR0aW5ncy5qc1BLAQIAABQAAgAIAOh2vlTahn1hYAAAAGIAAAAcAAAAAAAAAAEAAAAAAC4aAAB1bml2ZXJzYWwvbG9jYWxfc2V0dGluZ3MueG1sUEsBAgAAFAACAAgA6Ha+VIPsCm8cBgAARxMAABcAAAAAAAAAAAAAAAAAyBoAAHVuaXZlcnNhbC91bml2ZXJzYWwucG5nUEsBAgAAFAACAAgA6Ha+VDzKEaVLAAAAagAAABsAAAAAAAAAAQAAAAAAGSEAAHVuaXZlcnNhbC91bml2ZXJzYWwucG5nLnhtbFBLBQYAAAAACgAKAAYDAACdIQAAAAA="/>
  <p:tag name="ISPRING_LMS_API_VERSION" val="SCORM 2004 (2nd edition)"/>
  <p:tag name="ISPRING_ULTRA_SCORM_COURSE_ID" val="FE9B99B2-ECA6-41FC-9953-7F6E6EB5D25A"/>
  <p:tag name="ISPRING_CMI5_LAUNCH_METHOD" val="any window"/>
  <p:tag name="ISPRING_SCORM_ENDPOINT" val="&lt;endpoint&gt;&lt;enable&gt;0&lt;/enable&gt;&lt;lrs&gt;http://&lt;/lrs&gt;&lt;auth&gt;0&lt;/auth&gt;&lt;login&gt;&lt;/login&gt;&lt;password&gt;&lt;/password&gt;&lt;key&gt;&lt;/key&gt;&lt;name&gt;&lt;/name&gt;&lt;email&gt;&lt;/email&gt;&lt;/endpoint&gt;&#10;"/>
  <p:tag name="ISPRINGCLOUDFOLDERID" val="1"/>
  <p:tag name="ISPRINGONLINEFOLDERID" val="1"/>
  <p:tag name="ISPRING_OUTPUT_FOLDER" val="[[&quot;\uFFFD\uFFFD|x{7070F873-55FB-4E49-8DA2-6F658BF36F6A}&quot;,&quot;C:\\Users\\Admin\\Desktop\\Slide Bai giang-WW3\\UNIT 1&quot;]]"/>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universal&quot;,&quot;studioSettings&quot;:{&quot;useMobileViewer&quot;:&quot;T_FALSE&quot;}},&quot;advancedSettings&quot;:{&quot;enableTextAllocation&quot;:&quot;T_TRUE&quot;,&quot;viewingFromLocalDrive&quot;:&quot;T_TRUE&quot;,&quot;contentScale&quot;:75,&quot;contentScaleMode&quot;:&quot;FIT_TO_WINDOW&quot;},&quot;accessibilitySettings&quot;:{&quot;enabled&quot;:&quot;T_FALSE&quot;},&quot;compressionSettings&quot;:{&quot;imageSettings&quot;:{&quot;jpegQuality&quot;:100,&quot;optimizeImageForResolution&quot;:&quot;T_FALSE&quot;},&quot;audioQuality&quot;:100,&quot;videoQuality&quot;:100},&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wordSettings&quot;:{&quot;printCopies&quot;:1},&quot;studioSettings&quot;:{&quot;onlineDestinationFolderId&quot;:&quot;1&quot;}}"/>
  <p:tag name="ISPRING_SCORM_RATE_SLIDES" val="0"/>
  <p:tag name="ISPRING_SCORM_RATE_QUIZZES" val="0"/>
  <p:tag name="ISPRING_SCORM_PASSING_SCORE" val="0.000000"/>
  <p:tag name="ISPRING_CURRENT_PLAYER_ID" val="universal"/>
  <p:tag name="ISPRING_PRESENTATION_TITLE" val="10.Unit 1-lesson 1-period 1"/>
  <p:tag name="ISPRING_FIRST_PUBLISH" val="1"/>
</p:tagLst>
</file>

<file path=ppt/tags/tag10.xml><?xml version="1.0" encoding="utf-8"?>
<p:tagLst xmlns:a="http://schemas.openxmlformats.org/drawingml/2006/main" xmlns:r="http://schemas.openxmlformats.org/officeDocument/2006/relationships" xmlns:p="http://schemas.openxmlformats.org/presentationml/2006/main">
  <p:tag name="GENSWF_SLIDE_UID" val="{6F7CFBD9-A1B0-41AA-A75F-24BEEB305D56}:288"/>
</p:tagLst>
</file>

<file path=ppt/tags/tag11.xml><?xml version="1.0" encoding="utf-8"?>
<p:tagLst xmlns:a="http://schemas.openxmlformats.org/drawingml/2006/main" xmlns:r="http://schemas.openxmlformats.org/officeDocument/2006/relationships" xmlns:p="http://schemas.openxmlformats.org/presentationml/2006/main">
  <p:tag name="GENSWF_SLIDE_UID" val="{9D930317-D5EB-4B21-8AC3-E4710B510F87}:297"/>
</p:tagLst>
</file>

<file path=ppt/tags/tag12.xml><?xml version="1.0" encoding="utf-8"?>
<p:tagLst xmlns:a="http://schemas.openxmlformats.org/drawingml/2006/main" xmlns:r="http://schemas.openxmlformats.org/officeDocument/2006/relationships" xmlns:p="http://schemas.openxmlformats.org/presentationml/2006/main">
  <p:tag name="GENSWF_SLIDE_UID" val="{743477EB-FFD3-44B0-BD46-025B654E8DF4}:290"/>
</p:tagLst>
</file>

<file path=ppt/tags/tag13.xml><?xml version="1.0" encoding="utf-8"?>
<p:tagLst xmlns:a="http://schemas.openxmlformats.org/drawingml/2006/main" xmlns:r="http://schemas.openxmlformats.org/officeDocument/2006/relationships" xmlns:p="http://schemas.openxmlformats.org/presentationml/2006/main">
  <p:tag name="GENSWF_SLIDE_UID" val="{CF11EF96-31AC-47E6-9B35-5C10300F28A9}:291"/>
</p:tagLst>
</file>

<file path=ppt/tags/tag14.xml><?xml version="1.0" encoding="utf-8"?>
<p:tagLst xmlns:a="http://schemas.openxmlformats.org/drawingml/2006/main" xmlns:r="http://schemas.openxmlformats.org/officeDocument/2006/relationships" xmlns:p="http://schemas.openxmlformats.org/presentationml/2006/main">
  <p:tag name="GENSWF_SLIDE_UID" val="{4869FE8A-0190-4B64-8D77-B11326763F51}:293"/>
</p:tagLst>
</file>

<file path=ppt/tags/tag15.xml><?xml version="1.0" encoding="utf-8"?>
<p:tagLst xmlns:a="http://schemas.openxmlformats.org/drawingml/2006/main" xmlns:r="http://schemas.openxmlformats.org/officeDocument/2006/relationships" xmlns:p="http://schemas.openxmlformats.org/presentationml/2006/main">
  <p:tag name="GENSWF_SLIDE_UID" val="{23A8C022-AC3C-4CDA-B793-57DEF503CF6C}:292"/>
</p:tagLst>
</file>

<file path=ppt/tags/tag16.xml><?xml version="1.0" encoding="utf-8"?>
<p:tagLst xmlns:a="http://schemas.openxmlformats.org/drawingml/2006/main" xmlns:r="http://schemas.openxmlformats.org/officeDocument/2006/relationships" xmlns:p="http://schemas.openxmlformats.org/presentationml/2006/main">
  <p:tag name="GENSWF_SLIDE_UID" val="{8513775D-DC56-4B2E-886F-776ED68B64AA}:294"/>
</p:tagLst>
</file>

<file path=ppt/tags/tag17.xml><?xml version="1.0" encoding="utf-8"?>
<p:tagLst xmlns:a="http://schemas.openxmlformats.org/drawingml/2006/main" xmlns:r="http://schemas.openxmlformats.org/officeDocument/2006/relationships" xmlns:p="http://schemas.openxmlformats.org/presentationml/2006/main">
  <p:tag name="GENSWF_SLIDE_UID" val="{C91BF90C-0CA3-4AFE-9BD0-BF2B406112A8}:295"/>
</p:tagLst>
</file>

<file path=ppt/tags/tag18.xml><?xml version="1.0" encoding="utf-8"?>
<p:tagLst xmlns:a="http://schemas.openxmlformats.org/drawingml/2006/main" xmlns:r="http://schemas.openxmlformats.org/officeDocument/2006/relationships" xmlns:p="http://schemas.openxmlformats.org/presentationml/2006/main">
  <p:tag name="GENSWF_SLIDE_UID" val="{A8FE954A-AE65-47F2-AEEF-1B60417C3C4F}:302"/>
</p:tagLst>
</file>

<file path=ppt/tags/tag19.xml><?xml version="1.0" encoding="utf-8"?>
<p:tagLst xmlns:a="http://schemas.openxmlformats.org/drawingml/2006/main" xmlns:r="http://schemas.openxmlformats.org/officeDocument/2006/relationships" xmlns:p="http://schemas.openxmlformats.org/presentationml/2006/main">
  <p:tag name="GENSWF_SLIDE_UID" val="{6BD6404A-1000-4996-A7CB-8A0EEE930C1A}:267"/>
</p:tagLst>
</file>

<file path=ppt/tags/tag2.xml><?xml version="1.0" encoding="utf-8"?>
<p:tagLst xmlns:a="http://schemas.openxmlformats.org/drawingml/2006/main" xmlns:r="http://schemas.openxmlformats.org/officeDocument/2006/relationships" xmlns:p="http://schemas.openxmlformats.org/presentationml/2006/main">
  <p:tag name="GENSWF_SLIDE_UID" val="{41D73208-BCF9-4467-B03F-AA27AC7BF85D}:322"/>
</p:tagLst>
</file>

<file path=ppt/tags/tag20.xml><?xml version="1.0" encoding="utf-8"?>
<p:tagLst xmlns:a="http://schemas.openxmlformats.org/drawingml/2006/main" xmlns:r="http://schemas.openxmlformats.org/officeDocument/2006/relationships" xmlns:p="http://schemas.openxmlformats.org/presentationml/2006/main">
  <p:tag name="GENSWF_SLIDE_UID" val="{EE52840D-1744-45DA-993A-DFEE86EA15A7}:315"/>
</p:tagLst>
</file>

<file path=ppt/tags/tag21.xml><?xml version="1.0" encoding="utf-8"?>
<p:tagLst xmlns:a="http://schemas.openxmlformats.org/drawingml/2006/main" xmlns:r="http://schemas.openxmlformats.org/officeDocument/2006/relationships" xmlns:p="http://schemas.openxmlformats.org/presentationml/2006/main">
  <p:tag name="GENSWF_SLIDE_UID" val="{3D6860A0-BE8C-4E53-9811-A845D8CD0E46}:289"/>
</p:tagLst>
</file>

<file path=ppt/tags/tag22.xml><?xml version="1.0" encoding="utf-8"?>
<p:tagLst xmlns:a="http://schemas.openxmlformats.org/drawingml/2006/main" xmlns:r="http://schemas.openxmlformats.org/officeDocument/2006/relationships" xmlns:p="http://schemas.openxmlformats.org/presentationml/2006/main">
  <p:tag name="GENSWF_SLIDE_UID" val="{96F121AF-60B1-4611-B159-81BEC114FFCC}:296"/>
</p:tagLst>
</file>

<file path=ppt/tags/tag23.xml><?xml version="1.0" encoding="utf-8"?>
<p:tagLst xmlns:a="http://schemas.openxmlformats.org/drawingml/2006/main" xmlns:r="http://schemas.openxmlformats.org/officeDocument/2006/relationships" xmlns:p="http://schemas.openxmlformats.org/presentationml/2006/main">
  <p:tag name="GENSWF_SLIDE_UID" val="{DF184BB6-F39B-463E-BC84-828E53B31B07}:283"/>
</p:tagLst>
</file>

<file path=ppt/tags/tag24.xml><?xml version="1.0" encoding="utf-8"?>
<p:tagLst xmlns:a="http://schemas.openxmlformats.org/drawingml/2006/main" xmlns:r="http://schemas.openxmlformats.org/officeDocument/2006/relationships" xmlns:p="http://schemas.openxmlformats.org/presentationml/2006/main">
  <p:tag name="GENSWF_SLIDE_UID" val="{B9CF3647-DCF1-41D8-9395-B866747F2B84}:316"/>
</p:tagLst>
</file>

<file path=ppt/tags/tag25.xml><?xml version="1.0" encoding="utf-8"?>
<p:tagLst xmlns:a="http://schemas.openxmlformats.org/drawingml/2006/main" xmlns:r="http://schemas.openxmlformats.org/officeDocument/2006/relationships" xmlns:p="http://schemas.openxmlformats.org/presentationml/2006/main">
  <p:tag name="GENSWF_SLIDE_UID" val="{D5DD0997-D64B-465D-BAA2-89ED4A859931}:285"/>
</p:tagLst>
</file>

<file path=ppt/tags/tag26.xml><?xml version="1.0" encoding="utf-8"?>
<p:tagLst xmlns:a="http://schemas.openxmlformats.org/drawingml/2006/main" xmlns:r="http://schemas.openxmlformats.org/officeDocument/2006/relationships" xmlns:p="http://schemas.openxmlformats.org/presentationml/2006/main">
  <p:tag name="GENSWF_SLIDE_UID" val="{E31F3340-9D84-43A1-8015-E763111B388C}:317"/>
</p:tagLst>
</file>

<file path=ppt/tags/tag27.xml><?xml version="1.0" encoding="utf-8"?>
<p:tagLst xmlns:a="http://schemas.openxmlformats.org/drawingml/2006/main" xmlns:r="http://schemas.openxmlformats.org/officeDocument/2006/relationships" xmlns:p="http://schemas.openxmlformats.org/presentationml/2006/main">
  <p:tag name="GENSWF_SLIDE_UID" val="{07EA92B1-8C4E-4B6D-A046-8D022AF97E3C}:301"/>
</p:tagLst>
</file>

<file path=ppt/tags/tag28.xml><?xml version="1.0" encoding="utf-8"?>
<p:tagLst xmlns:a="http://schemas.openxmlformats.org/drawingml/2006/main" xmlns:r="http://schemas.openxmlformats.org/officeDocument/2006/relationships" xmlns:p="http://schemas.openxmlformats.org/presentationml/2006/main">
  <p:tag name="GENSWF_SLIDE_UID" val="{9B255902-BF92-4F1A-96A0-31EF763DA1FE}:314"/>
</p:tagLst>
</file>

<file path=ppt/tags/tag29.xml><?xml version="1.0" encoding="utf-8"?>
<p:tagLst xmlns:a="http://schemas.openxmlformats.org/drawingml/2006/main" xmlns:r="http://schemas.openxmlformats.org/officeDocument/2006/relationships" xmlns:p="http://schemas.openxmlformats.org/presentationml/2006/main">
  <p:tag name="GENSWF_SLIDE_UID" val="{F5A92FCA-793B-4A5B-A67E-8D7AE73678C2}:320"/>
</p:tagLst>
</file>

<file path=ppt/tags/tag3.xml><?xml version="1.0" encoding="utf-8"?>
<p:tagLst xmlns:a="http://schemas.openxmlformats.org/drawingml/2006/main" xmlns:r="http://schemas.openxmlformats.org/officeDocument/2006/relationships" xmlns:p="http://schemas.openxmlformats.org/presentationml/2006/main">
  <p:tag name="GENSWF_SLIDE_UID" val="{232EEC7C-E6D5-4D3A-B5D9-BEDB8A29D378}:313"/>
</p:tagLst>
</file>

<file path=ppt/tags/tag30.xml><?xml version="1.0" encoding="utf-8"?>
<p:tagLst xmlns:a="http://schemas.openxmlformats.org/drawingml/2006/main" xmlns:r="http://schemas.openxmlformats.org/officeDocument/2006/relationships" xmlns:p="http://schemas.openxmlformats.org/presentationml/2006/main">
  <p:tag name="GENSWF_SLIDE_UID" val="{203A62F8-6BA3-4314-9EE1-097CFC26B43F}:321"/>
</p:tagLst>
</file>

<file path=ppt/tags/tag31.xml><?xml version="1.0" encoding="utf-8"?>
<p:tagLst xmlns:a="http://schemas.openxmlformats.org/drawingml/2006/main" xmlns:r="http://schemas.openxmlformats.org/officeDocument/2006/relationships" xmlns:p="http://schemas.openxmlformats.org/presentationml/2006/main">
  <p:tag name="GENSWF_SLIDE_UID" val="{40753C55-9A6F-412D-B958-D2FECD63667A}:300"/>
</p:tagLst>
</file>

<file path=ppt/tags/tag32.xml><?xml version="1.0" encoding="utf-8"?>
<p:tagLst xmlns:a="http://schemas.openxmlformats.org/drawingml/2006/main" xmlns:r="http://schemas.openxmlformats.org/officeDocument/2006/relationships" xmlns:p="http://schemas.openxmlformats.org/presentationml/2006/main">
  <p:tag name="GENSWF_SLIDE_UID" val="{F5163976-9651-48F8-B7A0-459DD9A461E1}:298"/>
</p:tagLst>
</file>

<file path=ppt/tags/tag33.xml><?xml version="1.0" encoding="utf-8"?>
<p:tagLst xmlns:a="http://schemas.openxmlformats.org/drawingml/2006/main" xmlns:r="http://schemas.openxmlformats.org/officeDocument/2006/relationships" xmlns:p="http://schemas.openxmlformats.org/presentationml/2006/main">
  <p:tag name="GENSWF_SLIDE_UID" val="{50E53CD2-DCD9-4E0E-B9B0-D7286C0369C7}:309"/>
</p:tagLst>
</file>

<file path=ppt/tags/tag34.xml><?xml version="1.0" encoding="utf-8"?>
<p:tagLst xmlns:a="http://schemas.openxmlformats.org/drawingml/2006/main" xmlns:r="http://schemas.openxmlformats.org/officeDocument/2006/relationships" xmlns:p="http://schemas.openxmlformats.org/presentationml/2006/main">
  <p:tag name="GENSWF_SLIDE_UID" val="{9461A8B1-AEB9-4269-8B28-F78D55D8736B}:308"/>
</p:tagLst>
</file>

<file path=ppt/tags/tag35.xml><?xml version="1.0" encoding="utf-8"?>
<p:tagLst xmlns:a="http://schemas.openxmlformats.org/drawingml/2006/main" xmlns:r="http://schemas.openxmlformats.org/officeDocument/2006/relationships" xmlns:p="http://schemas.openxmlformats.org/presentationml/2006/main">
  <p:tag name="GENSWF_SLIDE_UID" val="{EC6CDD91-A25C-470C-A786-810F1CED5D72}:310"/>
</p:tagLst>
</file>

<file path=ppt/tags/tag36.xml><?xml version="1.0" encoding="utf-8"?>
<p:tagLst xmlns:a="http://schemas.openxmlformats.org/drawingml/2006/main" xmlns:r="http://schemas.openxmlformats.org/officeDocument/2006/relationships" xmlns:p="http://schemas.openxmlformats.org/presentationml/2006/main">
  <p:tag name="GENSWF_SLIDE_UID" val="{CD9499BD-0ABB-49CD-90C4-47E83FB577CF}:311"/>
</p:tagLst>
</file>

<file path=ppt/tags/tag37.xml><?xml version="1.0" encoding="utf-8"?>
<p:tagLst xmlns:a="http://schemas.openxmlformats.org/drawingml/2006/main" xmlns:r="http://schemas.openxmlformats.org/officeDocument/2006/relationships" xmlns:p="http://schemas.openxmlformats.org/presentationml/2006/main">
  <p:tag name="GENSWF_SLIDE_UID" val="{610EC708-4108-4841-8F71-4B51BE44EB61}:312"/>
</p:tagLst>
</file>

<file path=ppt/tags/tag38.xml><?xml version="1.0" encoding="utf-8"?>
<p:tagLst xmlns:a="http://schemas.openxmlformats.org/drawingml/2006/main" xmlns:r="http://schemas.openxmlformats.org/officeDocument/2006/relationships" xmlns:p="http://schemas.openxmlformats.org/presentationml/2006/main">
  <p:tag name="GENSWF_SLIDE_UID" val="{225CED42-147D-451B-B436-F9DD9E6767CC}:318"/>
</p:tagLst>
</file>

<file path=ppt/tags/tag4.xml><?xml version="1.0" encoding="utf-8"?>
<p:tagLst xmlns:a="http://schemas.openxmlformats.org/drawingml/2006/main" xmlns:r="http://schemas.openxmlformats.org/officeDocument/2006/relationships" xmlns:p="http://schemas.openxmlformats.org/presentationml/2006/main">
  <p:tag name="GENSWF_SLIDE_UID" val="{F79E931C-90B5-4291-AAC1-88328DB00B0B}:260"/>
</p:tagLst>
</file>

<file path=ppt/tags/tag5.xml><?xml version="1.0" encoding="utf-8"?>
<p:tagLst xmlns:a="http://schemas.openxmlformats.org/drawingml/2006/main" xmlns:r="http://schemas.openxmlformats.org/officeDocument/2006/relationships" xmlns:p="http://schemas.openxmlformats.org/presentationml/2006/main">
  <p:tag name="GENSWF_SLIDE_UID" val="{262182C2-A844-4215-94A6-FB3EC65AB5DC}:305"/>
</p:tagLst>
</file>

<file path=ppt/tags/tag6.xml><?xml version="1.0" encoding="utf-8"?>
<p:tagLst xmlns:a="http://schemas.openxmlformats.org/drawingml/2006/main" xmlns:r="http://schemas.openxmlformats.org/officeDocument/2006/relationships" xmlns:p="http://schemas.openxmlformats.org/presentationml/2006/main">
  <p:tag name="GENSWF_SLIDE_UID" val="{FC18505E-71C4-40D0-AC3B-0B4F67EFD21B}:307"/>
</p:tagLst>
</file>

<file path=ppt/tags/tag7.xml><?xml version="1.0" encoding="utf-8"?>
<p:tagLst xmlns:a="http://schemas.openxmlformats.org/drawingml/2006/main" xmlns:r="http://schemas.openxmlformats.org/officeDocument/2006/relationships" xmlns:p="http://schemas.openxmlformats.org/presentationml/2006/main">
  <p:tag name="GENSWF_SLIDE_UID" val="{78DEF4DA-EA5A-4285-B43F-DA575C62513E}:304"/>
</p:tagLst>
</file>

<file path=ppt/tags/tag8.xml><?xml version="1.0" encoding="utf-8"?>
<p:tagLst xmlns:a="http://schemas.openxmlformats.org/drawingml/2006/main" xmlns:r="http://schemas.openxmlformats.org/officeDocument/2006/relationships" xmlns:p="http://schemas.openxmlformats.org/presentationml/2006/main">
  <p:tag name="GENSWF_SLIDE_UID" val="{2B3C4B66-C1EB-4536-97E6-13CEC6FEC2E1}:286"/>
</p:tagLst>
</file>

<file path=ppt/tags/tag9.xml><?xml version="1.0" encoding="utf-8"?>
<p:tagLst xmlns:a="http://schemas.openxmlformats.org/drawingml/2006/main" xmlns:r="http://schemas.openxmlformats.org/officeDocument/2006/relationships" xmlns:p="http://schemas.openxmlformats.org/presentationml/2006/main">
  <p:tag name="GENSWF_SLIDE_UID" val="{6EA1A1C5-3AD0-499F-A3E6-1313D0E5BE6D}:28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cience Subject for Elementary - 3rd Grade: Physical, Life, and Earth by Slidesgo">
  <a:themeElements>
    <a:clrScheme name="Simple Light">
      <a:dk1>
        <a:srgbClr val="1C0505"/>
      </a:dk1>
      <a:lt1>
        <a:srgbClr val="5A1D1D"/>
      </a:lt1>
      <a:dk2>
        <a:srgbClr val="FFFFFF"/>
      </a:dk2>
      <a:lt2>
        <a:srgbClr val="FF6D5D"/>
      </a:lt2>
      <a:accent1>
        <a:srgbClr val="FFB348"/>
      </a:accent1>
      <a:accent2>
        <a:srgbClr val="F9EFD2"/>
      </a:accent2>
      <a:accent3>
        <a:srgbClr val="98DB7D"/>
      </a:accent3>
      <a:accent4>
        <a:srgbClr val="00A165"/>
      </a:accent4>
      <a:accent5>
        <a:srgbClr val="00D9F6"/>
      </a:accent5>
      <a:accent6>
        <a:srgbClr val="B8E5F4"/>
      </a:accent6>
      <a:hlink>
        <a:srgbClr val="1C050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1081</TotalTime>
  <Words>961</Words>
  <Application>Microsoft Office PowerPoint</Application>
  <PresentationFormat>On-screen Show (16:9)</PresentationFormat>
  <Paragraphs>156</Paragraphs>
  <Slides>37</Slides>
  <Notes>37</Notes>
  <HiddenSlides>0</HiddenSlides>
  <MMClips>15</MMClips>
  <ScaleCrop>false</ScaleCrop>
  <HeadingPairs>
    <vt:vector size="6" baseType="variant">
      <vt:variant>
        <vt:lpstr>Fonts Used</vt:lpstr>
      </vt:variant>
      <vt:variant>
        <vt:i4>15</vt:i4>
      </vt:variant>
      <vt:variant>
        <vt:lpstr>Theme</vt:lpstr>
      </vt:variant>
      <vt:variant>
        <vt:i4>4</vt:i4>
      </vt:variant>
      <vt:variant>
        <vt:lpstr>Slide Titles</vt:lpstr>
      </vt:variant>
      <vt:variant>
        <vt:i4>37</vt:i4>
      </vt:variant>
    </vt:vector>
  </HeadingPairs>
  <TitlesOfParts>
    <vt:vector size="56" baseType="lpstr">
      <vt:lpstr>.VnBahamasB</vt:lpstr>
      <vt:lpstr>Aharoni</vt:lpstr>
      <vt:lpstr>Arial</vt:lpstr>
      <vt:lpstr>Bebas Neue</vt:lpstr>
      <vt:lpstr>Berlin Sans FB</vt:lpstr>
      <vt:lpstr>Calibri</vt:lpstr>
      <vt:lpstr>Calibri Light</vt:lpstr>
      <vt:lpstr>Comic Sans MS</vt:lpstr>
      <vt:lpstr>Lato Light</vt:lpstr>
      <vt:lpstr>Life Savers</vt:lpstr>
      <vt:lpstr>Life Savers ExtraBold</vt:lpstr>
      <vt:lpstr>Quicksand</vt:lpstr>
      <vt:lpstr>Quicksand SemiBold</vt:lpstr>
      <vt:lpstr>Segoe Print</vt:lpstr>
      <vt:lpstr>Times New Roman</vt:lpstr>
      <vt:lpstr>Office Theme</vt:lpstr>
      <vt:lpstr>1_Office Theme</vt:lpstr>
      <vt:lpstr>2_Office Theme</vt:lpstr>
      <vt:lpstr>Science Subject for Elementary - 3rd Grade: Physical, Life, and Earth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10.Unit 1-lesson 1-period 1</dc:title>
  <dc:creator>A</dc:creator>
  <cp:lastModifiedBy>Admin</cp:lastModifiedBy>
  <cp:revision>125</cp:revision>
  <dcterms:created xsi:type="dcterms:W3CDTF">2022-02-24T14:48:04Z</dcterms:created>
  <dcterms:modified xsi:type="dcterms:W3CDTF">2022-09-19T16:30:37Z</dcterms:modified>
</cp:coreProperties>
</file>