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25"/>
  </p:notesMasterIdLst>
  <p:sldIdLst>
    <p:sldId id="285" r:id="rId2"/>
    <p:sldId id="327" r:id="rId3"/>
    <p:sldId id="325" r:id="rId4"/>
    <p:sldId id="256" r:id="rId5"/>
    <p:sldId id="2877" r:id="rId6"/>
    <p:sldId id="258" r:id="rId7"/>
    <p:sldId id="259" r:id="rId8"/>
    <p:sldId id="260" r:id="rId9"/>
    <p:sldId id="310" r:id="rId10"/>
    <p:sldId id="261" r:id="rId11"/>
    <p:sldId id="262" r:id="rId12"/>
    <p:sldId id="273" r:id="rId13"/>
    <p:sldId id="2878" r:id="rId14"/>
    <p:sldId id="264" r:id="rId15"/>
    <p:sldId id="265" r:id="rId16"/>
    <p:sldId id="2879" r:id="rId17"/>
    <p:sldId id="263" r:id="rId18"/>
    <p:sldId id="2880" r:id="rId19"/>
    <p:sldId id="2881" r:id="rId20"/>
    <p:sldId id="2882" r:id="rId21"/>
    <p:sldId id="266" r:id="rId22"/>
    <p:sldId id="326" r:id="rId23"/>
    <p:sldId id="277" r:id="rId24"/>
  </p:sldIdLst>
  <p:sldSz cx="9144000" cy="5143500" type="screen16x9"/>
  <p:notesSz cx="6858000" cy="9144000"/>
  <p:embeddedFontLst>
    <p:embeddedFont>
      <p:font typeface="DengXian" panose="02010600030101010101" pitchFamily="2" charset="-122"/>
      <p:regular r:id="rId26"/>
      <p:bold r:id="rId27"/>
    </p:embeddedFont>
    <p:embeddedFont>
      <p:font typeface="DengXian" panose="02010600030101010101" pitchFamily="2" charset="-122"/>
      <p:regular r:id="rId26"/>
      <p:bold r:id="rId27"/>
    </p:embeddedFont>
    <p:embeddedFont>
      <p:font typeface=".VnTime" panose="020B720000000000000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  <p:embeddedFont>
      <p:font typeface="HP001 4 hàng" panose="020B0603050302020204" pitchFamily="34" charset="0"/>
      <p:regular r:id="rId40"/>
      <p:bold r:id="rId41"/>
    </p:embeddedFont>
    <p:embeddedFont>
      <p:font typeface="Inconsolata" pitchFamily="1" charset="0"/>
      <p:regular r:id="rId42"/>
    </p:embeddedFont>
    <p:embeddedFont>
      <p:font typeface="Montserrat" panose="00000500000000000000" pitchFamily="2" charset="0"/>
      <p:regular r:id="rId43"/>
      <p:bold r:id="rId44"/>
      <p:italic r:id="rId45"/>
      <p:boldItalic r:id="rId46"/>
    </p:embeddedFont>
    <p:embeddedFont>
      <p:font typeface="Montserrat Medium" panose="00000600000000000000" pitchFamily="2" charset="0"/>
      <p:regular r:id="rId47"/>
      <p:bold r:id="rId48"/>
      <p:italic r:id="rId49"/>
      <p:boldItalic r:id="rId50"/>
    </p:embeddedFont>
    <p:embeddedFont>
      <p:font typeface="Nunito" pitchFamily="2" charset="0"/>
      <p:regular r:id="rId51"/>
      <p:bold r:id="rId52"/>
      <p:italic r:id="rId53"/>
      <p:boldItalic r:id="rId54"/>
    </p:embeddedFont>
    <p:embeddedFont>
      <p:font typeface="Nunito SemiBold" panose="020B0604020202020204" pitchFamily="2" charset="0"/>
      <p:regular r:id="rId55"/>
      <p:bold r:id="rId56"/>
      <p:italic r:id="rId57"/>
      <p:boldItalic r:id="rId58"/>
    </p:embeddedFont>
    <p:embeddedFont>
      <p:font typeface="Roboto" panose="02000000000000000000" pitchFamily="2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h nguyễn" initials="an" lastIdx="5" clrIdx="0">
    <p:extLst>
      <p:ext uri="{19B8F6BF-5375-455C-9EA6-DF929625EA0E}">
        <p15:presenceInfo xmlns:p15="http://schemas.microsoft.com/office/powerpoint/2012/main" userId="f5f47c4d7093b5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FF054C1-0297-4CE3-97FC-651E9D74FF06}">
  <a:tblStyle styleId="{BFF054C1-0297-4CE3-97FC-651E9D74FF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8" autoAdjust="0"/>
    <p:restoredTop sz="83935" autoAdjust="0"/>
  </p:normalViewPr>
  <p:slideViewPr>
    <p:cSldViewPr snapToGrid="0">
      <p:cViewPr>
        <p:scale>
          <a:sx n="100" d="100"/>
          <a:sy n="100" d="100"/>
        </p:scale>
        <p:origin x="1320" y="3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font" Target="fonts/font25.fntdata"/><Relationship Id="rId55" Type="http://schemas.openxmlformats.org/officeDocument/2006/relationships/font" Target="fonts/font30.fntdata"/><Relationship Id="rId63" Type="http://schemas.openxmlformats.org/officeDocument/2006/relationships/tags" Target="tags/tag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font" Target="fonts/font28.fntdata"/><Relationship Id="rId58" Type="http://schemas.openxmlformats.org/officeDocument/2006/relationships/font" Target="fonts/font33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3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56" Type="http://schemas.openxmlformats.org/officeDocument/2006/relationships/font" Target="fonts/font31.fntdata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font" Target="fonts/font2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59" Type="http://schemas.openxmlformats.org/officeDocument/2006/relationships/font" Target="fonts/font34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54" Type="http://schemas.openxmlformats.org/officeDocument/2006/relationships/font" Target="fonts/font29.fntdata"/><Relationship Id="rId62" Type="http://schemas.openxmlformats.org/officeDocument/2006/relationships/font" Target="fonts/font3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font" Target="fonts/font24.fntdata"/><Relationship Id="rId57" Type="http://schemas.openxmlformats.org/officeDocument/2006/relationships/font" Target="fonts/font32.fntdata"/><Relationship Id="rId10" Type="http://schemas.openxmlformats.org/officeDocument/2006/relationships/slide" Target="slides/slide9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font" Target="fonts/font27.fntdata"/><Relationship Id="rId60" Type="http://schemas.openxmlformats.org/officeDocument/2006/relationships/font" Target="fonts/font35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4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24T18:48:53.793" idx="1">
    <p:pos x="5589" y="818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86116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124E51-5753-954C-905F-86AE04B2329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1668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2849B2-730C-4C0D-9D09-E6E569F4CCF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39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gb1f5f6b519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7" name="Google Shape;1337;gb1f5f6b519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213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g9fe1004dc8_0_8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0" name="Google Shape;1370;g9fe1004dc8_0_8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defRPr/>
            </a:pP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Nhận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xét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: -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Đặt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tính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chữ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cùng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một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hàng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thẳng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với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nhau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ch</a:t>
            </a:r>
            <a:r>
              <a:rPr lang="vi-VN" dirty="0">
                <a:solidFill>
                  <a:schemeClr val="tx1">
                    <a:lumMod val="50000"/>
                  </a:schemeClr>
                </a:solidFill>
              </a:rPr>
              <a:t>ư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a?</a:t>
            </a:r>
          </a:p>
          <a:p>
            <a:pPr marL="285750" indent="-285750">
              <a:buFontTx/>
              <a:buChar char="-"/>
              <a:defRPr/>
            </a:pP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Kết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quả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bạn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cộng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dirty="0">
                <a:solidFill>
                  <a:schemeClr val="tx1">
                    <a:lumMod val="50000"/>
                  </a:schemeClr>
                </a:solidFill>
              </a:rPr>
              <a:t>đúng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không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?</a:t>
            </a:r>
          </a:p>
          <a:p>
            <a:pPr marL="285750" indent="-285750">
              <a:buFontTx/>
              <a:buChar char="-"/>
              <a:defRPr/>
            </a:pP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Dấu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phẩy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ở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tổng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dirty="0">
                <a:solidFill>
                  <a:schemeClr val="tx1">
                    <a:lumMod val="50000"/>
                  </a:schemeClr>
                </a:solidFill>
              </a:rPr>
              <a:t>đặt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dirty="0">
                <a:solidFill>
                  <a:schemeClr val="tx1">
                    <a:lumMod val="50000"/>
                  </a:schemeClr>
                </a:solidFill>
              </a:rPr>
              <a:t>đã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thẳng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cột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với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dấu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phẩy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ở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số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hạng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ch</a:t>
            </a:r>
            <a:r>
              <a:rPr lang="vi-VN" dirty="0">
                <a:solidFill>
                  <a:schemeClr val="tx1">
                    <a:lumMod val="50000"/>
                  </a:schemeClr>
                </a:solidFill>
              </a:rPr>
              <a:t>ưa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73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5D498-92D2-4F78-88E2-1E8C3F27D03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Nhấp vào cậu bé để hiện ra các loại củ sau khi trả lời xong.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Nhấp vào cô bé để chuyển sang slide Khám phá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5D498-92D2-4F78-88E2-1E8C3F27D0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09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ECE7F-65B8-478D-B76E-BD5B8178480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14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E6BE2-0757-48B3-976A-0C8F54952EE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74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26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b1f5f6b5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b1f5f6b5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7272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2849B2-730C-4C0D-9D09-E6E569F4CC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82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gb1f5f6b519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8" name="Google Shape;1258;gb1f5f6b519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5149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99bc3d0d5b_0_54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99bc3d0d5b_0_54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Gv</a:t>
            </a:r>
            <a:r>
              <a:rPr lang="en-US" dirty="0"/>
              <a:t>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-</a:t>
            </a:r>
            <a:r>
              <a:rPr lang="en-US" dirty="0" err="1"/>
              <a:t>Gv</a:t>
            </a:r>
            <a:r>
              <a:rPr lang="en-US" dirty="0"/>
              <a:t>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kĩ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1152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99bc3d0d5b_0_27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5" name="Google Shape;1295;g99bc3d0d5b_0_27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875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gb28855024d_0_88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6" name="Google Shape;1326;gb28855024d_0_88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4709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gb28855024d_0_19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8" name="Google Shape;1548;gb28855024d_0_19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14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FFC7C0">
                <a:alpha val="22352"/>
              </a:srgbClr>
            </a:gs>
            <a:gs pos="100000">
              <a:srgbClr val="B4EAEA">
                <a:alpha val="18039"/>
              </a:srgbClr>
            </a:gs>
          </a:gsLst>
          <a:lin ang="5400012" scaled="0"/>
        </a:gra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14300" y="1427688"/>
            <a:ext cx="5915400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999375" y="3330273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8326132" y="5156246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8290833" y="5183986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208725" y="92938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7889150" y="-343550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 rot="2700000">
            <a:off x="2999243" y="4538907"/>
            <a:ext cx="670994" cy="821442"/>
            <a:chOff x="5847850" y="2941500"/>
            <a:chExt cx="671000" cy="821450"/>
          </a:xfrm>
        </p:grpSpPr>
        <p:sp>
          <p:nvSpPr>
            <p:cNvPr id="16" name="Google Shape;16;p2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" name="Google Shape;32;p2"/>
          <p:cNvGrpSpPr/>
          <p:nvPr/>
        </p:nvGrpSpPr>
        <p:grpSpPr>
          <a:xfrm>
            <a:off x="121750" y="4686288"/>
            <a:ext cx="1674825" cy="392325"/>
            <a:chOff x="2173775" y="1420000"/>
            <a:chExt cx="1674825" cy="392325"/>
          </a:xfrm>
        </p:grpSpPr>
        <p:sp>
          <p:nvSpPr>
            <p:cNvPr id="33" name="Google Shape;33;p2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5;p2"/>
          <p:cNvGrpSpPr/>
          <p:nvPr/>
        </p:nvGrpSpPr>
        <p:grpSpPr>
          <a:xfrm>
            <a:off x="219225" y="2933338"/>
            <a:ext cx="696850" cy="555500"/>
            <a:chOff x="6610025" y="3412625"/>
            <a:chExt cx="696850" cy="555500"/>
          </a:xfrm>
        </p:grpSpPr>
        <p:sp>
          <p:nvSpPr>
            <p:cNvPr id="36" name="Google Shape;36;p2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38;p2"/>
          <p:cNvSpPr/>
          <p:nvPr/>
        </p:nvSpPr>
        <p:spPr>
          <a:xfrm>
            <a:off x="8671800" y="2328488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8325250" y="4466200"/>
            <a:ext cx="449875" cy="434850"/>
            <a:chOff x="3240650" y="4150300"/>
            <a:chExt cx="449875" cy="434850"/>
          </a:xfrm>
        </p:grpSpPr>
        <p:sp>
          <p:nvSpPr>
            <p:cNvPr id="40" name="Google Shape;40;p2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42;p2"/>
          <p:cNvGrpSpPr/>
          <p:nvPr/>
        </p:nvGrpSpPr>
        <p:grpSpPr>
          <a:xfrm>
            <a:off x="1278649" y="-8"/>
            <a:ext cx="455944" cy="438063"/>
            <a:chOff x="4216350" y="3170125"/>
            <a:chExt cx="269025" cy="258475"/>
          </a:xfrm>
        </p:grpSpPr>
        <p:sp>
          <p:nvSpPr>
            <p:cNvPr id="43" name="Google Shape;43;p2"/>
            <p:cNvSpPr/>
            <p:nvPr/>
          </p:nvSpPr>
          <p:spPr>
            <a:xfrm>
              <a:off x="4216350" y="3180750"/>
              <a:ext cx="93500" cy="86000"/>
            </a:xfrm>
            <a:custGeom>
              <a:avLst/>
              <a:gdLst/>
              <a:ahLst/>
              <a:cxnLst/>
              <a:rect l="l" t="t" r="r" b="b"/>
              <a:pathLst>
                <a:path w="3740" h="3440" extrusionOk="0">
                  <a:moveTo>
                    <a:pt x="324" y="1"/>
                  </a:moveTo>
                  <a:cubicBezTo>
                    <a:pt x="246" y="1"/>
                    <a:pt x="171" y="31"/>
                    <a:pt x="122" y="96"/>
                  </a:cubicBezTo>
                  <a:cubicBezTo>
                    <a:pt x="1" y="218"/>
                    <a:pt x="31" y="400"/>
                    <a:pt x="122" y="491"/>
                  </a:cubicBezTo>
                  <a:lnTo>
                    <a:pt x="3253" y="3348"/>
                  </a:lnTo>
                  <a:cubicBezTo>
                    <a:pt x="3314" y="3409"/>
                    <a:pt x="3375" y="3439"/>
                    <a:pt x="3466" y="3439"/>
                  </a:cubicBezTo>
                  <a:cubicBezTo>
                    <a:pt x="3527" y="3439"/>
                    <a:pt x="3587" y="3409"/>
                    <a:pt x="3648" y="3348"/>
                  </a:cubicBezTo>
                  <a:cubicBezTo>
                    <a:pt x="3739" y="3227"/>
                    <a:pt x="3739" y="3044"/>
                    <a:pt x="3618" y="2923"/>
                  </a:cubicBezTo>
                  <a:lnTo>
                    <a:pt x="517" y="66"/>
                  </a:lnTo>
                  <a:cubicBezTo>
                    <a:pt x="461" y="23"/>
                    <a:pt x="391" y="1"/>
                    <a:pt x="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220150" y="3177700"/>
              <a:ext cx="86650" cy="92100"/>
            </a:xfrm>
            <a:custGeom>
              <a:avLst/>
              <a:gdLst/>
              <a:ahLst/>
              <a:cxnLst/>
              <a:rect l="l" t="t" r="r" b="b"/>
              <a:pathLst>
                <a:path w="3466" h="3684" extrusionOk="0">
                  <a:moveTo>
                    <a:pt x="3151" y="1"/>
                  </a:moveTo>
                  <a:cubicBezTo>
                    <a:pt x="3073" y="1"/>
                    <a:pt x="2998" y="31"/>
                    <a:pt x="2949" y="96"/>
                  </a:cubicBezTo>
                  <a:lnTo>
                    <a:pt x="92" y="3227"/>
                  </a:lnTo>
                  <a:cubicBezTo>
                    <a:pt x="1" y="3318"/>
                    <a:pt x="1" y="3501"/>
                    <a:pt x="122" y="3622"/>
                  </a:cubicBezTo>
                  <a:cubicBezTo>
                    <a:pt x="183" y="3653"/>
                    <a:pt x="244" y="3683"/>
                    <a:pt x="305" y="3683"/>
                  </a:cubicBezTo>
                  <a:cubicBezTo>
                    <a:pt x="396" y="3683"/>
                    <a:pt x="457" y="3653"/>
                    <a:pt x="517" y="3592"/>
                  </a:cubicBezTo>
                  <a:lnTo>
                    <a:pt x="3375" y="461"/>
                  </a:lnTo>
                  <a:cubicBezTo>
                    <a:pt x="3466" y="340"/>
                    <a:pt x="3466" y="188"/>
                    <a:pt x="3344" y="66"/>
                  </a:cubicBezTo>
                  <a:cubicBezTo>
                    <a:pt x="3288" y="24"/>
                    <a:pt x="3218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384300" y="3173250"/>
              <a:ext cx="93475" cy="85900"/>
            </a:xfrm>
            <a:custGeom>
              <a:avLst/>
              <a:gdLst/>
              <a:ahLst/>
              <a:cxnLst/>
              <a:rect l="l" t="t" r="r" b="b"/>
              <a:pathLst>
                <a:path w="3739" h="3436" extrusionOk="0">
                  <a:moveTo>
                    <a:pt x="308" y="1"/>
                  </a:moveTo>
                  <a:cubicBezTo>
                    <a:pt x="236" y="1"/>
                    <a:pt x="167" y="31"/>
                    <a:pt x="122" y="92"/>
                  </a:cubicBezTo>
                  <a:cubicBezTo>
                    <a:pt x="0" y="214"/>
                    <a:pt x="0" y="396"/>
                    <a:pt x="122" y="487"/>
                  </a:cubicBezTo>
                  <a:lnTo>
                    <a:pt x="3253" y="3344"/>
                  </a:lnTo>
                  <a:cubicBezTo>
                    <a:pt x="3313" y="3405"/>
                    <a:pt x="3374" y="3436"/>
                    <a:pt x="3435" y="3436"/>
                  </a:cubicBezTo>
                  <a:cubicBezTo>
                    <a:pt x="3526" y="3436"/>
                    <a:pt x="3587" y="3405"/>
                    <a:pt x="3648" y="3344"/>
                  </a:cubicBezTo>
                  <a:cubicBezTo>
                    <a:pt x="3739" y="3223"/>
                    <a:pt x="3739" y="3040"/>
                    <a:pt x="3617" y="2949"/>
                  </a:cubicBezTo>
                  <a:lnTo>
                    <a:pt x="517" y="92"/>
                  </a:lnTo>
                  <a:cubicBezTo>
                    <a:pt x="456" y="31"/>
                    <a:pt x="380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388100" y="31701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50" y="0"/>
                  </a:moveTo>
                  <a:cubicBezTo>
                    <a:pt x="3072" y="0"/>
                    <a:pt x="2997" y="30"/>
                    <a:pt x="2949" y="95"/>
                  </a:cubicBezTo>
                  <a:lnTo>
                    <a:pt x="91" y="3226"/>
                  </a:lnTo>
                  <a:cubicBezTo>
                    <a:pt x="0" y="3348"/>
                    <a:pt x="0" y="3500"/>
                    <a:pt x="122" y="3621"/>
                  </a:cubicBezTo>
                  <a:cubicBezTo>
                    <a:pt x="152" y="3652"/>
                    <a:pt x="243" y="3682"/>
                    <a:pt x="304" y="3682"/>
                  </a:cubicBezTo>
                  <a:cubicBezTo>
                    <a:pt x="395" y="3682"/>
                    <a:pt x="456" y="3652"/>
                    <a:pt x="517" y="3591"/>
                  </a:cubicBezTo>
                  <a:lnTo>
                    <a:pt x="3344" y="460"/>
                  </a:lnTo>
                  <a:cubicBezTo>
                    <a:pt x="3465" y="339"/>
                    <a:pt x="3465" y="187"/>
                    <a:pt x="3344" y="65"/>
                  </a:cubicBezTo>
                  <a:cubicBezTo>
                    <a:pt x="3287" y="23"/>
                    <a:pt x="3218" y="0"/>
                    <a:pt x="3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223950" y="3339950"/>
              <a:ext cx="93500" cy="85625"/>
            </a:xfrm>
            <a:custGeom>
              <a:avLst/>
              <a:gdLst/>
              <a:ahLst/>
              <a:cxnLst/>
              <a:rect l="l" t="t" r="r" b="b"/>
              <a:pathLst>
                <a:path w="3740" h="3425" extrusionOk="0">
                  <a:moveTo>
                    <a:pt x="316" y="0"/>
                  </a:moveTo>
                  <a:cubicBezTo>
                    <a:pt x="239" y="0"/>
                    <a:pt x="157" y="32"/>
                    <a:pt x="92" y="81"/>
                  </a:cubicBezTo>
                  <a:cubicBezTo>
                    <a:pt x="1" y="202"/>
                    <a:pt x="1" y="385"/>
                    <a:pt x="122" y="476"/>
                  </a:cubicBezTo>
                  <a:lnTo>
                    <a:pt x="3223" y="3333"/>
                  </a:lnTo>
                  <a:cubicBezTo>
                    <a:pt x="3283" y="3394"/>
                    <a:pt x="3375" y="3424"/>
                    <a:pt x="3435" y="3424"/>
                  </a:cubicBezTo>
                  <a:cubicBezTo>
                    <a:pt x="3496" y="3424"/>
                    <a:pt x="3587" y="3394"/>
                    <a:pt x="3618" y="3333"/>
                  </a:cubicBezTo>
                  <a:cubicBezTo>
                    <a:pt x="3739" y="3211"/>
                    <a:pt x="3739" y="3029"/>
                    <a:pt x="3618" y="2938"/>
                  </a:cubicBezTo>
                  <a:lnTo>
                    <a:pt x="487" y="81"/>
                  </a:lnTo>
                  <a:cubicBezTo>
                    <a:pt x="445" y="24"/>
                    <a:pt x="383" y="0"/>
                    <a:pt x="3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227000" y="33365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73" y="1"/>
                  </a:moveTo>
                  <a:cubicBezTo>
                    <a:pt x="3096" y="1"/>
                    <a:pt x="3014" y="31"/>
                    <a:pt x="2949" y="96"/>
                  </a:cubicBezTo>
                  <a:lnTo>
                    <a:pt x="122" y="3227"/>
                  </a:lnTo>
                  <a:cubicBezTo>
                    <a:pt x="0" y="3318"/>
                    <a:pt x="0" y="3500"/>
                    <a:pt x="122" y="3622"/>
                  </a:cubicBezTo>
                  <a:cubicBezTo>
                    <a:pt x="183" y="3652"/>
                    <a:pt x="243" y="3683"/>
                    <a:pt x="335" y="3683"/>
                  </a:cubicBezTo>
                  <a:cubicBezTo>
                    <a:pt x="395" y="3683"/>
                    <a:pt x="487" y="3652"/>
                    <a:pt x="517" y="3592"/>
                  </a:cubicBezTo>
                  <a:lnTo>
                    <a:pt x="3374" y="461"/>
                  </a:lnTo>
                  <a:cubicBezTo>
                    <a:pt x="3465" y="339"/>
                    <a:pt x="3465" y="187"/>
                    <a:pt x="3344" y="66"/>
                  </a:cubicBezTo>
                  <a:cubicBezTo>
                    <a:pt x="3301" y="23"/>
                    <a:pt x="3239" y="1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391900" y="3332350"/>
              <a:ext cx="93475" cy="85625"/>
            </a:xfrm>
            <a:custGeom>
              <a:avLst/>
              <a:gdLst/>
              <a:ahLst/>
              <a:cxnLst/>
              <a:rect l="l" t="t" r="r" b="b"/>
              <a:pathLst>
                <a:path w="3739" h="3425" extrusionOk="0">
                  <a:moveTo>
                    <a:pt x="293" y="0"/>
                  </a:moveTo>
                  <a:cubicBezTo>
                    <a:pt x="215" y="0"/>
                    <a:pt x="140" y="32"/>
                    <a:pt x="91" y="81"/>
                  </a:cubicBezTo>
                  <a:cubicBezTo>
                    <a:pt x="0" y="202"/>
                    <a:pt x="0" y="385"/>
                    <a:pt x="122" y="476"/>
                  </a:cubicBezTo>
                  <a:lnTo>
                    <a:pt x="3222" y="3333"/>
                  </a:lnTo>
                  <a:cubicBezTo>
                    <a:pt x="3283" y="3394"/>
                    <a:pt x="3344" y="3424"/>
                    <a:pt x="3435" y="3424"/>
                  </a:cubicBezTo>
                  <a:cubicBezTo>
                    <a:pt x="3496" y="3424"/>
                    <a:pt x="3556" y="3394"/>
                    <a:pt x="3617" y="3333"/>
                  </a:cubicBezTo>
                  <a:cubicBezTo>
                    <a:pt x="3739" y="3211"/>
                    <a:pt x="3708" y="3029"/>
                    <a:pt x="3617" y="2938"/>
                  </a:cubicBezTo>
                  <a:lnTo>
                    <a:pt x="486" y="81"/>
                  </a:lnTo>
                  <a:cubicBezTo>
                    <a:pt x="430" y="24"/>
                    <a:pt x="360" y="0"/>
                    <a:pt x="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394925" y="33289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61" y="1"/>
                  </a:moveTo>
                  <a:cubicBezTo>
                    <a:pt x="3088" y="1"/>
                    <a:pt x="3014" y="31"/>
                    <a:pt x="2949" y="96"/>
                  </a:cubicBezTo>
                  <a:lnTo>
                    <a:pt x="92" y="3227"/>
                  </a:lnTo>
                  <a:cubicBezTo>
                    <a:pt x="1" y="3348"/>
                    <a:pt x="1" y="3500"/>
                    <a:pt x="122" y="3622"/>
                  </a:cubicBezTo>
                  <a:cubicBezTo>
                    <a:pt x="183" y="3683"/>
                    <a:pt x="244" y="3683"/>
                    <a:pt x="335" y="3683"/>
                  </a:cubicBezTo>
                  <a:cubicBezTo>
                    <a:pt x="396" y="3683"/>
                    <a:pt x="457" y="3652"/>
                    <a:pt x="517" y="3592"/>
                  </a:cubicBezTo>
                  <a:lnTo>
                    <a:pt x="3375" y="461"/>
                  </a:lnTo>
                  <a:cubicBezTo>
                    <a:pt x="3466" y="370"/>
                    <a:pt x="3466" y="187"/>
                    <a:pt x="3344" y="66"/>
                  </a:cubicBezTo>
                  <a:cubicBezTo>
                    <a:pt x="3288" y="23"/>
                    <a:pt x="3225" y="1"/>
                    <a:pt x="31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51;p2"/>
          <p:cNvGrpSpPr/>
          <p:nvPr/>
        </p:nvGrpSpPr>
        <p:grpSpPr>
          <a:xfrm>
            <a:off x="4999975" y="4686300"/>
            <a:ext cx="1387600" cy="526650"/>
            <a:chOff x="5618350" y="3984050"/>
            <a:chExt cx="1387600" cy="526650"/>
          </a:xfrm>
        </p:grpSpPr>
        <p:sp>
          <p:nvSpPr>
            <p:cNvPr id="52" name="Google Shape;52;p2"/>
            <p:cNvSpPr/>
            <p:nvPr/>
          </p:nvSpPr>
          <p:spPr>
            <a:xfrm>
              <a:off x="5904075" y="3984050"/>
              <a:ext cx="1006875" cy="516750"/>
            </a:xfrm>
            <a:custGeom>
              <a:avLst/>
              <a:gdLst/>
              <a:ahLst/>
              <a:cxnLst/>
              <a:rect l="l" t="t" r="r" b="b"/>
              <a:pathLst>
                <a:path w="40275" h="20670" extrusionOk="0">
                  <a:moveTo>
                    <a:pt x="19606" y="1"/>
                  </a:moveTo>
                  <a:lnTo>
                    <a:pt x="1" y="20670"/>
                  </a:lnTo>
                  <a:lnTo>
                    <a:pt x="40275" y="20670"/>
                  </a:lnTo>
                  <a:lnTo>
                    <a:pt x="1960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5618350" y="4223425"/>
              <a:ext cx="540325" cy="277375"/>
            </a:xfrm>
            <a:custGeom>
              <a:avLst/>
              <a:gdLst/>
              <a:ahLst/>
              <a:cxnLst/>
              <a:rect l="l" t="t" r="r" b="b"/>
              <a:pathLst>
                <a:path w="21613" h="11095" extrusionOk="0">
                  <a:moveTo>
                    <a:pt x="10518" y="1"/>
                  </a:moveTo>
                  <a:lnTo>
                    <a:pt x="1" y="11095"/>
                  </a:lnTo>
                  <a:lnTo>
                    <a:pt x="21612" y="11095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148000" y="4063100"/>
              <a:ext cx="857950" cy="447600"/>
            </a:xfrm>
            <a:custGeom>
              <a:avLst/>
              <a:gdLst/>
              <a:ahLst/>
              <a:cxnLst/>
              <a:rect l="l" t="t" r="r" b="b"/>
              <a:pathLst>
                <a:path w="34318" h="17904" extrusionOk="0">
                  <a:moveTo>
                    <a:pt x="16688" y="0"/>
                  </a:moveTo>
                  <a:cubicBezTo>
                    <a:pt x="16693" y="0"/>
                    <a:pt x="16698" y="0"/>
                    <a:pt x="16703" y="0"/>
                  </a:cubicBezTo>
                  <a:lnTo>
                    <a:pt x="16703" y="0"/>
                  </a:lnTo>
                  <a:cubicBezTo>
                    <a:pt x="16708" y="0"/>
                    <a:pt x="16713" y="0"/>
                    <a:pt x="16718" y="0"/>
                  </a:cubicBezTo>
                  <a:close/>
                  <a:moveTo>
                    <a:pt x="16703" y="0"/>
                  </a:moveTo>
                  <a:cubicBezTo>
                    <a:pt x="16617" y="4"/>
                    <a:pt x="16532" y="34"/>
                    <a:pt x="16475" y="91"/>
                  </a:cubicBezTo>
                  <a:lnTo>
                    <a:pt x="122" y="17356"/>
                  </a:lnTo>
                  <a:cubicBezTo>
                    <a:pt x="1" y="17478"/>
                    <a:pt x="1" y="17690"/>
                    <a:pt x="122" y="17812"/>
                  </a:cubicBezTo>
                  <a:cubicBezTo>
                    <a:pt x="198" y="17873"/>
                    <a:pt x="282" y="17903"/>
                    <a:pt x="365" y="17903"/>
                  </a:cubicBezTo>
                  <a:cubicBezTo>
                    <a:pt x="449" y="17903"/>
                    <a:pt x="533" y="17873"/>
                    <a:pt x="608" y="17812"/>
                  </a:cubicBezTo>
                  <a:lnTo>
                    <a:pt x="16718" y="821"/>
                  </a:lnTo>
                  <a:lnTo>
                    <a:pt x="33709" y="17812"/>
                  </a:lnTo>
                  <a:cubicBezTo>
                    <a:pt x="33785" y="17873"/>
                    <a:pt x="33869" y="17903"/>
                    <a:pt x="33953" y="17903"/>
                  </a:cubicBezTo>
                  <a:cubicBezTo>
                    <a:pt x="34036" y="17903"/>
                    <a:pt x="34120" y="17873"/>
                    <a:pt x="34196" y="17812"/>
                  </a:cubicBezTo>
                  <a:cubicBezTo>
                    <a:pt x="34317" y="17690"/>
                    <a:pt x="34317" y="17478"/>
                    <a:pt x="34196" y="17356"/>
                  </a:cubicBezTo>
                  <a:lnTo>
                    <a:pt x="16931" y="91"/>
                  </a:lnTo>
                  <a:cubicBezTo>
                    <a:pt x="16874" y="34"/>
                    <a:pt x="16789" y="4"/>
                    <a:pt x="16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" name="Google Shape;55;p2"/>
          <p:cNvSpPr/>
          <p:nvPr/>
        </p:nvSpPr>
        <p:spPr>
          <a:xfrm rot="10800000">
            <a:off x="3206765" y="3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" name="Google Shape;56;p2"/>
          <p:cNvGrpSpPr/>
          <p:nvPr/>
        </p:nvGrpSpPr>
        <p:grpSpPr>
          <a:xfrm>
            <a:off x="8427500" y="2218575"/>
            <a:ext cx="522825" cy="502875"/>
            <a:chOff x="7116875" y="2700800"/>
            <a:chExt cx="522825" cy="502875"/>
          </a:xfrm>
        </p:grpSpPr>
        <p:sp>
          <p:nvSpPr>
            <p:cNvPr id="57" name="Google Shape;57;p2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63;p2"/>
          <p:cNvGrpSpPr/>
          <p:nvPr/>
        </p:nvGrpSpPr>
        <p:grpSpPr>
          <a:xfrm rot="5833598">
            <a:off x="6626512" y="126024"/>
            <a:ext cx="449895" cy="434869"/>
            <a:chOff x="3240650" y="4150300"/>
            <a:chExt cx="449875" cy="434850"/>
          </a:xfrm>
        </p:grpSpPr>
        <p:sp>
          <p:nvSpPr>
            <p:cNvPr id="64" name="Google Shape;64;p2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13"/>
          <p:cNvSpPr txBox="1">
            <a:spLocks noGrp="1"/>
          </p:cNvSpPr>
          <p:nvPr>
            <p:ph type="ctrTitle"/>
          </p:nvPr>
        </p:nvSpPr>
        <p:spPr>
          <a:xfrm>
            <a:off x="15916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2" name="Google Shape;542;p13"/>
          <p:cNvSpPr txBox="1">
            <a:spLocks noGrp="1"/>
          </p:cNvSpPr>
          <p:nvPr>
            <p:ph type="subTitle" idx="1"/>
          </p:nvPr>
        </p:nvSpPr>
        <p:spPr>
          <a:xfrm>
            <a:off x="1599633" y="351862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3" name="Google Shape;543;p13"/>
          <p:cNvSpPr txBox="1">
            <a:spLocks noGrp="1"/>
          </p:cNvSpPr>
          <p:nvPr>
            <p:ph type="title" idx="2" hasCustomPrompt="1"/>
          </p:nvPr>
        </p:nvSpPr>
        <p:spPr>
          <a:xfrm>
            <a:off x="756850" y="35285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4" name="Google Shape;544;p13"/>
          <p:cNvSpPr txBox="1">
            <a:spLocks noGrp="1"/>
          </p:cNvSpPr>
          <p:nvPr>
            <p:ph type="ctrTitle" idx="3"/>
          </p:nvPr>
        </p:nvSpPr>
        <p:spPr>
          <a:xfrm>
            <a:off x="15916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5" name="Google Shape;545;p13"/>
          <p:cNvSpPr txBox="1">
            <a:spLocks noGrp="1"/>
          </p:cNvSpPr>
          <p:nvPr>
            <p:ph type="subTitle" idx="4"/>
          </p:nvPr>
        </p:nvSpPr>
        <p:spPr>
          <a:xfrm>
            <a:off x="1599625" y="2135825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6" name="Google Shape;546;p13"/>
          <p:cNvSpPr txBox="1">
            <a:spLocks noGrp="1"/>
          </p:cNvSpPr>
          <p:nvPr>
            <p:ph type="title" idx="5" hasCustomPrompt="1"/>
          </p:nvPr>
        </p:nvSpPr>
        <p:spPr>
          <a:xfrm>
            <a:off x="756850" y="2146413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7" name="Google Shape;547;p13"/>
          <p:cNvSpPr txBox="1">
            <a:spLocks noGrp="1"/>
          </p:cNvSpPr>
          <p:nvPr>
            <p:ph type="ctrTitle" idx="6"/>
          </p:nvPr>
        </p:nvSpPr>
        <p:spPr>
          <a:xfrm>
            <a:off x="56728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8" name="Google Shape;548;p13"/>
          <p:cNvSpPr txBox="1">
            <a:spLocks noGrp="1"/>
          </p:cNvSpPr>
          <p:nvPr>
            <p:ph type="subTitle" idx="7"/>
          </p:nvPr>
        </p:nvSpPr>
        <p:spPr>
          <a:xfrm>
            <a:off x="5672875" y="213581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9" name="Google Shape;549;p13"/>
          <p:cNvSpPr txBox="1">
            <a:spLocks noGrp="1"/>
          </p:cNvSpPr>
          <p:nvPr>
            <p:ph type="title" idx="8" hasCustomPrompt="1"/>
          </p:nvPr>
        </p:nvSpPr>
        <p:spPr>
          <a:xfrm>
            <a:off x="4838050" y="21572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0" name="Google Shape;550;p13"/>
          <p:cNvSpPr txBox="1">
            <a:spLocks noGrp="1"/>
          </p:cNvSpPr>
          <p:nvPr>
            <p:ph type="ctrTitle" idx="9"/>
          </p:nvPr>
        </p:nvSpPr>
        <p:spPr>
          <a:xfrm>
            <a:off x="56728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51" name="Google Shape;551;p13"/>
          <p:cNvSpPr txBox="1">
            <a:spLocks noGrp="1"/>
          </p:cNvSpPr>
          <p:nvPr>
            <p:ph type="subTitle" idx="13"/>
          </p:nvPr>
        </p:nvSpPr>
        <p:spPr>
          <a:xfrm>
            <a:off x="5672875" y="3518623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52" name="Google Shape;552;p13"/>
          <p:cNvSpPr txBox="1">
            <a:spLocks noGrp="1"/>
          </p:cNvSpPr>
          <p:nvPr>
            <p:ph type="title" idx="14" hasCustomPrompt="1"/>
          </p:nvPr>
        </p:nvSpPr>
        <p:spPr>
          <a:xfrm>
            <a:off x="4793875" y="3518625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3" name="Google Shape;553;p13"/>
          <p:cNvSpPr txBox="1">
            <a:spLocks noGrp="1"/>
          </p:cNvSpPr>
          <p:nvPr>
            <p:ph type="title" idx="15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554" name="Google Shape;554;p13"/>
          <p:cNvSpPr/>
          <p:nvPr/>
        </p:nvSpPr>
        <p:spPr>
          <a:xfrm>
            <a:off x="8607475" y="63000"/>
            <a:ext cx="784975" cy="517525"/>
          </a:xfrm>
          <a:custGeom>
            <a:avLst/>
            <a:gdLst/>
            <a:ahLst/>
            <a:cxnLst/>
            <a:rect l="l" t="t" r="r" b="b"/>
            <a:pathLst>
              <a:path w="31399" h="20701" extrusionOk="0">
                <a:moveTo>
                  <a:pt x="0" y="1"/>
                </a:moveTo>
                <a:lnTo>
                  <a:pt x="0" y="20700"/>
                </a:lnTo>
                <a:lnTo>
                  <a:pt x="31399" y="20700"/>
                </a:lnTo>
                <a:lnTo>
                  <a:pt x="3139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5" name="Google Shape;555;p13"/>
          <p:cNvGrpSpPr/>
          <p:nvPr/>
        </p:nvGrpSpPr>
        <p:grpSpPr>
          <a:xfrm>
            <a:off x="7008850" y="4636725"/>
            <a:ext cx="1674825" cy="392325"/>
            <a:chOff x="2173775" y="1420000"/>
            <a:chExt cx="1674825" cy="392325"/>
          </a:xfrm>
        </p:grpSpPr>
        <p:sp>
          <p:nvSpPr>
            <p:cNvPr id="556" name="Google Shape;556;p13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3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" name="Google Shape;558;p13"/>
          <p:cNvGrpSpPr/>
          <p:nvPr/>
        </p:nvGrpSpPr>
        <p:grpSpPr>
          <a:xfrm>
            <a:off x="118900" y="4367050"/>
            <a:ext cx="696850" cy="555500"/>
            <a:chOff x="6610025" y="3412625"/>
            <a:chExt cx="696850" cy="555500"/>
          </a:xfrm>
        </p:grpSpPr>
        <p:sp>
          <p:nvSpPr>
            <p:cNvPr id="559" name="Google Shape;559;p13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3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1" name="Google Shape;561;p13"/>
          <p:cNvGrpSpPr/>
          <p:nvPr/>
        </p:nvGrpSpPr>
        <p:grpSpPr>
          <a:xfrm>
            <a:off x="8448825" y="239775"/>
            <a:ext cx="449875" cy="434850"/>
            <a:chOff x="3240650" y="4150300"/>
            <a:chExt cx="449875" cy="434850"/>
          </a:xfrm>
        </p:grpSpPr>
        <p:sp>
          <p:nvSpPr>
            <p:cNvPr id="562" name="Google Shape;562;p13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3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4" name="Google Shape;564;p13"/>
          <p:cNvGrpSpPr/>
          <p:nvPr/>
        </p:nvGrpSpPr>
        <p:grpSpPr>
          <a:xfrm rot="5400000">
            <a:off x="663475" y="-259588"/>
            <a:ext cx="280488" cy="939908"/>
            <a:chOff x="3466350" y="2417925"/>
            <a:chExt cx="341975" cy="1145950"/>
          </a:xfrm>
        </p:grpSpPr>
        <p:sp>
          <p:nvSpPr>
            <p:cNvPr id="565" name="Google Shape;565;p13"/>
            <p:cNvSpPr/>
            <p:nvPr/>
          </p:nvSpPr>
          <p:spPr>
            <a:xfrm>
              <a:off x="3565875" y="2417925"/>
              <a:ext cx="242450" cy="1073000"/>
            </a:xfrm>
            <a:custGeom>
              <a:avLst/>
              <a:gdLst/>
              <a:ahLst/>
              <a:cxnLst/>
              <a:rect l="l" t="t" r="r" b="b"/>
              <a:pathLst>
                <a:path w="9698" h="42920" extrusionOk="0">
                  <a:moveTo>
                    <a:pt x="3679" y="1"/>
                  </a:moveTo>
                  <a:cubicBezTo>
                    <a:pt x="1886" y="1"/>
                    <a:pt x="366" y="1308"/>
                    <a:pt x="62" y="3040"/>
                  </a:cubicBezTo>
                  <a:lnTo>
                    <a:pt x="1" y="3040"/>
                  </a:lnTo>
                  <a:cubicBezTo>
                    <a:pt x="1" y="3162"/>
                    <a:pt x="1" y="3253"/>
                    <a:pt x="1" y="3374"/>
                  </a:cubicBezTo>
                  <a:cubicBezTo>
                    <a:pt x="1" y="3466"/>
                    <a:pt x="1" y="3587"/>
                    <a:pt x="1" y="3709"/>
                  </a:cubicBezTo>
                  <a:lnTo>
                    <a:pt x="1" y="39211"/>
                  </a:lnTo>
                  <a:cubicBezTo>
                    <a:pt x="1" y="39302"/>
                    <a:pt x="1" y="39363"/>
                    <a:pt x="1" y="39424"/>
                  </a:cubicBezTo>
                  <a:cubicBezTo>
                    <a:pt x="1" y="39515"/>
                    <a:pt x="1" y="39576"/>
                    <a:pt x="1" y="39667"/>
                  </a:cubicBezTo>
                  <a:lnTo>
                    <a:pt x="31" y="39667"/>
                  </a:lnTo>
                  <a:cubicBezTo>
                    <a:pt x="244" y="41491"/>
                    <a:pt x="1794" y="42919"/>
                    <a:pt x="3709" y="42919"/>
                  </a:cubicBezTo>
                  <a:lnTo>
                    <a:pt x="5989" y="42919"/>
                  </a:lnTo>
                  <a:cubicBezTo>
                    <a:pt x="7873" y="42919"/>
                    <a:pt x="9424" y="41491"/>
                    <a:pt x="9667" y="39667"/>
                  </a:cubicBezTo>
                  <a:lnTo>
                    <a:pt x="9697" y="39667"/>
                  </a:lnTo>
                  <a:cubicBezTo>
                    <a:pt x="9697" y="39576"/>
                    <a:pt x="9697" y="39515"/>
                    <a:pt x="9667" y="39424"/>
                  </a:cubicBezTo>
                  <a:cubicBezTo>
                    <a:pt x="9697" y="39363"/>
                    <a:pt x="9697" y="39302"/>
                    <a:pt x="9697" y="39211"/>
                  </a:cubicBezTo>
                  <a:lnTo>
                    <a:pt x="9697" y="3709"/>
                  </a:lnTo>
                  <a:cubicBezTo>
                    <a:pt x="9697" y="3587"/>
                    <a:pt x="9697" y="3466"/>
                    <a:pt x="9667" y="3374"/>
                  </a:cubicBezTo>
                  <a:cubicBezTo>
                    <a:pt x="9667" y="3253"/>
                    <a:pt x="9697" y="3162"/>
                    <a:pt x="9697" y="3040"/>
                  </a:cubicBezTo>
                  <a:lnTo>
                    <a:pt x="9606" y="3040"/>
                  </a:lnTo>
                  <a:cubicBezTo>
                    <a:pt x="9302" y="1308"/>
                    <a:pt x="7813" y="1"/>
                    <a:pt x="5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3"/>
            <p:cNvSpPr/>
            <p:nvPr/>
          </p:nvSpPr>
          <p:spPr>
            <a:xfrm>
              <a:off x="3466350" y="2477200"/>
              <a:ext cx="256100" cy="1086675"/>
            </a:xfrm>
            <a:custGeom>
              <a:avLst/>
              <a:gdLst/>
              <a:ahLst/>
              <a:cxnLst/>
              <a:rect l="l" t="t" r="r" b="b"/>
              <a:pathLst>
                <a:path w="10244" h="43467" extrusionOk="0">
                  <a:moveTo>
                    <a:pt x="6262" y="548"/>
                  </a:moveTo>
                  <a:cubicBezTo>
                    <a:pt x="8146" y="548"/>
                    <a:pt x="9666" y="2098"/>
                    <a:pt x="9666" y="3982"/>
                  </a:cubicBezTo>
                  <a:lnTo>
                    <a:pt x="9666" y="39484"/>
                  </a:lnTo>
                  <a:cubicBezTo>
                    <a:pt x="9666" y="41369"/>
                    <a:pt x="8146" y="42919"/>
                    <a:pt x="6262" y="42919"/>
                  </a:cubicBezTo>
                  <a:lnTo>
                    <a:pt x="3982" y="42919"/>
                  </a:lnTo>
                  <a:cubicBezTo>
                    <a:pt x="2097" y="42919"/>
                    <a:pt x="547" y="41369"/>
                    <a:pt x="547" y="39484"/>
                  </a:cubicBezTo>
                  <a:lnTo>
                    <a:pt x="547" y="3982"/>
                  </a:lnTo>
                  <a:cubicBezTo>
                    <a:pt x="547" y="2098"/>
                    <a:pt x="2097" y="548"/>
                    <a:pt x="3982" y="548"/>
                  </a:cubicBezTo>
                  <a:close/>
                  <a:moveTo>
                    <a:pt x="3982" y="0"/>
                  </a:moveTo>
                  <a:cubicBezTo>
                    <a:pt x="1763" y="0"/>
                    <a:pt x="0" y="1763"/>
                    <a:pt x="0" y="3982"/>
                  </a:cubicBezTo>
                  <a:lnTo>
                    <a:pt x="0" y="39484"/>
                  </a:lnTo>
                  <a:cubicBezTo>
                    <a:pt x="0" y="41703"/>
                    <a:pt x="1763" y="43466"/>
                    <a:pt x="3982" y="43466"/>
                  </a:cubicBezTo>
                  <a:lnTo>
                    <a:pt x="6262" y="43466"/>
                  </a:lnTo>
                  <a:cubicBezTo>
                    <a:pt x="8450" y="43466"/>
                    <a:pt x="10243" y="41703"/>
                    <a:pt x="10243" y="39484"/>
                  </a:cubicBezTo>
                  <a:lnTo>
                    <a:pt x="10243" y="3982"/>
                  </a:ln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3"/>
            <p:cNvSpPr/>
            <p:nvPr/>
          </p:nvSpPr>
          <p:spPr>
            <a:xfrm>
              <a:off x="3466350" y="3376150"/>
              <a:ext cx="256100" cy="106400"/>
            </a:xfrm>
            <a:custGeom>
              <a:avLst/>
              <a:gdLst/>
              <a:ahLst/>
              <a:cxnLst/>
              <a:rect l="l" t="t" r="r" b="b"/>
              <a:pathLst>
                <a:path w="10244" h="4256" extrusionOk="0">
                  <a:moveTo>
                    <a:pt x="3982" y="0"/>
                  </a:moveTo>
                  <a:cubicBezTo>
                    <a:pt x="1793" y="0"/>
                    <a:pt x="0" y="1794"/>
                    <a:pt x="0" y="3982"/>
                  </a:cubicBezTo>
                  <a:cubicBezTo>
                    <a:pt x="0" y="4134"/>
                    <a:pt x="122" y="4256"/>
                    <a:pt x="274" y="4256"/>
                  </a:cubicBezTo>
                  <a:cubicBezTo>
                    <a:pt x="426" y="4256"/>
                    <a:pt x="547" y="4134"/>
                    <a:pt x="547" y="3982"/>
                  </a:cubicBezTo>
                  <a:cubicBezTo>
                    <a:pt x="547" y="2098"/>
                    <a:pt x="2097" y="548"/>
                    <a:pt x="3982" y="548"/>
                  </a:cubicBezTo>
                  <a:lnTo>
                    <a:pt x="6262" y="548"/>
                  </a:lnTo>
                  <a:cubicBezTo>
                    <a:pt x="8146" y="548"/>
                    <a:pt x="9696" y="2098"/>
                    <a:pt x="9696" y="3982"/>
                  </a:cubicBezTo>
                  <a:cubicBezTo>
                    <a:pt x="9696" y="4134"/>
                    <a:pt x="9818" y="4256"/>
                    <a:pt x="9970" y="4256"/>
                  </a:cubicBezTo>
                  <a:cubicBezTo>
                    <a:pt x="10122" y="4256"/>
                    <a:pt x="10243" y="4134"/>
                    <a:pt x="10243" y="3982"/>
                  </a:cubicBez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3"/>
            <p:cNvSpPr/>
            <p:nvPr/>
          </p:nvSpPr>
          <p:spPr>
            <a:xfrm>
              <a:off x="3466350" y="2553175"/>
              <a:ext cx="256100" cy="106425"/>
            </a:xfrm>
            <a:custGeom>
              <a:avLst/>
              <a:gdLst/>
              <a:ahLst/>
              <a:cxnLst/>
              <a:rect l="l" t="t" r="r" b="b"/>
              <a:pathLst>
                <a:path w="10244" h="4257" extrusionOk="0">
                  <a:moveTo>
                    <a:pt x="274" y="1"/>
                  </a:moveTo>
                  <a:cubicBezTo>
                    <a:pt x="122" y="1"/>
                    <a:pt x="0" y="123"/>
                    <a:pt x="0" y="275"/>
                  </a:cubicBezTo>
                  <a:cubicBezTo>
                    <a:pt x="0" y="2463"/>
                    <a:pt x="1763" y="4256"/>
                    <a:pt x="3982" y="4256"/>
                  </a:cubicBezTo>
                  <a:lnTo>
                    <a:pt x="6262" y="4256"/>
                  </a:lnTo>
                  <a:cubicBezTo>
                    <a:pt x="8450" y="4256"/>
                    <a:pt x="10243" y="2463"/>
                    <a:pt x="10243" y="275"/>
                  </a:cubicBezTo>
                  <a:cubicBezTo>
                    <a:pt x="10243" y="123"/>
                    <a:pt x="10122" y="1"/>
                    <a:pt x="9970" y="1"/>
                  </a:cubicBezTo>
                  <a:cubicBezTo>
                    <a:pt x="9818" y="1"/>
                    <a:pt x="9696" y="123"/>
                    <a:pt x="9696" y="275"/>
                  </a:cubicBezTo>
                  <a:cubicBezTo>
                    <a:pt x="9696" y="2159"/>
                    <a:pt x="8146" y="3709"/>
                    <a:pt x="6262" y="3709"/>
                  </a:cubicBezTo>
                  <a:lnTo>
                    <a:pt x="3982" y="3709"/>
                  </a:lnTo>
                  <a:cubicBezTo>
                    <a:pt x="2097" y="3709"/>
                    <a:pt x="547" y="2159"/>
                    <a:pt x="547" y="275"/>
                  </a:cubicBezTo>
                  <a:cubicBezTo>
                    <a:pt x="547" y="123"/>
                    <a:pt x="426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9" name="Google Shape;569;p13"/>
          <p:cNvSpPr/>
          <p:nvPr/>
        </p:nvSpPr>
        <p:spPr>
          <a:xfrm>
            <a:off x="900025" y="4968900"/>
            <a:ext cx="1346533" cy="182391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3820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1"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6"/>
          <p:cNvSpPr txBox="1">
            <a:spLocks noGrp="1"/>
          </p:cNvSpPr>
          <p:nvPr>
            <p:ph type="subTitle" idx="1"/>
          </p:nvPr>
        </p:nvSpPr>
        <p:spPr>
          <a:xfrm>
            <a:off x="3131179" y="2805575"/>
            <a:ext cx="29256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56" name="Google Shape;656;p16"/>
          <p:cNvSpPr txBox="1">
            <a:spLocks noGrp="1"/>
          </p:cNvSpPr>
          <p:nvPr>
            <p:ph type="subTitle" idx="2"/>
          </p:nvPr>
        </p:nvSpPr>
        <p:spPr>
          <a:xfrm>
            <a:off x="5667081" y="2805563"/>
            <a:ext cx="29256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57" name="Google Shape;657;p16"/>
          <p:cNvSpPr txBox="1">
            <a:spLocks noGrp="1"/>
          </p:cNvSpPr>
          <p:nvPr>
            <p:ph type="subTitle" idx="3"/>
          </p:nvPr>
        </p:nvSpPr>
        <p:spPr>
          <a:xfrm>
            <a:off x="551319" y="2805563"/>
            <a:ext cx="29256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58" name="Google Shape;658;p16"/>
          <p:cNvSpPr txBox="1">
            <a:spLocks noGrp="1"/>
          </p:cNvSpPr>
          <p:nvPr>
            <p:ph type="subTitle" idx="4"/>
          </p:nvPr>
        </p:nvSpPr>
        <p:spPr>
          <a:xfrm>
            <a:off x="837069" y="3142005"/>
            <a:ext cx="235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59" name="Google Shape;659;p16"/>
          <p:cNvSpPr txBox="1">
            <a:spLocks noGrp="1"/>
          </p:cNvSpPr>
          <p:nvPr>
            <p:ph type="subTitle" idx="5"/>
          </p:nvPr>
        </p:nvSpPr>
        <p:spPr>
          <a:xfrm>
            <a:off x="3476929" y="3140493"/>
            <a:ext cx="223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60" name="Google Shape;660;p16"/>
          <p:cNvSpPr txBox="1">
            <a:spLocks noGrp="1"/>
          </p:cNvSpPr>
          <p:nvPr>
            <p:ph type="subTitle" idx="6"/>
          </p:nvPr>
        </p:nvSpPr>
        <p:spPr>
          <a:xfrm>
            <a:off x="6012831" y="3142008"/>
            <a:ext cx="223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61" name="Google Shape;661;p16"/>
          <p:cNvSpPr txBox="1">
            <a:spLocks noGrp="1"/>
          </p:cNvSpPr>
          <p:nvPr>
            <p:ph type="title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662" name="Google Shape;662;p16"/>
          <p:cNvSpPr/>
          <p:nvPr/>
        </p:nvSpPr>
        <p:spPr>
          <a:xfrm rot="-5400000">
            <a:off x="2448600" y="4291025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3" name="Google Shape;663;p16"/>
          <p:cNvSpPr/>
          <p:nvPr/>
        </p:nvSpPr>
        <p:spPr>
          <a:xfrm rot="5400000">
            <a:off x="8189400" y="3733988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16"/>
          <p:cNvSpPr/>
          <p:nvPr/>
        </p:nvSpPr>
        <p:spPr>
          <a:xfrm>
            <a:off x="-547200" y="-112500"/>
            <a:ext cx="965850" cy="965850"/>
          </a:xfrm>
          <a:custGeom>
            <a:avLst/>
            <a:gdLst/>
            <a:ahLst/>
            <a:cxnLst/>
            <a:rect l="l" t="t" r="r" b="b"/>
            <a:pathLst>
              <a:path w="38634" h="38634" extrusionOk="0">
                <a:moveTo>
                  <a:pt x="19301" y="0"/>
                </a:moveTo>
                <a:cubicBezTo>
                  <a:pt x="8633" y="0"/>
                  <a:pt x="0" y="8663"/>
                  <a:pt x="0" y="19332"/>
                </a:cubicBezTo>
                <a:cubicBezTo>
                  <a:pt x="0" y="30001"/>
                  <a:pt x="8633" y="38633"/>
                  <a:pt x="19301" y="38633"/>
                </a:cubicBezTo>
                <a:cubicBezTo>
                  <a:pt x="29970" y="38633"/>
                  <a:pt x="38633" y="30001"/>
                  <a:pt x="38633" y="19332"/>
                </a:cubicBezTo>
                <a:cubicBezTo>
                  <a:pt x="38633" y="8663"/>
                  <a:pt x="29970" y="0"/>
                  <a:pt x="193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5" name="Google Shape;665;p16"/>
          <p:cNvGrpSpPr/>
          <p:nvPr/>
        </p:nvGrpSpPr>
        <p:grpSpPr>
          <a:xfrm>
            <a:off x="8713913" y="211925"/>
            <a:ext cx="671000" cy="821450"/>
            <a:chOff x="5847850" y="2941500"/>
            <a:chExt cx="671000" cy="821450"/>
          </a:xfrm>
        </p:grpSpPr>
        <p:sp>
          <p:nvSpPr>
            <p:cNvPr id="666" name="Google Shape;666;p16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6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6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6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6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6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6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6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6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6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6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6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6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6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6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6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2" name="Google Shape;682;p16"/>
          <p:cNvGrpSpPr/>
          <p:nvPr/>
        </p:nvGrpSpPr>
        <p:grpSpPr>
          <a:xfrm>
            <a:off x="8213050" y="137700"/>
            <a:ext cx="696850" cy="555500"/>
            <a:chOff x="6610025" y="3412625"/>
            <a:chExt cx="696850" cy="555500"/>
          </a:xfrm>
        </p:grpSpPr>
        <p:sp>
          <p:nvSpPr>
            <p:cNvPr id="683" name="Google Shape;683;p16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6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5" name="Google Shape;685;p16"/>
          <p:cNvGrpSpPr/>
          <p:nvPr/>
        </p:nvGrpSpPr>
        <p:grpSpPr>
          <a:xfrm>
            <a:off x="8257675" y="4458250"/>
            <a:ext cx="522825" cy="502875"/>
            <a:chOff x="7116875" y="2700800"/>
            <a:chExt cx="522825" cy="502875"/>
          </a:xfrm>
        </p:grpSpPr>
        <p:sp>
          <p:nvSpPr>
            <p:cNvPr id="686" name="Google Shape;686;p16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6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6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6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6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6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16"/>
          <p:cNvGrpSpPr/>
          <p:nvPr/>
        </p:nvGrpSpPr>
        <p:grpSpPr>
          <a:xfrm>
            <a:off x="156563" y="3876850"/>
            <a:ext cx="341975" cy="1145950"/>
            <a:chOff x="3466350" y="2417925"/>
            <a:chExt cx="341975" cy="1145950"/>
          </a:xfrm>
        </p:grpSpPr>
        <p:sp>
          <p:nvSpPr>
            <p:cNvPr id="693" name="Google Shape;693;p16"/>
            <p:cNvSpPr/>
            <p:nvPr/>
          </p:nvSpPr>
          <p:spPr>
            <a:xfrm>
              <a:off x="3565875" y="2417925"/>
              <a:ext cx="242450" cy="1073000"/>
            </a:xfrm>
            <a:custGeom>
              <a:avLst/>
              <a:gdLst/>
              <a:ahLst/>
              <a:cxnLst/>
              <a:rect l="l" t="t" r="r" b="b"/>
              <a:pathLst>
                <a:path w="9698" h="42920" extrusionOk="0">
                  <a:moveTo>
                    <a:pt x="3679" y="1"/>
                  </a:moveTo>
                  <a:cubicBezTo>
                    <a:pt x="1886" y="1"/>
                    <a:pt x="366" y="1308"/>
                    <a:pt x="62" y="3040"/>
                  </a:cubicBezTo>
                  <a:lnTo>
                    <a:pt x="1" y="3040"/>
                  </a:lnTo>
                  <a:cubicBezTo>
                    <a:pt x="1" y="3162"/>
                    <a:pt x="1" y="3253"/>
                    <a:pt x="1" y="3374"/>
                  </a:cubicBezTo>
                  <a:cubicBezTo>
                    <a:pt x="1" y="3466"/>
                    <a:pt x="1" y="3587"/>
                    <a:pt x="1" y="3709"/>
                  </a:cubicBezTo>
                  <a:lnTo>
                    <a:pt x="1" y="39211"/>
                  </a:lnTo>
                  <a:cubicBezTo>
                    <a:pt x="1" y="39302"/>
                    <a:pt x="1" y="39363"/>
                    <a:pt x="1" y="39424"/>
                  </a:cubicBezTo>
                  <a:cubicBezTo>
                    <a:pt x="1" y="39515"/>
                    <a:pt x="1" y="39576"/>
                    <a:pt x="1" y="39667"/>
                  </a:cubicBezTo>
                  <a:lnTo>
                    <a:pt x="31" y="39667"/>
                  </a:lnTo>
                  <a:cubicBezTo>
                    <a:pt x="244" y="41491"/>
                    <a:pt x="1794" y="42919"/>
                    <a:pt x="3709" y="42919"/>
                  </a:cubicBezTo>
                  <a:lnTo>
                    <a:pt x="5989" y="42919"/>
                  </a:lnTo>
                  <a:cubicBezTo>
                    <a:pt x="7873" y="42919"/>
                    <a:pt x="9424" y="41491"/>
                    <a:pt x="9667" y="39667"/>
                  </a:cubicBezTo>
                  <a:lnTo>
                    <a:pt x="9697" y="39667"/>
                  </a:lnTo>
                  <a:cubicBezTo>
                    <a:pt x="9697" y="39576"/>
                    <a:pt x="9697" y="39515"/>
                    <a:pt x="9667" y="39424"/>
                  </a:cubicBezTo>
                  <a:cubicBezTo>
                    <a:pt x="9697" y="39363"/>
                    <a:pt x="9697" y="39302"/>
                    <a:pt x="9697" y="39211"/>
                  </a:cubicBezTo>
                  <a:lnTo>
                    <a:pt x="9697" y="3709"/>
                  </a:lnTo>
                  <a:cubicBezTo>
                    <a:pt x="9697" y="3587"/>
                    <a:pt x="9697" y="3466"/>
                    <a:pt x="9667" y="3374"/>
                  </a:cubicBezTo>
                  <a:cubicBezTo>
                    <a:pt x="9667" y="3253"/>
                    <a:pt x="9697" y="3162"/>
                    <a:pt x="9697" y="3040"/>
                  </a:cubicBezTo>
                  <a:lnTo>
                    <a:pt x="9606" y="3040"/>
                  </a:lnTo>
                  <a:cubicBezTo>
                    <a:pt x="9302" y="1308"/>
                    <a:pt x="7813" y="1"/>
                    <a:pt x="5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6"/>
            <p:cNvSpPr/>
            <p:nvPr/>
          </p:nvSpPr>
          <p:spPr>
            <a:xfrm>
              <a:off x="3466350" y="2477200"/>
              <a:ext cx="256100" cy="1086675"/>
            </a:xfrm>
            <a:custGeom>
              <a:avLst/>
              <a:gdLst/>
              <a:ahLst/>
              <a:cxnLst/>
              <a:rect l="l" t="t" r="r" b="b"/>
              <a:pathLst>
                <a:path w="10244" h="43467" extrusionOk="0">
                  <a:moveTo>
                    <a:pt x="6262" y="548"/>
                  </a:moveTo>
                  <a:cubicBezTo>
                    <a:pt x="8146" y="548"/>
                    <a:pt x="9666" y="2098"/>
                    <a:pt x="9666" y="3982"/>
                  </a:cubicBezTo>
                  <a:lnTo>
                    <a:pt x="9666" y="39484"/>
                  </a:lnTo>
                  <a:cubicBezTo>
                    <a:pt x="9666" y="41369"/>
                    <a:pt x="8146" y="42919"/>
                    <a:pt x="6262" y="42919"/>
                  </a:cubicBezTo>
                  <a:lnTo>
                    <a:pt x="3982" y="42919"/>
                  </a:lnTo>
                  <a:cubicBezTo>
                    <a:pt x="2097" y="42919"/>
                    <a:pt x="547" y="41369"/>
                    <a:pt x="547" y="39484"/>
                  </a:cubicBezTo>
                  <a:lnTo>
                    <a:pt x="547" y="3982"/>
                  </a:lnTo>
                  <a:cubicBezTo>
                    <a:pt x="547" y="2098"/>
                    <a:pt x="2097" y="548"/>
                    <a:pt x="3982" y="548"/>
                  </a:cubicBezTo>
                  <a:close/>
                  <a:moveTo>
                    <a:pt x="3982" y="0"/>
                  </a:moveTo>
                  <a:cubicBezTo>
                    <a:pt x="1763" y="0"/>
                    <a:pt x="0" y="1763"/>
                    <a:pt x="0" y="3982"/>
                  </a:cubicBezTo>
                  <a:lnTo>
                    <a:pt x="0" y="39484"/>
                  </a:lnTo>
                  <a:cubicBezTo>
                    <a:pt x="0" y="41703"/>
                    <a:pt x="1763" y="43466"/>
                    <a:pt x="3982" y="43466"/>
                  </a:cubicBezTo>
                  <a:lnTo>
                    <a:pt x="6262" y="43466"/>
                  </a:lnTo>
                  <a:cubicBezTo>
                    <a:pt x="8450" y="43466"/>
                    <a:pt x="10243" y="41703"/>
                    <a:pt x="10243" y="39484"/>
                  </a:cubicBezTo>
                  <a:lnTo>
                    <a:pt x="10243" y="3982"/>
                  </a:ln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6"/>
            <p:cNvSpPr/>
            <p:nvPr/>
          </p:nvSpPr>
          <p:spPr>
            <a:xfrm>
              <a:off x="3466350" y="3376150"/>
              <a:ext cx="256100" cy="106400"/>
            </a:xfrm>
            <a:custGeom>
              <a:avLst/>
              <a:gdLst/>
              <a:ahLst/>
              <a:cxnLst/>
              <a:rect l="l" t="t" r="r" b="b"/>
              <a:pathLst>
                <a:path w="10244" h="4256" extrusionOk="0">
                  <a:moveTo>
                    <a:pt x="3982" y="0"/>
                  </a:moveTo>
                  <a:cubicBezTo>
                    <a:pt x="1793" y="0"/>
                    <a:pt x="0" y="1794"/>
                    <a:pt x="0" y="3982"/>
                  </a:cubicBezTo>
                  <a:cubicBezTo>
                    <a:pt x="0" y="4134"/>
                    <a:pt x="122" y="4256"/>
                    <a:pt x="274" y="4256"/>
                  </a:cubicBezTo>
                  <a:cubicBezTo>
                    <a:pt x="426" y="4256"/>
                    <a:pt x="547" y="4134"/>
                    <a:pt x="547" y="3982"/>
                  </a:cubicBezTo>
                  <a:cubicBezTo>
                    <a:pt x="547" y="2098"/>
                    <a:pt x="2097" y="548"/>
                    <a:pt x="3982" y="548"/>
                  </a:cubicBezTo>
                  <a:lnTo>
                    <a:pt x="6262" y="548"/>
                  </a:lnTo>
                  <a:cubicBezTo>
                    <a:pt x="8146" y="548"/>
                    <a:pt x="9696" y="2098"/>
                    <a:pt x="9696" y="3982"/>
                  </a:cubicBezTo>
                  <a:cubicBezTo>
                    <a:pt x="9696" y="4134"/>
                    <a:pt x="9818" y="4256"/>
                    <a:pt x="9970" y="4256"/>
                  </a:cubicBezTo>
                  <a:cubicBezTo>
                    <a:pt x="10122" y="4256"/>
                    <a:pt x="10243" y="4134"/>
                    <a:pt x="10243" y="3982"/>
                  </a:cubicBez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6"/>
            <p:cNvSpPr/>
            <p:nvPr/>
          </p:nvSpPr>
          <p:spPr>
            <a:xfrm>
              <a:off x="3466350" y="2553175"/>
              <a:ext cx="256100" cy="106425"/>
            </a:xfrm>
            <a:custGeom>
              <a:avLst/>
              <a:gdLst/>
              <a:ahLst/>
              <a:cxnLst/>
              <a:rect l="l" t="t" r="r" b="b"/>
              <a:pathLst>
                <a:path w="10244" h="4257" extrusionOk="0">
                  <a:moveTo>
                    <a:pt x="274" y="1"/>
                  </a:moveTo>
                  <a:cubicBezTo>
                    <a:pt x="122" y="1"/>
                    <a:pt x="0" y="123"/>
                    <a:pt x="0" y="275"/>
                  </a:cubicBezTo>
                  <a:cubicBezTo>
                    <a:pt x="0" y="2463"/>
                    <a:pt x="1763" y="4256"/>
                    <a:pt x="3982" y="4256"/>
                  </a:cubicBezTo>
                  <a:lnTo>
                    <a:pt x="6262" y="4256"/>
                  </a:lnTo>
                  <a:cubicBezTo>
                    <a:pt x="8450" y="4256"/>
                    <a:pt x="10243" y="2463"/>
                    <a:pt x="10243" y="275"/>
                  </a:cubicBezTo>
                  <a:cubicBezTo>
                    <a:pt x="10243" y="123"/>
                    <a:pt x="10122" y="1"/>
                    <a:pt x="9970" y="1"/>
                  </a:cubicBezTo>
                  <a:cubicBezTo>
                    <a:pt x="9818" y="1"/>
                    <a:pt x="9696" y="123"/>
                    <a:pt x="9696" y="275"/>
                  </a:cubicBezTo>
                  <a:cubicBezTo>
                    <a:pt x="9696" y="2159"/>
                    <a:pt x="8146" y="3709"/>
                    <a:pt x="6262" y="3709"/>
                  </a:cubicBezTo>
                  <a:lnTo>
                    <a:pt x="3982" y="3709"/>
                  </a:lnTo>
                  <a:cubicBezTo>
                    <a:pt x="2097" y="3709"/>
                    <a:pt x="547" y="2159"/>
                    <a:pt x="547" y="275"/>
                  </a:cubicBezTo>
                  <a:cubicBezTo>
                    <a:pt x="547" y="123"/>
                    <a:pt x="426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Two Content_1_1"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9"/>
          <p:cNvSpPr txBox="1">
            <a:spLocks noGrp="1"/>
          </p:cNvSpPr>
          <p:nvPr>
            <p:ph type="title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835" name="Google Shape;835;p19"/>
          <p:cNvSpPr txBox="1">
            <a:spLocks noGrp="1"/>
          </p:cNvSpPr>
          <p:nvPr>
            <p:ph type="ctrTitle" idx="2"/>
          </p:nvPr>
        </p:nvSpPr>
        <p:spPr>
          <a:xfrm>
            <a:off x="1794712" y="1395550"/>
            <a:ext cx="1974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36" name="Google Shape;836;p19"/>
          <p:cNvSpPr txBox="1">
            <a:spLocks noGrp="1"/>
          </p:cNvSpPr>
          <p:nvPr>
            <p:ph type="subTitle" idx="1"/>
          </p:nvPr>
        </p:nvSpPr>
        <p:spPr>
          <a:xfrm>
            <a:off x="1794662" y="1865775"/>
            <a:ext cx="1610700" cy="7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37" name="Google Shape;837;p19"/>
          <p:cNvSpPr txBox="1">
            <a:spLocks noGrp="1"/>
          </p:cNvSpPr>
          <p:nvPr>
            <p:ph type="ctrTitle" idx="3"/>
          </p:nvPr>
        </p:nvSpPr>
        <p:spPr>
          <a:xfrm>
            <a:off x="4381663" y="1395550"/>
            <a:ext cx="1974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38" name="Google Shape;838;p19"/>
          <p:cNvSpPr txBox="1">
            <a:spLocks noGrp="1"/>
          </p:cNvSpPr>
          <p:nvPr>
            <p:ph type="subTitle" idx="4"/>
          </p:nvPr>
        </p:nvSpPr>
        <p:spPr>
          <a:xfrm>
            <a:off x="4381662" y="1865775"/>
            <a:ext cx="1610700" cy="7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39" name="Google Shape;839;p19"/>
          <p:cNvSpPr txBox="1">
            <a:spLocks noGrp="1"/>
          </p:cNvSpPr>
          <p:nvPr>
            <p:ph type="ctrTitle" idx="5"/>
          </p:nvPr>
        </p:nvSpPr>
        <p:spPr>
          <a:xfrm>
            <a:off x="6968662" y="1395550"/>
            <a:ext cx="1758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40" name="Google Shape;840;p19"/>
          <p:cNvSpPr txBox="1">
            <a:spLocks noGrp="1"/>
          </p:cNvSpPr>
          <p:nvPr>
            <p:ph type="subTitle" idx="6"/>
          </p:nvPr>
        </p:nvSpPr>
        <p:spPr>
          <a:xfrm>
            <a:off x="6968662" y="1865775"/>
            <a:ext cx="1610700" cy="72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41" name="Google Shape;841;p19"/>
          <p:cNvSpPr txBox="1">
            <a:spLocks noGrp="1"/>
          </p:cNvSpPr>
          <p:nvPr>
            <p:ph type="ctrTitle" idx="7"/>
          </p:nvPr>
        </p:nvSpPr>
        <p:spPr>
          <a:xfrm>
            <a:off x="1794662" y="2921276"/>
            <a:ext cx="1974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42" name="Google Shape;842;p19"/>
          <p:cNvSpPr txBox="1">
            <a:spLocks noGrp="1"/>
          </p:cNvSpPr>
          <p:nvPr>
            <p:ph type="subTitle" idx="8"/>
          </p:nvPr>
        </p:nvSpPr>
        <p:spPr>
          <a:xfrm>
            <a:off x="1794662" y="3392750"/>
            <a:ext cx="1610700" cy="71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43" name="Google Shape;843;p19"/>
          <p:cNvSpPr txBox="1">
            <a:spLocks noGrp="1"/>
          </p:cNvSpPr>
          <p:nvPr>
            <p:ph type="ctrTitle" idx="9"/>
          </p:nvPr>
        </p:nvSpPr>
        <p:spPr>
          <a:xfrm>
            <a:off x="4381663" y="2921279"/>
            <a:ext cx="1974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44" name="Google Shape;844;p19"/>
          <p:cNvSpPr txBox="1">
            <a:spLocks noGrp="1"/>
          </p:cNvSpPr>
          <p:nvPr>
            <p:ph type="subTitle" idx="13"/>
          </p:nvPr>
        </p:nvSpPr>
        <p:spPr>
          <a:xfrm>
            <a:off x="4381662" y="3392750"/>
            <a:ext cx="1610700" cy="71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45" name="Google Shape;845;p19"/>
          <p:cNvSpPr txBox="1">
            <a:spLocks noGrp="1"/>
          </p:cNvSpPr>
          <p:nvPr>
            <p:ph type="ctrTitle" idx="14"/>
          </p:nvPr>
        </p:nvSpPr>
        <p:spPr>
          <a:xfrm>
            <a:off x="6968662" y="2921300"/>
            <a:ext cx="17580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None/>
              <a:defRPr sz="2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846" name="Google Shape;846;p19"/>
          <p:cNvSpPr txBox="1">
            <a:spLocks noGrp="1"/>
          </p:cNvSpPr>
          <p:nvPr>
            <p:ph type="subTitle" idx="15"/>
          </p:nvPr>
        </p:nvSpPr>
        <p:spPr>
          <a:xfrm>
            <a:off x="6968662" y="3392750"/>
            <a:ext cx="1610700" cy="71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47" name="Google Shape;847;p19"/>
          <p:cNvSpPr/>
          <p:nvPr/>
        </p:nvSpPr>
        <p:spPr>
          <a:xfrm flipH="1">
            <a:off x="5349675" y="-549675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19"/>
          <p:cNvSpPr/>
          <p:nvPr/>
        </p:nvSpPr>
        <p:spPr>
          <a:xfrm flipH="1">
            <a:off x="8661825" y="3349713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19"/>
          <p:cNvSpPr/>
          <p:nvPr/>
        </p:nvSpPr>
        <p:spPr>
          <a:xfrm flipH="1">
            <a:off x="-607950" y="-670587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0" name="Google Shape;850;p19"/>
          <p:cNvGrpSpPr/>
          <p:nvPr/>
        </p:nvGrpSpPr>
        <p:grpSpPr>
          <a:xfrm flipH="1">
            <a:off x="-192725" y="3081700"/>
            <a:ext cx="541825" cy="544850"/>
            <a:chOff x="2391850" y="3439225"/>
            <a:chExt cx="541825" cy="544850"/>
          </a:xfrm>
        </p:grpSpPr>
        <p:sp>
          <p:nvSpPr>
            <p:cNvPr id="851" name="Google Shape;851;p19"/>
            <p:cNvSpPr/>
            <p:nvPr/>
          </p:nvSpPr>
          <p:spPr>
            <a:xfrm>
              <a:off x="23918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82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9"/>
            <p:cNvSpPr/>
            <p:nvPr/>
          </p:nvSpPr>
          <p:spPr>
            <a:xfrm>
              <a:off x="23918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9"/>
            <p:cNvSpPr/>
            <p:nvPr/>
          </p:nvSpPr>
          <p:spPr>
            <a:xfrm>
              <a:off x="23918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581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9"/>
            <p:cNvSpPr/>
            <p:nvPr/>
          </p:nvSpPr>
          <p:spPr>
            <a:xfrm>
              <a:off x="23918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35" y="1"/>
                    <a:pt x="1" y="365"/>
                    <a:pt x="1" y="82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9"/>
            <p:cNvSpPr/>
            <p:nvPr/>
          </p:nvSpPr>
          <p:spPr>
            <a:xfrm>
              <a:off x="23918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9"/>
            <p:cNvSpPr/>
            <p:nvPr/>
          </p:nvSpPr>
          <p:spPr>
            <a:xfrm>
              <a:off x="23918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9"/>
            <p:cNvSpPr/>
            <p:nvPr/>
          </p:nvSpPr>
          <p:spPr>
            <a:xfrm>
              <a:off x="24914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cubicBezTo>
                    <a:pt x="1247" y="1611"/>
                    <a:pt x="1611" y="127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9"/>
            <p:cNvSpPr/>
            <p:nvPr/>
          </p:nvSpPr>
          <p:spPr>
            <a:xfrm>
              <a:off x="24914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9"/>
            <p:cNvSpPr/>
            <p:nvPr/>
          </p:nvSpPr>
          <p:spPr>
            <a:xfrm>
              <a:off x="24914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791"/>
                  </a:cubicBezTo>
                  <a:cubicBezTo>
                    <a:pt x="1611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9"/>
            <p:cNvSpPr/>
            <p:nvPr/>
          </p:nvSpPr>
          <p:spPr>
            <a:xfrm>
              <a:off x="24914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821"/>
                  </a:cubicBezTo>
                  <a:cubicBezTo>
                    <a:pt x="1611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9"/>
            <p:cNvSpPr/>
            <p:nvPr/>
          </p:nvSpPr>
          <p:spPr>
            <a:xfrm>
              <a:off x="24914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9"/>
            <p:cNvSpPr/>
            <p:nvPr/>
          </p:nvSpPr>
          <p:spPr>
            <a:xfrm>
              <a:off x="24914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9"/>
            <p:cNvSpPr/>
            <p:nvPr/>
          </p:nvSpPr>
          <p:spPr>
            <a:xfrm>
              <a:off x="2590950" y="34392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7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9"/>
            <p:cNvSpPr/>
            <p:nvPr/>
          </p:nvSpPr>
          <p:spPr>
            <a:xfrm>
              <a:off x="2590950" y="35402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9"/>
            <p:cNvSpPr/>
            <p:nvPr/>
          </p:nvSpPr>
          <p:spPr>
            <a:xfrm>
              <a:off x="2590950" y="36413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791"/>
                  </a:cubicBezTo>
                  <a:cubicBezTo>
                    <a:pt x="1642" y="33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9"/>
            <p:cNvSpPr/>
            <p:nvPr/>
          </p:nvSpPr>
          <p:spPr>
            <a:xfrm>
              <a:off x="2590950" y="37416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821"/>
                  </a:cubicBezTo>
                  <a:cubicBezTo>
                    <a:pt x="1642" y="36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9"/>
            <p:cNvSpPr/>
            <p:nvPr/>
          </p:nvSpPr>
          <p:spPr>
            <a:xfrm>
              <a:off x="2590950" y="38427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9"/>
            <p:cNvSpPr/>
            <p:nvPr/>
          </p:nvSpPr>
          <p:spPr>
            <a:xfrm>
              <a:off x="2590950" y="39437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9"/>
            <p:cNvSpPr/>
            <p:nvPr/>
          </p:nvSpPr>
          <p:spPr>
            <a:xfrm>
              <a:off x="26912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77"/>
                    <a:pt x="365" y="1611"/>
                    <a:pt x="791" y="1611"/>
                  </a:cubicBezTo>
                  <a:cubicBezTo>
                    <a:pt x="1247" y="1611"/>
                    <a:pt x="1612" y="127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9"/>
            <p:cNvSpPr/>
            <p:nvPr/>
          </p:nvSpPr>
          <p:spPr>
            <a:xfrm>
              <a:off x="26912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9"/>
            <p:cNvSpPr/>
            <p:nvPr/>
          </p:nvSpPr>
          <p:spPr>
            <a:xfrm>
              <a:off x="26912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9"/>
            <p:cNvSpPr/>
            <p:nvPr/>
          </p:nvSpPr>
          <p:spPr>
            <a:xfrm>
              <a:off x="26912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5"/>
                    <a:pt x="1" y="82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9"/>
            <p:cNvSpPr/>
            <p:nvPr/>
          </p:nvSpPr>
          <p:spPr>
            <a:xfrm>
              <a:off x="26912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9"/>
            <p:cNvSpPr/>
            <p:nvPr/>
          </p:nvSpPr>
          <p:spPr>
            <a:xfrm>
              <a:off x="26912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9"/>
            <p:cNvSpPr/>
            <p:nvPr/>
          </p:nvSpPr>
          <p:spPr>
            <a:xfrm>
              <a:off x="27908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82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9"/>
            <p:cNvSpPr/>
            <p:nvPr/>
          </p:nvSpPr>
          <p:spPr>
            <a:xfrm>
              <a:off x="27908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9"/>
            <p:cNvSpPr/>
            <p:nvPr/>
          </p:nvSpPr>
          <p:spPr>
            <a:xfrm>
              <a:off x="27908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3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9"/>
            <p:cNvSpPr/>
            <p:nvPr/>
          </p:nvSpPr>
          <p:spPr>
            <a:xfrm>
              <a:off x="27908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821"/>
                  </a:cubicBezTo>
                  <a:cubicBezTo>
                    <a:pt x="1611" y="36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19"/>
            <p:cNvSpPr/>
            <p:nvPr/>
          </p:nvSpPr>
          <p:spPr>
            <a:xfrm>
              <a:off x="27908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19"/>
            <p:cNvSpPr/>
            <p:nvPr/>
          </p:nvSpPr>
          <p:spPr>
            <a:xfrm>
              <a:off x="27908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19"/>
            <p:cNvSpPr/>
            <p:nvPr/>
          </p:nvSpPr>
          <p:spPr>
            <a:xfrm>
              <a:off x="2893375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9"/>
            <p:cNvSpPr/>
            <p:nvPr/>
          </p:nvSpPr>
          <p:spPr>
            <a:xfrm>
              <a:off x="2893375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9"/>
            <p:cNvSpPr/>
            <p:nvPr/>
          </p:nvSpPr>
          <p:spPr>
            <a:xfrm>
              <a:off x="2893375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35"/>
                    <a:pt x="1" y="79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9"/>
            <p:cNvSpPr/>
            <p:nvPr/>
          </p:nvSpPr>
          <p:spPr>
            <a:xfrm>
              <a:off x="2893375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5"/>
                    <a:pt x="1" y="82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19"/>
            <p:cNvSpPr/>
            <p:nvPr/>
          </p:nvSpPr>
          <p:spPr>
            <a:xfrm>
              <a:off x="2893375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19"/>
            <p:cNvSpPr/>
            <p:nvPr/>
          </p:nvSpPr>
          <p:spPr>
            <a:xfrm>
              <a:off x="2893375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7" name="Google Shape;887;p19"/>
          <p:cNvSpPr/>
          <p:nvPr/>
        </p:nvSpPr>
        <p:spPr>
          <a:xfrm flipH="1">
            <a:off x="-287975" y="-820787"/>
            <a:ext cx="965850" cy="965850"/>
          </a:xfrm>
          <a:custGeom>
            <a:avLst/>
            <a:gdLst/>
            <a:ahLst/>
            <a:cxnLst/>
            <a:rect l="l" t="t" r="r" b="b"/>
            <a:pathLst>
              <a:path w="38634" h="38634" extrusionOk="0">
                <a:moveTo>
                  <a:pt x="19301" y="0"/>
                </a:moveTo>
                <a:cubicBezTo>
                  <a:pt x="8633" y="0"/>
                  <a:pt x="0" y="8663"/>
                  <a:pt x="0" y="19332"/>
                </a:cubicBezTo>
                <a:cubicBezTo>
                  <a:pt x="0" y="30001"/>
                  <a:pt x="8633" y="38633"/>
                  <a:pt x="19301" y="38633"/>
                </a:cubicBezTo>
                <a:cubicBezTo>
                  <a:pt x="29970" y="38633"/>
                  <a:pt x="38633" y="30001"/>
                  <a:pt x="38633" y="19332"/>
                </a:cubicBezTo>
                <a:cubicBezTo>
                  <a:pt x="38633" y="8663"/>
                  <a:pt x="29970" y="0"/>
                  <a:pt x="193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8" name="Google Shape;888;p19"/>
          <p:cNvGrpSpPr/>
          <p:nvPr/>
        </p:nvGrpSpPr>
        <p:grpSpPr>
          <a:xfrm flipH="1">
            <a:off x="574725" y="4641100"/>
            <a:ext cx="1674825" cy="392325"/>
            <a:chOff x="2173775" y="1420000"/>
            <a:chExt cx="1674825" cy="392325"/>
          </a:xfrm>
        </p:grpSpPr>
        <p:sp>
          <p:nvSpPr>
            <p:cNvPr id="889" name="Google Shape;889;p19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9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1" name="Google Shape;891;p19"/>
          <p:cNvGrpSpPr/>
          <p:nvPr/>
        </p:nvGrpSpPr>
        <p:grpSpPr>
          <a:xfrm flipH="1">
            <a:off x="8441625" y="211275"/>
            <a:ext cx="792600" cy="940775"/>
            <a:chOff x="4097800" y="1302400"/>
            <a:chExt cx="792600" cy="940775"/>
          </a:xfrm>
        </p:grpSpPr>
        <p:sp>
          <p:nvSpPr>
            <p:cNvPr id="892" name="Google Shape;892;p19"/>
            <p:cNvSpPr/>
            <p:nvPr/>
          </p:nvSpPr>
          <p:spPr>
            <a:xfrm>
              <a:off x="4097800" y="1442225"/>
              <a:ext cx="751575" cy="800950"/>
            </a:xfrm>
            <a:custGeom>
              <a:avLst/>
              <a:gdLst/>
              <a:ahLst/>
              <a:cxnLst/>
              <a:rect l="l" t="t" r="r" b="b"/>
              <a:pathLst>
                <a:path w="30063" h="32038" extrusionOk="0">
                  <a:moveTo>
                    <a:pt x="25290" y="1"/>
                  </a:moveTo>
                  <a:lnTo>
                    <a:pt x="1" y="27691"/>
                  </a:lnTo>
                  <a:lnTo>
                    <a:pt x="4773" y="32038"/>
                  </a:lnTo>
                  <a:lnTo>
                    <a:pt x="30062" y="4377"/>
                  </a:lnTo>
                  <a:lnTo>
                    <a:pt x="25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9"/>
            <p:cNvSpPr/>
            <p:nvPr/>
          </p:nvSpPr>
          <p:spPr>
            <a:xfrm>
              <a:off x="4302225" y="1302400"/>
              <a:ext cx="588175" cy="619350"/>
            </a:xfrm>
            <a:custGeom>
              <a:avLst/>
              <a:gdLst/>
              <a:ahLst/>
              <a:cxnLst/>
              <a:rect l="l" t="t" r="r" b="b"/>
              <a:pathLst>
                <a:path w="23527" h="24774" extrusionOk="0">
                  <a:moveTo>
                    <a:pt x="18451" y="669"/>
                  </a:moveTo>
                  <a:lnTo>
                    <a:pt x="22828" y="4651"/>
                  </a:lnTo>
                  <a:lnTo>
                    <a:pt x="5077" y="24074"/>
                  </a:lnTo>
                  <a:lnTo>
                    <a:pt x="730" y="20092"/>
                  </a:lnTo>
                  <a:lnTo>
                    <a:pt x="18451" y="669"/>
                  </a:lnTo>
                  <a:close/>
                  <a:moveTo>
                    <a:pt x="18420" y="1"/>
                  </a:moveTo>
                  <a:cubicBezTo>
                    <a:pt x="18359" y="1"/>
                    <a:pt x="18268" y="31"/>
                    <a:pt x="18238" y="92"/>
                  </a:cubicBezTo>
                  <a:lnTo>
                    <a:pt x="122" y="19910"/>
                  </a:lnTo>
                  <a:cubicBezTo>
                    <a:pt x="0" y="20031"/>
                    <a:pt x="0" y="20214"/>
                    <a:pt x="122" y="20305"/>
                  </a:cubicBezTo>
                  <a:lnTo>
                    <a:pt x="4894" y="24682"/>
                  </a:lnTo>
                  <a:cubicBezTo>
                    <a:pt x="4955" y="24743"/>
                    <a:pt x="5016" y="24773"/>
                    <a:pt x="5107" y="24773"/>
                  </a:cubicBezTo>
                  <a:lnTo>
                    <a:pt x="5107" y="24743"/>
                  </a:lnTo>
                  <a:cubicBezTo>
                    <a:pt x="5168" y="24743"/>
                    <a:pt x="5259" y="24712"/>
                    <a:pt x="5289" y="24682"/>
                  </a:cubicBezTo>
                  <a:lnTo>
                    <a:pt x="23436" y="4834"/>
                  </a:lnTo>
                  <a:cubicBezTo>
                    <a:pt x="23527" y="4712"/>
                    <a:pt x="23527" y="4560"/>
                    <a:pt x="23405" y="4438"/>
                  </a:cubicBezTo>
                  <a:lnTo>
                    <a:pt x="18633" y="61"/>
                  </a:lnTo>
                  <a:cubicBezTo>
                    <a:pt x="18572" y="31"/>
                    <a:pt x="18481" y="1"/>
                    <a:pt x="184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4" name="Google Shape;894;p19"/>
          <p:cNvGrpSpPr/>
          <p:nvPr/>
        </p:nvGrpSpPr>
        <p:grpSpPr>
          <a:xfrm flipH="1">
            <a:off x="8557800" y="4585825"/>
            <a:ext cx="522825" cy="502875"/>
            <a:chOff x="7116875" y="2700800"/>
            <a:chExt cx="522825" cy="502875"/>
          </a:xfrm>
        </p:grpSpPr>
        <p:sp>
          <p:nvSpPr>
            <p:cNvPr id="895" name="Google Shape;895;p19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19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19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19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19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19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MAIN_POINT_1"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20"/>
          <p:cNvSpPr txBox="1">
            <a:spLocks noGrp="1"/>
          </p:cNvSpPr>
          <p:nvPr>
            <p:ph type="subTitle" idx="1"/>
          </p:nvPr>
        </p:nvSpPr>
        <p:spPr>
          <a:xfrm>
            <a:off x="1261200" y="1926575"/>
            <a:ext cx="6621600" cy="8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903" name="Google Shape;903;p20"/>
          <p:cNvSpPr txBox="1">
            <a:spLocks noGrp="1"/>
          </p:cNvSpPr>
          <p:nvPr>
            <p:ph type="subTitle" idx="2"/>
          </p:nvPr>
        </p:nvSpPr>
        <p:spPr>
          <a:xfrm>
            <a:off x="2950650" y="2751200"/>
            <a:ext cx="3242700" cy="4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04" name="Google Shape;904;p20"/>
          <p:cNvSpPr/>
          <p:nvPr/>
        </p:nvSpPr>
        <p:spPr>
          <a:xfrm rot="-254615">
            <a:off x="-245299" y="1862537"/>
            <a:ext cx="679403" cy="1642993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905;p20"/>
          <p:cNvSpPr/>
          <p:nvPr/>
        </p:nvSpPr>
        <p:spPr>
          <a:xfrm rot="9182267">
            <a:off x="3286260" y="4570873"/>
            <a:ext cx="1904313" cy="1267442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6" name="Google Shape;906;p20"/>
          <p:cNvGrpSpPr/>
          <p:nvPr/>
        </p:nvGrpSpPr>
        <p:grpSpPr>
          <a:xfrm rot="10800000">
            <a:off x="8490688" y="4537600"/>
            <a:ext cx="541825" cy="544850"/>
            <a:chOff x="2391850" y="3439225"/>
            <a:chExt cx="541825" cy="544850"/>
          </a:xfrm>
        </p:grpSpPr>
        <p:sp>
          <p:nvSpPr>
            <p:cNvPr id="907" name="Google Shape;907;p20"/>
            <p:cNvSpPr/>
            <p:nvPr/>
          </p:nvSpPr>
          <p:spPr>
            <a:xfrm>
              <a:off x="23918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82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0"/>
            <p:cNvSpPr/>
            <p:nvPr/>
          </p:nvSpPr>
          <p:spPr>
            <a:xfrm>
              <a:off x="23918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0"/>
            <p:cNvSpPr/>
            <p:nvPr/>
          </p:nvSpPr>
          <p:spPr>
            <a:xfrm>
              <a:off x="23918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581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0"/>
            <p:cNvSpPr/>
            <p:nvPr/>
          </p:nvSpPr>
          <p:spPr>
            <a:xfrm>
              <a:off x="23918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35" y="1"/>
                    <a:pt x="1" y="365"/>
                    <a:pt x="1" y="82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0"/>
            <p:cNvSpPr/>
            <p:nvPr/>
          </p:nvSpPr>
          <p:spPr>
            <a:xfrm>
              <a:off x="23918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0"/>
            <p:cNvSpPr/>
            <p:nvPr/>
          </p:nvSpPr>
          <p:spPr>
            <a:xfrm>
              <a:off x="23918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0"/>
            <p:cNvSpPr/>
            <p:nvPr/>
          </p:nvSpPr>
          <p:spPr>
            <a:xfrm>
              <a:off x="24914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cubicBezTo>
                    <a:pt x="1247" y="1611"/>
                    <a:pt x="1611" y="127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0"/>
            <p:cNvSpPr/>
            <p:nvPr/>
          </p:nvSpPr>
          <p:spPr>
            <a:xfrm>
              <a:off x="24914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0"/>
            <p:cNvSpPr/>
            <p:nvPr/>
          </p:nvSpPr>
          <p:spPr>
            <a:xfrm>
              <a:off x="24914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791"/>
                  </a:cubicBezTo>
                  <a:cubicBezTo>
                    <a:pt x="1611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0"/>
            <p:cNvSpPr/>
            <p:nvPr/>
          </p:nvSpPr>
          <p:spPr>
            <a:xfrm>
              <a:off x="24914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821"/>
                  </a:cubicBezTo>
                  <a:cubicBezTo>
                    <a:pt x="1611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0"/>
            <p:cNvSpPr/>
            <p:nvPr/>
          </p:nvSpPr>
          <p:spPr>
            <a:xfrm>
              <a:off x="24914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0"/>
            <p:cNvSpPr/>
            <p:nvPr/>
          </p:nvSpPr>
          <p:spPr>
            <a:xfrm>
              <a:off x="24914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0"/>
            <p:cNvSpPr/>
            <p:nvPr/>
          </p:nvSpPr>
          <p:spPr>
            <a:xfrm>
              <a:off x="2590950" y="34392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7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0"/>
            <p:cNvSpPr/>
            <p:nvPr/>
          </p:nvSpPr>
          <p:spPr>
            <a:xfrm>
              <a:off x="2590950" y="35402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0"/>
            <p:cNvSpPr/>
            <p:nvPr/>
          </p:nvSpPr>
          <p:spPr>
            <a:xfrm>
              <a:off x="2590950" y="36413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791"/>
                  </a:cubicBezTo>
                  <a:cubicBezTo>
                    <a:pt x="1642" y="33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0"/>
            <p:cNvSpPr/>
            <p:nvPr/>
          </p:nvSpPr>
          <p:spPr>
            <a:xfrm>
              <a:off x="2590950" y="37416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821"/>
                  </a:cubicBezTo>
                  <a:cubicBezTo>
                    <a:pt x="1642" y="36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0"/>
            <p:cNvSpPr/>
            <p:nvPr/>
          </p:nvSpPr>
          <p:spPr>
            <a:xfrm>
              <a:off x="2590950" y="38427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20"/>
            <p:cNvSpPr/>
            <p:nvPr/>
          </p:nvSpPr>
          <p:spPr>
            <a:xfrm>
              <a:off x="2590950" y="39437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20"/>
            <p:cNvSpPr/>
            <p:nvPr/>
          </p:nvSpPr>
          <p:spPr>
            <a:xfrm>
              <a:off x="26912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77"/>
                    <a:pt x="365" y="1611"/>
                    <a:pt x="791" y="1611"/>
                  </a:cubicBezTo>
                  <a:cubicBezTo>
                    <a:pt x="1247" y="1611"/>
                    <a:pt x="1612" y="127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0"/>
            <p:cNvSpPr/>
            <p:nvPr/>
          </p:nvSpPr>
          <p:spPr>
            <a:xfrm>
              <a:off x="26912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0"/>
            <p:cNvSpPr/>
            <p:nvPr/>
          </p:nvSpPr>
          <p:spPr>
            <a:xfrm>
              <a:off x="26912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0"/>
            <p:cNvSpPr/>
            <p:nvPr/>
          </p:nvSpPr>
          <p:spPr>
            <a:xfrm>
              <a:off x="26912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5"/>
                    <a:pt x="1" y="82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0"/>
            <p:cNvSpPr/>
            <p:nvPr/>
          </p:nvSpPr>
          <p:spPr>
            <a:xfrm>
              <a:off x="26912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0"/>
            <p:cNvSpPr/>
            <p:nvPr/>
          </p:nvSpPr>
          <p:spPr>
            <a:xfrm>
              <a:off x="26912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0"/>
            <p:cNvSpPr/>
            <p:nvPr/>
          </p:nvSpPr>
          <p:spPr>
            <a:xfrm>
              <a:off x="27908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82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0"/>
            <p:cNvSpPr/>
            <p:nvPr/>
          </p:nvSpPr>
          <p:spPr>
            <a:xfrm>
              <a:off x="27908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0"/>
            <p:cNvSpPr/>
            <p:nvPr/>
          </p:nvSpPr>
          <p:spPr>
            <a:xfrm>
              <a:off x="27908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3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0"/>
            <p:cNvSpPr/>
            <p:nvPr/>
          </p:nvSpPr>
          <p:spPr>
            <a:xfrm>
              <a:off x="27908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821"/>
                  </a:cubicBezTo>
                  <a:cubicBezTo>
                    <a:pt x="1611" y="36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0"/>
            <p:cNvSpPr/>
            <p:nvPr/>
          </p:nvSpPr>
          <p:spPr>
            <a:xfrm>
              <a:off x="27908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0"/>
            <p:cNvSpPr/>
            <p:nvPr/>
          </p:nvSpPr>
          <p:spPr>
            <a:xfrm>
              <a:off x="27908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0"/>
            <p:cNvSpPr/>
            <p:nvPr/>
          </p:nvSpPr>
          <p:spPr>
            <a:xfrm>
              <a:off x="2893375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0"/>
            <p:cNvSpPr/>
            <p:nvPr/>
          </p:nvSpPr>
          <p:spPr>
            <a:xfrm>
              <a:off x="2893375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0"/>
            <p:cNvSpPr/>
            <p:nvPr/>
          </p:nvSpPr>
          <p:spPr>
            <a:xfrm>
              <a:off x="2893375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35"/>
                    <a:pt x="1" y="79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0"/>
            <p:cNvSpPr/>
            <p:nvPr/>
          </p:nvSpPr>
          <p:spPr>
            <a:xfrm>
              <a:off x="2893375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5"/>
                    <a:pt x="1" y="82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0"/>
            <p:cNvSpPr/>
            <p:nvPr/>
          </p:nvSpPr>
          <p:spPr>
            <a:xfrm>
              <a:off x="2893375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0"/>
            <p:cNvSpPr/>
            <p:nvPr/>
          </p:nvSpPr>
          <p:spPr>
            <a:xfrm>
              <a:off x="2893375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3" name="Google Shape;943;p20"/>
          <p:cNvGrpSpPr/>
          <p:nvPr/>
        </p:nvGrpSpPr>
        <p:grpSpPr>
          <a:xfrm rot="5400000">
            <a:off x="7945525" y="806063"/>
            <a:ext cx="1674825" cy="392325"/>
            <a:chOff x="2173775" y="1420000"/>
            <a:chExt cx="1674825" cy="392325"/>
          </a:xfrm>
        </p:grpSpPr>
        <p:sp>
          <p:nvSpPr>
            <p:cNvPr id="944" name="Google Shape;944;p20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0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6" name="Google Shape;946;p20"/>
          <p:cNvGrpSpPr/>
          <p:nvPr/>
        </p:nvGrpSpPr>
        <p:grpSpPr>
          <a:xfrm>
            <a:off x="92300" y="47175"/>
            <a:ext cx="696850" cy="555500"/>
            <a:chOff x="6610025" y="3412625"/>
            <a:chExt cx="696850" cy="555500"/>
          </a:xfrm>
        </p:grpSpPr>
        <p:sp>
          <p:nvSpPr>
            <p:cNvPr id="947" name="Google Shape;947;p20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0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9" name="Google Shape;949;p20"/>
          <p:cNvGrpSpPr/>
          <p:nvPr/>
        </p:nvGrpSpPr>
        <p:grpSpPr>
          <a:xfrm>
            <a:off x="420700" y="4469813"/>
            <a:ext cx="792600" cy="940775"/>
            <a:chOff x="4097800" y="1302400"/>
            <a:chExt cx="792600" cy="940775"/>
          </a:xfrm>
        </p:grpSpPr>
        <p:sp>
          <p:nvSpPr>
            <p:cNvPr id="950" name="Google Shape;950;p20"/>
            <p:cNvSpPr/>
            <p:nvPr/>
          </p:nvSpPr>
          <p:spPr>
            <a:xfrm>
              <a:off x="4097800" y="1442225"/>
              <a:ext cx="751575" cy="800950"/>
            </a:xfrm>
            <a:custGeom>
              <a:avLst/>
              <a:gdLst/>
              <a:ahLst/>
              <a:cxnLst/>
              <a:rect l="l" t="t" r="r" b="b"/>
              <a:pathLst>
                <a:path w="30063" h="32038" extrusionOk="0">
                  <a:moveTo>
                    <a:pt x="25290" y="1"/>
                  </a:moveTo>
                  <a:lnTo>
                    <a:pt x="1" y="27691"/>
                  </a:lnTo>
                  <a:lnTo>
                    <a:pt x="4773" y="32038"/>
                  </a:lnTo>
                  <a:lnTo>
                    <a:pt x="30062" y="4377"/>
                  </a:lnTo>
                  <a:lnTo>
                    <a:pt x="252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0"/>
            <p:cNvSpPr/>
            <p:nvPr/>
          </p:nvSpPr>
          <p:spPr>
            <a:xfrm>
              <a:off x="4302225" y="1302400"/>
              <a:ext cx="588175" cy="619350"/>
            </a:xfrm>
            <a:custGeom>
              <a:avLst/>
              <a:gdLst/>
              <a:ahLst/>
              <a:cxnLst/>
              <a:rect l="l" t="t" r="r" b="b"/>
              <a:pathLst>
                <a:path w="23527" h="24774" extrusionOk="0">
                  <a:moveTo>
                    <a:pt x="18451" y="669"/>
                  </a:moveTo>
                  <a:lnTo>
                    <a:pt x="22828" y="4651"/>
                  </a:lnTo>
                  <a:lnTo>
                    <a:pt x="5077" y="24074"/>
                  </a:lnTo>
                  <a:lnTo>
                    <a:pt x="730" y="20092"/>
                  </a:lnTo>
                  <a:lnTo>
                    <a:pt x="18451" y="669"/>
                  </a:lnTo>
                  <a:close/>
                  <a:moveTo>
                    <a:pt x="18420" y="1"/>
                  </a:moveTo>
                  <a:cubicBezTo>
                    <a:pt x="18359" y="1"/>
                    <a:pt x="18268" y="31"/>
                    <a:pt x="18238" y="92"/>
                  </a:cubicBezTo>
                  <a:lnTo>
                    <a:pt x="122" y="19910"/>
                  </a:lnTo>
                  <a:cubicBezTo>
                    <a:pt x="0" y="20031"/>
                    <a:pt x="0" y="20214"/>
                    <a:pt x="122" y="20305"/>
                  </a:cubicBezTo>
                  <a:lnTo>
                    <a:pt x="4894" y="24682"/>
                  </a:lnTo>
                  <a:cubicBezTo>
                    <a:pt x="4955" y="24743"/>
                    <a:pt x="5016" y="24773"/>
                    <a:pt x="5107" y="24773"/>
                  </a:cubicBezTo>
                  <a:lnTo>
                    <a:pt x="5107" y="24743"/>
                  </a:lnTo>
                  <a:cubicBezTo>
                    <a:pt x="5168" y="24743"/>
                    <a:pt x="5259" y="24712"/>
                    <a:pt x="5289" y="24682"/>
                  </a:cubicBezTo>
                  <a:lnTo>
                    <a:pt x="23436" y="4834"/>
                  </a:lnTo>
                  <a:cubicBezTo>
                    <a:pt x="23527" y="4712"/>
                    <a:pt x="23527" y="4560"/>
                    <a:pt x="23405" y="4438"/>
                  </a:cubicBezTo>
                  <a:lnTo>
                    <a:pt x="18633" y="61"/>
                  </a:lnTo>
                  <a:cubicBezTo>
                    <a:pt x="18572" y="31"/>
                    <a:pt x="18481" y="1"/>
                    <a:pt x="184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2" name="Google Shape;952;p20"/>
          <p:cNvGrpSpPr/>
          <p:nvPr/>
        </p:nvGrpSpPr>
        <p:grpSpPr>
          <a:xfrm rot="10800000">
            <a:off x="4773350" y="-69450"/>
            <a:ext cx="1387600" cy="526650"/>
            <a:chOff x="5618350" y="3984050"/>
            <a:chExt cx="1387600" cy="526650"/>
          </a:xfrm>
        </p:grpSpPr>
        <p:sp>
          <p:nvSpPr>
            <p:cNvPr id="953" name="Google Shape;953;p20"/>
            <p:cNvSpPr/>
            <p:nvPr/>
          </p:nvSpPr>
          <p:spPr>
            <a:xfrm>
              <a:off x="5904075" y="3984050"/>
              <a:ext cx="1006875" cy="516750"/>
            </a:xfrm>
            <a:custGeom>
              <a:avLst/>
              <a:gdLst/>
              <a:ahLst/>
              <a:cxnLst/>
              <a:rect l="l" t="t" r="r" b="b"/>
              <a:pathLst>
                <a:path w="40275" h="20670" extrusionOk="0">
                  <a:moveTo>
                    <a:pt x="19606" y="1"/>
                  </a:moveTo>
                  <a:lnTo>
                    <a:pt x="1" y="20670"/>
                  </a:lnTo>
                  <a:lnTo>
                    <a:pt x="40275" y="20670"/>
                  </a:lnTo>
                  <a:lnTo>
                    <a:pt x="196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0"/>
            <p:cNvSpPr/>
            <p:nvPr/>
          </p:nvSpPr>
          <p:spPr>
            <a:xfrm>
              <a:off x="5618350" y="4223425"/>
              <a:ext cx="540325" cy="277375"/>
            </a:xfrm>
            <a:custGeom>
              <a:avLst/>
              <a:gdLst/>
              <a:ahLst/>
              <a:cxnLst/>
              <a:rect l="l" t="t" r="r" b="b"/>
              <a:pathLst>
                <a:path w="21613" h="11095" extrusionOk="0">
                  <a:moveTo>
                    <a:pt x="10518" y="1"/>
                  </a:moveTo>
                  <a:lnTo>
                    <a:pt x="1" y="11095"/>
                  </a:lnTo>
                  <a:lnTo>
                    <a:pt x="21612" y="11095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0"/>
            <p:cNvSpPr/>
            <p:nvPr/>
          </p:nvSpPr>
          <p:spPr>
            <a:xfrm>
              <a:off x="6148000" y="4063100"/>
              <a:ext cx="857950" cy="447600"/>
            </a:xfrm>
            <a:custGeom>
              <a:avLst/>
              <a:gdLst/>
              <a:ahLst/>
              <a:cxnLst/>
              <a:rect l="l" t="t" r="r" b="b"/>
              <a:pathLst>
                <a:path w="34318" h="17904" extrusionOk="0">
                  <a:moveTo>
                    <a:pt x="16688" y="0"/>
                  </a:moveTo>
                  <a:cubicBezTo>
                    <a:pt x="16693" y="0"/>
                    <a:pt x="16698" y="0"/>
                    <a:pt x="16703" y="0"/>
                  </a:cubicBezTo>
                  <a:lnTo>
                    <a:pt x="16703" y="0"/>
                  </a:lnTo>
                  <a:cubicBezTo>
                    <a:pt x="16708" y="0"/>
                    <a:pt x="16713" y="0"/>
                    <a:pt x="16718" y="0"/>
                  </a:cubicBezTo>
                  <a:close/>
                  <a:moveTo>
                    <a:pt x="16703" y="0"/>
                  </a:moveTo>
                  <a:cubicBezTo>
                    <a:pt x="16617" y="4"/>
                    <a:pt x="16532" y="34"/>
                    <a:pt x="16475" y="91"/>
                  </a:cubicBezTo>
                  <a:lnTo>
                    <a:pt x="122" y="17356"/>
                  </a:lnTo>
                  <a:cubicBezTo>
                    <a:pt x="1" y="17478"/>
                    <a:pt x="1" y="17690"/>
                    <a:pt x="122" y="17812"/>
                  </a:cubicBezTo>
                  <a:cubicBezTo>
                    <a:pt x="198" y="17873"/>
                    <a:pt x="282" y="17903"/>
                    <a:pt x="365" y="17903"/>
                  </a:cubicBezTo>
                  <a:cubicBezTo>
                    <a:pt x="449" y="17903"/>
                    <a:pt x="533" y="17873"/>
                    <a:pt x="608" y="17812"/>
                  </a:cubicBezTo>
                  <a:lnTo>
                    <a:pt x="16718" y="821"/>
                  </a:lnTo>
                  <a:lnTo>
                    <a:pt x="33709" y="17812"/>
                  </a:lnTo>
                  <a:cubicBezTo>
                    <a:pt x="33785" y="17873"/>
                    <a:pt x="33869" y="17903"/>
                    <a:pt x="33953" y="17903"/>
                  </a:cubicBezTo>
                  <a:cubicBezTo>
                    <a:pt x="34036" y="17903"/>
                    <a:pt x="34120" y="17873"/>
                    <a:pt x="34196" y="17812"/>
                  </a:cubicBezTo>
                  <a:cubicBezTo>
                    <a:pt x="34317" y="17690"/>
                    <a:pt x="34317" y="17478"/>
                    <a:pt x="34196" y="17356"/>
                  </a:cubicBezTo>
                  <a:lnTo>
                    <a:pt x="16931" y="91"/>
                  </a:lnTo>
                  <a:cubicBezTo>
                    <a:pt x="16874" y="34"/>
                    <a:pt x="16789" y="4"/>
                    <a:pt x="16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"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27"/>
          <p:cNvSpPr/>
          <p:nvPr/>
        </p:nvSpPr>
        <p:spPr>
          <a:xfrm rot="10800000">
            <a:off x="1003939" y="-43552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9" name="Google Shape;1099;p27"/>
          <p:cNvSpPr/>
          <p:nvPr/>
        </p:nvSpPr>
        <p:spPr>
          <a:xfrm rot="10800000">
            <a:off x="1039238" y="-70435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0" name="Google Shape;1100;p27"/>
          <p:cNvSpPr/>
          <p:nvPr/>
        </p:nvSpPr>
        <p:spPr>
          <a:xfrm rot="10800000">
            <a:off x="8885500" y="3397871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27"/>
          <p:cNvSpPr/>
          <p:nvPr/>
        </p:nvSpPr>
        <p:spPr>
          <a:xfrm rot="10800000">
            <a:off x="-437325" y="4209834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2" name="Google Shape;1102;p27"/>
          <p:cNvGrpSpPr/>
          <p:nvPr/>
        </p:nvGrpSpPr>
        <p:grpSpPr>
          <a:xfrm rot="-8100000">
            <a:off x="5685913" y="-226615"/>
            <a:ext cx="670994" cy="821442"/>
            <a:chOff x="5847850" y="2941500"/>
            <a:chExt cx="671000" cy="821450"/>
          </a:xfrm>
        </p:grpSpPr>
        <p:sp>
          <p:nvSpPr>
            <p:cNvPr id="1103" name="Google Shape;1103;p27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27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27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27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27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27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27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7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7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7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7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7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7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7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7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7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9" name="Google Shape;1119;p27"/>
          <p:cNvGrpSpPr/>
          <p:nvPr/>
        </p:nvGrpSpPr>
        <p:grpSpPr>
          <a:xfrm rot="10800000">
            <a:off x="7559575" y="55121"/>
            <a:ext cx="1674825" cy="392325"/>
            <a:chOff x="2173775" y="1420000"/>
            <a:chExt cx="1674825" cy="392325"/>
          </a:xfrm>
        </p:grpSpPr>
        <p:sp>
          <p:nvSpPr>
            <p:cNvPr id="1120" name="Google Shape;1120;p27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7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2" name="Google Shape;1122;p27"/>
          <p:cNvGrpSpPr/>
          <p:nvPr/>
        </p:nvGrpSpPr>
        <p:grpSpPr>
          <a:xfrm rot="10800000">
            <a:off x="8440075" y="1644896"/>
            <a:ext cx="696850" cy="555500"/>
            <a:chOff x="6610025" y="3412625"/>
            <a:chExt cx="696850" cy="555500"/>
          </a:xfrm>
        </p:grpSpPr>
        <p:sp>
          <p:nvSpPr>
            <p:cNvPr id="1123" name="Google Shape;1123;p27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7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5" name="Google Shape;1125;p27"/>
          <p:cNvSpPr/>
          <p:nvPr/>
        </p:nvSpPr>
        <p:spPr>
          <a:xfrm rot="10800000">
            <a:off x="-190300" y="1929821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6" name="Google Shape;1126;p27"/>
          <p:cNvGrpSpPr/>
          <p:nvPr/>
        </p:nvGrpSpPr>
        <p:grpSpPr>
          <a:xfrm rot="10800000">
            <a:off x="581025" y="232684"/>
            <a:ext cx="449875" cy="434850"/>
            <a:chOff x="3240650" y="4150300"/>
            <a:chExt cx="449875" cy="434850"/>
          </a:xfrm>
        </p:grpSpPr>
        <p:sp>
          <p:nvSpPr>
            <p:cNvPr id="1127" name="Google Shape;1127;p27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7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9" name="Google Shape;1129;p27"/>
          <p:cNvGrpSpPr/>
          <p:nvPr/>
        </p:nvGrpSpPr>
        <p:grpSpPr>
          <a:xfrm rot="10800000">
            <a:off x="7621557" y="4695678"/>
            <a:ext cx="455944" cy="438063"/>
            <a:chOff x="4216350" y="3170125"/>
            <a:chExt cx="269025" cy="258475"/>
          </a:xfrm>
        </p:grpSpPr>
        <p:sp>
          <p:nvSpPr>
            <p:cNvPr id="1130" name="Google Shape;1130;p27"/>
            <p:cNvSpPr/>
            <p:nvPr/>
          </p:nvSpPr>
          <p:spPr>
            <a:xfrm>
              <a:off x="4216350" y="3180750"/>
              <a:ext cx="93500" cy="86000"/>
            </a:xfrm>
            <a:custGeom>
              <a:avLst/>
              <a:gdLst/>
              <a:ahLst/>
              <a:cxnLst/>
              <a:rect l="l" t="t" r="r" b="b"/>
              <a:pathLst>
                <a:path w="3740" h="3440" extrusionOk="0">
                  <a:moveTo>
                    <a:pt x="324" y="1"/>
                  </a:moveTo>
                  <a:cubicBezTo>
                    <a:pt x="246" y="1"/>
                    <a:pt x="171" y="31"/>
                    <a:pt x="122" y="96"/>
                  </a:cubicBezTo>
                  <a:cubicBezTo>
                    <a:pt x="1" y="218"/>
                    <a:pt x="31" y="400"/>
                    <a:pt x="122" y="491"/>
                  </a:cubicBezTo>
                  <a:lnTo>
                    <a:pt x="3253" y="3348"/>
                  </a:lnTo>
                  <a:cubicBezTo>
                    <a:pt x="3314" y="3409"/>
                    <a:pt x="3375" y="3439"/>
                    <a:pt x="3466" y="3439"/>
                  </a:cubicBezTo>
                  <a:cubicBezTo>
                    <a:pt x="3527" y="3439"/>
                    <a:pt x="3587" y="3409"/>
                    <a:pt x="3648" y="3348"/>
                  </a:cubicBezTo>
                  <a:cubicBezTo>
                    <a:pt x="3739" y="3227"/>
                    <a:pt x="3739" y="3044"/>
                    <a:pt x="3618" y="2923"/>
                  </a:cubicBezTo>
                  <a:lnTo>
                    <a:pt x="517" y="66"/>
                  </a:lnTo>
                  <a:cubicBezTo>
                    <a:pt x="461" y="23"/>
                    <a:pt x="391" y="1"/>
                    <a:pt x="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7"/>
            <p:cNvSpPr/>
            <p:nvPr/>
          </p:nvSpPr>
          <p:spPr>
            <a:xfrm>
              <a:off x="4220150" y="3177700"/>
              <a:ext cx="86650" cy="92100"/>
            </a:xfrm>
            <a:custGeom>
              <a:avLst/>
              <a:gdLst/>
              <a:ahLst/>
              <a:cxnLst/>
              <a:rect l="l" t="t" r="r" b="b"/>
              <a:pathLst>
                <a:path w="3466" h="3684" extrusionOk="0">
                  <a:moveTo>
                    <a:pt x="3151" y="1"/>
                  </a:moveTo>
                  <a:cubicBezTo>
                    <a:pt x="3073" y="1"/>
                    <a:pt x="2998" y="31"/>
                    <a:pt x="2949" y="96"/>
                  </a:cubicBezTo>
                  <a:lnTo>
                    <a:pt x="92" y="3227"/>
                  </a:lnTo>
                  <a:cubicBezTo>
                    <a:pt x="1" y="3318"/>
                    <a:pt x="1" y="3501"/>
                    <a:pt x="122" y="3622"/>
                  </a:cubicBezTo>
                  <a:cubicBezTo>
                    <a:pt x="183" y="3653"/>
                    <a:pt x="244" y="3683"/>
                    <a:pt x="305" y="3683"/>
                  </a:cubicBezTo>
                  <a:cubicBezTo>
                    <a:pt x="396" y="3683"/>
                    <a:pt x="457" y="3653"/>
                    <a:pt x="517" y="3592"/>
                  </a:cubicBezTo>
                  <a:lnTo>
                    <a:pt x="3375" y="461"/>
                  </a:lnTo>
                  <a:cubicBezTo>
                    <a:pt x="3466" y="340"/>
                    <a:pt x="3466" y="188"/>
                    <a:pt x="3344" y="66"/>
                  </a:cubicBezTo>
                  <a:cubicBezTo>
                    <a:pt x="3288" y="24"/>
                    <a:pt x="3218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7"/>
            <p:cNvSpPr/>
            <p:nvPr/>
          </p:nvSpPr>
          <p:spPr>
            <a:xfrm>
              <a:off x="4384300" y="3173250"/>
              <a:ext cx="93475" cy="85900"/>
            </a:xfrm>
            <a:custGeom>
              <a:avLst/>
              <a:gdLst/>
              <a:ahLst/>
              <a:cxnLst/>
              <a:rect l="l" t="t" r="r" b="b"/>
              <a:pathLst>
                <a:path w="3739" h="3436" extrusionOk="0">
                  <a:moveTo>
                    <a:pt x="308" y="1"/>
                  </a:moveTo>
                  <a:cubicBezTo>
                    <a:pt x="236" y="1"/>
                    <a:pt x="167" y="31"/>
                    <a:pt x="122" y="92"/>
                  </a:cubicBezTo>
                  <a:cubicBezTo>
                    <a:pt x="0" y="214"/>
                    <a:pt x="0" y="396"/>
                    <a:pt x="122" y="487"/>
                  </a:cubicBezTo>
                  <a:lnTo>
                    <a:pt x="3253" y="3344"/>
                  </a:lnTo>
                  <a:cubicBezTo>
                    <a:pt x="3313" y="3405"/>
                    <a:pt x="3374" y="3436"/>
                    <a:pt x="3435" y="3436"/>
                  </a:cubicBezTo>
                  <a:cubicBezTo>
                    <a:pt x="3526" y="3436"/>
                    <a:pt x="3587" y="3405"/>
                    <a:pt x="3648" y="3344"/>
                  </a:cubicBezTo>
                  <a:cubicBezTo>
                    <a:pt x="3739" y="3223"/>
                    <a:pt x="3739" y="3040"/>
                    <a:pt x="3617" y="2949"/>
                  </a:cubicBezTo>
                  <a:lnTo>
                    <a:pt x="517" y="92"/>
                  </a:lnTo>
                  <a:cubicBezTo>
                    <a:pt x="456" y="31"/>
                    <a:pt x="380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7"/>
            <p:cNvSpPr/>
            <p:nvPr/>
          </p:nvSpPr>
          <p:spPr>
            <a:xfrm>
              <a:off x="4388100" y="31701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50" y="0"/>
                  </a:moveTo>
                  <a:cubicBezTo>
                    <a:pt x="3072" y="0"/>
                    <a:pt x="2997" y="30"/>
                    <a:pt x="2949" y="95"/>
                  </a:cubicBezTo>
                  <a:lnTo>
                    <a:pt x="91" y="3226"/>
                  </a:lnTo>
                  <a:cubicBezTo>
                    <a:pt x="0" y="3348"/>
                    <a:pt x="0" y="3500"/>
                    <a:pt x="122" y="3621"/>
                  </a:cubicBezTo>
                  <a:cubicBezTo>
                    <a:pt x="152" y="3652"/>
                    <a:pt x="243" y="3682"/>
                    <a:pt x="304" y="3682"/>
                  </a:cubicBezTo>
                  <a:cubicBezTo>
                    <a:pt x="395" y="3682"/>
                    <a:pt x="456" y="3652"/>
                    <a:pt x="517" y="3591"/>
                  </a:cubicBezTo>
                  <a:lnTo>
                    <a:pt x="3344" y="460"/>
                  </a:lnTo>
                  <a:cubicBezTo>
                    <a:pt x="3465" y="339"/>
                    <a:pt x="3465" y="187"/>
                    <a:pt x="3344" y="65"/>
                  </a:cubicBezTo>
                  <a:cubicBezTo>
                    <a:pt x="3287" y="23"/>
                    <a:pt x="3218" y="0"/>
                    <a:pt x="3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7"/>
            <p:cNvSpPr/>
            <p:nvPr/>
          </p:nvSpPr>
          <p:spPr>
            <a:xfrm>
              <a:off x="4223950" y="3339950"/>
              <a:ext cx="93500" cy="85625"/>
            </a:xfrm>
            <a:custGeom>
              <a:avLst/>
              <a:gdLst/>
              <a:ahLst/>
              <a:cxnLst/>
              <a:rect l="l" t="t" r="r" b="b"/>
              <a:pathLst>
                <a:path w="3740" h="3425" extrusionOk="0">
                  <a:moveTo>
                    <a:pt x="316" y="0"/>
                  </a:moveTo>
                  <a:cubicBezTo>
                    <a:pt x="239" y="0"/>
                    <a:pt x="157" y="32"/>
                    <a:pt x="92" y="81"/>
                  </a:cubicBezTo>
                  <a:cubicBezTo>
                    <a:pt x="1" y="202"/>
                    <a:pt x="1" y="385"/>
                    <a:pt x="122" y="476"/>
                  </a:cubicBezTo>
                  <a:lnTo>
                    <a:pt x="3223" y="3333"/>
                  </a:lnTo>
                  <a:cubicBezTo>
                    <a:pt x="3283" y="3394"/>
                    <a:pt x="3375" y="3424"/>
                    <a:pt x="3435" y="3424"/>
                  </a:cubicBezTo>
                  <a:cubicBezTo>
                    <a:pt x="3496" y="3424"/>
                    <a:pt x="3587" y="3394"/>
                    <a:pt x="3618" y="3333"/>
                  </a:cubicBezTo>
                  <a:cubicBezTo>
                    <a:pt x="3739" y="3211"/>
                    <a:pt x="3739" y="3029"/>
                    <a:pt x="3618" y="2938"/>
                  </a:cubicBezTo>
                  <a:lnTo>
                    <a:pt x="487" y="81"/>
                  </a:lnTo>
                  <a:cubicBezTo>
                    <a:pt x="445" y="24"/>
                    <a:pt x="383" y="0"/>
                    <a:pt x="3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7"/>
            <p:cNvSpPr/>
            <p:nvPr/>
          </p:nvSpPr>
          <p:spPr>
            <a:xfrm>
              <a:off x="4227000" y="33365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73" y="1"/>
                  </a:moveTo>
                  <a:cubicBezTo>
                    <a:pt x="3096" y="1"/>
                    <a:pt x="3014" y="31"/>
                    <a:pt x="2949" y="96"/>
                  </a:cubicBezTo>
                  <a:lnTo>
                    <a:pt x="122" y="3227"/>
                  </a:lnTo>
                  <a:cubicBezTo>
                    <a:pt x="0" y="3318"/>
                    <a:pt x="0" y="3500"/>
                    <a:pt x="122" y="3622"/>
                  </a:cubicBezTo>
                  <a:cubicBezTo>
                    <a:pt x="183" y="3652"/>
                    <a:pt x="243" y="3683"/>
                    <a:pt x="335" y="3683"/>
                  </a:cubicBezTo>
                  <a:cubicBezTo>
                    <a:pt x="395" y="3683"/>
                    <a:pt x="487" y="3652"/>
                    <a:pt x="517" y="3592"/>
                  </a:cubicBezTo>
                  <a:lnTo>
                    <a:pt x="3374" y="461"/>
                  </a:lnTo>
                  <a:cubicBezTo>
                    <a:pt x="3465" y="339"/>
                    <a:pt x="3465" y="187"/>
                    <a:pt x="3344" y="66"/>
                  </a:cubicBezTo>
                  <a:cubicBezTo>
                    <a:pt x="3301" y="23"/>
                    <a:pt x="3239" y="1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7"/>
            <p:cNvSpPr/>
            <p:nvPr/>
          </p:nvSpPr>
          <p:spPr>
            <a:xfrm>
              <a:off x="4391900" y="3332350"/>
              <a:ext cx="93475" cy="85625"/>
            </a:xfrm>
            <a:custGeom>
              <a:avLst/>
              <a:gdLst/>
              <a:ahLst/>
              <a:cxnLst/>
              <a:rect l="l" t="t" r="r" b="b"/>
              <a:pathLst>
                <a:path w="3739" h="3425" extrusionOk="0">
                  <a:moveTo>
                    <a:pt x="293" y="0"/>
                  </a:moveTo>
                  <a:cubicBezTo>
                    <a:pt x="215" y="0"/>
                    <a:pt x="140" y="32"/>
                    <a:pt x="91" y="81"/>
                  </a:cubicBezTo>
                  <a:cubicBezTo>
                    <a:pt x="0" y="202"/>
                    <a:pt x="0" y="385"/>
                    <a:pt x="122" y="476"/>
                  </a:cubicBezTo>
                  <a:lnTo>
                    <a:pt x="3222" y="3333"/>
                  </a:lnTo>
                  <a:cubicBezTo>
                    <a:pt x="3283" y="3394"/>
                    <a:pt x="3344" y="3424"/>
                    <a:pt x="3435" y="3424"/>
                  </a:cubicBezTo>
                  <a:cubicBezTo>
                    <a:pt x="3496" y="3424"/>
                    <a:pt x="3556" y="3394"/>
                    <a:pt x="3617" y="3333"/>
                  </a:cubicBezTo>
                  <a:cubicBezTo>
                    <a:pt x="3739" y="3211"/>
                    <a:pt x="3708" y="3029"/>
                    <a:pt x="3617" y="2938"/>
                  </a:cubicBezTo>
                  <a:lnTo>
                    <a:pt x="486" y="81"/>
                  </a:lnTo>
                  <a:cubicBezTo>
                    <a:pt x="430" y="24"/>
                    <a:pt x="360" y="0"/>
                    <a:pt x="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7"/>
            <p:cNvSpPr/>
            <p:nvPr/>
          </p:nvSpPr>
          <p:spPr>
            <a:xfrm>
              <a:off x="4394925" y="33289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61" y="1"/>
                  </a:moveTo>
                  <a:cubicBezTo>
                    <a:pt x="3088" y="1"/>
                    <a:pt x="3014" y="31"/>
                    <a:pt x="2949" y="96"/>
                  </a:cubicBezTo>
                  <a:lnTo>
                    <a:pt x="92" y="3227"/>
                  </a:lnTo>
                  <a:cubicBezTo>
                    <a:pt x="1" y="3348"/>
                    <a:pt x="1" y="3500"/>
                    <a:pt x="122" y="3622"/>
                  </a:cubicBezTo>
                  <a:cubicBezTo>
                    <a:pt x="183" y="3683"/>
                    <a:pt x="244" y="3683"/>
                    <a:pt x="335" y="3683"/>
                  </a:cubicBezTo>
                  <a:cubicBezTo>
                    <a:pt x="396" y="3683"/>
                    <a:pt x="457" y="3652"/>
                    <a:pt x="517" y="3592"/>
                  </a:cubicBezTo>
                  <a:lnTo>
                    <a:pt x="3375" y="461"/>
                  </a:lnTo>
                  <a:cubicBezTo>
                    <a:pt x="3466" y="370"/>
                    <a:pt x="3466" y="187"/>
                    <a:pt x="3344" y="66"/>
                  </a:cubicBezTo>
                  <a:cubicBezTo>
                    <a:pt x="3288" y="23"/>
                    <a:pt x="3225" y="1"/>
                    <a:pt x="31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8" name="Google Shape;1138;p27"/>
          <p:cNvGrpSpPr/>
          <p:nvPr/>
        </p:nvGrpSpPr>
        <p:grpSpPr>
          <a:xfrm rot="10800000">
            <a:off x="2968575" y="-79216"/>
            <a:ext cx="1387600" cy="526650"/>
            <a:chOff x="5618350" y="3984050"/>
            <a:chExt cx="1387600" cy="526650"/>
          </a:xfrm>
        </p:grpSpPr>
        <p:sp>
          <p:nvSpPr>
            <p:cNvPr id="1139" name="Google Shape;1139;p27"/>
            <p:cNvSpPr/>
            <p:nvPr/>
          </p:nvSpPr>
          <p:spPr>
            <a:xfrm>
              <a:off x="5904075" y="3984050"/>
              <a:ext cx="1006875" cy="516750"/>
            </a:xfrm>
            <a:custGeom>
              <a:avLst/>
              <a:gdLst/>
              <a:ahLst/>
              <a:cxnLst/>
              <a:rect l="l" t="t" r="r" b="b"/>
              <a:pathLst>
                <a:path w="40275" h="20670" extrusionOk="0">
                  <a:moveTo>
                    <a:pt x="19606" y="1"/>
                  </a:moveTo>
                  <a:lnTo>
                    <a:pt x="1" y="20670"/>
                  </a:lnTo>
                  <a:lnTo>
                    <a:pt x="40275" y="20670"/>
                  </a:lnTo>
                  <a:lnTo>
                    <a:pt x="1960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7"/>
            <p:cNvSpPr/>
            <p:nvPr/>
          </p:nvSpPr>
          <p:spPr>
            <a:xfrm>
              <a:off x="5618350" y="4223425"/>
              <a:ext cx="540325" cy="277375"/>
            </a:xfrm>
            <a:custGeom>
              <a:avLst/>
              <a:gdLst/>
              <a:ahLst/>
              <a:cxnLst/>
              <a:rect l="l" t="t" r="r" b="b"/>
              <a:pathLst>
                <a:path w="21613" h="11095" extrusionOk="0">
                  <a:moveTo>
                    <a:pt x="10518" y="1"/>
                  </a:moveTo>
                  <a:lnTo>
                    <a:pt x="1" y="11095"/>
                  </a:lnTo>
                  <a:lnTo>
                    <a:pt x="21612" y="11095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7"/>
            <p:cNvSpPr/>
            <p:nvPr/>
          </p:nvSpPr>
          <p:spPr>
            <a:xfrm>
              <a:off x="6148000" y="4063100"/>
              <a:ext cx="857950" cy="447600"/>
            </a:xfrm>
            <a:custGeom>
              <a:avLst/>
              <a:gdLst/>
              <a:ahLst/>
              <a:cxnLst/>
              <a:rect l="l" t="t" r="r" b="b"/>
              <a:pathLst>
                <a:path w="34318" h="17904" extrusionOk="0">
                  <a:moveTo>
                    <a:pt x="16688" y="0"/>
                  </a:moveTo>
                  <a:cubicBezTo>
                    <a:pt x="16693" y="0"/>
                    <a:pt x="16698" y="0"/>
                    <a:pt x="16703" y="0"/>
                  </a:cubicBezTo>
                  <a:lnTo>
                    <a:pt x="16703" y="0"/>
                  </a:lnTo>
                  <a:cubicBezTo>
                    <a:pt x="16708" y="0"/>
                    <a:pt x="16713" y="0"/>
                    <a:pt x="16718" y="0"/>
                  </a:cubicBezTo>
                  <a:close/>
                  <a:moveTo>
                    <a:pt x="16703" y="0"/>
                  </a:moveTo>
                  <a:cubicBezTo>
                    <a:pt x="16617" y="4"/>
                    <a:pt x="16532" y="34"/>
                    <a:pt x="16475" y="91"/>
                  </a:cubicBezTo>
                  <a:lnTo>
                    <a:pt x="122" y="17356"/>
                  </a:lnTo>
                  <a:cubicBezTo>
                    <a:pt x="1" y="17478"/>
                    <a:pt x="1" y="17690"/>
                    <a:pt x="122" y="17812"/>
                  </a:cubicBezTo>
                  <a:cubicBezTo>
                    <a:pt x="198" y="17873"/>
                    <a:pt x="282" y="17903"/>
                    <a:pt x="365" y="17903"/>
                  </a:cubicBezTo>
                  <a:cubicBezTo>
                    <a:pt x="449" y="17903"/>
                    <a:pt x="533" y="17873"/>
                    <a:pt x="608" y="17812"/>
                  </a:cubicBezTo>
                  <a:lnTo>
                    <a:pt x="16718" y="821"/>
                  </a:lnTo>
                  <a:lnTo>
                    <a:pt x="33709" y="17812"/>
                  </a:lnTo>
                  <a:cubicBezTo>
                    <a:pt x="33785" y="17873"/>
                    <a:pt x="33869" y="17903"/>
                    <a:pt x="33953" y="17903"/>
                  </a:cubicBezTo>
                  <a:cubicBezTo>
                    <a:pt x="34036" y="17903"/>
                    <a:pt x="34120" y="17873"/>
                    <a:pt x="34196" y="17812"/>
                  </a:cubicBezTo>
                  <a:cubicBezTo>
                    <a:pt x="34317" y="17690"/>
                    <a:pt x="34317" y="17478"/>
                    <a:pt x="34196" y="17356"/>
                  </a:cubicBezTo>
                  <a:lnTo>
                    <a:pt x="16931" y="91"/>
                  </a:lnTo>
                  <a:cubicBezTo>
                    <a:pt x="16874" y="34"/>
                    <a:pt x="16789" y="4"/>
                    <a:pt x="16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2" name="Google Shape;1142;p27"/>
          <p:cNvSpPr/>
          <p:nvPr/>
        </p:nvSpPr>
        <p:spPr>
          <a:xfrm>
            <a:off x="4778075" y="4947984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43" name="Google Shape;1143;p27"/>
          <p:cNvGrpSpPr/>
          <p:nvPr/>
        </p:nvGrpSpPr>
        <p:grpSpPr>
          <a:xfrm rot="10800000">
            <a:off x="405825" y="2412284"/>
            <a:ext cx="522825" cy="502875"/>
            <a:chOff x="7116875" y="2700800"/>
            <a:chExt cx="522825" cy="502875"/>
          </a:xfrm>
        </p:grpSpPr>
        <p:sp>
          <p:nvSpPr>
            <p:cNvPr id="1144" name="Google Shape;1144;p27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7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7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7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7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7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0" name="Google Shape;1150;p27"/>
          <p:cNvGrpSpPr/>
          <p:nvPr/>
        </p:nvGrpSpPr>
        <p:grpSpPr>
          <a:xfrm rot="-4966402">
            <a:off x="2279743" y="4572841"/>
            <a:ext cx="449895" cy="434869"/>
            <a:chOff x="3240650" y="4150300"/>
            <a:chExt cx="449875" cy="434850"/>
          </a:xfrm>
        </p:grpSpPr>
        <p:sp>
          <p:nvSpPr>
            <p:cNvPr id="1151" name="Google Shape;1151;p27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7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_1"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28"/>
          <p:cNvSpPr/>
          <p:nvPr/>
        </p:nvSpPr>
        <p:spPr>
          <a:xfrm rot="10800000" flipH="1">
            <a:off x="8097532" y="-43552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5" name="Google Shape;1155;p28"/>
          <p:cNvSpPr/>
          <p:nvPr/>
        </p:nvSpPr>
        <p:spPr>
          <a:xfrm rot="10800000" flipH="1">
            <a:off x="8062233" y="-70435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6" name="Google Shape;1156;p28"/>
          <p:cNvSpPr/>
          <p:nvPr/>
        </p:nvSpPr>
        <p:spPr>
          <a:xfrm rot="10800000" flipH="1">
            <a:off x="-251450" y="3500571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7" name="Google Shape;1157;p28"/>
          <p:cNvSpPr/>
          <p:nvPr/>
        </p:nvSpPr>
        <p:spPr>
          <a:xfrm rot="10800000" flipH="1">
            <a:off x="7660550" y="4209834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8" name="Google Shape;1158;p28"/>
          <p:cNvGrpSpPr/>
          <p:nvPr/>
        </p:nvGrpSpPr>
        <p:grpSpPr>
          <a:xfrm rot="8100000" flipH="1">
            <a:off x="1069968" y="-216290"/>
            <a:ext cx="670994" cy="821442"/>
            <a:chOff x="5847850" y="2941500"/>
            <a:chExt cx="671000" cy="821450"/>
          </a:xfrm>
        </p:grpSpPr>
        <p:sp>
          <p:nvSpPr>
            <p:cNvPr id="1159" name="Google Shape;1159;p28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8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8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8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8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8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8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8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8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8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8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8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8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8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8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8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5" name="Google Shape;1175;p28"/>
          <p:cNvGrpSpPr/>
          <p:nvPr/>
        </p:nvGrpSpPr>
        <p:grpSpPr>
          <a:xfrm rot="5400000" flipH="1">
            <a:off x="-499325" y="736796"/>
            <a:ext cx="1674825" cy="392325"/>
            <a:chOff x="2173775" y="1420000"/>
            <a:chExt cx="1674825" cy="392325"/>
          </a:xfrm>
        </p:grpSpPr>
        <p:sp>
          <p:nvSpPr>
            <p:cNvPr id="1176" name="Google Shape;1176;p28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8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8" name="Google Shape;1178;p28"/>
          <p:cNvGrpSpPr/>
          <p:nvPr/>
        </p:nvGrpSpPr>
        <p:grpSpPr>
          <a:xfrm rot="10800000" flipH="1">
            <a:off x="8377225" y="166571"/>
            <a:ext cx="696850" cy="555500"/>
            <a:chOff x="6610025" y="3412625"/>
            <a:chExt cx="696850" cy="555500"/>
          </a:xfrm>
        </p:grpSpPr>
        <p:sp>
          <p:nvSpPr>
            <p:cNvPr id="1179" name="Google Shape;1179;p28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8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81" name="Google Shape;1181;p28"/>
          <p:cNvSpPr/>
          <p:nvPr/>
        </p:nvSpPr>
        <p:spPr>
          <a:xfrm rot="10800000" flipH="1">
            <a:off x="8794350" y="2961884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2" name="Google Shape;1182;p28"/>
          <p:cNvGrpSpPr/>
          <p:nvPr/>
        </p:nvGrpSpPr>
        <p:grpSpPr>
          <a:xfrm rot="10800000" flipH="1">
            <a:off x="427925" y="4698884"/>
            <a:ext cx="449875" cy="434850"/>
            <a:chOff x="3240650" y="4150300"/>
            <a:chExt cx="449875" cy="434850"/>
          </a:xfrm>
        </p:grpSpPr>
        <p:sp>
          <p:nvSpPr>
            <p:cNvPr id="1183" name="Google Shape;1183;p28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8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5" name="Google Shape;1185;p28"/>
          <p:cNvGrpSpPr/>
          <p:nvPr/>
        </p:nvGrpSpPr>
        <p:grpSpPr>
          <a:xfrm flipH="1">
            <a:off x="4440875" y="4652971"/>
            <a:ext cx="1387600" cy="526650"/>
            <a:chOff x="5618350" y="3984050"/>
            <a:chExt cx="1387600" cy="526650"/>
          </a:xfrm>
        </p:grpSpPr>
        <p:sp>
          <p:nvSpPr>
            <p:cNvPr id="1186" name="Google Shape;1186;p28"/>
            <p:cNvSpPr/>
            <p:nvPr/>
          </p:nvSpPr>
          <p:spPr>
            <a:xfrm>
              <a:off x="5904075" y="3984050"/>
              <a:ext cx="1006875" cy="516750"/>
            </a:xfrm>
            <a:custGeom>
              <a:avLst/>
              <a:gdLst/>
              <a:ahLst/>
              <a:cxnLst/>
              <a:rect l="l" t="t" r="r" b="b"/>
              <a:pathLst>
                <a:path w="40275" h="20670" extrusionOk="0">
                  <a:moveTo>
                    <a:pt x="19606" y="1"/>
                  </a:moveTo>
                  <a:lnTo>
                    <a:pt x="1" y="20670"/>
                  </a:lnTo>
                  <a:lnTo>
                    <a:pt x="40275" y="20670"/>
                  </a:lnTo>
                  <a:lnTo>
                    <a:pt x="196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8"/>
            <p:cNvSpPr/>
            <p:nvPr/>
          </p:nvSpPr>
          <p:spPr>
            <a:xfrm>
              <a:off x="5618350" y="4223425"/>
              <a:ext cx="540325" cy="277375"/>
            </a:xfrm>
            <a:custGeom>
              <a:avLst/>
              <a:gdLst/>
              <a:ahLst/>
              <a:cxnLst/>
              <a:rect l="l" t="t" r="r" b="b"/>
              <a:pathLst>
                <a:path w="21613" h="11095" extrusionOk="0">
                  <a:moveTo>
                    <a:pt x="10518" y="1"/>
                  </a:moveTo>
                  <a:lnTo>
                    <a:pt x="1" y="11095"/>
                  </a:lnTo>
                  <a:lnTo>
                    <a:pt x="21612" y="11095"/>
                  </a:lnTo>
                  <a:lnTo>
                    <a:pt x="105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8"/>
            <p:cNvSpPr/>
            <p:nvPr/>
          </p:nvSpPr>
          <p:spPr>
            <a:xfrm>
              <a:off x="6148000" y="4063100"/>
              <a:ext cx="857950" cy="447600"/>
            </a:xfrm>
            <a:custGeom>
              <a:avLst/>
              <a:gdLst/>
              <a:ahLst/>
              <a:cxnLst/>
              <a:rect l="l" t="t" r="r" b="b"/>
              <a:pathLst>
                <a:path w="34318" h="17904" extrusionOk="0">
                  <a:moveTo>
                    <a:pt x="16688" y="0"/>
                  </a:moveTo>
                  <a:cubicBezTo>
                    <a:pt x="16693" y="0"/>
                    <a:pt x="16698" y="0"/>
                    <a:pt x="16703" y="0"/>
                  </a:cubicBezTo>
                  <a:lnTo>
                    <a:pt x="16703" y="0"/>
                  </a:lnTo>
                  <a:cubicBezTo>
                    <a:pt x="16708" y="0"/>
                    <a:pt x="16713" y="0"/>
                    <a:pt x="16718" y="0"/>
                  </a:cubicBezTo>
                  <a:close/>
                  <a:moveTo>
                    <a:pt x="16703" y="0"/>
                  </a:moveTo>
                  <a:cubicBezTo>
                    <a:pt x="16617" y="4"/>
                    <a:pt x="16532" y="34"/>
                    <a:pt x="16475" y="91"/>
                  </a:cubicBezTo>
                  <a:lnTo>
                    <a:pt x="122" y="17356"/>
                  </a:lnTo>
                  <a:cubicBezTo>
                    <a:pt x="1" y="17478"/>
                    <a:pt x="1" y="17690"/>
                    <a:pt x="122" y="17812"/>
                  </a:cubicBezTo>
                  <a:cubicBezTo>
                    <a:pt x="198" y="17873"/>
                    <a:pt x="282" y="17903"/>
                    <a:pt x="365" y="17903"/>
                  </a:cubicBezTo>
                  <a:cubicBezTo>
                    <a:pt x="449" y="17903"/>
                    <a:pt x="533" y="17873"/>
                    <a:pt x="608" y="17812"/>
                  </a:cubicBezTo>
                  <a:lnTo>
                    <a:pt x="16718" y="821"/>
                  </a:lnTo>
                  <a:lnTo>
                    <a:pt x="33709" y="17812"/>
                  </a:lnTo>
                  <a:cubicBezTo>
                    <a:pt x="33785" y="17873"/>
                    <a:pt x="33869" y="17903"/>
                    <a:pt x="33953" y="17903"/>
                  </a:cubicBezTo>
                  <a:cubicBezTo>
                    <a:pt x="34036" y="17903"/>
                    <a:pt x="34120" y="17873"/>
                    <a:pt x="34196" y="17812"/>
                  </a:cubicBezTo>
                  <a:cubicBezTo>
                    <a:pt x="34317" y="17690"/>
                    <a:pt x="34317" y="17478"/>
                    <a:pt x="34196" y="17356"/>
                  </a:cubicBezTo>
                  <a:lnTo>
                    <a:pt x="16931" y="91"/>
                  </a:lnTo>
                  <a:cubicBezTo>
                    <a:pt x="16874" y="34"/>
                    <a:pt x="16789" y="4"/>
                    <a:pt x="16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89" name="Google Shape;1189;p28"/>
          <p:cNvSpPr/>
          <p:nvPr/>
        </p:nvSpPr>
        <p:spPr>
          <a:xfrm rot="10800000" flipH="1">
            <a:off x="5622220" y="-22492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2_1_1"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29"/>
          <p:cNvSpPr/>
          <p:nvPr/>
        </p:nvSpPr>
        <p:spPr>
          <a:xfrm rot="10800000" flipH="1">
            <a:off x="8097532" y="-43552"/>
            <a:ext cx="26079" cy="21040"/>
          </a:xfrm>
          <a:custGeom>
            <a:avLst/>
            <a:gdLst/>
            <a:ahLst/>
            <a:cxnLst/>
            <a:rect l="l" t="t" r="r" b="b"/>
            <a:pathLst>
              <a:path w="1035" h="835" extrusionOk="0">
                <a:moveTo>
                  <a:pt x="535" y="0"/>
                </a:moveTo>
                <a:cubicBezTo>
                  <a:pt x="1" y="0"/>
                  <a:pt x="1" y="834"/>
                  <a:pt x="535" y="834"/>
                </a:cubicBezTo>
                <a:cubicBezTo>
                  <a:pt x="1035" y="834"/>
                  <a:pt x="1035" y="0"/>
                  <a:pt x="535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2" name="Google Shape;1192;p29"/>
          <p:cNvSpPr/>
          <p:nvPr/>
        </p:nvSpPr>
        <p:spPr>
          <a:xfrm rot="10800000" flipH="1">
            <a:off x="8062233" y="-70435"/>
            <a:ext cx="26079" cy="20183"/>
          </a:xfrm>
          <a:custGeom>
            <a:avLst/>
            <a:gdLst/>
            <a:ahLst/>
            <a:cxnLst/>
            <a:rect l="l" t="t" r="r" b="b"/>
            <a:pathLst>
              <a:path w="1035" h="801" extrusionOk="0">
                <a:moveTo>
                  <a:pt x="501" y="0"/>
                </a:moveTo>
                <a:cubicBezTo>
                  <a:pt x="1" y="0"/>
                  <a:pt x="1" y="801"/>
                  <a:pt x="501" y="801"/>
                </a:cubicBezTo>
                <a:cubicBezTo>
                  <a:pt x="1035" y="801"/>
                  <a:pt x="1035" y="0"/>
                  <a:pt x="501" y="0"/>
                </a:cubicBezTo>
                <a:close/>
              </a:path>
            </a:pathLst>
          </a:custGeom>
          <a:solidFill>
            <a:srgbClr val="915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3" name="Google Shape;1193;p29"/>
          <p:cNvSpPr/>
          <p:nvPr/>
        </p:nvSpPr>
        <p:spPr>
          <a:xfrm rot="10800000">
            <a:off x="4654565" y="3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4" name="Google Shape;1194;p29"/>
          <p:cNvSpPr/>
          <p:nvPr/>
        </p:nvSpPr>
        <p:spPr>
          <a:xfrm>
            <a:off x="8546100" y="4431338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5" name="Google Shape;1195;p29"/>
          <p:cNvSpPr/>
          <p:nvPr/>
        </p:nvSpPr>
        <p:spPr>
          <a:xfrm>
            <a:off x="7431950" y="-343550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6" name="Google Shape;1196;p29"/>
          <p:cNvSpPr/>
          <p:nvPr/>
        </p:nvSpPr>
        <p:spPr>
          <a:xfrm>
            <a:off x="29350" y="-727675"/>
            <a:ext cx="965850" cy="965850"/>
          </a:xfrm>
          <a:custGeom>
            <a:avLst/>
            <a:gdLst/>
            <a:ahLst/>
            <a:cxnLst/>
            <a:rect l="l" t="t" r="r" b="b"/>
            <a:pathLst>
              <a:path w="38634" h="38634" extrusionOk="0">
                <a:moveTo>
                  <a:pt x="19301" y="0"/>
                </a:moveTo>
                <a:cubicBezTo>
                  <a:pt x="8633" y="0"/>
                  <a:pt x="0" y="8663"/>
                  <a:pt x="0" y="19332"/>
                </a:cubicBezTo>
                <a:cubicBezTo>
                  <a:pt x="0" y="30001"/>
                  <a:pt x="8633" y="38633"/>
                  <a:pt x="19301" y="38633"/>
                </a:cubicBezTo>
                <a:cubicBezTo>
                  <a:pt x="29970" y="38633"/>
                  <a:pt x="38633" y="30001"/>
                  <a:pt x="38633" y="19332"/>
                </a:cubicBezTo>
                <a:cubicBezTo>
                  <a:pt x="38633" y="8663"/>
                  <a:pt x="29970" y="0"/>
                  <a:pt x="193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7" name="Google Shape;1197;p29"/>
          <p:cNvGrpSpPr/>
          <p:nvPr/>
        </p:nvGrpSpPr>
        <p:grpSpPr>
          <a:xfrm rot="2700000">
            <a:off x="2708081" y="4590532"/>
            <a:ext cx="670994" cy="821442"/>
            <a:chOff x="5847850" y="2941500"/>
            <a:chExt cx="671000" cy="821450"/>
          </a:xfrm>
        </p:grpSpPr>
        <p:sp>
          <p:nvSpPr>
            <p:cNvPr id="1198" name="Google Shape;1198;p29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9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9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9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9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9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9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9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9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9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9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9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9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9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9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9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4" name="Google Shape;1214;p29"/>
          <p:cNvGrpSpPr/>
          <p:nvPr/>
        </p:nvGrpSpPr>
        <p:grpSpPr>
          <a:xfrm>
            <a:off x="154538" y="92950"/>
            <a:ext cx="308525" cy="454325"/>
            <a:chOff x="5154075" y="2882225"/>
            <a:chExt cx="308525" cy="454325"/>
          </a:xfrm>
        </p:grpSpPr>
        <p:sp>
          <p:nvSpPr>
            <p:cNvPr id="1215" name="Google Shape;1215;p29"/>
            <p:cNvSpPr/>
            <p:nvPr/>
          </p:nvSpPr>
          <p:spPr>
            <a:xfrm>
              <a:off x="5166975" y="2882225"/>
              <a:ext cx="282700" cy="320700"/>
            </a:xfrm>
            <a:custGeom>
              <a:avLst/>
              <a:gdLst/>
              <a:ahLst/>
              <a:cxnLst/>
              <a:rect l="l" t="t" r="r" b="b"/>
              <a:pathLst>
                <a:path w="11308" h="12828" extrusionOk="0">
                  <a:moveTo>
                    <a:pt x="5654" y="730"/>
                  </a:moveTo>
                  <a:cubicBezTo>
                    <a:pt x="8360" y="730"/>
                    <a:pt x="10578" y="2949"/>
                    <a:pt x="10578" y="5654"/>
                  </a:cubicBezTo>
                  <a:lnTo>
                    <a:pt x="10578" y="12098"/>
                  </a:lnTo>
                  <a:lnTo>
                    <a:pt x="730" y="12098"/>
                  </a:lnTo>
                  <a:lnTo>
                    <a:pt x="730" y="5654"/>
                  </a:lnTo>
                  <a:cubicBezTo>
                    <a:pt x="730" y="2949"/>
                    <a:pt x="2949" y="730"/>
                    <a:pt x="5654" y="730"/>
                  </a:cubicBezTo>
                  <a:close/>
                  <a:moveTo>
                    <a:pt x="5654" y="0"/>
                  </a:moveTo>
                  <a:cubicBezTo>
                    <a:pt x="2524" y="0"/>
                    <a:pt x="1" y="2553"/>
                    <a:pt x="1" y="5654"/>
                  </a:cubicBezTo>
                  <a:lnTo>
                    <a:pt x="1" y="12462"/>
                  </a:lnTo>
                  <a:cubicBezTo>
                    <a:pt x="1" y="12675"/>
                    <a:pt x="153" y="12827"/>
                    <a:pt x="365" y="12827"/>
                  </a:cubicBezTo>
                  <a:lnTo>
                    <a:pt x="10943" y="12827"/>
                  </a:lnTo>
                  <a:cubicBezTo>
                    <a:pt x="11126" y="12827"/>
                    <a:pt x="11308" y="12675"/>
                    <a:pt x="11308" y="12462"/>
                  </a:cubicBezTo>
                  <a:lnTo>
                    <a:pt x="11308" y="5654"/>
                  </a:lnTo>
                  <a:cubicBezTo>
                    <a:pt x="11308" y="2553"/>
                    <a:pt x="8755" y="0"/>
                    <a:pt x="5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9"/>
            <p:cNvSpPr/>
            <p:nvPr/>
          </p:nvSpPr>
          <p:spPr>
            <a:xfrm>
              <a:off x="5154075" y="3051000"/>
              <a:ext cx="308525" cy="285550"/>
            </a:xfrm>
            <a:custGeom>
              <a:avLst/>
              <a:gdLst/>
              <a:ahLst/>
              <a:cxnLst/>
              <a:rect l="l" t="t" r="r" b="b"/>
              <a:pathLst>
                <a:path w="12341" h="11422" extrusionOk="0">
                  <a:moveTo>
                    <a:pt x="6144" y="0"/>
                  </a:moveTo>
                  <a:cubicBezTo>
                    <a:pt x="3427" y="0"/>
                    <a:pt x="1005" y="1943"/>
                    <a:pt x="517" y="4708"/>
                  </a:cubicBezTo>
                  <a:cubicBezTo>
                    <a:pt x="0" y="7839"/>
                    <a:pt x="2067" y="10788"/>
                    <a:pt x="5167" y="11335"/>
                  </a:cubicBezTo>
                  <a:cubicBezTo>
                    <a:pt x="5499" y="11393"/>
                    <a:pt x="5829" y="11421"/>
                    <a:pt x="6156" y="11421"/>
                  </a:cubicBezTo>
                  <a:cubicBezTo>
                    <a:pt x="8877" y="11421"/>
                    <a:pt x="11305" y="9453"/>
                    <a:pt x="11794" y="6684"/>
                  </a:cubicBezTo>
                  <a:cubicBezTo>
                    <a:pt x="12341" y="3584"/>
                    <a:pt x="10243" y="605"/>
                    <a:pt x="7143" y="88"/>
                  </a:cubicBezTo>
                  <a:cubicBezTo>
                    <a:pt x="6808" y="29"/>
                    <a:pt x="6474" y="0"/>
                    <a:pt x="6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7" name="Google Shape;1217;p29"/>
          <p:cNvGrpSpPr/>
          <p:nvPr/>
        </p:nvGrpSpPr>
        <p:grpSpPr>
          <a:xfrm rot="5400000">
            <a:off x="-570500" y="3927400"/>
            <a:ext cx="1674825" cy="392325"/>
            <a:chOff x="2173775" y="1420000"/>
            <a:chExt cx="1674825" cy="392325"/>
          </a:xfrm>
        </p:grpSpPr>
        <p:sp>
          <p:nvSpPr>
            <p:cNvPr id="1218" name="Google Shape;1218;p29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9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0" name="Google Shape;1220;p29"/>
          <p:cNvGrpSpPr/>
          <p:nvPr/>
        </p:nvGrpSpPr>
        <p:grpSpPr>
          <a:xfrm>
            <a:off x="8289100" y="72750"/>
            <a:ext cx="449875" cy="434850"/>
            <a:chOff x="3240650" y="4150300"/>
            <a:chExt cx="449875" cy="434850"/>
          </a:xfrm>
        </p:grpSpPr>
        <p:sp>
          <p:nvSpPr>
            <p:cNvPr id="1221" name="Google Shape;1221;p29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9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3" name="Google Shape;1223;p29"/>
          <p:cNvGrpSpPr/>
          <p:nvPr/>
        </p:nvGrpSpPr>
        <p:grpSpPr>
          <a:xfrm>
            <a:off x="8301800" y="4321425"/>
            <a:ext cx="522825" cy="502875"/>
            <a:chOff x="7116875" y="2700800"/>
            <a:chExt cx="522825" cy="502875"/>
          </a:xfrm>
        </p:grpSpPr>
        <p:sp>
          <p:nvSpPr>
            <p:cNvPr id="1224" name="Google Shape;1224;p29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9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9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9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9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9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buClrTx/>
              <a:defRPr/>
            </a:pPr>
            <a:fld id="{03D1C3D1-8D04-4894-8B17-5A6F5B35EEC9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11/8/2022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buClrTx/>
              <a:defRPr/>
            </a:pPr>
            <a:fld id="{413CC1C8-9861-4E90-94D7-E857D50097B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732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5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102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 txBox="1">
            <a:spLocks noGrp="1"/>
          </p:cNvSpPr>
          <p:nvPr>
            <p:ph type="title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"/>
          <p:cNvSpPr txBox="1">
            <a:spLocks noGrp="1"/>
          </p:cNvSpPr>
          <p:nvPr>
            <p:ph type="body" idx="1"/>
          </p:nvPr>
        </p:nvSpPr>
        <p:spPr>
          <a:xfrm>
            <a:off x="604150" y="1142825"/>
            <a:ext cx="7791000" cy="36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091179"/>
              </a:buClr>
              <a:buSzPts val="1200"/>
              <a:buFont typeface="Nunito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Inconsolata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200"/>
              <a:buFont typeface="Arial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26" name="Google Shape;126;p4"/>
          <p:cNvSpPr/>
          <p:nvPr/>
        </p:nvSpPr>
        <p:spPr>
          <a:xfrm>
            <a:off x="3013825" y="-549675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"/>
          <p:cNvSpPr/>
          <p:nvPr/>
        </p:nvSpPr>
        <p:spPr>
          <a:xfrm>
            <a:off x="-179250" y="3425913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4"/>
          <p:cNvSpPr/>
          <p:nvPr/>
        </p:nvSpPr>
        <p:spPr>
          <a:xfrm>
            <a:off x="7559650" y="-399475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" name="Google Shape;129;p4"/>
          <p:cNvGrpSpPr/>
          <p:nvPr/>
        </p:nvGrpSpPr>
        <p:grpSpPr>
          <a:xfrm>
            <a:off x="2805025" y="4909825"/>
            <a:ext cx="541825" cy="544850"/>
            <a:chOff x="2391850" y="3439225"/>
            <a:chExt cx="541825" cy="544850"/>
          </a:xfrm>
        </p:grpSpPr>
        <p:sp>
          <p:nvSpPr>
            <p:cNvPr id="130" name="Google Shape;130;p4"/>
            <p:cNvSpPr/>
            <p:nvPr/>
          </p:nvSpPr>
          <p:spPr>
            <a:xfrm>
              <a:off x="23918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82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23918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23918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581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23918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35" y="1"/>
                    <a:pt x="1" y="365"/>
                    <a:pt x="1" y="82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23918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23918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24914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cubicBezTo>
                    <a:pt x="1247" y="1611"/>
                    <a:pt x="1611" y="127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24914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24914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791"/>
                  </a:cubicBezTo>
                  <a:cubicBezTo>
                    <a:pt x="1611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24914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821"/>
                  </a:cubicBezTo>
                  <a:cubicBezTo>
                    <a:pt x="1611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24914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24914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2590950" y="34392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7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2590950" y="35402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2590950" y="36413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791"/>
                  </a:cubicBezTo>
                  <a:cubicBezTo>
                    <a:pt x="1642" y="33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2590950" y="37416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821"/>
                  </a:cubicBezTo>
                  <a:cubicBezTo>
                    <a:pt x="1642" y="36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2590950" y="38427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2590950" y="39437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26912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77"/>
                    <a:pt x="365" y="1611"/>
                    <a:pt x="791" y="1611"/>
                  </a:cubicBezTo>
                  <a:cubicBezTo>
                    <a:pt x="1247" y="1611"/>
                    <a:pt x="1612" y="127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>
              <a:off x="26912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26912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4"/>
            <p:cNvSpPr/>
            <p:nvPr/>
          </p:nvSpPr>
          <p:spPr>
            <a:xfrm>
              <a:off x="26912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5"/>
                    <a:pt x="1" y="82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26912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26912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27908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82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27908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27908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3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27908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821"/>
                  </a:cubicBezTo>
                  <a:cubicBezTo>
                    <a:pt x="1611" y="36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27908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27908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2893375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2893375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2893375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35"/>
                    <a:pt x="1" y="79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2893375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5"/>
                    <a:pt x="1" y="82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2893375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2893375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" name="Google Shape;166;p4"/>
          <p:cNvSpPr/>
          <p:nvPr/>
        </p:nvSpPr>
        <p:spPr>
          <a:xfrm>
            <a:off x="8178150" y="-549675"/>
            <a:ext cx="965850" cy="965850"/>
          </a:xfrm>
          <a:custGeom>
            <a:avLst/>
            <a:gdLst/>
            <a:ahLst/>
            <a:cxnLst/>
            <a:rect l="l" t="t" r="r" b="b"/>
            <a:pathLst>
              <a:path w="38634" h="38634" extrusionOk="0">
                <a:moveTo>
                  <a:pt x="19301" y="0"/>
                </a:moveTo>
                <a:cubicBezTo>
                  <a:pt x="8633" y="0"/>
                  <a:pt x="0" y="8663"/>
                  <a:pt x="0" y="19332"/>
                </a:cubicBezTo>
                <a:cubicBezTo>
                  <a:pt x="0" y="30001"/>
                  <a:pt x="8633" y="38633"/>
                  <a:pt x="19301" y="38633"/>
                </a:cubicBezTo>
                <a:cubicBezTo>
                  <a:pt x="29970" y="38633"/>
                  <a:pt x="38633" y="30001"/>
                  <a:pt x="38633" y="19332"/>
                </a:cubicBezTo>
                <a:cubicBezTo>
                  <a:pt x="38633" y="8663"/>
                  <a:pt x="29970" y="0"/>
                  <a:pt x="193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7" name="Google Shape;167;p4"/>
          <p:cNvGrpSpPr/>
          <p:nvPr/>
        </p:nvGrpSpPr>
        <p:grpSpPr>
          <a:xfrm>
            <a:off x="7674400" y="4717300"/>
            <a:ext cx="1674825" cy="392325"/>
            <a:chOff x="2173775" y="1420000"/>
            <a:chExt cx="1674825" cy="392325"/>
          </a:xfrm>
        </p:grpSpPr>
        <p:sp>
          <p:nvSpPr>
            <p:cNvPr id="168" name="Google Shape;168;p4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70;p4"/>
          <p:cNvGrpSpPr/>
          <p:nvPr/>
        </p:nvGrpSpPr>
        <p:grpSpPr>
          <a:xfrm>
            <a:off x="-378225" y="242275"/>
            <a:ext cx="792600" cy="940775"/>
            <a:chOff x="4097800" y="1302400"/>
            <a:chExt cx="792600" cy="940775"/>
          </a:xfrm>
        </p:grpSpPr>
        <p:sp>
          <p:nvSpPr>
            <p:cNvPr id="171" name="Google Shape;171;p4"/>
            <p:cNvSpPr/>
            <p:nvPr/>
          </p:nvSpPr>
          <p:spPr>
            <a:xfrm>
              <a:off x="4097800" y="1442225"/>
              <a:ext cx="751575" cy="800950"/>
            </a:xfrm>
            <a:custGeom>
              <a:avLst/>
              <a:gdLst/>
              <a:ahLst/>
              <a:cxnLst/>
              <a:rect l="l" t="t" r="r" b="b"/>
              <a:pathLst>
                <a:path w="30063" h="32038" extrusionOk="0">
                  <a:moveTo>
                    <a:pt x="25290" y="1"/>
                  </a:moveTo>
                  <a:lnTo>
                    <a:pt x="1" y="27691"/>
                  </a:lnTo>
                  <a:lnTo>
                    <a:pt x="4773" y="32038"/>
                  </a:lnTo>
                  <a:lnTo>
                    <a:pt x="30062" y="4377"/>
                  </a:lnTo>
                  <a:lnTo>
                    <a:pt x="25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4302225" y="1302400"/>
              <a:ext cx="588175" cy="619350"/>
            </a:xfrm>
            <a:custGeom>
              <a:avLst/>
              <a:gdLst/>
              <a:ahLst/>
              <a:cxnLst/>
              <a:rect l="l" t="t" r="r" b="b"/>
              <a:pathLst>
                <a:path w="23527" h="24774" extrusionOk="0">
                  <a:moveTo>
                    <a:pt x="18451" y="669"/>
                  </a:moveTo>
                  <a:lnTo>
                    <a:pt x="22828" y="4651"/>
                  </a:lnTo>
                  <a:lnTo>
                    <a:pt x="5077" y="24074"/>
                  </a:lnTo>
                  <a:lnTo>
                    <a:pt x="730" y="20092"/>
                  </a:lnTo>
                  <a:lnTo>
                    <a:pt x="18451" y="669"/>
                  </a:lnTo>
                  <a:close/>
                  <a:moveTo>
                    <a:pt x="18420" y="1"/>
                  </a:moveTo>
                  <a:cubicBezTo>
                    <a:pt x="18359" y="1"/>
                    <a:pt x="18268" y="31"/>
                    <a:pt x="18238" y="92"/>
                  </a:cubicBezTo>
                  <a:lnTo>
                    <a:pt x="122" y="19910"/>
                  </a:lnTo>
                  <a:cubicBezTo>
                    <a:pt x="0" y="20031"/>
                    <a:pt x="0" y="20214"/>
                    <a:pt x="122" y="20305"/>
                  </a:cubicBezTo>
                  <a:lnTo>
                    <a:pt x="4894" y="24682"/>
                  </a:lnTo>
                  <a:cubicBezTo>
                    <a:pt x="4955" y="24743"/>
                    <a:pt x="5016" y="24773"/>
                    <a:pt x="5107" y="24773"/>
                  </a:cubicBezTo>
                  <a:lnTo>
                    <a:pt x="5107" y="24743"/>
                  </a:lnTo>
                  <a:cubicBezTo>
                    <a:pt x="5168" y="24743"/>
                    <a:pt x="5259" y="24712"/>
                    <a:pt x="5289" y="24682"/>
                  </a:cubicBezTo>
                  <a:lnTo>
                    <a:pt x="23436" y="4834"/>
                  </a:lnTo>
                  <a:cubicBezTo>
                    <a:pt x="23527" y="4712"/>
                    <a:pt x="23527" y="4560"/>
                    <a:pt x="23405" y="4438"/>
                  </a:cubicBezTo>
                  <a:lnTo>
                    <a:pt x="18633" y="61"/>
                  </a:lnTo>
                  <a:cubicBezTo>
                    <a:pt x="18572" y="31"/>
                    <a:pt x="18481" y="1"/>
                    <a:pt x="184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73;p4"/>
          <p:cNvGrpSpPr/>
          <p:nvPr/>
        </p:nvGrpSpPr>
        <p:grpSpPr>
          <a:xfrm>
            <a:off x="81325" y="4662025"/>
            <a:ext cx="522825" cy="502875"/>
            <a:chOff x="7116875" y="2700800"/>
            <a:chExt cx="522825" cy="502875"/>
          </a:xfrm>
        </p:grpSpPr>
        <p:sp>
          <p:nvSpPr>
            <p:cNvPr id="174" name="Google Shape;174;p4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4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" name="Google Shape;180;p4"/>
          <p:cNvGrpSpPr/>
          <p:nvPr/>
        </p:nvGrpSpPr>
        <p:grpSpPr>
          <a:xfrm>
            <a:off x="8433099" y="150542"/>
            <a:ext cx="455944" cy="438063"/>
            <a:chOff x="4216350" y="3170125"/>
            <a:chExt cx="269025" cy="258475"/>
          </a:xfrm>
        </p:grpSpPr>
        <p:sp>
          <p:nvSpPr>
            <p:cNvPr id="181" name="Google Shape;181;p4"/>
            <p:cNvSpPr/>
            <p:nvPr/>
          </p:nvSpPr>
          <p:spPr>
            <a:xfrm>
              <a:off x="4216350" y="3180750"/>
              <a:ext cx="93500" cy="86000"/>
            </a:xfrm>
            <a:custGeom>
              <a:avLst/>
              <a:gdLst/>
              <a:ahLst/>
              <a:cxnLst/>
              <a:rect l="l" t="t" r="r" b="b"/>
              <a:pathLst>
                <a:path w="3740" h="3440" extrusionOk="0">
                  <a:moveTo>
                    <a:pt x="324" y="1"/>
                  </a:moveTo>
                  <a:cubicBezTo>
                    <a:pt x="246" y="1"/>
                    <a:pt x="171" y="31"/>
                    <a:pt x="122" y="96"/>
                  </a:cubicBezTo>
                  <a:cubicBezTo>
                    <a:pt x="1" y="218"/>
                    <a:pt x="31" y="400"/>
                    <a:pt x="122" y="491"/>
                  </a:cubicBezTo>
                  <a:lnTo>
                    <a:pt x="3253" y="3348"/>
                  </a:lnTo>
                  <a:cubicBezTo>
                    <a:pt x="3314" y="3409"/>
                    <a:pt x="3375" y="3439"/>
                    <a:pt x="3466" y="3439"/>
                  </a:cubicBezTo>
                  <a:cubicBezTo>
                    <a:pt x="3527" y="3439"/>
                    <a:pt x="3587" y="3409"/>
                    <a:pt x="3648" y="3348"/>
                  </a:cubicBezTo>
                  <a:cubicBezTo>
                    <a:pt x="3739" y="3227"/>
                    <a:pt x="3739" y="3044"/>
                    <a:pt x="3618" y="2923"/>
                  </a:cubicBezTo>
                  <a:lnTo>
                    <a:pt x="517" y="66"/>
                  </a:lnTo>
                  <a:cubicBezTo>
                    <a:pt x="461" y="23"/>
                    <a:pt x="391" y="1"/>
                    <a:pt x="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4220150" y="3177700"/>
              <a:ext cx="86650" cy="92100"/>
            </a:xfrm>
            <a:custGeom>
              <a:avLst/>
              <a:gdLst/>
              <a:ahLst/>
              <a:cxnLst/>
              <a:rect l="l" t="t" r="r" b="b"/>
              <a:pathLst>
                <a:path w="3466" h="3684" extrusionOk="0">
                  <a:moveTo>
                    <a:pt x="3151" y="1"/>
                  </a:moveTo>
                  <a:cubicBezTo>
                    <a:pt x="3073" y="1"/>
                    <a:pt x="2998" y="31"/>
                    <a:pt x="2949" y="96"/>
                  </a:cubicBezTo>
                  <a:lnTo>
                    <a:pt x="92" y="3227"/>
                  </a:lnTo>
                  <a:cubicBezTo>
                    <a:pt x="1" y="3318"/>
                    <a:pt x="1" y="3501"/>
                    <a:pt x="122" y="3622"/>
                  </a:cubicBezTo>
                  <a:cubicBezTo>
                    <a:pt x="183" y="3653"/>
                    <a:pt x="244" y="3683"/>
                    <a:pt x="305" y="3683"/>
                  </a:cubicBezTo>
                  <a:cubicBezTo>
                    <a:pt x="396" y="3683"/>
                    <a:pt x="457" y="3653"/>
                    <a:pt x="517" y="3592"/>
                  </a:cubicBezTo>
                  <a:lnTo>
                    <a:pt x="3375" y="461"/>
                  </a:lnTo>
                  <a:cubicBezTo>
                    <a:pt x="3466" y="340"/>
                    <a:pt x="3466" y="188"/>
                    <a:pt x="3344" y="66"/>
                  </a:cubicBezTo>
                  <a:cubicBezTo>
                    <a:pt x="3288" y="24"/>
                    <a:pt x="3218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4384300" y="3173250"/>
              <a:ext cx="93475" cy="85900"/>
            </a:xfrm>
            <a:custGeom>
              <a:avLst/>
              <a:gdLst/>
              <a:ahLst/>
              <a:cxnLst/>
              <a:rect l="l" t="t" r="r" b="b"/>
              <a:pathLst>
                <a:path w="3739" h="3436" extrusionOk="0">
                  <a:moveTo>
                    <a:pt x="308" y="1"/>
                  </a:moveTo>
                  <a:cubicBezTo>
                    <a:pt x="236" y="1"/>
                    <a:pt x="167" y="31"/>
                    <a:pt x="122" y="92"/>
                  </a:cubicBezTo>
                  <a:cubicBezTo>
                    <a:pt x="0" y="214"/>
                    <a:pt x="0" y="396"/>
                    <a:pt x="122" y="487"/>
                  </a:cubicBezTo>
                  <a:lnTo>
                    <a:pt x="3253" y="3344"/>
                  </a:lnTo>
                  <a:cubicBezTo>
                    <a:pt x="3313" y="3405"/>
                    <a:pt x="3374" y="3436"/>
                    <a:pt x="3435" y="3436"/>
                  </a:cubicBezTo>
                  <a:cubicBezTo>
                    <a:pt x="3526" y="3436"/>
                    <a:pt x="3587" y="3405"/>
                    <a:pt x="3648" y="3344"/>
                  </a:cubicBezTo>
                  <a:cubicBezTo>
                    <a:pt x="3739" y="3223"/>
                    <a:pt x="3739" y="3040"/>
                    <a:pt x="3617" y="2949"/>
                  </a:cubicBezTo>
                  <a:lnTo>
                    <a:pt x="517" y="92"/>
                  </a:lnTo>
                  <a:cubicBezTo>
                    <a:pt x="456" y="31"/>
                    <a:pt x="380" y="1"/>
                    <a:pt x="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388100" y="31701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50" y="0"/>
                  </a:moveTo>
                  <a:cubicBezTo>
                    <a:pt x="3072" y="0"/>
                    <a:pt x="2997" y="30"/>
                    <a:pt x="2949" y="95"/>
                  </a:cubicBezTo>
                  <a:lnTo>
                    <a:pt x="91" y="3226"/>
                  </a:lnTo>
                  <a:cubicBezTo>
                    <a:pt x="0" y="3348"/>
                    <a:pt x="0" y="3500"/>
                    <a:pt x="122" y="3621"/>
                  </a:cubicBezTo>
                  <a:cubicBezTo>
                    <a:pt x="152" y="3652"/>
                    <a:pt x="243" y="3682"/>
                    <a:pt x="304" y="3682"/>
                  </a:cubicBezTo>
                  <a:cubicBezTo>
                    <a:pt x="395" y="3682"/>
                    <a:pt x="456" y="3652"/>
                    <a:pt x="517" y="3591"/>
                  </a:cubicBezTo>
                  <a:lnTo>
                    <a:pt x="3344" y="460"/>
                  </a:lnTo>
                  <a:cubicBezTo>
                    <a:pt x="3465" y="339"/>
                    <a:pt x="3465" y="187"/>
                    <a:pt x="3344" y="65"/>
                  </a:cubicBezTo>
                  <a:cubicBezTo>
                    <a:pt x="3287" y="23"/>
                    <a:pt x="3218" y="0"/>
                    <a:pt x="3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4223950" y="3339950"/>
              <a:ext cx="93500" cy="85625"/>
            </a:xfrm>
            <a:custGeom>
              <a:avLst/>
              <a:gdLst/>
              <a:ahLst/>
              <a:cxnLst/>
              <a:rect l="l" t="t" r="r" b="b"/>
              <a:pathLst>
                <a:path w="3740" h="3425" extrusionOk="0">
                  <a:moveTo>
                    <a:pt x="316" y="0"/>
                  </a:moveTo>
                  <a:cubicBezTo>
                    <a:pt x="239" y="0"/>
                    <a:pt x="157" y="32"/>
                    <a:pt x="92" y="81"/>
                  </a:cubicBezTo>
                  <a:cubicBezTo>
                    <a:pt x="1" y="202"/>
                    <a:pt x="1" y="385"/>
                    <a:pt x="122" y="476"/>
                  </a:cubicBezTo>
                  <a:lnTo>
                    <a:pt x="3223" y="3333"/>
                  </a:lnTo>
                  <a:cubicBezTo>
                    <a:pt x="3283" y="3394"/>
                    <a:pt x="3375" y="3424"/>
                    <a:pt x="3435" y="3424"/>
                  </a:cubicBezTo>
                  <a:cubicBezTo>
                    <a:pt x="3496" y="3424"/>
                    <a:pt x="3587" y="3394"/>
                    <a:pt x="3618" y="3333"/>
                  </a:cubicBezTo>
                  <a:cubicBezTo>
                    <a:pt x="3739" y="3211"/>
                    <a:pt x="3739" y="3029"/>
                    <a:pt x="3618" y="2938"/>
                  </a:cubicBezTo>
                  <a:lnTo>
                    <a:pt x="487" y="81"/>
                  </a:lnTo>
                  <a:cubicBezTo>
                    <a:pt x="445" y="24"/>
                    <a:pt x="383" y="0"/>
                    <a:pt x="3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4227000" y="33365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73" y="1"/>
                  </a:moveTo>
                  <a:cubicBezTo>
                    <a:pt x="3096" y="1"/>
                    <a:pt x="3014" y="31"/>
                    <a:pt x="2949" y="96"/>
                  </a:cubicBezTo>
                  <a:lnTo>
                    <a:pt x="122" y="3227"/>
                  </a:lnTo>
                  <a:cubicBezTo>
                    <a:pt x="0" y="3318"/>
                    <a:pt x="0" y="3500"/>
                    <a:pt x="122" y="3622"/>
                  </a:cubicBezTo>
                  <a:cubicBezTo>
                    <a:pt x="183" y="3652"/>
                    <a:pt x="243" y="3683"/>
                    <a:pt x="335" y="3683"/>
                  </a:cubicBezTo>
                  <a:cubicBezTo>
                    <a:pt x="395" y="3683"/>
                    <a:pt x="487" y="3652"/>
                    <a:pt x="517" y="3592"/>
                  </a:cubicBezTo>
                  <a:lnTo>
                    <a:pt x="3374" y="461"/>
                  </a:lnTo>
                  <a:cubicBezTo>
                    <a:pt x="3465" y="339"/>
                    <a:pt x="3465" y="187"/>
                    <a:pt x="3344" y="66"/>
                  </a:cubicBezTo>
                  <a:cubicBezTo>
                    <a:pt x="3301" y="23"/>
                    <a:pt x="3239" y="1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4391900" y="3332350"/>
              <a:ext cx="93475" cy="85625"/>
            </a:xfrm>
            <a:custGeom>
              <a:avLst/>
              <a:gdLst/>
              <a:ahLst/>
              <a:cxnLst/>
              <a:rect l="l" t="t" r="r" b="b"/>
              <a:pathLst>
                <a:path w="3739" h="3425" extrusionOk="0">
                  <a:moveTo>
                    <a:pt x="293" y="0"/>
                  </a:moveTo>
                  <a:cubicBezTo>
                    <a:pt x="215" y="0"/>
                    <a:pt x="140" y="32"/>
                    <a:pt x="91" y="81"/>
                  </a:cubicBezTo>
                  <a:cubicBezTo>
                    <a:pt x="0" y="202"/>
                    <a:pt x="0" y="385"/>
                    <a:pt x="122" y="476"/>
                  </a:cubicBezTo>
                  <a:lnTo>
                    <a:pt x="3222" y="3333"/>
                  </a:lnTo>
                  <a:cubicBezTo>
                    <a:pt x="3283" y="3394"/>
                    <a:pt x="3344" y="3424"/>
                    <a:pt x="3435" y="3424"/>
                  </a:cubicBezTo>
                  <a:cubicBezTo>
                    <a:pt x="3496" y="3424"/>
                    <a:pt x="3556" y="3394"/>
                    <a:pt x="3617" y="3333"/>
                  </a:cubicBezTo>
                  <a:cubicBezTo>
                    <a:pt x="3739" y="3211"/>
                    <a:pt x="3708" y="3029"/>
                    <a:pt x="3617" y="2938"/>
                  </a:cubicBezTo>
                  <a:lnTo>
                    <a:pt x="486" y="81"/>
                  </a:lnTo>
                  <a:cubicBezTo>
                    <a:pt x="430" y="24"/>
                    <a:pt x="360" y="0"/>
                    <a:pt x="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4"/>
            <p:cNvSpPr/>
            <p:nvPr/>
          </p:nvSpPr>
          <p:spPr>
            <a:xfrm>
              <a:off x="4394925" y="3328925"/>
              <a:ext cx="86650" cy="92075"/>
            </a:xfrm>
            <a:custGeom>
              <a:avLst/>
              <a:gdLst/>
              <a:ahLst/>
              <a:cxnLst/>
              <a:rect l="l" t="t" r="r" b="b"/>
              <a:pathLst>
                <a:path w="3466" h="3683" extrusionOk="0">
                  <a:moveTo>
                    <a:pt x="3161" y="1"/>
                  </a:moveTo>
                  <a:cubicBezTo>
                    <a:pt x="3088" y="1"/>
                    <a:pt x="3014" y="31"/>
                    <a:pt x="2949" y="96"/>
                  </a:cubicBezTo>
                  <a:lnTo>
                    <a:pt x="92" y="3227"/>
                  </a:lnTo>
                  <a:cubicBezTo>
                    <a:pt x="1" y="3348"/>
                    <a:pt x="1" y="3500"/>
                    <a:pt x="122" y="3622"/>
                  </a:cubicBezTo>
                  <a:cubicBezTo>
                    <a:pt x="183" y="3683"/>
                    <a:pt x="244" y="3683"/>
                    <a:pt x="335" y="3683"/>
                  </a:cubicBezTo>
                  <a:cubicBezTo>
                    <a:pt x="396" y="3683"/>
                    <a:pt x="457" y="3652"/>
                    <a:pt x="517" y="3592"/>
                  </a:cubicBezTo>
                  <a:lnTo>
                    <a:pt x="3375" y="461"/>
                  </a:lnTo>
                  <a:cubicBezTo>
                    <a:pt x="3466" y="370"/>
                    <a:pt x="3466" y="187"/>
                    <a:pt x="3344" y="66"/>
                  </a:cubicBezTo>
                  <a:cubicBezTo>
                    <a:pt x="3288" y="23"/>
                    <a:pt x="3225" y="1"/>
                    <a:pt x="31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9CB891B-78F3-4782-ACDA-D145DBE7C3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72565" y="780455"/>
            <a:ext cx="2915607" cy="2887267"/>
          </a:xfrm>
          <a:custGeom>
            <a:avLst/>
            <a:gdLst>
              <a:gd name="connsiteX0" fmla="*/ 2028301 w 3887476"/>
              <a:gd name="connsiteY0" fmla="*/ 20 h 3849689"/>
              <a:gd name="connsiteX1" fmla="*/ 2221944 w 3887476"/>
              <a:gd name="connsiteY1" fmla="*/ 3419 h 3849689"/>
              <a:gd name="connsiteX2" fmla="*/ 2727216 w 3887476"/>
              <a:gd name="connsiteY2" fmla="*/ 101667 h 3849689"/>
              <a:gd name="connsiteX3" fmla="*/ 3246521 w 3887476"/>
              <a:gd name="connsiteY3" fmla="*/ 424479 h 3849689"/>
              <a:gd name="connsiteX4" fmla="*/ 3555298 w 3887476"/>
              <a:gd name="connsiteY4" fmla="*/ 845538 h 3849689"/>
              <a:gd name="connsiteX5" fmla="*/ 3864075 w 3887476"/>
              <a:gd name="connsiteY5" fmla="*/ 1463091 h 3849689"/>
              <a:gd name="connsiteX6" fmla="*/ 3864075 w 3887476"/>
              <a:gd name="connsiteY6" fmla="*/ 2277139 h 3849689"/>
              <a:gd name="connsiteX7" fmla="*/ 3850040 w 3887476"/>
              <a:gd name="connsiteY7" fmla="*/ 2782410 h 3849689"/>
              <a:gd name="connsiteX8" fmla="*/ 3527227 w 3887476"/>
              <a:gd name="connsiteY8" fmla="*/ 3175399 h 3849689"/>
              <a:gd name="connsiteX9" fmla="*/ 3092133 w 3887476"/>
              <a:gd name="connsiteY9" fmla="*/ 3582423 h 3849689"/>
              <a:gd name="connsiteX10" fmla="*/ 2123697 w 3887476"/>
              <a:gd name="connsiteY10" fmla="*/ 3835058 h 3849689"/>
              <a:gd name="connsiteX11" fmla="*/ 1113155 w 3887476"/>
              <a:gd name="connsiteY11" fmla="*/ 3764882 h 3849689"/>
              <a:gd name="connsiteX12" fmla="*/ 621919 w 3887476"/>
              <a:gd name="connsiteY12" fmla="*/ 3315752 h 3849689"/>
              <a:gd name="connsiteX13" fmla="*/ 313142 w 3887476"/>
              <a:gd name="connsiteY13" fmla="*/ 2880657 h 3849689"/>
              <a:gd name="connsiteX14" fmla="*/ 18401 w 3887476"/>
              <a:gd name="connsiteY14" fmla="*/ 2249068 h 3849689"/>
              <a:gd name="connsiteX15" fmla="*/ 46472 w 3887476"/>
              <a:gd name="connsiteY15" fmla="*/ 1505197 h 3849689"/>
              <a:gd name="connsiteX16" fmla="*/ 172789 w 3887476"/>
              <a:gd name="connsiteY16" fmla="*/ 915714 h 3849689"/>
              <a:gd name="connsiteX17" fmla="*/ 495601 w 3887476"/>
              <a:gd name="connsiteY17" fmla="*/ 606938 h 3849689"/>
              <a:gd name="connsiteX18" fmla="*/ 692096 w 3887476"/>
              <a:gd name="connsiteY18" fmla="*/ 396408 h 3849689"/>
              <a:gd name="connsiteX19" fmla="*/ 1365790 w 3887476"/>
              <a:gd name="connsiteY19" fmla="*/ 59561 h 3849689"/>
              <a:gd name="connsiteX20" fmla="*/ 2028301 w 3887476"/>
              <a:gd name="connsiteY20" fmla="*/ 20 h 384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87476" h="3849689">
                <a:moveTo>
                  <a:pt x="2028301" y="20"/>
                </a:moveTo>
                <a:cubicBezTo>
                  <a:pt x="2099281" y="203"/>
                  <a:pt x="2165218" y="1665"/>
                  <a:pt x="2221944" y="3419"/>
                </a:cubicBezTo>
                <a:cubicBezTo>
                  <a:pt x="2448849" y="10437"/>
                  <a:pt x="2556452" y="31490"/>
                  <a:pt x="2727216" y="101667"/>
                </a:cubicBezTo>
                <a:cubicBezTo>
                  <a:pt x="2897978" y="171843"/>
                  <a:pt x="3108508" y="300500"/>
                  <a:pt x="3246521" y="424479"/>
                </a:cubicBezTo>
                <a:cubicBezTo>
                  <a:pt x="3384535" y="548457"/>
                  <a:pt x="3452373" y="672436"/>
                  <a:pt x="3555298" y="845538"/>
                </a:cubicBezTo>
                <a:cubicBezTo>
                  <a:pt x="3658223" y="1018639"/>
                  <a:pt x="3812612" y="1224491"/>
                  <a:pt x="3864075" y="1463091"/>
                </a:cubicBezTo>
                <a:cubicBezTo>
                  <a:pt x="3915538" y="1701692"/>
                  <a:pt x="3866414" y="2057252"/>
                  <a:pt x="3864075" y="2277139"/>
                </a:cubicBezTo>
                <a:cubicBezTo>
                  <a:pt x="3861735" y="2497026"/>
                  <a:pt x="3906181" y="2632700"/>
                  <a:pt x="3850040" y="2782410"/>
                </a:cubicBezTo>
                <a:cubicBezTo>
                  <a:pt x="3793898" y="2932120"/>
                  <a:pt x="3653545" y="3042063"/>
                  <a:pt x="3527227" y="3175399"/>
                </a:cubicBezTo>
                <a:cubicBezTo>
                  <a:pt x="3400910" y="3308734"/>
                  <a:pt x="3326055" y="3472480"/>
                  <a:pt x="3092133" y="3582423"/>
                </a:cubicBezTo>
                <a:cubicBezTo>
                  <a:pt x="2858212" y="3692365"/>
                  <a:pt x="2453526" y="3804648"/>
                  <a:pt x="2123697" y="3835058"/>
                </a:cubicBezTo>
                <a:cubicBezTo>
                  <a:pt x="1793867" y="3865468"/>
                  <a:pt x="1363451" y="3851433"/>
                  <a:pt x="1113155" y="3764882"/>
                </a:cubicBezTo>
                <a:cubicBezTo>
                  <a:pt x="862859" y="3678330"/>
                  <a:pt x="755254" y="3463123"/>
                  <a:pt x="621919" y="3315752"/>
                </a:cubicBezTo>
                <a:cubicBezTo>
                  <a:pt x="488584" y="3168381"/>
                  <a:pt x="413729" y="3058438"/>
                  <a:pt x="313142" y="2880657"/>
                </a:cubicBezTo>
                <a:cubicBezTo>
                  <a:pt x="212555" y="2702876"/>
                  <a:pt x="62846" y="2478311"/>
                  <a:pt x="18401" y="2249068"/>
                </a:cubicBezTo>
                <a:cubicBezTo>
                  <a:pt x="-26045" y="2019826"/>
                  <a:pt x="20741" y="1727423"/>
                  <a:pt x="46472" y="1505197"/>
                </a:cubicBezTo>
                <a:cubicBezTo>
                  <a:pt x="72203" y="1282972"/>
                  <a:pt x="97935" y="1065425"/>
                  <a:pt x="172789" y="915714"/>
                </a:cubicBezTo>
                <a:cubicBezTo>
                  <a:pt x="247644" y="766004"/>
                  <a:pt x="416068" y="688810"/>
                  <a:pt x="495601" y="606938"/>
                </a:cubicBezTo>
                <a:cubicBezTo>
                  <a:pt x="575135" y="525065"/>
                  <a:pt x="547064" y="487637"/>
                  <a:pt x="692096" y="396408"/>
                </a:cubicBezTo>
                <a:cubicBezTo>
                  <a:pt x="837127" y="305178"/>
                  <a:pt x="1110815" y="125059"/>
                  <a:pt x="1365790" y="59561"/>
                </a:cubicBezTo>
                <a:cubicBezTo>
                  <a:pt x="1557022" y="10437"/>
                  <a:pt x="1815359" y="-528"/>
                  <a:pt x="2028301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357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"/>
          <p:cNvSpPr txBox="1">
            <a:spLocks noGrp="1"/>
          </p:cNvSpPr>
          <p:nvPr>
            <p:ph type="title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6"/>
          <p:cNvSpPr/>
          <p:nvPr/>
        </p:nvSpPr>
        <p:spPr>
          <a:xfrm rot="-1643562">
            <a:off x="6929110" y="-605359"/>
            <a:ext cx="1904381" cy="1267487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7" name="Google Shape;237;p6"/>
          <p:cNvGrpSpPr/>
          <p:nvPr/>
        </p:nvGrpSpPr>
        <p:grpSpPr>
          <a:xfrm>
            <a:off x="400800" y="-273475"/>
            <a:ext cx="541825" cy="544850"/>
            <a:chOff x="2391850" y="3439225"/>
            <a:chExt cx="541825" cy="544850"/>
          </a:xfrm>
        </p:grpSpPr>
        <p:sp>
          <p:nvSpPr>
            <p:cNvPr id="238" name="Google Shape;238;p6"/>
            <p:cNvSpPr/>
            <p:nvPr/>
          </p:nvSpPr>
          <p:spPr>
            <a:xfrm>
              <a:off x="23918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82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6"/>
            <p:cNvSpPr/>
            <p:nvPr/>
          </p:nvSpPr>
          <p:spPr>
            <a:xfrm>
              <a:off x="23918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6"/>
            <p:cNvSpPr/>
            <p:nvPr/>
          </p:nvSpPr>
          <p:spPr>
            <a:xfrm>
              <a:off x="23918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581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6"/>
            <p:cNvSpPr/>
            <p:nvPr/>
          </p:nvSpPr>
          <p:spPr>
            <a:xfrm>
              <a:off x="23918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35" y="1"/>
                    <a:pt x="1" y="365"/>
                    <a:pt x="1" y="82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6"/>
            <p:cNvSpPr/>
            <p:nvPr/>
          </p:nvSpPr>
          <p:spPr>
            <a:xfrm>
              <a:off x="23918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6"/>
            <p:cNvSpPr/>
            <p:nvPr/>
          </p:nvSpPr>
          <p:spPr>
            <a:xfrm>
              <a:off x="23918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6"/>
            <p:cNvSpPr/>
            <p:nvPr/>
          </p:nvSpPr>
          <p:spPr>
            <a:xfrm>
              <a:off x="24914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cubicBezTo>
                    <a:pt x="1247" y="1611"/>
                    <a:pt x="1611" y="127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6"/>
            <p:cNvSpPr/>
            <p:nvPr/>
          </p:nvSpPr>
          <p:spPr>
            <a:xfrm>
              <a:off x="24914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6"/>
            <p:cNvSpPr/>
            <p:nvPr/>
          </p:nvSpPr>
          <p:spPr>
            <a:xfrm>
              <a:off x="24914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791"/>
                  </a:cubicBezTo>
                  <a:cubicBezTo>
                    <a:pt x="1611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6"/>
            <p:cNvSpPr/>
            <p:nvPr/>
          </p:nvSpPr>
          <p:spPr>
            <a:xfrm>
              <a:off x="24914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821"/>
                  </a:cubicBezTo>
                  <a:cubicBezTo>
                    <a:pt x="1611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6"/>
            <p:cNvSpPr/>
            <p:nvPr/>
          </p:nvSpPr>
          <p:spPr>
            <a:xfrm>
              <a:off x="24914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24914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6"/>
            <p:cNvSpPr/>
            <p:nvPr/>
          </p:nvSpPr>
          <p:spPr>
            <a:xfrm>
              <a:off x="2590950" y="34392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7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6"/>
            <p:cNvSpPr/>
            <p:nvPr/>
          </p:nvSpPr>
          <p:spPr>
            <a:xfrm>
              <a:off x="2590950" y="35402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6"/>
            <p:cNvSpPr/>
            <p:nvPr/>
          </p:nvSpPr>
          <p:spPr>
            <a:xfrm>
              <a:off x="2590950" y="36413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791"/>
                  </a:cubicBezTo>
                  <a:cubicBezTo>
                    <a:pt x="1642" y="33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2590950" y="37416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821"/>
                  </a:cubicBezTo>
                  <a:cubicBezTo>
                    <a:pt x="1642" y="36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2590950" y="38427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2590950" y="39437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26912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77"/>
                    <a:pt x="365" y="1611"/>
                    <a:pt x="791" y="1611"/>
                  </a:cubicBezTo>
                  <a:cubicBezTo>
                    <a:pt x="1247" y="1611"/>
                    <a:pt x="1612" y="127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26912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26912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26912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5"/>
                    <a:pt x="1" y="82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6"/>
            <p:cNvSpPr/>
            <p:nvPr/>
          </p:nvSpPr>
          <p:spPr>
            <a:xfrm>
              <a:off x="26912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6"/>
            <p:cNvSpPr/>
            <p:nvPr/>
          </p:nvSpPr>
          <p:spPr>
            <a:xfrm>
              <a:off x="26912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27908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82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6"/>
            <p:cNvSpPr/>
            <p:nvPr/>
          </p:nvSpPr>
          <p:spPr>
            <a:xfrm>
              <a:off x="27908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6"/>
            <p:cNvSpPr/>
            <p:nvPr/>
          </p:nvSpPr>
          <p:spPr>
            <a:xfrm>
              <a:off x="27908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3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27908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821"/>
                  </a:cubicBezTo>
                  <a:cubicBezTo>
                    <a:pt x="1611" y="36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6"/>
            <p:cNvSpPr/>
            <p:nvPr/>
          </p:nvSpPr>
          <p:spPr>
            <a:xfrm>
              <a:off x="27908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6"/>
            <p:cNvSpPr/>
            <p:nvPr/>
          </p:nvSpPr>
          <p:spPr>
            <a:xfrm>
              <a:off x="27908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2893375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6"/>
            <p:cNvSpPr/>
            <p:nvPr/>
          </p:nvSpPr>
          <p:spPr>
            <a:xfrm>
              <a:off x="2893375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2893375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35"/>
                    <a:pt x="1" y="79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2893375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5"/>
                    <a:pt x="1" y="82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2893375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2893375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4" name="Google Shape;274;p6"/>
          <p:cNvGrpSpPr/>
          <p:nvPr/>
        </p:nvGrpSpPr>
        <p:grpSpPr>
          <a:xfrm rot="5400000">
            <a:off x="7984725" y="3935338"/>
            <a:ext cx="1674825" cy="392325"/>
            <a:chOff x="2173775" y="1420000"/>
            <a:chExt cx="1674825" cy="392325"/>
          </a:xfrm>
        </p:grpSpPr>
        <p:sp>
          <p:nvSpPr>
            <p:cNvPr id="275" name="Google Shape;275;p6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277;p6"/>
          <p:cNvGrpSpPr/>
          <p:nvPr/>
        </p:nvGrpSpPr>
        <p:grpSpPr>
          <a:xfrm>
            <a:off x="-188450" y="1529475"/>
            <a:ext cx="792600" cy="940775"/>
            <a:chOff x="4097800" y="1302400"/>
            <a:chExt cx="792600" cy="940775"/>
          </a:xfrm>
        </p:grpSpPr>
        <p:sp>
          <p:nvSpPr>
            <p:cNvPr id="278" name="Google Shape;278;p6"/>
            <p:cNvSpPr/>
            <p:nvPr/>
          </p:nvSpPr>
          <p:spPr>
            <a:xfrm>
              <a:off x="4097800" y="1442225"/>
              <a:ext cx="751575" cy="800950"/>
            </a:xfrm>
            <a:custGeom>
              <a:avLst/>
              <a:gdLst/>
              <a:ahLst/>
              <a:cxnLst/>
              <a:rect l="l" t="t" r="r" b="b"/>
              <a:pathLst>
                <a:path w="30063" h="32038" extrusionOk="0">
                  <a:moveTo>
                    <a:pt x="25290" y="1"/>
                  </a:moveTo>
                  <a:lnTo>
                    <a:pt x="1" y="27691"/>
                  </a:lnTo>
                  <a:lnTo>
                    <a:pt x="4773" y="32038"/>
                  </a:lnTo>
                  <a:lnTo>
                    <a:pt x="30062" y="4377"/>
                  </a:lnTo>
                  <a:lnTo>
                    <a:pt x="25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4302225" y="1302400"/>
              <a:ext cx="588175" cy="619350"/>
            </a:xfrm>
            <a:custGeom>
              <a:avLst/>
              <a:gdLst/>
              <a:ahLst/>
              <a:cxnLst/>
              <a:rect l="l" t="t" r="r" b="b"/>
              <a:pathLst>
                <a:path w="23527" h="24774" extrusionOk="0">
                  <a:moveTo>
                    <a:pt x="18451" y="669"/>
                  </a:moveTo>
                  <a:lnTo>
                    <a:pt x="22828" y="4651"/>
                  </a:lnTo>
                  <a:lnTo>
                    <a:pt x="5077" y="24074"/>
                  </a:lnTo>
                  <a:lnTo>
                    <a:pt x="730" y="20092"/>
                  </a:lnTo>
                  <a:lnTo>
                    <a:pt x="18451" y="669"/>
                  </a:lnTo>
                  <a:close/>
                  <a:moveTo>
                    <a:pt x="18420" y="1"/>
                  </a:moveTo>
                  <a:cubicBezTo>
                    <a:pt x="18359" y="1"/>
                    <a:pt x="18268" y="31"/>
                    <a:pt x="18238" y="92"/>
                  </a:cubicBezTo>
                  <a:lnTo>
                    <a:pt x="122" y="19910"/>
                  </a:lnTo>
                  <a:cubicBezTo>
                    <a:pt x="0" y="20031"/>
                    <a:pt x="0" y="20214"/>
                    <a:pt x="122" y="20305"/>
                  </a:cubicBezTo>
                  <a:lnTo>
                    <a:pt x="4894" y="24682"/>
                  </a:lnTo>
                  <a:cubicBezTo>
                    <a:pt x="4955" y="24743"/>
                    <a:pt x="5016" y="24773"/>
                    <a:pt x="5107" y="24773"/>
                  </a:cubicBezTo>
                  <a:lnTo>
                    <a:pt x="5107" y="24743"/>
                  </a:lnTo>
                  <a:cubicBezTo>
                    <a:pt x="5168" y="24743"/>
                    <a:pt x="5259" y="24712"/>
                    <a:pt x="5289" y="24682"/>
                  </a:cubicBezTo>
                  <a:lnTo>
                    <a:pt x="23436" y="4834"/>
                  </a:lnTo>
                  <a:cubicBezTo>
                    <a:pt x="23527" y="4712"/>
                    <a:pt x="23527" y="4560"/>
                    <a:pt x="23405" y="4438"/>
                  </a:cubicBezTo>
                  <a:lnTo>
                    <a:pt x="18633" y="61"/>
                  </a:lnTo>
                  <a:cubicBezTo>
                    <a:pt x="18572" y="31"/>
                    <a:pt x="18481" y="1"/>
                    <a:pt x="184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" name="Google Shape;280;p6"/>
          <p:cNvGrpSpPr/>
          <p:nvPr/>
        </p:nvGrpSpPr>
        <p:grpSpPr>
          <a:xfrm>
            <a:off x="8597200" y="617075"/>
            <a:ext cx="449875" cy="434850"/>
            <a:chOff x="3240650" y="4150300"/>
            <a:chExt cx="449875" cy="434850"/>
          </a:xfrm>
        </p:grpSpPr>
        <p:sp>
          <p:nvSpPr>
            <p:cNvPr id="281" name="Google Shape;281;p6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" name="Google Shape;283;p6"/>
          <p:cNvSpPr/>
          <p:nvPr/>
        </p:nvSpPr>
        <p:spPr>
          <a:xfrm>
            <a:off x="189600" y="4935902"/>
            <a:ext cx="1532633" cy="207599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"/>
          <p:cNvSpPr txBox="1">
            <a:spLocks noGrp="1"/>
          </p:cNvSpPr>
          <p:nvPr>
            <p:ph type="title"/>
          </p:nvPr>
        </p:nvSpPr>
        <p:spPr>
          <a:xfrm>
            <a:off x="1121625" y="1867825"/>
            <a:ext cx="3471900" cy="5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6" name="Google Shape;286;p7"/>
          <p:cNvSpPr txBox="1">
            <a:spLocks noGrp="1"/>
          </p:cNvSpPr>
          <p:nvPr>
            <p:ph type="body" idx="1"/>
          </p:nvPr>
        </p:nvSpPr>
        <p:spPr>
          <a:xfrm>
            <a:off x="1121625" y="2413225"/>
            <a:ext cx="2984100" cy="12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7" name="Google Shape;287;p7"/>
          <p:cNvSpPr/>
          <p:nvPr/>
        </p:nvSpPr>
        <p:spPr>
          <a:xfrm flipH="1">
            <a:off x="8656900" y="92938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7"/>
          <p:cNvSpPr/>
          <p:nvPr/>
        </p:nvSpPr>
        <p:spPr>
          <a:xfrm flipH="1">
            <a:off x="-665925" y="-343550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7"/>
          <p:cNvGrpSpPr/>
          <p:nvPr/>
        </p:nvGrpSpPr>
        <p:grpSpPr>
          <a:xfrm rot="-2700000" flipH="1">
            <a:off x="2443426" y="4607082"/>
            <a:ext cx="670994" cy="821442"/>
            <a:chOff x="5847850" y="2941500"/>
            <a:chExt cx="671000" cy="821450"/>
          </a:xfrm>
        </p:grpSpPr>
        <p:sp>
          <p:nvSpPr>
            <p:cNvPr id="290" name="Google Shape;290;p7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7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7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7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7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7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7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7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7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7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7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7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7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7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" name="Google Shape;306;p7"/>
          <p:cNvGrpSpPr/>
          <p:nvPr/>
        </p:nvGrpSpPr>
        <p:grpSpPr>
          <a:xfrm flipH="1">
            <a:off x="7320650" y="4634738"/>
            <a:ext cx="1674825" cy="392325"/>
            <a:chOff x="2173775" y="1420000"/>
            <a:chExt cx="1674825" cy="392325"/>
          </a:xfrm>
        </p:grpSpPr>
        <p:sp>
          <p:nvSpPr>
            <p:cNvPr id="307" name="Google Shape;307;p7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7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309;p7"/>
          <p:cNvGrpSpPr/>
          <p:nvPr/>
        </p:nvGrpSpPr>
        <p:grpSpPr>
          <a:xfrm rot="-5400000" flipH="1">
            <a:off x="8214100" y="20038"/>
            <a:ext cx="308525" cy="454325"/>
            <a:chOff x="5154075" y="2882225"/>
            <a:chExt cx="308525" cy="454325"/>
          </a:xfrm>
        </p:grpSpPr>
        <p:sp>
          <p:nvSpPr>
            <p:cNvPr id="310" name="Google Shape;310;p7"/>
            <p:cNvSpPr/>
            <p:nvPr/>
          </p:nvSpPr>
          <p:spPr>
            <a:xfrm>
              <a:off x="5166975" y="2882225"/>
              <a:ext cx="282700" cy="320700"/>
            </a:xfrm>
            <a:custGeom>
              <a:avLst/>
              <a:gdLst/>
              <a:ahLst/>
              <a:cxnLst/>
              <a:rect l="l" t="t" r="r" b="b"/>
              <a:pathLst>
                <a:path w="11308" h="12828" extrusionOk="0">
                  <a:moveTo>
                    <a:pt x="5654" y="730"/>
                  </a:moveTo>
                  <a:cubicBezTo>
                    <a:pt x="8360" y="730"/>
                    <a:pt x="10578" y="2949"/>
                    <a:pt x="10578" y="5654"/>
                  </a:cubicBezTo>
                  <a:lnTo>
                    <a:pt x="10578" y="12098"/>
                  </a:lnTo>
                  <a:lnTo>
                    <a:pt x="730" y="12098"/>
                  </a:lnTo>
                  <a:lnTo>
                    <a:pt x="730" y="5654"/>
                  </a:lnTo>
                  <a:cubicBezTo>
                    <a:pt x="730" y="2949"/>
                    <a:pt x="2949" y="730"/>
                    <a:pt x="5654" y="730"/>
                  </a:cubicBezTo>
                  <a:close/>
                  <a:moveTo>
                    <a:pt x="5654" y="0"/>
                  </a:moveTo>
                  <a:cubicBezTo>
                    <a:pt x="2524" y="0"/>
                    <a:pt x="1" y="2553"/>
                    <a:pt x="1" y="5654"/>
                  </a:cubicBezTo>
                  <a:lnTo>
                    <a:pt x="1" y="12462"/>
                  </a:lnTo>
                  <a:cubicBezTo>
                    <a:pt x="1" y="12675"/>
                    <a:pt x="153" y="12827"/>
                    <a:pt x="365" y="12827"/>
                  </a:cubicBezTo>
                  <a:lnTo>
                    <a:pt x="10943" y="12827"/>
                  </a:lnTo>
                  <a:cubicBezTo>
                    <a:pt x="11126" y="12827"/>
                    <a:pt x="11308" y="12675"/>
                    <a:pt x="11308" y="12462"/>
                  </a:cubicBezTo>
                  <a:lnTo>
                    <a:pt x="11308" y="5654"/>
                  </a:lnTo>
                  <a:cubicBezTo>
                    <a:pt x="11308" y="2553"/>
                    <a:pt x="8755" y="0"/>
                    <a:pt x="5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7"/>
            <p:cNvSpPr/>
            <p:nvPr/>
          </p:nvSpPr>
          <p:spPr>
            <a:xfrm>
              <a:off x="5154075" y="3051000"/>
              <a:ext cx="308525" cy="285550"/>
            </a:xfrm>
            <a:custGeom>
              <a:avLst/>
              <a:gdLst/>
              <a:ahLst/>
              <a:cxnLst/>
              <a:rect l="l" t="t" r="r" b="b"/>
              <a:pathLst>
                <a:path w="12341" h="11422" extrusionOk="0">
                  <a:moveTo>
                    <a:pt x="6144" y="0"/>
                  </a:moveTo>
                  <a:cubicBezTo>
                    <a:pt x="3427" y="0"/>
                    <a:pt x="1005" y="1943"/>
                    <a:pt x="517" y="4708"/>
                  </a:cubicBezTo>
                  <a:cubicBezTo>
                    <a:pt x="0" y="7839"/>
                    <a:pt x="2067" y="10788"/>
                    <a:pt x="5167" y="11335"/>
                  </a:cubicBezTo>
                  <a:cubicBezTo>
                    <a:pt x="5499" y="11393"/>
                    <a:pt x="5829" y="11421"/>
                    <a:pt x="6156" y="11421"/>
                  </a:cubicBezTo>
                  <a:cubicBezTo>
                    <a:pt x="8877" y="11421"/>
                    <a:pt x="11305" y="9453"/>
                    <a:pt x="11794" y="6684"/>
                  </a:cubicBezTo>
                  <a:cubicBezTo>
                    <a:pt x="12341" y="3584"/>
                    <a:pt x="10243" y="605"/>
                    <a:pt x="7143" y="88"/>
                  </a:cubicBezTo>
                  <a:cubicBezTo>
                    <a:pt x="6808" y="29"/>
                    <a:pt x="6474" y="0"/>
                    <a:pt x="61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312;p7"/>
          <p:cNvGrpSpPr/>
          <p:nvPr/>
        </p:nvGrpSpPr>
        <p:grpSpPr>
          <a:xfrm flipH="1">
            <a:off x="104550" y="4490150"/>
            <a:ext cx="449875" cy="434850"/>
            <a:chOff x="3240650" y="4150300"/>
            <a:chExt cx="449875" cy="434850"/>
          </a:xfrm>
        </p:grpSpPr>
        <p:sp>
          <p:nvSpPr>
            <p:cNvPr id="313" name="Google Shape;313;p7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5" name="Google Shape;315;p7"/>
          <p:cNvSpPr/>
          <p:nvPr/>
        </p:nvSpPr>
        <p:spPr>
          <a:xfrm rot="10800000" flipH="1">
            <a:off x="2039700" y="3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"/>
          <p:cNvSpPr txBox="1">
            <a:spLocks noGrp="1"/>
          </p:cNvSpPr>
          <p:nvPr>
            <p:ph type="title"/>
          </p:nvPr>
        </p:nvSpPr>
        <p:spPr>
          <a:xfrm>
            <a:off x="1121625" y="1867825"/>
            <a:ext cx="3471900" cy="5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6" name="Google Shape;286;p7"/>
          <p:cNvSpPr txBox="1">
            <a:spLocks noGrp="1"/>
          </p:cNvSpPr>
          <p:nvPr>
            <p:ph type="body" idx="1"/>
          </p:nvPr>
        </p:nvSpPr>
        <p:spPr>
          <a:xfrm>
            <a:off x="1121625" y="2413225"/>
            <a:ext cx="2984100" cy="12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7" name="Google Shape;287;p7"/>
          <p:cNvSpPr/>
          <p:nvPr/>
        </p:nvSpPr>
        <p:spPr>
          <a:xfrm flipH="1">
            <a:off x="8656900" y="92938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7"/>
          <p:cNvSpPr/>
          <p:nvPr/>
        </p:nvSpPr>
        <p:spPr>
          <a:xfrm flipH="1">
            <a:off x="-665925" y="-343550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7"/>
          <p:cNvGrpSpPr/>
          <p:nvPr/>
        </p:nvGrpSpPr>
        <p:grpSpPr>
          <a:xfrm rot="-2700000" flipH="1">
            <a:off x="2443426" y="4607082"/>
            <a:ext cx="670994" cy="821442"/>
            <a:chOff x="5847850" y="2941500"/>
            <a:chExt cx="671000" cy="821450"/>
          </a:xfrm>
        </p:grpSpPr>
        <p:sp>
          <p:nvSpPr>
            <p:cNvPr id="290" name="Google Shape;290;p7"/>
            <p:cNvSpPr/>
            <p:nvPr/>
          </p:nvSpPr>
          <p:spPr>
            <a:xfrm>
              <a:off x="6475525" y="2941500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82" y="0"/>
                  </a:moveTo>
                  <a:cubicBezTo>
                    <a:pt x="395" y="0"/>
                    <a:pt x="0" y="395"/>
                    <a:pt x="0" y="882"/>
                  </a:cubicBezTo>
                  <a:cubicBezTo>
                    <a:pt x="0" y="1368"/>
                    <a:pt x="395" y="1733"/>
                    <a:pt x="882" y="1733"/>
                  </a:cubicBezTo>
                  <a:cubicBezTo>
                    <a:pt x="1338" y="1733"/>
                    <a:pt x="1733" y="1368"/>
                    <a:pt x="1733" y="882"/>
                  </a:cubicBezTo>
                  <a:cubicBezTo>
                    <a:pt x="1733" y="395"/>
                    <a:pt x="133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6388900" y="3025650"/>
              <a:ext cx="48650" cy="43725"/>
            </a:xfrm>
            <a:custGeom>
              <a:avLst/>
              <a:gdLst/>
              <a:ahLst/>
              <a:cxnLst/>
              <a:rect l="l" t="t" r="r" b="b"/>
              <a:pathLst>
                <a:path w="1946" h="1749" extrusionOk="0">
                  <a:moveTo>
                    <a:pt x="973" y="0"/>
                  </a:moveTo>
                  <a:cubicBezTo>
                    <a:pt x="752" y="0"/>
                    <a:pt x="532" y="84"/>
                    <a:pt x="365" y="251"/>
                  </a:cubicBezTo>
                  <a:cubicBezTo>
                    <a:pt x="0" y="586"/>
                    <a:pt x="0" y="1133"/>
                    <a:pt x="365" y="1497"/>
                  </a:cubicBezTo>
                  <a:cubicBezTo>
                    <a:pt x="532" y="1665"/>
                    <a:pt x="752" y="1748"/>
                    <a:pt x="973" y="1748"/>
                  </a:cubicBezTo>
                  <a:cubicBezTo>
                    <a:pt x="1193" y="1748"/>
                    <a:pt x="1413" y="1665"/>
                    <a:pt x="1581" y="1497"/>
                  </a:cubicBezTo>
                  <a:cubicBezTo>
                    <a:pt x="1945" y="1133"/>
                    <a:pt x="1945" y="586"/>
                    <a:pt x="1581" y="251"/>
                  </a:cubicBezTo>
                  <a:cubicBezTo>
                    <a:pt x="1413" y="84"/>
                    <a:pt x="1193" y="0"/>
                    <a:pt x="9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6305300" y="3109225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5"/>
                    <a:pt x="335" y="252"/>
                  </a:cubicBezTo>
                  <a:cubicBezTo>
                    <a:pt x="0" y="616"/>
                    <a:pt x="0" y="1164"/>
                    <a:pt x="335" y="1498"/>
                  </a:cubicBezTo>
                  <a:cubicBezTo>
                    <a:pt x="502" y="1665"/>
                    <a:pt x="722" y="1749"/>
                    <a:pt x="947" y="1749"/>
                  </a:cubicBezTo>
                  <a:cubicBezTo>
                    <a:pt x="1171" y="1749"/>
                    <a:pt x="1399" y="1665"/>
                    <a:pt x="1581" y="1498"/>
                  </a:cubicBezTo>
                  <a:cubicBezTo>
                    <a:pt x="1915" y="1164"/>
                    <a:pt x="1915" y="616"/>
                    <a:pt x="1581" y="252"/>
                  </a:cubicBezTo>
                  <a:cubicBezTo>
                    <a:pt x="1414" y="85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7"/>
            <p:cNvSpPr/>
            <p:nvPr/>
          </p:nvSpPr>
          <p:spPr>
            <a:xfrm>
              <a:off x="6223225" y="3193775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2" y="0"/>
                  </a:moveTo>
                  <a:cubicBezTo>
                    <a:pt x="396" y="0"/>
                    <a:pt x="1" y="365"/>
                    <a:pt x="1" y="852"/>
                  </a:cubicBezTo>
                  <a:cubicBezTo>
                    <a:pt x="1" y="1338"/>
                    <a:pt x="396" y="1733"/>
                    <a:pt x="882" y="1733"/>
                  </a:cubicBezTo>
                  <a:cubicBezTo>
                    <a:pt x="1369" y="1733"/>
                    <a:pt x="1733" y="1338"/>
                    <a:pt x="1733" y="852"/>
                  </a:cubicBezTo>
                  <a:cubicBezTo>
                    <a:pt x="1733" y="365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7"/>
            <p:cNvSpPr/>
            <p:nvPr/>
          </p:nvSpPr>
          <p:spPr>
            <a:xfrm>
              <a:off x="6137375" y="3277375"/>
              <a:ext cx="47875" cy="44075"/>
            </a:xfrm>
            <a:custGeom>
              <a:avLst/>
              <a:gdLst/>
              <a:ahLst/>
              <a:cxnLst/>
              <a:rect l="l" t="t" r="r" b="b"/>
              <a:pathLst>
                <a:path w="1915" h="1763" extrusionOk="0">
                  <a:moveTo>
                    <a:pt x="942" y="0"/>
                  </a:moveTo>
                  <a:cubicBezTo>
                    <a:pt x="722" y="0"/>
                    <a:pt x="502" y="91"/>
                    <a:pt x="334" y="274"/>
                  </a:cubicBezTo>
                  <a:cubicBezTo>
                    <a:pt x="0" y="608"/>
                    <a:pt x="0" y="1155"/>
                    <a:pt x="334" y="1489"/>
                  </a:cubicBezTo>
                  <a:cubicBezTo>
                    <a:pt x="502" y="1672"/>
                    <a:pt x="722" y="1763"/>
                    <a:pt x="942" y="1763"/>
                  </a:cubicBezTo>
                  <a:cubicBezTo>
                    <a:pt x="1163" y="1763"/>
                    <a:pt x="1383" y="1672"/>
                    <a:pt x="1550" y="1489"/>
                  </a:cubicBezTo>
                  <a:cubicBezTo>
                    <a:pt x="1915" y="1155"/>
                    <a:pt x="1915" y="608"/>
                    <a:pt x="1550" y="274"/>
                  </a:cubicBezTo>
                  <a:cubicBezTo>
                    <a:pt x="1383" y="91"/>
                    <a:pt x="1163" y="0"/>
                    <a:pt x="9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7"/>
            <p:cNvSpPr/>
            <p:nvPr/>
          </p:nvSpPr>
          <p:spPr>
            <a:xfrm>
              <a:off x="6055300" y="3361700"/>
              <a:ext cx="43325" cy="43350"/>
            </a:xfrm>
            <a:custGeom>
              <a:avLst/>
              <a:gdLst/>
              <a:ahLst/>
              <a:cxnLst/>
              <a:rect l="l" t="t" r="r" b="b"/>
              <a:pathLst>
                <a:path w="1733" h="1734" extrusionOk="0">
                  <a:moveTo>
                    <a:pt x="882" y="1"/>
                  </a:moveTo>
                  <a:cubicBezTo>
                    <a:pt x="395" y="1"/>
                    <a:pt x="0" y="396"/>
                    <a:pt x="0" y="88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38" y="1733"/>
                    <a:pt x="1733" y="1338"/>
                    <a:pt x="1733" y="882"/>
                  </a:cubicBezTo>
                  <a:cubicBezTo>
                    <a:pt x="1733" y="396"/>
                    <a:pt x="133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7"/>
            <p:cNvSpPr/>
            <p:nvPr/>
          </p:nvSpPr>
          <p:spPr>
            <a:xfrm>
              <a:off x="5970950" y="3445300"/>
              <a:ext cx="44100" cy="44100"/>
            </a:xfrm>
            <a:custGeom>
              <a:avLst/>
              <a:gdLst/>
              <a:ahLst/>
              <a:cxnLst/>
              <a:rect l="l" t="t" r="r" b="b"/>
              <a:pathLst>
                <a:path w="1764" h="1764" extrusionOk="0">
                  <a:moveTo>
                    <a:pt x="882" y="0"/>
                  </a:moveTo>
                  <a:cubicBezTo>
                    <a:pt x="396" y="0"/>
                    <a:pt x="0" y="396"/>
                    <a:pt x="0" y="882"/>
                  </a:cubicBezTo>
                  <a:cubicBezTo>
                    <a:pt x="0" y="1368"/>
                    <a:pt x="396" y="1763"/>
                    <a:pt x="882" y="1763"/>
                  </a:cubicBezTo>
                  <a:cubicBezTo>
                    <a:pt x="1368" y="1763"/>
                    <a:pt x="1763" y="1368"/>
                    <a:pt x="1763" y="882"/>
                  </a:cubicBezTo>
                  <a:cubicBezTo>
                    <a:pt x="1763" y="396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7"/>
            <p:cNvSpPr/>
            <p:nvPr/>
          </p:nvSpPr>
          <p:spPr>
            <a:xfrm>
              <a:off x="5885075" y="352945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616"/>
                    <a:pt x="1" y="116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63"/>
                    <a:pt x="1916" y="61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7"/>
            <p:cNvSpPr/>
            <p:nvPr/>
          </p:nvSpPr>
          <p:spPr>
            <a:xfrm>
              <a:off x="6436000" y="3130700"/>
              <a:ext cx="43350" cy="44100"/>
            </a:xfrm>
            <a:custGeom>
              <a:avLst/>
              <a:gdLst/>
              <a:ahLst/>
              <a:cxnLst/>
              <a:rect l="l" t="t" r="r" b="b"/>
              <a:pathLst>
                <a:path w="1734" h="176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64"/>
                    <a:pt x="882" y="1764"/>
                  </a:cubicBezTo>
                  <a:cubicBezTo>
                    <a:pt x="1368" y="1764"/>
                    <a:pt x="1733" y="1368"/>
                    <a:pt x="1733" y="882"/>
                  </a:cubicBezTo>
                  <a:cubicBezTo>
                    <a:pt x="1733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7"/>
            <p:cNvSpPr/>
            <p:nvPr/>
          </p:nvSpPr>
          <p:spPr>
            <a:xfrm>
              <a:off x="6351650" y="3215050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6" y="1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8" y="1733"/>
                    <a:pt x="1764" y="1368"/>
                    <a:pt x="1764" y="882"/>
                  </a:cubicBezTo>
                  <a:cubicBezTo>
                    <a:pt x="1764" y="39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7"/>
            <p:cNvSpPr/>
            <p:nvPr/>
          </p:nvSpPr>
          <p:spPr>
            <a:xfrm>
              <a:off x="6265775" y="3299200"/>
              <a:ext cx="47900" cy="43725"/>
            </a:xfrm>
            <a:custGeom>
              <a:avLst/>
              <a:gdLst/>
              <a:ahLst/>
              <a:cxnLst/>
              <a:rect l="l" t="t" r="r" b="b"/>
              <a:pathLst>
                <a:path w="1916" h="1749" extrusionOk="0">
                  <a:moveTo>
                    <a:pt x="958" y="1"/>
                  </a:moveTo>
                  <a:cubicBezTo>
                    <a:pt x="730" y="1"/>
                    <a:pt x="502" y="84"/>
                    <a:pt x="335" y="252"/>
                  </a:cubicBezTo>
                  <a:cubicBezTo>
                    <a:pt x="1" y="586"/>
                    <a:pt x="1" y="1133"/>
                    <a:pt x="335" y="1498"/>
                  </a:cubicBezTo>
                  <a:cubicBezTo>
                    <a:pt x="502" y="1665"/>
                    <a:pt x="730" y="1749"/>
                    <a:pt x="958" y="1749"/>
                  </a:cubicBezTo>
                  <a:cubicBezTo>
                    <a:pt x="1186" y="1749"/>
                    <a:pt x="1414" y="1665"/>
                    <a:pt x="1581" y="1498"/>
                  </a:cubicBezTo>
                  <a:cubicBezTo>
                    <a:pt x="1916" y="1133"/>
                    <a:pt x="1916" y="586"/>
                    <a:pt x="1581" y="252"/>
                  </a:cubicBezTo>
                  <a:cubicBezTo>
                    <a:pt x="1414" y="84"/>
                    <a:pt x="11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7"/>
            <p:cNvSpPr/>
            <p:nvPr/>
          </p:nvSpPr>
          <p:spPr>
            <a:xfrm>
              <a:off x="6183725" y="3383000"/>
              <a:ext cx="44100" cy="44075"/>
            </a:xfrm>
            <a:custGeom>
              <a:avLst/>
              <a:gdLst/>
              <a:ahLst/>
              <a:cxnLst/>
              <a:rect l="l" t="t" r="r" b="b"/>
              <a:pathLst>
                <a:path w="1764" h="1763" extrusionOk="0">
                  <a:moveTo>
                    <a:pt x="882" y="0"/>
                  </a:moveTo>
                  <a:cubicBezTo>
                    <a:pt x="395" y="0"/>
                    <a:pt x="0" y="395"/>
                    <a:pt x="0" y="881"/>
                  </a:cubicBezTo>
                  <a:cubicBezTo>
                    <a:pt x="0" y="1368"/>
                    <a:pt x="395" y="1763"/>
                    <a:pt x="882" y="1763"/>
                  </a:cubicBezTo>
                  <a:cubicBezTo>
                    <a:pt x="1368" y="1763"/>
                    <a:pt x="1763" y="1368"/>
                    <a:pt x="1763" y="881"/>
                  </a:cubicBezTo>
                  <a:cubicBezTo>
                    <a:pt x="1763" y="395"/>
                    <a:pt x="136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7"/>
            <p:cNvSpPr/>
            <p:nvPr/>
          </p:nvSpPr>
          <p:spPr>
            <a:xfrm>
              <a:off x="6099375" y="3467325"/>
              <a:ext cx="44100" cy="43350"/>
            </a:xfrm>
            <a:custGeom>
              <a:avLst/>
              <a:gdLst/>
              <a:ahLst/>
              <a:cxnLst/>
              <a:rect l="l" t="t" r="r" b="b"/>
              <a:pathLst>
                <a:path w="1764" h="1734" extrusionOk="0">
                  <a:moveTo>
                    <a:pt x="882" y="1"/>
                  </a:moveTo>
                  <a:cubicBezTo>
                    <a:pt x="395" y="1"/>
                    <a:pt x="0" y="366"/>
                    <a:pt x="0" y="852"/>
                  </a:cubicBezTo>
                  <a:cubicBezTo>
                    <a:pt x="0" y="1338"/>
                    <a:pt x="395" y="1733"/>
                    <a:pt x="882" y="1733"/>
                  </a:cubicBezTo>
                  <a:cubicBezTo>
                    <a:pt x="1368" y="1733"/>
                    <a:pt x="1763" y="1338"/>
                    <a:pt x="1763" y="852"/>
                  </a:cubicBezTo>
                  <a:cubicBezTo>
                    <a:pt x="1763" y="366"/>
                    <a:pt x="1368" y="1"/>
                    <a:pt x="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7"/>
            <p:cNvSpPr/>
            <p:nvPr/>
          </p:nvSpPr>
          <p:spPr>
            <a:xfrm>
              <a:off x="6013500" y="3550925"/>
              <a:ext cx="47900" cy="44100"/>
            </a:xfrm>
            <a:custGeom>
              <a:avLst/>
              <a:gdLst/>
              <a:ahLst/>
              <a:cxnLst/>
              <a:rect l="l" t="t" r="r" b="b"/>
              <a:pathLst>
                <a:path w="1916" h="1764" extrusionOk="0">
                  <a:moveTo>
                    <a:pt x="958" y="0"/>
                  </a:moveTo>
                  <a:cubicBezTo>
                    <a:pt x="730" y="0"/>
                    <a:pt x="502" y="92"/>
                    <a:pt x="335" y="274"/>
                  </a:cubicBezTo>
                  <a:cubicBezTo>
                    <a:pt x="1" y="608"/>
                    <a:pt x="1" y="1155"/>
                    <a:pt x="335" y="1490"/>
                  </a:cubicBezTo>
                  <a:cubicBezTo>
                    <a:pt x="517" y="1672"/>
                    <a:pt x="745" y="1763"/>
                    <a:pt x="969" y="1763"/>
                  </a:cubicBezTo>
                  <a:cubicBezTo>
                    <a:pt x="1194" y="1763"/>
                    <a:pt x="1414" y="1672"/>
                    <a:pt x="1581" y="1490"/>
                  </a:cubicBezTo>
                  <a:cubicBezTo>
                    <a:pt x="1915" y="1155"/>
                    <a:pt x="1915" y="608"/>
                    <a:pt x="1581" y="274"/>
                  </a:cubicBezTo>
                  <a:cubicBezTo>
                    <a:pt x="1414" y="92"/>
                    <a:pt x="1186" y="0"/>
                    <a:pt x="9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7"/>
            <p:cNvSpPr/>
            <p:nvPr/>
          </p:nvSpPr>
          <p:spPr>
            <a:xfrm>
              <a:off x="5931425" y="3635275"/>
              <a:ext cx="44100" cy="43325"/>
            </a:xfrm>
            <a:custGeom>
              <a:avLst/>
              <a:gdLst/>
              <a:ahLst/>
              <a:cxnLst/>
              <a:rect l="l" t="t" r="r" b="b"/>
              <a:pathLst>
                <a:path w="1764" h="1733" extrusionOk="0">
                  <a:moveTo>
                    <a:pt x="882" y="0"/>
                  </a:moveTo>
                  <a:cubicBezTo>
                    <a:pt x="396" y="0"/>
                    <a:pt x="1" y="396"/>
                    <a:pt x="1" y="882"/>
                  </a:cubicBezTo>
                  <a:cubicBezTo>
                    <a:pt x="1" y="1368"/>
                    <a:pt x="396" y="1733"/>
                    <a:pt x="882" y="1733"/>
                  </a:cubicBezTo>
                  <a:cubicBezTo>
                    <a:pt x="1369" y="1733"/>
                    <a:pt x="1764" y="1368"/>
                    <a:pt x="1764" y="882"/>
                  </a:cubicBezTo>
                  <a:cubicBezTo>
                    <a:pt x="1764" y="396"/>
                    <a:pt x="1369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7"/>
            <p:cNvSpPr/>
            <p:nvPr/>
          </p:nvSpPr>
          <p:spPr>
            <a:xfrm>
              <a:off x="5847850" y="3719625"/>
              <a:ext cx="43325" cy="43325"/>
            </a:xfrm>
            <a:custGeom>
              <a:avLst/>
              <a:gdLst/>
              <a:ahLst/>
              <a:cxnLst/>
              <a:rect l="l" t="t" r="r" b="b"/>
              <a:pathLst>
                <a:path w="1733" h="1733" extrusionOk="0">
                  <a:moveTo>
                    <a:pt x="851" y="0"/>
                  </a:moveTo>
                  <a:cubicBezTo>
                    <a:pt x="395" y="0"/>
                    <a:pt x="0" y="365"/>
                    <a:pt x="0" y="851"/>
                  </a:cubicBezTo>
                  <a:cubicBezTo>
                    <a:pt x="0" y="1338"/>
                    <a:pt x="395" y="1733"/>
                    <a:pt x="851" y="1733"/>
                  </a:cubicBezTo>
                  <a:cubicBezTo>
                    <a:pt x="1338" y="1733"/>
                    <a:pt x="1733" y="1338"/>
                    <a:pt x="1733" y="851"/>
                  </a:cubicBezTo>
                  <a:cubicBezTo>
                    <a:pt x="1733" y="365"/>
                    <a:pt x="1338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" name="Google Shape;306;p7"/>
          <p:cNvGrpSpPr/>
          <p:nvPr/>
        </p:nvGrpSpPr>
        <p:grpSpPr>
          <a:xfrm flipH="1">
            <a:off x="7320650" y="4634738"/>
            <a:ext cx="1674825" cy="392325"/>
            <a:chOff x="2173775" y="1420000"/>
            <a:chExt cx="1674825" cy="392325"/>
          </a:xfrm>
        </p:grpSpPr>
        <p:sp>
          <p:nvSpPr>
            <p:cNvPr id="307" name="Google Shape;307;p7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7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309;p7"/>
          <p:cNvGrpSpPr/>
          <p:nvPr/>
        </p:nvGrpSpPr>
        <p:grpSpPr>
          <a:xfrm rot="-5400000" flipH="1">
            <a:off x="8214100" y="20038"/>
            <a:ext cx="308525" cy="454325"/>
            <a:chOff x="5154075" y="2882225"/>
            <a:chExt cx="308525" cy="454325"/>
          </a:xfrm>
        </p:grpSpPr>
        <p:sp>
          <p:nvSpPr>
            <p:cNvPr id="310" name="Google Shape;310;p7"/>
            <p:cNvSpPr/>
            <p:nvPr/>
          </p:nvSpPr>
          <p:spPr>
            <a:xfrm>
              <a:off x="5166975" y="2882225"/>
              <a:ext cx="282700" cy="320700"/>
            </a:xfrm>
            <a:custGeom>
              <a:avLst/>
              <a:gdLst/>
              <a:ahLst/>
              <a:cxnLst/>
              <a:rect l="l" t="t" r="r" b="b"/>
              <a:pathLst>
                <a:path w="11308" h="12828" extrusionOk="0">
                  <a:moveTo>
                    <a:pt x="5654" y="730"/>
                  </a:moveTo>
                  <a:cubicBezTo>
                    <a:pt x="8360" y="730"/>
                    <a:pt x="10578" y="2949"/>
                    <a:pt x="10578" y="5654"/>
                  </a:cubicBezTo>
                  <a:lnTo>
                    <a:pt x="10578" y="12098"/>
                  </a:lnTo>
                  <a:lnTo>
                    <a:pt x="730" y="12098"/>
                  </a:lnTo>
                  <a:lnTo>
                    <a:pt x="730" y="5654"/>
                  </a:lnTo>
                  <a:cubicBezTo>
                    <a:pt x="730" y="2949"/>
                    <a:pt x="2949" y="730"/>
                    <a:pt x="5654" y="730"/>
                  </a:cubicBezTo>
                  <a:close/>
                  <a:moveTo>
                    <a:pt x="5654" y="0"/>
                  </a:moveTo>
                  <a:cubicBezTo>
                    <a:pt x="2524" y="0"/>
                    <a:pt x="1" y="2553"/>
                    <a:pt x="1" y="5654"/>
                  </a:cubicBezTo>
                  <a:lnTo>
                    <a:pt x="1" y="12462"/>
                  </a:lnTo>
                  <a:cubicBezTo>
                    <a:pt x="1" y="12675"/>
                    <a:pt x="153" y="12827"/>
                    <a:pt x="365" y="12827"/>
                  </a:cubicBezTo>
                  <a:lnTo>
                    <a:pt x="10943" y="12827"/>
                  </a:lnTo>
                  <a:cubicBezTo>
                    <a:pt x="11126" y="12827"/>
                    <a:pt x="11308" y="12675"/>
                    <a:pt x="11308" y="12462"/>
                  </a:cubicBezTo>
                  <a:lnTo>
                    <a:pt x="11308" y="5654"/>
                  </a:lnTo>
                  <a:cubicBezTo>
                    <a:pt x="11308" y="2553"/>
                    <a:pt x="8755" y="0"/>
                    <a:pt x="5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7"/>
            <p:cNvSpPr/>
            <p:nvPr/>
          </p:nvSpPr>
          <p:spPr>
            <a:xfrm>
              <a:off x="5154075" y="3051000"/>
              <a:ext cx="308525" cy="285550"/>
            </a:xfrm>
            <a:custGeom>
              <a:avLst/>
              <a:gdLst/>
              <a:ahLst/>
              <a:cxnLst/>
              <a:rect l="l" t="t" r="r" b="b"/>
              <a:pathLst>
                <a:path w="12341" h="11422" extrusionOk="0">
                  <a:moveTo>
                    <a:pt x="6144" y="0"/>
                  </a:moveTo>
                  <a:cubicBezTo>
                    <a:pt x="3427" y="0"/>
                    <a:pt x="1005" y="1943"/>
                    <a:pt x="517" y="4708"/>
                  </a:cubicBezTo>
                  <a:cubicBezTo>
                    <a:pt x="0" y="7839"/>
                    <a:pt x="2067" y="10788"/>
                    <a:pt x="5167" y="11335"/>
                  </a:cubicBezTo>
                  <a:cubicBezTo>
                    <a:pt x="5499" y="11393"/>
                    <a:pt x="5829" y="11421"/>
                    <a:pt x="6156" y="11421"/>
                  </a:cubicBezTo>
                  <a:cubicBezTo>
                    <a:pt x="8877" y="11421"/>
                    <a:pt x="11305" y="9453"/>
                    <a:pt x="11794" y="6684"/>
                  </a:cubicBezTo>
                  <a:cubicBezTo>
                    <a:pt x="12341" y="3584"/>
                    <a:pt x="10243" y="605"/>
                    <a:pt x="7143" y="88"/>
                  </a:cubicBezTo>
                  <a:cubicBezTo>
                    <a:pt x="6808" y="29"/>
                    <a:pt x="6474" y="0"/>
                    <a:pt x="61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312;p7"/>
          <p:cNvGrpSpPr/>
          <p:nvPr/>
        </p:nvGrpSpPr>
        <p:grpSpPr>
          <a:xfrm flipH="1">
            <a:off x="104550" y="4490150"/>
            <a:ext cx="449875" cy="434850"/>
            <a:chOff x="3240650" y="4150300"/>
            <a:chExt cx="449875" cy="434850"/>
          </a:xfrm>
        </p:grpSpPr>
        <p:sp>
          <p:nvSpPr>
            <p:cNvPr id="313" name="Google Shape;313;p7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5" name="Google Shape;315;p7"/>
          <p:cNvSpPr/>
          <p:nvPr/>
        </p:nvSpPr>
        <p:spPr>
          <a:xfrm rot="10800000" flipH="1">
            <a:off x="2039700" y="3"/>
            <a:ext cx="1371310" cy="185747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569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9"/>
          <p:cNvSpPr txBox="1">
            <a:spLocks noGrp="1"/>
          </p:cNvSpPr>
          <p:nvPr>
            <p:ph type="title"/>
          </p:nvPr>
        </p:nvSpPr>
        <p:spPr>
          <a:xfrm>
            <a:off x="2549400" y="1621175"/>
            <a:ext cx="4045200" cy="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90" name="Google Shape;390;p9"/>
          <p:cNvSpPr txBox="1">
            <a:spLocks noGrp="1"/>
          </p:cNvSpPr>
          <p:nvPr>
            <p:ph type="subTitle" idx="1"/>
          </p:nvPr>
        </p:nvSpPr>
        <p:spPr>
          <a:xfrm>
            <a:off x="2036850" y="2720275"/>
            <a:ext cx="5070300" cy="4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1" name="Google Shape;391;p9"/>
          <p:cNvSpPr/>
          <p:nvPr/>
        </p:nvSpPr>
        <p:spPr>
          <a:xfrm flipH="1">
            <a:off x="5349675" y="-549675"/>
            <a:ext cx="874650" cy="875425"/>
          </a:xfrm>
          <a:custGeom>
            <a:avLst/>
            <a:gdLst/>
            <a:ahLst/>
            <a:cxnLst/>
            <a:rect l="l" t="t" r="r" b="b"/>
            <a:pathLst>
              <a:path w="34986" h="35017" extrusionOk="0">
                <a:moveTo>
                  <a:pt x="17478" y="1"/>
                </a:moveTo>
                <a:cubicBezTo>
                  <a:pt x="7842" y="1"/>
                  <a:pt x="0" y="7843"/>
                  <a:pt x="0" y="17508"/>
                </a:cubicBezTo>
                <a:cubicBezTo>
                  <a:pt x="0" y="27174"/>
                  <a:pt x="7842" y="35016"/>
                  <a:pt x="17478" y="35016"/>
                </a:cubicBezTo>
                <a:cubicBezTo>
                  <a:pt x="27144" y="35016"/>
                  <a:pt x="34986" y="27174"/>
                  <a:pt x="34986" y="17508"/>
                </a:cubicBezTo>
                <a:cubicBezTo>
                  <a:pt x="34986" y="7843"/>
                  <a:pt x="27144" y="1"/>
                  <a:pt x="1747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9"/>
          <p:cNvSpPr/>
          <p:nvPr/>
        </p:nvSpPr>
        <p:spPr>
          <a:xfrm flipH="1">
            <a:off x="8585625" y="2968713"/>
            <a:ext cx="679375" cy="1642925"/>
          </a:xfrm>
          <a:custGeom>
            <a:avLst/>
            <a:gdLst/>
            <a:ahLst/>
            <a:cxnLst/>
            <a:rect l="l" t="t" r="r" b="b"/>
            <a:pathLst>
              <a:path w="27175" h="65717" extrusionOk="0">
                <a:moveTo>
                  <a:pt x="7083" y="1"/>
                </a:moveTo>
                <a:lnTo>
                  <a:pt x="3861" y="4773"/>
                </a:lnTo>
                <a:cubicBezTo>
                  <a:pt x="11034" y="9241"/>
                  <a:pt x="16384" y="16567"/>
                  <a:pt x="18116" y="25503"/>
                </a:cubicBezTo>
                <a:cubicBezTo>
                  <a:pt x="20974" y="40154"/>
                  <a:pt x="13101" y="54440"/>
                  <a:pt x="1" y="60276"/>
                </a:cubicBezTo>
                <a:lnTo>
                  <a:pt x="1976" y="65716"/>
                </a:lnTo>
                <a:cubicBezTo>
                  <a:pt x="17691" y="58938"/>
                  <a:pt x="27174" y="41917"/>
                  <a:pt x="23770" y="24409"/>
                </a:cubicBezTo>
                <a:cubicBezTo>
                  <a:pt x="21734" y="13892"/>
                  <a:pt x="15472" y="5290"/>
                  <a:pt x="708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9"/>
          <p:cNvSpPr/>
          <p:nvPr/>
        </p:nvSpPr>
        <p:spPr>
          <a:xfrm flipH="1">
            <a:off x="-607950" y="-670587"/>
            <a:ext cx="1904325" cy="1267450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4" name="Google Shape;394;p9"/>
          <p:cNvGrpSpPr/>
          <p:nvPr/>
        </p:nvGrpSpPr>
        <p:grpSpPr>
          <a:xfrm flipH="1">
            <a:off x="-173675" y="2441350"/>
            <a:ext cx="541825" cy="544850"/>
            <a:chOff x="2391850" y="3439225"/>
            <a:chExt cx="541825" cy="544850"/>
          </a:xfrm>
        </p:grpSpPr>
        <p:sp>
          <p:nvSpPr>
            <p:cNvPr id="395" name="Google Shape;395;p9"/>
            <p:cNvSpPr/>
            <p:nvPr/>
          </p:nvSpPr>
          <p:spPr>
            <a:xfrm>
              <a:off x="23918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82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9"/>
            <p:cNvSpPr/>
            <p:nvPr/>
          </p:nvSpPr>
          <p:spPr>
            <a:xfrm>
              <a:off x="23918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9"/>
            <p:cNvSpPr/>
            <p:nvPr/>
          </p:nvSpPr>
          <p:spPr>
            <a:xfrm>
              <a:off x="23918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581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9"/>
            <p:cNvSpPr/>
            <p:nvPr/>
          </p:nvSpPr>
          <p:spPr>
            <a:xfrm>
              <a:off x="23918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35" y="1"/>
                    <a:pt x="1" y="365"/>
                    <a:pt x="1" y="82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9"/>
            <p:cNvSpPr/>
            <p:nvPr/>
          </p:nvSpPr>
          <p:spPr>
            <a:xfrm>
              <a:off x="23918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35" y="0"/>
                    <a:pt x="1" y="365"/>
                    <a:pt x="1" y="791"/>
                  </a:cubicBezTo>
                  <a:cubicBezTo>
                    <a:pt x="1" y="1247"/>
                    <a:pt x="33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9"/>
            <p:cNvSpPr/>
            <p:nvPr/>
          </p:nvSpPr>
          <p:spPr>
            <a:xfrm>
              <a:off x="23918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3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581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9"/>
            <p:cNvSpPr/>
            <p:nvPr/>
          </p:nvSpPr>
          <p:spPr>
            <a:xfrm>
              <a:off x="24914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cubicBezTo>
                    <a:pt x="1247" y="1611"/>
                    <a:pt x="1611" y="127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9"/>
            <p:cNvSpPr/>
            <p:nvPr/>
          </p:nvSpPr>
          <p:spPr>
            <a:xfrm>
              <a:off x="24914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9"/>
            <p:cNvSpPr/>
            <p:nvPr/>
          </p:nvSpPr>
          <p:spPr>
            <a:xfrm>
              <a:off x="24914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791"/>
                  </a:cubicBezTo>
                  <a:cubicBezTo>
                    <a:pt x="1611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9"/>
            <p:cNvSpPr/>
            <p:nvPr/>
          </p:nvSpPr>
          <p:spPr>
            <a:xfrm>
              <a:off x="24914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821"/>
                  </a:cubicBezTo>
                  <a:cubicBezTo>
                    <a:pt x="1611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9"/>
            <p:cNvSpPr/>
            <p:nvPr/>
          </p:nvSpPr>
          <p:spPr>
            <a:xfrm>
              <a:off x="24914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47" y="1611"/>
                    <a:pt x="1611" y="1247"/>
                    <a:pt x="1611" y="821"/>
                  </a:cubicBezTo>
                  <a:cubicBezTo>
                    <a:pt x="1611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9"/>
            <p:cNvSpPr/>
            <p:nvPr/>
          </p:nvSpPr>
          <p:spPr>
            <a:xfrm>
              <a:off x="24914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47" y="1612"/>
                    <a:pt x="1611" y="1247"/>
                    <a:pt x="1611" y="791"/>
                  </a:cubicBezTo>
                  <a:cubicBezTo>
                    <a:pt x="1611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9"/>
            <p:cNvSpPr/>
            <p:nvPr/>
          </p:nvSpPr>
          <p:spPr>
            <a:xfrm>
              <a:off x="2590950" y="34392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7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7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9"/>
            <p:cNvSpPr/>
            <p:nvPr/>
          </p:nvSpPr>
          <p:spPr>
            <a:xfrm>
              <a:off x="2590950" y="35402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9"/>
            <p:cNvSpPr/>
            <p:nvPr/>
          </p:nvSpPr>
          <p:spPr>
            <a:xfrm>
              <a:off x="2590950" y="36413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791"/>
                  </a:cubicBezTo>
                  <a:cubicBezTo>
                    <a:pt x="1642" y="33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9"/>
            <p:cNvSpPr/>
            <p:nvPr/>
          </p:nvSpPr>
          <p:spPr>
            <a:xfrm>
              <a:off x="2590950" y="3741650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821"/>
                  </a:cubicBezTo>
                  <a:cubicBezTo>
                    <a:pt x="1642" y="365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9"/>
            <p:cNvSpPr/>
            <p:nvPr/>
          </p:nvSpPr>
          <p:spPr>
            <a:xfrm>
              <a:off x="2590950" y="384272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lnTo>
                    <a:pt x="851" y="1611"/>
                  </a:lnTo>
                  <a:cubicBezTo>
                    <a:pt x="1277" y="1611"/>
                    <a:pt x="1642" y="1247"/>
                    <a:pt x="1642" y="821"/>
                  </a:cubicBezTo>
                  <a:cubicBezTo>
                    <a:pt x="1642" y="365"/>
                    <a:pt x="1277" y="0"/>
                    <a:pt x="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9"/>
            <p:cNvSpPr/>
            <p:nvPr/>
          </p:nvSpPr>
          <p:spPr>
            <a:xfrm>
              <a:off x="2590950" y="3943775"/>
              <a:ext cx="41050" cy="40300"/>
            </a:xfrm>
            <a:custGeom>
              <a:avLst/>
              <a:gdLst/>
              <a:ahLst/>
              <a:cxnLst/>
              <a:rect l="l" t="t" r="r" b="b"/>
              <a:pathLst>
                <a:path w="164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lnTo>
                    <a:pt x="851" y="1612"/>
                  </a:lnTo>
                  <a:cubicBezTo>
                    <a:pt x="1277" y="1612"/>
                    <a:pt x="1642" y="1247"/>
                    <a:pt x="1642" y="791"/>
                  </a:cubicBezTo>
                  <a:cubicBezTo>
                    <a:pt x="1642" y="366"/>
                    <a:pt x="1277" y="1"/>
                    <a:pt x="8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9"/>
            <p:cNvSpPr/>
            <p:nvPr/>
          </p:nvSpPr>
          <p:spPr>
            <a:xfrm>
              <a:off x="269125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77"/>
                    <a:pt x="365" y="1611"/>
                    <a:pt x="791" y="1611"/>
                  </a:cubicBezTo>
                  <a:cubicBezTo>
                    <a:pt x="1247" y="1611"/>
                    <a:pt x="1612" y="127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9"/>
            <p:cNvSpPr/>
            <p:nvPr/>
          </p:nvSpPr>
          <p:spPr>
            <a:xfrm>
              <a:off x="269125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9"/>
            <p:cNvSpPr/>
            <p:nvPr/>
          </p:nvSpPr>
          <p:spPr>
            <a:xfrm>
              <a:off x="269125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35"/>
                    <a:pt x="1" y="79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9"/>
            <p:cNvSpPr/>
            <p:nvPr/>
          </p:nvSpPr>
          <p:spPr>
            <a:xfrm>
              <a:off x="269125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5"/>
                    <a:pt x="1" y="82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9"/>
            <p:cNvSpPr/>
            <p:nvPr/>
          </p:nvSpPr>
          <p:spPr>
            <a:xfrm>
              <a:off x="269125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0"/>
                  </a:moveTo>
                  <a:cubicBezTo>
                    <a:pt x="365" y="0"/>
                    <a:pt x="1" y="365"/>
                    <a:pt x="1" y="821"/>
                  </a:cubicBezTo>
                  <a:cubicBezTo>
                    <a:pt x="1" y="1247"/>
                    <a:pt x="365" y="1611"/>
                    <a:pt x="79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7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9"/>
            <p:cNvSpPr/>
            <p:nvPr/>
          </p:nvSpPr>
          <p:spPr>
            <a:xfrm>
              <a:off x="269125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791" y="1"/>
                  </a:moveTo>
                  <a:cubicBezTo>
                    <a:pt x="365" y="1"/>
                    <a:pt x="1" y="366"/>
                    <a:pt x="1" y="791"/>
                  </a:cubicBezTo>
                  <a:cubicBezTo>
                    <a:pt x="1" y="1247"/>
                    <a:pt x="365" y="1612"/>
                    <a:pt x="79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9"/>
            <p:cNvSpPr/>
            <p:nvPr/>
          </p:nvSpPr>
          <p:spPr>
            <a:xfrm>
              <a:off x="2790800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82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82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9"/>
            <p:cNvSpPr/>
            <p:nvPr/>
          </p:nvSpPr>
          <p:spPr>
            <a:xfrm>
              <a:off x="2790800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9"/>
            <p:cNvSpPr/>
            <p:nvPr/>
          </p:nvSpPr>
          <p:spPr>
            <a:xfrm>
              <a:off x="2790800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3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3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9"/>
            <p:cNvSpPr/>
            <p:nvPr/>
          </p:nvSpPr>
          <p:spPr>
            <a:xfrm>
              <a:off x="2790800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5"/>
                    <a:pt x="0" y="82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821"/>
                  </a:cubicBezTo>
                  <a:cubicBezTo>
                    <a:pt x="1611" y="365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9"/>
            <p:cNvSpPr/>
            <p:nvPr/>
          </p:nvSpPr>
          <p:spPr>
            <a:xfrm>
              <a:off x="2790800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5" y="0"/>
                    <a:pt x="0" y="365"/>
                    <a:pt x="0" y="791"/>
                  </a:cubicBezTo>
                  <a:cubicBezTo>
                    <a:pt x="0" y="1247"/>
                    <a:pt x="365" y="1611"/>
                    <a:pt x="821" y="1611"/>
                  </a:cubicBezTo>
                  <a:cubicBezTo>
                    <a:pt x="1277" y="1611"/>
                    <a:pt x="1611" y="1247"/>
                    <a:pt x="1611" y="791"/>
                  </a:cubicBezTo>
                  <a:cubicBezTo>
                    <a:pt x="1611" y="365"/>
                    <a:pt x="127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9"/>
            <p:cNvSpPr/>
            <p:nvPr/>
          </p:nvSpPr>
          <p:spPr>
            <a:xfrm>
              <a:off x="2790800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5" y="1"/>
                    <a:pt x="0" y="366"/>
                    <a:pt x="0" y="791"/>
                  </a:cubicBezTo>
                  <a:cubicBezTo>
                    <a:pt x="0" y="1247"/>
                    <a:pt x="365" y="1612"/>
                    <a:pt x="821" y="1612"/>
                  </a:cubicBezTo>
                  <a:cubicBezTo>
                    <a:pt x="1277" y="1612"/>
                    <a:pt x="1611" y="1247"/>
                    <a:pt x="1611" y="791"/>
                  </a:cubicBezTo>
                  <a:cubicBezTo>
                    <a:pt x="1611" y="366"/>
                    <a:pt x="127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9"/>
            <p:cNvSpPr/>
            <p:nvPr/>
          </p:nvSpPr>
          <p:spPr>
            <a:xfrm>
              <a:off x="2893375" y="34392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9"/>
            <p:cNvSpPr/>
            <p:nvPr/>
          </p:nvSpPr>
          <p:spPr>
            <a:xfrm>
              <a:off x="2893375" y="35402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9"/>
            <p:cNvSpPr/>
            <p:nvPr/>
          </p:nvSpPr>
          <p:spPr>
            <a:xfrm>
              <a:off x="2893375" y="36413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35"/>
                    <a:pt x="1" y="79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791"/>
                  </a:cubicBezTo>
                  <a:cubicBezTo>
                    <a:pt x="1612" y="33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9"/>
            <p:cNvSpPr/>
            <p:nvPr/>
          </p:nvSpPr>
          <p:spPr>
            <a:xfrm>
              <a:off x="2893375" y="3741650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5"/>
                    <a:pt x="1" y="82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821"/>
                  </a:cubicBezTo>
                  <a:cubicBezTo>
                    <a:pt x="1612" y="365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9"/>
            <p:cNvSpPr/>
            <p:nvPr/>
          </p:nvSpPr>
          <p:spPr>
            <a:xfrm>
              <a:off x="2893375" y="384272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0"/>
                  </a:moveTo>
                  <a:cubicBezTo>
                    <a:pt x="366" y="0"/>
                    <a:pt x="1" y="365"/>
                    <a:pt x="1" y="821"/>
                  </a:cubicBezTo>
                  <a:cubicBezTo>
                    <a:pt x="1" y="1247"/>
                    <a:pt x="366" y="1611"/>
                    <a:pt x="821" y="1611"/>
                  </a:cubicBezTo>
                  <a:cubicBezTo>
                    <a:pt x="1247" y="1611"/>
                    <a:pt x="1612" y="1247"/>
                    <a:pt x="1612" y="821"/>
                  </a:cubicBezTo>
                  <a:cubicBezTo>
                    <a:pt x="1612" y="365"/>
                    <a:pt x="1247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9"/>
            <p:cNvSpPr/>
            <p:nvPr/>
          </p:nvSpPr>
          <p:spPr>
            <a:xfrm>
              <a:off x="2893375" y="3943775"/>
              <a:ext cx="40300" cy="40300"/>
            </a:xfrm>
            <a:custGeom>
              <a:avLst/>
              <a:gdLst/>
              <a:ahLst/>
              <a:cxnLst/>
              <a:rect l="l" t="t" r="r" b="b"/>
              <a:pathLst>
                <a:path w="1612" h="1612" extrusionOk="0">
                  <a:moveTo>
                    <a:pt x="821" y="1"/>
                  </a:moveTo>
                  <a:cubicBezTo>
                    <a:pt x="366" y="1"/>
                    <a:pt x="1" y="366"/>
                    <a:pt x="1" y="791"/>
                  </a:cubicBezTo>
                  <a:cubicBezTo>
                    <a:pt x="1" y="1247"/>
                    <a:pt x="366" y="1612"/>
                    <a:pt x="821" y="1612"/>
                  </a:cubicBezTo>
                  <a:cubicBezTo>
                    <a:pt x="1247" y="1612"/>
                    <a:pt x="1612" y="1247"/>
                    <a:pt x="1612" y="791"/>
                  </a:cubicBezTo>
                  <a:cubicBezTo>
                    <a:pt x="1612" y="366"/>
                    <a:pt x="1247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1" name="Google Shape;431;p9"/>
          <p:cNvSpPr/>
          <p:nvPr/>
        </p:nvSpPr>
        <p:spPr>
          <a:xfrm flipH="1">
            <a:off x="-287975" y="-820787"/>
            <a:ext cx="965850" cy="965850"/>
          </a:xfrm>
          <a:custGeom>
            <a:avLst/>
            <a:gdLst/>
            <a:ahLst/>
            <a:cxnLst/>
            <a:rect l="l" t="t" r="r" b="b"/>
            <a:pathLst>
              <a:path w="38634" h="38634" extrusionOk="0">
                <a:moveTo>
                  <a:pt x="19301" y="0"/>
                </a:moveTo>
                <a:cubicBezTo>
                  <a:pt x="8633" y="0"/>
                  <a:pt x="0" y="8663"/>
                  <a:pt x="0" y="19332"/>
                </a:cubicBezTo>
                <a:cubicBezTo>
                  <a:pt x="0" y="30001"/>
                  <a:pt x="8633" y="38633"/>
                  <a:pt x="19301" y="38633"/>
                </a:cubicBezTo>
                <a:cubicBezTo>
                  <a:pt x="29970" y="38633"/>
                  <a:pt x="38633" y="30001"/>
                  <a:pt x="38633" y="19332"/>
                </a:cubicBezTo>
                <a:cubicBezTo>
                  <a:pt x="38633" y="8663"/>
                  <a:pt x="29970" y="0"/>
                  <a:pt x="193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2" name="Google Shape;432;p9"/>
          <p:cNvGrpSpPr/>
          <p:nvPr/>
        </p:nvGrpSpPr>
        <p:grpSpPr>
          <a:xfrm flipH="1">
            <a:off x="440450" y="4486175"/>
            <a:ext cx="1674825" cy="392325"/>
            <a:chOff x="2173775" y="1420000"/>
            <a:chExt cx="1674825" cy="392325"/>
          </a:xfrm>
        </p:grpSpPr>
        <p:sp>
          <p:nvSpPr>
            <p:cNvPr id="433" name="Google Shape;433;p9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9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" name="Google Shape;435;p9"/>
          <p:cNvGrpSpPr/>
          <p:nvPr/>
        </p:nvGrpSpPr>
        <p:grpSpPr>
          <a:xfrm flipH="1">
            <a:off x="8441625" y="211275"/>
            <a:ext cx="792600" cy="940775"/>
            <a:chOff x="4097800" y="1302400"/>
            <a:chExt cx="792600" cy="940775"/>
          </a:xfrm>
        </p:grpSpPr>
        <p:sp>
          <p:nvSpPr>
            <p:cNvPr id="436" name="Google Shape;436;p9"/>
            <p:cNvSpPr/>
            <p:nvPr/>
          </p:nvSpPr>
          <p:spPr>
            <a:xfrm>
              <a:off x="4097800" y="1442225"/>
              <a:ext cx="751575" cy="800950"/>
            </a:xfrm>
            <a:custGeom>
              <a:avLst/>
              <a:gdLst/>
              <a:ahLst/>
              <a:cxnLst/>
              <a:rect l="l" t="t" r="r" b="b"/>
              <a:pathLst>
                <a:path w="30063" h="32038" extrusionOk="0">
                  <a:moveTo>
                    <a:pt x="25290" y="1"/>
                  </a:moveTo>
                  <a:lnTo>
                    <a:pt x="1" y="27691"/>
                  </a:lnTo>
                  <a:lnTo>
                    <a:pt x="4773" y="32038"/>
                  </a:lnTo>
                  <a:lnTo>
                    <a:pt x="30062" y="4377"/>
                  </a:lnTo>
                  <a:lnTo>
                    <a:pt x="25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9"/>
            <p:cNvSpPr/>
            <p:nvPr/>
          </p:nvSpPr>
          <p:spPr>
            <a:xfrm>
              <a:off x="4302225" y="1302400"/>
              <a:ext cx="588175" cy="619350"/>
            </a:xfrm>
            <a:custGeom>
              <a:avLst/>
              <a:gdLst/>
              <a:ahLst/>
              <a:cxnLst/>
              <a:rect l="l" t="t" r="r" b="b"/>
              <a:pathLst>
                <a:path w="23527" h="24774" extrusionOk="0">
                  <a:moveTo>
                    <a:pt x="18451" y="669"/>
                  </a:moveTo>
                  <a:lnTo>
                    <a:pt x="22828" y="4651"/>
                  </a:lnTo>
                  <a:lnTo>
                    <a:pt x="5077" y="24074"/>
                  </a:lnTo>
                  <a:lnTo>
                    <a:pt x="730" y="20092"/>
                  </a:lnTo>
                  <a:lnTo>
                    <a:pt x="18451" y="669"/>
                  </a:lnTo>
                  <a:close/>
                  <a:moveTo>
                    <a:pt x="18420" y="1"/>
                  </a:moveTo>
                  <a:cubicBezTo>
                    <a:pt x="18359" y="1"/>
                    <a:pt x="18268" y="31"/>
                    <a:pt x="18238" y="92"/>
                  </a:cubicBezTo>
                  <a:lnTo>
                    <a:pt x="122" y="19910"/>
                  </a:lnTo>
                  <a:cubicBezTo>
                    <a:pt x="0" y="20031"/>
                    <a:pt x="0" y="20214"/>
                    <a:pt x="122" y="20305"/>
                  </a:cubicBezTo>
                  <a:lnTo>
                    <a:pt x="4894" y="24682"/>
                  </a:lnTo>
                  <a:cubicBezTo>
                    <a:pt x="4955" y="24743"/>
                    <a:pt x="5016" y="24773"/>
                    <a:pt x="5107" y="24773"/>
                  </a:cubicBezTo>
                  <a:lnTo>
                    <a:pt x="5107" y="24743"/>
                  </a:lnTo>
                  <a:cubicBezTo>
                    <a:pt x="5168" y="24743"/>
                    <a:pt x="5259" y="24712"/>
                    <a:pt x="5289" y="24682"/>
                  </a:cubicBezTo>
                  <a:lnTo>
                    <a:pt x="23436" y="4834"/>
                  </a:lnTo>
                  <a:cubicBezTo>
                    <a:pt x="23527" y="4712"/>
                    <a:pt x="23527" y="4560"/>
                    <a:pt x="23405" y="4438"/>
                  </a:cubicBezTo>
                  <a:lnTo>
                    <a:pt x="18633" y="61"/>
                  </a:lnTo>
                  <a:cubicBezTo>
                    <a:pt x="18572" y="31"/>
                    <a:pt x="18481" y="1"/>
                    <a:pt x="184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" name="Google Shape;438;p9"/>
          <p:cNvGrpSpPr/>
          <p:nvPr/>
        </p:nvGrpSpPr>
        <p:grpSpPr>
          <a:xfrm flipH="1">
            <a:off x="8481600" y="4204825"/>
            <a:ext cx="522825" cy="502875"/>
            <a:chOff x="7116875" y="2700800"/>
            <a:chExt cx="522825" cy="502875"/>
          </a:xfrm>
        </p:grpSpPr>
        <p:sp>
          <p:nvSpPr>
            <p:cNvPr id="439" name="Google Shape;439;p9"/>
            <p:cNvSpPr/>
            <p:nvPr/>
          </p:nvSpPr>
          <p:spPr>
            <a:xfrm>
              <a:off x="7121425" y="2803200"/>
              <a:ext cx="341975" cy="395150"/>
            </a:xfrm>
            <a:custGeom>
              <a:avLst/>
              <a:gdLst/>
              <a:ahLst/>
              <a:cxnLst/>
              <a:rect l="l" t="t" r="r" b="b"/>
              <a:pathLst>
                <a:path w="13679" h="15806" extrusionOk="0">
                  <a:moveTo>
                    <a:pt x="31" y="0"/>
                  </a:moveTo>
                  <a:lnTo>
                    <a:pt x="0" y="7903"/>
                  </a:lnTo>
                  <a:lnTo>
                    <a:pt x="13679" y="15806"/>
                  </a:lnTo>
                  <a:lnTo>
                    <a:pt x="13557" y="7903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9"/>
            <p:cNvSpPr/>
            <p:nvPr/>
          </p:nvSpPr>
          <p:spPr>
            <a:xfrm>
              <a:off x="7116875" y="2798050"/>
              <a:ext cx="351850" cy="405625"/>
            </a:xfrm>
            <a:custGeom>
              <a:avLst/>
              <a:gdLst/>
              <a:ahLst/>
              <a:cxnLst/>
              <a:rect l="l" t="t" r="r" b="b"/>
              <a:pathLst>
                <a:path w="14074" h="16225" extrusionOk="0">
                  <a:moveTo>
                    <a:pt x="426" y="540"/>
                  </a:moveTo>
                  <a:lnTo>
                    <a:pt x="13526" y="8231"/>
                  </a:lnTo>
                  <a:lnTo>
                    <a:pt x="13648" y="15678"/>
                  </a:lnTo>
                  <a:lnTo>
                    <a:pt x="395" y="7987"/>
                  </a:lnTo>
                  <a:lnTo>
                    <a:pt x="426" y="540"/>
                  </a:lnTo>
                  <a:close/>
                  <a:moveTo>
                    <a:pt x="213" y="1"/>
                  </a:moveTo>
                  <a:cubicBezTo>
                    <a:pt x="182" y="1"/>
                    <a:pt x="152" y="9"/>
                    <a:pt x="122" y="24"/>
                  </a:cubicBezTo>
                  <a:cubicBezTo>
                    <a:pt x="61" y="54"/>
                    <a:pt x="31" y="115"/>
                    <a:pt x="31" y="206"/>
                  </a:cubicBezTo>
                  <a:lnTo>
                    <a:pt x="0" y="8109"/>
                  </a:lnTo>
                  <a:cubicBezTo>
                    <a:pt x="0" y="8170"/>
                    <a:pt x="31" y="8261"/>
                    <a:pt x="91" y="8291"/>
                  </a:cubicBezTo>
                  <a:lnTo>
                    <a:pt x="13769" y="16194"/>
                  </a:lnTo>
                  <a:cubicBezTo>
                    <a:pt x="13800" y="16225"/>
                    <a:pt x="13830" y="16225"/>
                    <a:pt x="13861" y="16225"/>
                  </a:cubicBezTo>
                  <a:cubicBezTo>
                    <a:pt x="13891" y="16225"/>
                    <a:pt x="13921" y="16225"/>
                    <a:pt x="13952" y="16194"/>
                  </a:cubicBezTo>
                  <a:cubicBezTo>
                    <a:pt x="14013" y="16164"/>
                    <a:pt x="14073" y="16103"/>
                    <a:pt x="14073" y="16012"/>
                  </a:cubicBezTo>
                  <a:lnTo>
                    <a:pt x="13921" y="8109"/>
                  </a:lnTo>
                  <a:cubicBezTo>
                    <a:pt x="13921" y="8048"/>
                    <a:pt x="13891" y="7987"/>
                    <a:pt x="13830" y="7927"/>
                  </a:cubicBezTo>
                  <a:lnTo>
                    <a:pt x="304" y="24"/>
                  </a:lnTo>
                  <a:cubicBezTo>
                    <a:pt x="274" y="9"/>
                    <a:pt x="243" y="1"/>
                    <a:pt x="21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9"/>
            <p:cNvSpPr/>
            <p:nvPr/>
          </p:nvSpPr>
          <p:spPr>
            <a:xfrm>
              <a:off x="7460325" y="2899700"/>
              <a:ext cx="174050" cy="298650"/>
            </a:xfrm>
            <a:custGeom>
              <a:avLst/>
              <a:gdLst/>
              <a:ahLst/>
              <a:cxnLst/>
              <a:rect l="l" t="t" r="r" b="b"/>
              <a:pathLst>
                <a:path w="6962" h="11946" extrusionOk="0">
                  <a:moveTo>
                    <a:pt x="6810" y="0"/>
                  </a:moveTo>
                  <a:lnTo>
                    <a:pt x="1" y="4043"/>
                  </a:lnTo>
                  <a:lnTo>
                    <a:pt x="123" y="11946"/>
                  </a:lnTo>
                  <a:lnTo>
                    <a:pt x="6962" y="7994"/>
                  </a:lnTo>
                  <a:lnTo>
                    <a:pt x="6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9"/>
            <p:cNvSpPr/>
            <p:nvPr/>
          </p:nvSpPr>
          <p:spPr>
            <a:xfrm>
              <a:off x="7455025" y="2894650"/>
              <a:ext cx="184675" cy="309025"/>
            </a:xfrm>
            <a:custGeom>
              <a:avLst/>
              <a:gdLst/>
              <a:ahLst/>
              <a:cxnLst/>
              <a:rect l="l" t="t" r="r" b="b"/>
              <a:pathLst>
                <a:path w="7387" h="12361" extrusionOk="0">
                  <a:moveTo>
                    <a:pt x="6809" y="567"/>
                  </a:moveTo>
                  <a:lnTo>
                    <a:pt x="6961" y="8105"/>
                  </a:lnTo>
                  <a:lnTo>
                    <a:pt x="517" y="11814"/>
                  </a:lnTo>
                  <a:lnTo>
                    <a:pt x="395" y="4367"/>
                  </a:lnTo>
                  <a:lnTo>
                    <a:pt x="6809" y="567"/>
                  </a:lnTo>
                  <a:close/>
                  <a:moveTo>
                    <a:pt x="7026" y="0"/>
                  </a:moveTo>
                  <a:cubicBezTo>
                    <a:pt x="6982" y="0"/>
                    <a:pt x="6936" y="15"/>
                    <a:pt x="6900" y="50"/>
                  </a:cubicBezTo>
                  <a:lnTo>
                    <a:pt x="122" y="4063"/>
                  </a:lnTo>
                  <a:cubicBezTo>
                    <a:pt x="61" y="4123"/>
                    <a:pt x="0" y="4184"/>
                    <a:pt x="0" y="4245"/>
                  </a:cubicBezTo>
                  <a:lnTo>
                    <a:pt x="152" y="12148"/>
                  </a:lnTo>
                  <a:cubicBezTo>
                    <a:pt x="152" y="12239"/>
                    <a:pt x="183" y="12300"/>
                    <a:pt x="243" y="12330"/>
                  </a:cubicBezTo>
                  <a:cubicBezTo>
                    <a:pt x="274" y="12361"/>
                    <a:pt x="304" y="12361"/>
                    <a:pt x="335" y="12361"/>
                  </a:cubicBezTo>
                  <a:cubicBezTo>
                    <a:pt x="365" y="12361"/>
                    <a:pt x="395" y="12361"/>
                    <a:pt x="426" y="12330"/>
                  </a:cubicBezTo>
                  <a:lnTo>
                    <a:pt x="7265" y="8379"/>
                  </a:lnTo>
                  <a:cubicBezTo>
                    <a:pt x="7326" y="8348"/>
                    <a:pt x="7386" y="8257"/>
                    <a:pt x="7386" y="8196"/>
                  </a:cubicBezTo>
                  <a:lnTo>
                    <a:pt x="7204" y="202"/>
                  </a:lnTo>
                  <a:cubicBezTo>
                    <a:pt x="7204" y="142"/>
                    <a:pt x="7174" y="81"/>
                    <a:pt x="7113" y="20"/>
                  </a:cubicBezTo>
                  <a:cubicBezTo>
                    <a:pt x="7088" y="7"/>
                    <a:pt x="7057" y="0"/>
                    <a:pt x="70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9"/>
            <p:cNvSpPr/>
            <p:nvPr/>
          </p:nvSpPr>
          <p:spPr>
            <a:xfrm>
              <a:off x="7122175" y="2705925"/>
              <a:ext cx="508400" cy="294850"/>
            </a:xfrm>
            <a:custGeom>
              <a:avLst/>
              <a:gdLst/>
              <a:ahLst/>
              <a:cxnLst/>
              <a:rect l="l" t="t" r="r" b="b"/>
              <a:pathLst>
                <a:path w="20336" h="11794" extrusionOk="0">
                  <a:moveTo>
                    <a:pt x="6901" y="0"/>
                  </a:moveTo>
                  <a:lnTo>
                    <a:pt x="1" y="3891"/>
                  </a:lnTo>
                  <a:lnTo>
                    <a:pt x="13527" y="11794"/>
                  </a:lnTo>
                  <a:lnTo>
                    <a:pt x="20336" y="7751"/>
                  </a:lnTo>
                  <a:lnTo>
                    <a:pt x="69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9"/>
            <p:cNvSpPr/>
            <p:nvPr/>
          </p:nvSpPr>
          <p:spPr>
            <a:xfrm>
              <a:off x="7117625" y="2700800"/>
              <a:ext cx="517500" cy="305300"/>
            </a:xfrm>
            <a:custGeom>
              <a:avLst/>
              <a:gdLst/>
              <a:ahLst/>
              <a:cxnLst/>
              <a:rect l="l" t="t" r="r" b="b"/>
              <a:pathLst>
                <a:path w="20700" h="12212" extrusionOk="0">
                  <a:moveTo>
                    <a:pt x="7052" y="449"/>
                  </a:moveTo>
                  <a:lnTo>
                    <a:pt x="20122" y="7956"/>
                  </a:lnTo>
                  <a:lnTo>
                    <a:pt x="13709" y="11756"/>
                  </a:lnTo>
                  <a:lnTo>
                    <a:pt x="578" y="4096"/>
                  </a:lnTo>
                  <a:lnTo>
                    <a:pt x="7052" y="449"/>
                  </a:lnTo>
                  <a:close/>
                  <a:moveTo>
                    <a:pt x="7068" y="0"/>
                  </a:moveTo>
                  <a:cubicBezTo>
                    <a:pt x="7030" y="0"/>
                    <a:pt x="6992" y="8"/>
                    <a:pt x="6961" y="23"/>
                  </a:cubicBezTo>
                  <a:lnTo>
                    <a:pt x="92" y="3914"/>
                  </a:lnTo>
                  <a:cubicBezTo>
                    <a:pt x="31" y="3944"/>
                    <a:pt x="1" y="4005"/>
                    <a:pt x="1" y="4096"/>
                  </a:cubicBezTo>
                  <a:cubicBezTo>
                    <a:pt x="1" y="4157"/>
                    <a:pt x="31" y="4218"/>
                    <a:pt x="92" y="4248"/>
                  </a:cubicBezTo>
                  <a:lnTo>
                    <a:pt x="13618" y="12181"/>
                  </a:lnTo>
                  <a:cubicBezTo>
                    <a:pt x="13648" y="12181"/>
                    <a:pt x="13679" y="12212"/>
                    <a:pt x="13709" y="12212"/>
                  </a:cubicBezTo>
                  <a:cubicBezTo>
                    <a:pt x="13739" y="12212"/>
                    <a:pt x="13770" y="12181"/>
                    <a:pt x="13800" y="12181"/>
                  </a:cubicBezTo>
                  <a:lnTo>
                    <a:pt x="20609" y="8139"/>
                  </a:lnTo>
                  <a:cubicBezTo>
                    <a:pt x="20670" y="8108"/>
                    <a:pt x="20700" y="8048"/>
                    <a:pt x="20700" y="7956"/>
                  </a:cubicBezTo>
                  <a:cubicBezTo>
                    <a:pt x="20700" y="7896"/>
                    <a:pt x="20670" y="7835"/>
                    <a:pt x="20609" y="7804"/>
                  </a:cubicBezTo>
                  <a:lnTo>
                    <a:pt x="7174" y="23"/>
                  </a:lnTo>
                  <a:cubicBezTo>
                    <a:pt x="7144" y="8"/>
                    <a:pt x="7106" y="0"/>
                    <a:pt x="70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5" name="Google Shape;445;p9"/>
          <p:cNvSpPr/>
          <p:nvPr/>
        </p:nvSpPr>
        <p:spPr>
          <a:xfrm rot="-8999956" flipH="1">
            <a:off x="4614747" y="4594368"/>
            <a:ext cx="1904283" cy="1267422"/>
          </a:xfrm>
          <a:custGeom>
            <a:avLst/>
            <a:gdLst/>
            <a:ahLst/>
            <a:cxnLst/>
            <a:rect l="l" t="t" r="r" b="b"/>
            <a:pathLst>
              <a:path w="76173" h="50698" extrusionOk="0">
                <a:moveTo>
                  <a:pt x="761" y="0"/>
                </a:moveTo>
                <a:lnTo>
                  <a:pt x="761" y="0"/>
                </a:lnTo>
                <a:cubicBezTo>
                  <a:pt x="1" y="22554"/>
                  <a:pt x="14955" y="43375"/>
                  <a:pt x="37722" y="49180"/>
                </a:cubicBezTo>
                <a:cubicBezTo>
                  <a:pt x="41765" y="50207"/>
                  <a:pt x="45819" y="50697"/>
                  <a:pt x="49809" y="50697"/>
                </a:cubicBezTo>
                <a:cubicBezTo>
                  <a:pt x="59288" y="50697"/>
                  <a:pt x="68407" y="47930"/>
                  <a:pt x="76172" y="43010"/>
                </a:cubicBezTo>
                <a:lnTo>
                  <a:pt x="72282" y="36475"/>
                </a:lnTo>
                <a:cubicBezTo>
                  <a:pt x="65675" y="40722"/>
                  <a:pt x="57888" y="43107"/>
                  <a:pt x="49796" y="43107"/>
                </a:cubicBezTo>
                <a:cubicBezTo>
                  <a:pt x="46421" y="43107"/>
                  <a:pt x="42993" y="42692"/>
                  <a:pt x="39576" y="41825"/>
                </a:cubicBezTo>
                <a:cubicBezTo>
                  <a:pt x="20518" y="36992"/>
                  <a:pt x="7934" y="19575"/>
                  <a:pt x="8329" y="699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2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13"/>
          <p:cNvSpPr txBox="1">
            <a:spLocks noGrp="1"/>
          </p:cNvSpPr>
          <p:nvPr>
            <p:ph type="ctrTitle"/>
          </p:nvPr>
        </p:nvSpPr>
        <p:spPr>
          <a:xfrm>
            <a:off x="15916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2" name="Google Shape;542;p13"/>
          <p:cNvSpPr txBox="1">
            <a:spLocks noGrp="1"/>
          </p:cNvSpPr>
          <p:nvPr>
            <p:ph type="subTitle" idx="1"/>
          </p:nvPr>
        </p:nvSpPr>
        <p:spPr>
          <a:xfrm>
            <a:off x="1599633" y="351862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3" name="Google Shape;543;p13"/>
          <p:cNvSpPr txBox="1">
            <a:spLocks noGrp="1"/>
          </p:cNvSpPr>
          <p:nvPr>
            <p:ph type="title" idx="2" hasCustomPrompt="1"/>
          </p:nvPr>
        </p:nvSpPr>
        <p:spPr>
          <a:xfrm>
            <a:off x="756850" y="35285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4" name="Google Shape;544;p13"/>
          <p:cNvSpPr txBox="1">
            <a:spLocks noGrp="1"/>
          </p:cNvSpPr>
          <p:nvPr>
            <p:ph type="ctrTitle" idx="3"/>
          </p:nvPr>
        </p:nvSpPr>
        <p:spPr>
          <a:xfrm>
            <a:off x="15916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5" name="Google Shape;545;p13"/>
          <p:cNvSpPr txBox="1">
            <a:spLocks noGrp="1"/>
          </p:cNvSpPr>
          <p:nvPr>
            <p:ph type="subTitle" idx="4"/>
          </p:nvPr>
        </p:nvSpPr>
        <p:spPr>
          <a:xfrm>
            <a:off x="1599625" y="2135825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6" name="Google Shape;546;p13"/>
          <p:cNvSpPr txBox="1">
            <a:spLocks noGrp="1"/>
          </p:cNvSpPr>
          <p:nvPr>
            <p:ph type="title" idx="5" hasCustomPrompt="1"/>
          </p:nvPr>
        </p:nvSpPr>
        <p:spPr>
          <a:xfrm>
            <a:off x="756850" y="2146413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7" name="Google Shape;547;p13"/>
          <p:cNvSpPr txBox="1">
            <a:spLocks noGrp="1"/>
          </p:cNvSpPr>
          <p:nvPr>
            <p:ph type="ctrTitle" idx="6"/>
          </p:nvPr>
        </p:nvSpPr>
        <p:spPr>
          <a:xfrm>
            <a:off x="56728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8" name="Google Shape;548;p13"/>
          <p:cNvSpPr txBox="1">
            <a:spLocks noGrp="1"/>
          </p:cNvSpPr>
          <p:nvPr>
            <p:ph type="subTitle" idx="7"/>
          </p:nvPr>
        </p:nvSpPr>
        <p:spPr>
          <a:xfrm>
            <a:off x="5672875" y="213581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9" name="Google Shape;549;p13"/>
          <p:cNvSpPr txBox="1">
            <a:spLocks noGrp="1"/>
          </p:cNvSpPr>
          <p:nvPr>
            <p:ph type="title" idx="8" hasCustomPrompt="1"/>
          </p:nvPr>
        </p:nvSpPr>
        <p:spPr>
          <a:xfrm>
            <a:off x="4838050" y="21572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0" name="Google Shape;550;p13"/>
          <p:cNvSpPr txBox="1">
            <a:spLocks noGrp="1"/>
          </p:cNvSpPr>
          <p:nvPr>
            <p:ph type="ctrTitle" idx="9"/>
          </p:nvPr>
        </p:nvSpPr>
        <p:spPr>
          <a:xfrm>
            <a:off x="56728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51" name="Google Shape;551;p13"/>
          <p:cNvSpPr txBox="1">
            <a:spLocks noGrp="1"/>
          </p:cNvSpPr>
          <p:nvPr>
            <p:ph type="subTitle" idx="13"/>
          </p:nvPr>
        </p:nvSpPr>
        <p:spPr>
          <a:xfrm>
            <a:off x="5672875" y="3518623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52" name="Google Shape;552;p13"/>
          <p:cNvSpPr txBox="1">
            <a:spLocks noGrp="1"/>
          </p:cNvSpPr>
          <p:nvPr>
            <p:ph type="title" idx="14" hasCustomPrompt="1"/>
          </p:nvPr>
        </p:nvSpPr>
        <p:spPr>
          <a:xfrm>
            <a:off x="4793875" y="3518625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3" name="Google Shape;553;p13"/>
          <p:cNvSpPr txBox="1">
            <a:spLocks noGrp="1"/>
          </p:cNvSpPr>
          <p:nvPr>
            <p:ph type="title" idx="15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554" name="Google Shape;554;p13"/>
          <p:cNvSpPr/>
          <p:nvPr/>
        </p:nvSpPr>
        <p:spPr>
          <a:xfrm>
            <a:off x="8607475" y="63000"/>
            <a:ext cx="784975" cy="517525"/>
          </a:xfrm>
          <a:custGeom>
            <a:avLst/>
            <a:gdLst/>
            <a:ahLst/>
            <a:cxnLst/>
            <a:rect l="l" t="t" r="r" b="b"/>
            <a:pathLst>
              <a:path w="31399" h="20701" extrusionOk="0">
                <a:moveTo>
                  <a:pt x="0" y="1"/>
                </a:moveTo>
                <a:lnTo>
                  <a:pt x="0" y="20700"/>
                </a:lnTo>
                <a:lnTo>
                  <a:pt x="31399" y="20700"/>
                </a:lnTo>
                <a:lnTo>
                  <a:pt x="3139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5" name="Google Shape;555;p13"/>
          <p:cNvGrpSpPr/>
          <p:nvPr/>
        </p:nvGrpSpPr>
        <p:grpSpPr>
          <a:xfrm>
            <a:off x="7008850" y="4636725"/>
            <a:ext cx="1674825" cy="392325"/>
            <a:chOff x="2173775" y="1420000"/>
            <a:chExt cx="1674825" cy="392325"/>
          </a:xfrm>
        </p:grpSpPr>
        <p:sp>
          <p:nvSpPr>
            <p:cNvPr id="556" name="Google Shape;556;p13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3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" name="Google Shape;558;p13"/>
          <p:cNvGrpSpPr/>
          <p:nvPr/>
        </p:nvGrpSpPr>
        <p:grpSpPr>
          <a:xfrm>
            <a:off x="118900" y="4367050"/>
            <a:ext cx="696850" cy="555500"/>
            <a:chOff x="6610025" y="3412625"/>
            <a:chExt cx="696850" cy="555500"/>
          </a:xfrm>
        </p:grpSpPr>
        <p:sp>
          <p:nvSpPr>
            <p:cNvPr id="559" name="Google Shape;559;p13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3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1" name="Google Shape;561;p13"/>
          <p:cNvGrpSpPr/>
          <p:nvPr/>
        </p:nvGrpSpPr>
        <p:grpSpPr>
          <a:xfrm>
            <a:off x="8448825" y="239775"/>
            <a:ext cx="449875" cy="434850"/>
            <a:chOff x="3240650" y="4150300"/>
            <a:chExt cx="449875" cy="434850"/>
          </a:xfrm>
        </p:grpSpPr>
        <p:sp>
          <p:nvSpPr>
            <p:cNvPr id="562" name="Google Shape;562;p13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3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4" name="Google Shape;564;p13"/>
          <p:cNvGrpSpPr/>
          <p:nvPr/>
        </p:nvGrpSpPr>
        <p:grpSpPr>
          <a:xfrm rot="5400000">
            <a:off x="663475" y="-259588"/>
            <a:ext cx="280488" cy="939908"/>
            <a:chOff x="3466350" y="2417925"/>
            <a:chExt cx="341975" cy="1145950"/>
          </a:xfrm>
        </p:grpSpPr>
        <p:sp>
          <p:nvSpPr>
            <p:cNvPr id="565" name="Google Shape;565;p13"/>
            <p:cNvSpPr/>
            <p:nvPr/>
          </p:nvSpPr>
          <p:spPr>
            <a:xfrm>
              <a:off x="3565875" y="2417925"/>
              <a:ext cx="242450" cy="1073000"/>
            </a:xfrm>
            <a:custGeom>
              <a:avLst/>
              <a:gdLst/>
              <a:ahLst/>
              <a:cxnLst/>
              <a:rect l="l" t="t" r="r" b="b"/>
              <a:pathLst>
                <a:path w="9698" h="42920" extrusionOk="0">
                  <a:moveTo>
                    <a:pt x="3679" y="1"/>
                  </a:moveTo>
                  <a:cubicBezTo>
                    <a:pt x="1886" y="1"/>
                    <a:pt x="366" y="1308"/>
                    <a:pt x="62" y="3040"/>
                  </a:cubicBezTo>
                  <a:lnTo>
                    <a:pt x="1" y="3040"/>
                  </a:lnTo>
                  <a:cubicBezTo>
                    <a:pt x="1" y="3162"/>
                    <a:pt x="1" y="3253"/>
                    <a:pt x="1" y="3374"/>
                  </a:cubicBezTo>
                  <a:cubicBezTo>
                    <a:pt x="1" y="3466"/>
                    <a:pt x="1" y="3587"/>
                    <a:pt x="1" y="3709"/>
                  </a:cubicBezTo>
                  <a:lnTo>
                    <a:pt x="1" y="39211"/>
                  </a:lnTo>
                  <a:cubicBezTo>
                    <a:pt x="1" y="39302"/>
                    <a:pt x="1" y="39363"/>
                    <a:pt x="1" y="39424"/>
                  </a:cubicBezTo>
                  <a:cubicBezTo>
                    <a:pt x="1" y="39515"/>
                    <a:pt x="1" y="39576"/>
                    <a:pt x="1" y="39667"/>
                  </a:cubicBezTo>
                  <a:lnTo>
                    <a:pt x="31" y="39667"/>
                  </a:lnTo>
                  <a:cubicBezTo>
                    <a:pt x="244" y="41491"/>
                    <a:pt x="1794" y="42919"/>
                    <a:pt x="3709" y="42919"/>
                  </a:cubicBezTo>
                  <a:lnTo>
                    <a:pt x="5989" y="42919"/>
                  </a:lnTo>
                  <a:cubicBezTo>
                    <a:pt x="7873" y="42919"/>
                    <a:pt x="9424" y="41491"/>
                    <a:pt x="9667" y="39667"/>
                  </a:cubicBezTo>
                  <a:lnTo>
                    <a:pt x="9697" y="39667"/>
                  </a:lnTo>
                  <a:cubicBezTo>
                    <a:pt x="9697" y="39576"/>
                    <a:pt x="9697" y="39515"/>
                    <a:pt x="9667" y="39424"/>
                  </a:cubicBezTo>
                  <a:cubicBezTo>
                    <a:pt x="9697" y="39363"/>
                    <a:pt x="9697" y="39302"/>
                    <a:pt x="9697" y="39211"/>
                  </a:cubicBezTo>
                  <a:lnTo>
                    <a:pt x="9697" y="3709"/>
                  </a:lnTo>
                  <a:cubicBezTo>
                    <a:pt x="9697" y="3587"/>
                    <a:pt x="9697" y="3466"/>
                    <a:pt x="9667" y="3374"/>
                  </a:cubicBezTo>
                  <a:cubicBezTo>
                    <a:pt x="9667" y="3253"/>
                    <a:pt x="9697" y="3162"/>
                    <a:pt x="9697" y="3040"/>
                  </a:cubicBezTo>
                  <a:lnTo>
                    <a:pt x="9606" y="3040"/>
                  </a:lnTo>
                  <a:cubicBezTo>
                    <a:pt x="9302" y="1308"/>
                    <a:pt x="7813" y="1"/>
                    <a:pt x="5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3"/>
            <p:cNvSpPr/>
            <p:nvPr/>
          </p:nvSpPr>
          <p:spPr>
            <a:xfrm>
              <a:off x="3466350" y="2477200"/>
              <a:ext cx="256100" cy="1086675"/>
            </a:xfrm>
            <a:custGeom>
              <a:avLst/>
              <a:gdLst/>
              <a:ahLst/>
              <a:cxnLst/>
              <a:rect l="l" t="t" r="r" b="b"/>
              <a:pathLst>
                <a:path w="10244" h="43467" extrusionOk="0">
                  <a:moveTo>
                    <a:pt x="6262" y="548"/>
                  </a:moveTo>
                  <a:cubicBezTo>
                    <a:pt x="8146" y="548"/>
                    <a:pt x="9666" y="2098"/>
                    <a:pt x="9666" y="3982"/>
                  </a:cubicBezTo>
                  <a:lnTo>
                    <a:pt x="9666" y="39484"/>
                  </a:lnTo>
                  <a:cubicBezTo>
                    <a:pt x="9666" y="41369"/>
                    <a:pt x="8146" y="42919"/>
                    <a:pt x="6262" y="42919"/>
                  </a:cubicBezTo>
                  <a:lnTo>
                    <a:pt x="3982" y="42919"/>
                  </a:lnTo>
                  <a:cubicBezTo>
                    <a:pt x="2097" y="42919"/>
                    <a:pt x="547" y="41369"/>
                    <a:pt x="547" y="39484"/>
                  </a:cubicBezTo>
                  <a:lnTo>
                    <a:pt x="547" y="3982"/>
                  </a:lnTo>
                  <a:cubicBezTo>
                    <a:pt x="547" y="2098"/>
                    <a:pt x="2097" y="548"/>
                    <a:pt x="3982" y="548"/>
                  </a:cubicBezTo>
                  <a:close/>
                  <a:moveTo>
                    <a:pt x="3982" y="0"/>
                  </a:moveTo>
                  <a:cubicBezTo>
                    <a:pt x="1763" y="0"/>
                    <a:pt x="0" y="1763"/>
                    <a:pt x="0" y="3982"/>
                  </a:cubicBezTo>
                  <a:lnTo>
                    <a:pt x="0" y="39484"/>
                  </a:lnTo>
                  <a:cubicBezTo>
                    <a:pt x="0" y="41703"/>
                    <a:pt x="1763" y="43466"/>
                    <a:pt x="3982" y="43466"/>
                  </a:cubicBezTo>
                  <a:lnTo>
                    <a:pt x="6262" y="43466"/>
                  </a:lnTo>
                  <a:cubicBezTo>
                    <a:pt x="8450" y="43466"/>
                    <a:pt x="10243" y="41703"/>
                    <a:pt x="10243" y="39484"/>
                  </a:cubicBezTo>
                  <a:lnTo>
                    <a:pt x="10243" y="3982"/>
                  </a:ln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3"/>
            <p:cNvSpPr/>
            <p:nvPr/>
          </p:nvSpPr>
          <p:spPr>
            <a:xfrm>
              <a:off x="3466350" y="3376150"/>
              <a:ext cx="256100" cy="106400"/>
            </a:xfrm>
            <a:custGeom>
              <a:avLst/>
              <a:gdLst/>
              <a:ahLst/>
              <a:cxnLst/>
              <a:rect l="l" t="t" r="r" b="b"/>
              <a:pathLst>
                <a:path w="10244" h="4256" extrusionOk="0">
                  <a:moveTo>
                    <a:pt x="3982" y="0"/>
                  </a:moveTo>
                  <a:cubicBezTo>
                    <a:pt x="1793" y="0"/>
                    <a:pt x="0" y="1794"/>
                    <a:pt x="0" y="3982"/>
                  </a:cubicBezTo>
                  <a:cubicBezTo>
                    <a:pt x="0" y="4134"/>
                    <a:pt x="122" y="4256"/>
                    <a:pt x="274" y="4256"/>
                  </a:cubicBezTo>
                  <a:cubicBezTo>
                    <a:pt x="426" y="4256"/>
                    <a:pt x="547" y="4134"/>
                    <a:pt x="547" y="3982"/>
                  </a:cubicBezTo>
                  <a:cubicBezTo>
                    <a:pt x="547" y="2098"/>
                    <a:pt x="2097" y="548"/>
                    <a:pt x="3982" y="548"/>
                  </a:cubicBezTo>
                  <a:lnTo>
                    <a:pt x="6262" y="548"/>
                  </a:lnTo>
                  <a:cubicBezTo>
                    <a:pt x="8146" y="548"/>
                    <a:pt x="9696" y="2098"/>
                    <a:pt x="9696" y="3982"/>
                  </a:cubicBezTo>
                  <a:cubicBezTo>
                    <a:pt x="9696" y="4134"/>
                    <a:pt x="9818" y="4256"/>
                    <a:pt x="9970" y="4256"/>
                  </a:cubicBezTo>
                  <a:cubicBezTo>
                    <a:pt x="10122" y="4256"/>
                    <a:pt x="10243" y="4134"/>
                    <a:pt x="10243" y="3982"/>
                  </a:cubicBez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3"/>
            <p:cNvSpPr/>
            <p:nvPr/>
          </p:nvSpPr>
          <p:spPr>
            <a:xfrm>
              <a:off x="3466350" y="2553175"/>
              <a:ext cx="256100" cy="106425"/>
            </a:xfrm>
            <a:custGeom>
              <a:avLst/>
              <a:gdLst/>
              <a:ahLst/>
              <a:cxnLst/>
              <a:rect l="l" t="t" r="r" b="b"/>
              <a:pathLst>
                <a:path w="10244" h="4257" extrusionOk="0">
                  <a:moveTo>
                    <a:pt x="274" y="1"/>
                  </a:moveTo>
                  <a:cubicBezTo>
                    <a:pt x="122" y="1"/>
                    <a:pt x="0" y="123"/>
                    <a:pt x="0" y="275"/>
                  </a:cubicBezTo>
                  <a:cubicBezTo>
                    <a:pt x="0" y="2463"/>
                    <a:pt x="1763" y="4256"/>
                    <a:pt x="3982" y="4256"/>
                  </a:cubicBezTo>
                  <a:lnTo>
                    <a:pt x="6262" y="4256"/>
                  </a:lnTo>
                  <a:cubicBezTo>
                    <a:pt x="8450" y="4256"/>
                    <a:pt x="10243" y="2463"/>
                    <a:pt x="10243" y="275"/>
                  </a:cubicBezTo>
                  <a:cubicBezTo>
                    <a:pt x="10243" y="123"/>
                    <a:pt x="10122" y="1"/>
                    <a:pt x="9970" y="1"/>
                  </a:cubicBezTo>
                  <a:cubicBezTo>
                    <a:pt x="9818" y="1"/>
                    <a:pt x="9696" y="123"/>
                    <a:pt x="9696" y="275"/>
                  </a:cubicBezTo>
                  <a:cubicBezTo>
                    <a:pt x="9696" y="2159"/>
                    <a:pt x="8146" y="3709"/>
                    <a:pt x="6262" y="3709"/>
                  </a:cubicBezTo>
                  <a:lnTo>
                    <a:pt x="3982" y="3709"/>
                  </a:lnTo>
                  <a:cubicBezTo>
                    <a:pt x="2097" y="3709"/>
                    <a:pt x="547" y="2159"/>
                    <a:pt x="547" y="275"/>
                  </a:cubicBezTo>
                  <a:cubicBezTo>
                    <a:pt x="547" y="123"/>
                    <a:pt x="426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9" name="Google Shape;569;p13"/>
          <p:cNvSpPr/>
          <p:nvPr/>
        </p:nvSpPr>
        <p:spPr>
          <a:xfrm>
            <a:off x="900025" y="4968900"/>
            <a:ext cx="1346533" cy="182391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13"/>
          <p:cNvSpPr txBox="1">
            <a:spLocks noGrp="1"/>
          </p:cNvSpPr>
          <p:nvPr>
            <p:ph type="ctrTitle"/>
          </p:nvPr>
        </p:nvSpPr>
        <p:spPr>
          <a:xfrm>
            <a:off x="15916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2" name="Google Shape;542;p13"/>
          <p:cNvSpPr txBox="1">
            <a:spLocks noGrp="1"/>
          </p:cNvSpPr>
          <p:nvPr>
            <p:ph type="subTitle" idx="1"/>
          </p:nvPr>
        </p:nvSpPr>
        <p:spPr>
          <a:xfrm>
            <a:off x="1599633" y="351862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3" name="Google Shape;543;p13"/>
          <p:cNvSpPr txBox="1">
            <a:spLocks noGrp="1"/>
          </p:cNvSpPr>
          <p:nvPr>
            <p:ph type="title" idx="2" hasCustomPrompt="1"/>
          </p:nvPr>
        </p:nvSpPr>
        <p:spPr>
          <a:xfrm>
            <a:off x="756850" y="35285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4" name="Google Shape;544;p13"/>
          <p:cNvSpPr txBox="1">
            <a:spLocks noGrp="1"/>
          </p:cNvSpPr>
          <p:nvPr>
            <p:ph type="ctrTitle" idx="3"/>
          </p:nvPr>
        </p:nvSpPr>
        <p:spPr>
          <a:xfrm>
            <a:off x="15916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5" name="Google Shape;545;p13"/>
          <p:cNvSpPr txBox="1">
            <a:spLocks noGrp="1"/>
          </p:cNvSpPr>
          <p:nvPr>
            <p:ph type="subTitle" idx="4"/>
          </p:nvPr>
        </p:nvSpPr>
        <p:spPr>
          <a:xfrm>
            <a:off x="1599625" y="2135825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6" name="Google Shape;546;p13"/>
          <p:cNvSpPr txBox="1">
            <a:spLocks noGrp="1"/>
          </p:cNvSpPr>
          <p:nvPr>
            <p:ph type="title" idx="5" hasCustomPrompt="1"/>
          </p:nvPr>
        </p:nvSpPr>
        <p:spPr>
          <a:xfrm>
            <a:off x="756850" y="2146413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7" name="Google Shape;547;p13"/>
          <p:cNvSpPr txBox="1">
            <a:spLocks noGrp="1"/>
          </p:cNvSpPr>
          <p:nvPr>
            <p:ph type="ctrTitle" idx="6"/>
          </p:nvPr>
        </p:nvSpPr>
        <p:spPr>
          <a:xfrm>
            <a:off x="5672875" y="1805050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48" name="Google Shape;548;p13"/>
          <p:cNvSpPr txBox="1">
            <a:spLocks noGrp="1"/>
          </p:cNvSpPr>
          <p:nvPr>
            <p:ph type="subTitle" idx="7"/>
          </p:nvPr>
        </p:nvSpPr>
        <p:spPr>
          <a:xfrm>
            <a:off x="5672875" y="2135819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9" name="Google Shape;549;p13"/>
          <p:cNvSpPr txBox="1">
            <a:spLocks noGrp="1"/>
          </p:cNvSpPr>
          <p:nvPr>
            <p:ph type="title" idx="8" hasCustomPrompt="1"/>
          </p:nvPr>
        </p:nvSpPr>
        <p:spPr>
          <a:xfrm>
            <a:off x="4838050" y="2157238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0" name="Google Shape;550;p13"/>
          <p:cNvSpPr txBox="1">
            <a:spLocks noGrp="1"/>
          </p:cNvSpPr>
          <p:nvPr>
            <p:ph type="ctrTitle" idx="9"/>
          </p:nvPr>
        </p:nvSpPr>
        <p:spPr>
          <a:xfrm>
            <a:off x="5672875" y="3187175"/>
            <a:ext cx="30108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51" name="Google Shape;551;p13"/>
          <p:cNvSpPr txBox="1">
            <a:spLocks noGrp="1"/>
          </p:cNvSpPr>
          <p:nvPr>
            <p:ph type="subTitle" idx="13"/>
          </p:nvPr>
        </p:nvSpPr>
        <p:spPr>
          <a:xfrm>
            <a:off x="5672875" y="3518623"/>
            <a:ext cx="29346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52" name="Google Shape;552;p13"/>
          <p:cNvSpPr txBox="1">
            <a:spLocks noGrp="1"/>
          </p:cNvSpPr>
          <p:nvPr>
            <p:ph type="title" idx="14" hasCustomPrompt="1"/>
          </p:nvPr>
        </p:nvSpPr>
        <p:spPr>
          <a:xfrm>
            <a:off x="4793875" y="3518625"/>
            <a:ext cx="939900" cy="4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3" name="Google Shape;553;p13"/>
          <p:cNvSpPr txBox="1">
            <a:spLocks noGrp="1"/>
          </p:cNvSpPr>
          <p:nvPr>
            <p:ph type="title" idx="15"/>
          </p:nvPr>
        </p:nvSpPr>
        <p:spPr>
          <a:xfrm>
            <a:off x="604150" y="521625"/>
            <a:ext cx="69555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554" name="Google Shape;554;p13"/>
          <p:cNvSpPr/>
          <p:nvPr/>
        </p:nvSpPr>
        <p:spPr>
          <a:xfrm>
            <a:off x="8607475" y="63000"/>
            <a:ext cx="784975" cy="517525"/>
          </a:xfrm>
          <a:custGeom>
            <a:avLst/>
            <a:gdLst/>
            <a:ahLst/>
            <a:cxnLst/>
            <a:rect l="l" t="t" r="r" b="b"/>
            <a:pathLst>
              <a:path w="31399" h="20701" extrusionOk="0">
                <a:moveTo>
                  <a:pt x="0" y="1"/>
                </a:moveTo>
                <a:lnTo>
                  <a:pt x="0" y="20700"/>
                </a:lnTo>
                <a:lnTo>
                  <a:pt x="31399" y="20700"/>
                </a:lnTo>
                <a:lnTo>
                  <a:pt x="31399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5" name="Google Shape;555;p13"/>
          <p:cNvGrpSpPr/>
          <p:nvPr/>
        </p:nvGrpSpPr>
        <p:grpSpPr>
          <a:xfrm>
            <a:off x="7008850" y="4636725"/>
            <a:ext cx="1674825" cy="392325"/>
            <a:chOff x="2173775" y="1420000"/>
            <a:chExt cx="1674825" cy="392325"/>
          </a:xfrm>
        </p:grpSpPr>
        <p:sp>
          <p:nvSpPr>
            <p:cNvPr id="556" name="Google Shape;556;p13"/>
            <p:cNvSpPr/>
            <p:nvPr/>
          </p:nvSpPr>
          <p:spPr>
            <a:xfrm>
              <a:off x="2176800" y="1524300"/>
              <a:ext cx="1666475" cy="288025"/>
            </a:xfrm>
            <a:custGeom>
              <a:avLst/>
              <a:gdLst/>
              <a:ahLst/>
              <a:cxnLst/>
              <a:rect l="l" t="t" r="r" b="b"/>
              <a:pathLst>
                <a:path w="66659" h="11521" extrusionOk="0">
                  <a:moveTo>
                    <a:pt x="51309" y="0"/>
                  </a:moveTo>
                  <a:cubicBezTo>
                    <a:pt x="50708" y="0"/>
                    <a:pt x="50108" y="213"/>
                    <a:pt x="49637" y="639"/>
                  </a:cubicBezTo>
                  <a:lnTo>
                    <a:pt x="44500" y="5198"/>
                  </a:lnTo>
                  <a:cubicBezTo>
                    <a:pt x="44394" y="5304"/>
                    <a:pt x="44257" y="5357"/>
                    <a:pt x="44120" y="5357"/>
                  </a:cubicBezTo>
                  <a:cubicBezTo>
                    <a:pt x="43983" y="5357"/>
                    <a:pt x="43846" y="5304"/>
                    <a:pt x="43740" y="5198"/>
                  </a:cubicBezTo>
                  <a:lnTo>
                    <a:pt x="38603" y="669"/>
                  </a:lnTo>
                  <a:cubicBezTo>
                    <a:pt x="38117" y="243"/>
                    <a:pt x="37509" y="31"/>
                    <a:pt x="36905" y="31"/>
                  </a:cubicBezTo>
                  <a:cubicBezTo>
                    <a:pt x="36301" y="31"/>
                    <a:pt x="35700" y="243"/>
                    <a:pt x="35229" y="669"/>
                  </a:cubicBezTo>
                  <a:lnTo>
                    <a:pt x="30092" y="5228"/>
                  </a:lnTo>
                  <a:cubicBezTo>
                    <a:pt x="29986" y="5335"/>
                    <a:pt x="29849" y="5388"/>
                    <a:pt x="29712" y="5388"/>
                  </a:cubicBezTo>
                  <a:cubicBezTo>
                    <a:pt x="29576" y="5388"/>
                    <a:pt x="29439" y="5335"/>
                    <a:pt x="29332" y="5228"/>
                  </a:cubicBezTo>
                  <a:lnTo>
                    <a:pt x="24196" y="699"/>
                  </a:lnTo>
                  <a:cubicBezTo>
                    <a:pt x="23709" y="274"/>
                    <a:pt x="23109" y="61"/>
                    <a:pt x="22509" y="61"/>
                  </a:cubicBezTo>
                  <a:cubicBezTo>
                    <a:pt x="21908" y="61"/>
                    <a:pt x="21308" y="274"/>
                    <a:pt x="20822" y="699"/>
                  </a:cubicBezTo>
                  <a:lnTo>
                    <a:pt x="15715" y="5259"/>
                  </a:lnTo>
                  <a:cubicBezTo>
                    <a:pt x="15594" y="5350"/>
                    <a:pt x="15449" y="5395"/>
                    <a:pt x="15309" y="5395"/>
                  </a:cubicBezTo>
                  <a:cubicBezTo>
                    <a:pt x="15168" y="5395"/>
                    <a:pt x="15031" y="5350"/>
                    <a:pt x="14925" y="5259"/>
                  </a:cubicBezTo>
                  <a:lnTo>
                    <a:pt x="9788" y="699"/>
                  </a:lnTo>
                  <a:cubicBezTo>
                    <a:pt x="9325" y="281"/>
                    <a:pt x="8738" y="76"/>
                    <a:pt x="8148" y="76"/>
                  </a:cubicBezTo>
                  <a:cubicBezTo>
                    <a:pt x="7537" y="76"/>
                    <a:pt x="6924" y="297"/>
                    <a:pt x="6445" y="730"/>
                  </a:cubicBezTo>
                  <a:lnTo>
                    <a:pt x="1125" y="5441"/>
                  </a:lnTo>
                  <a:cubicBezTo>
                    <a:pt x="92" y="6353"/>
                    <a:pt x="1" y="7964"/>
                    <a:pt x="913" y="8997"/>
                  </a:cubicBezTo>
                  <a:cubicBezTo>
                    <a:pt x="1419" y="9570"/>
                    <a:pt x="2120" y="9860"/>
                    <a:pt x="2819" y="9860"/>
                  </a:cubicBezTo>
                  <a:cubicBezTo>
                    <a:pt x="3421" y="9860"/>
                    <a:pt x="4022" y="9646"/>
                    <a:pt x="4499" y="9210"/>
                  </a:cubicBezTo>
                  <a:lnTo>
                    <a:pt x="7721" y="6353"/>
                  </a:lnTo>
                  <a:cubicBezTo>
                    <a:pt x="7843" y="6247"/>
                    <a:pt x="7987" y="6193"/>
                    <a:pt x="8128" y="6193"/>
                  </a:cubicBezTo>
                  <a:cubicBezTo>
                    <a:pt x="8268" y="6193"/>
                    <a:pt x="8405" y="6247"/>
                    <a:pt x="8511" y="6353"/>
                  </a:cubicBezTo>
                  <a:lnTo>
                    <a:pt x="13648" y="10882"/>
                  </a:lnTo>
                  <a:cubicBezTo>
                    <a:pt x="14135" y="11307"/>
                    <a:pt x="14735" y="11520"/>
                    <a:pt x="15335" y="11520"/>
                  </a:cubicBezTo>
                  <a:cubicBezTo>
                    <a:pt x="15936" y="11520"/>
                    <a:pt x="16536" y="11307"/>
                    <a:pt x="17022" y="10882"/>
                  </a:cubicBezTo>
                  <a:lnTo>
                    <a:pt x="22129" y="6323"/>
                  </a:lnTo>
                  <a:cubicBezTo>
                    <a:pt x="22250" y="6231"/>
                    <a:pt x="22395" y="6186"/>
                    <a:pt x="22535" y="6186"/>
                  </a:cubicBezTo>
                  <a:cubicBezTo>
                    <a:pt x="22676" y="6186"/>
                    <a:pt x="22813" y="6231"/>
                    <a:pt x="22919" y="6323"/>
                  </a:cubicBezTo>
                  <a:lnTo>
                    <a:pt x="28056" y="10851"/>
                  </a:lnTo>
                  <a:cubicBezTo>
                    <a:pt x="28527" y="11277"/>
                    <a:pt x="29127" y="11490"/>
                    <a:pt x="29731" y="11490"/>
                  </a:cubicBezTo>
                  <a:cubicBezTo>
                    <a:pt x="30336" y="11490"/>
                    <a:pt x="30943" y="11277"/>
                    <a:pt x="31430" y="10851"/>
                  </a:cubicBezTo>
                  <a:lnTo>
                    <a:pt x="36536" y="6292"/>
                  </a:lnTo>
                  <a:cubicBezTo>
                    <a:pt x="36643" y="6201"/>
                    <a:pt x="36779" y="6155"/>
                    <a:pt x="36920" y="6155"/>
                  </a:cubicBezTo>
                  <a:cubicBezTo>
                    <a:pt x="37061" y="6155"/>
                    <a:pt x="37205" y="6201"/>
                    <a:pt x="37327" y="6292"/>
                  </a:cubicBezTo>
                  <a:lnTo>
                    <a:pt x="42463" y="10851"/>
                  </a:lnTo>
                  <a:cubicBezTo>
                    <a:pt x="42935" y="11277"/>
                    <a:pt x="43535" y="11490"/>
                    <a:pt x="44135" y="11490"/>
                  </a:cubicBezTo>
                  <a:cubicBezTo>
                    <a:pt x="44736" y="11490"/>
                    <a:pt x="45336" y="11277"/>
                    <a:pt x="45807" y="10851"/>
                  </a:cubicBezTo>
                  <a:lnTo>
                    <a:pt x="50944" y="6292"/>
                  </a:lnTo>
                  <a:cubicBezTo>
                    <a:pt x="51050" y="6186"/>
                    <a:pt x="51187" y="6133"/>
                    <a:pt x="51324" y="6133"/>
                  </a:cubicBezTo>
                  <a:cubicBezTo>
                    <a:pt x="51461" y="6133"/>
                    <a:pt x="51597" y="6186"/>
                    <a:pt x="51704" y="6292"/>
                  </a:cubicBezTo>
                  <a:lnTo>
                    <a:pt x="56841" y="10821"/>
                  </a:lnTo>
                  <a:cubicBezTo>
                    <a:pt x="57327" y="11247"/>
                    <a:pt x="57935" y="11459"/>
                    <a:pt x="58539" y="11459"/>
                  </a:cubicBezTo>
                  <a:cubicBezTo>
                    <a:pt x="59143" y="11459"/>
                    <a:pt x="59743" y="11247"/>
                    <a:pt x="60215" y="10821"/>
                  </a:cubicBezTo>
                  <a:lnTo>
                    <a:pt x="65503" y="6110"/>
                  </a:lnTo>
                  <a:cubicBezTo>
                    <a:pt x="66567" y="5167"/>
                    <a:pt x="66658" y="3587"/>
                    <a:pt x="65716" y="2523"/>
                  </a:cubicBezTo>
                  <a:cubicBezTo>
                    <a:pt x="65225" y="1966"/>
                    <a:pt x="64530" y="1683"/>
                    <a:pt x="63827" y="1683"/>
                  </a:cubicBezTo>
                  <a:cubicBezTo>
                    <a:pt x="63227" y="1683"/>
                    <a:pt x="62620" y="1890"/>
                    <a:pt x="62129" y="2310"/>
                  </a:cubicBezTo>
                  <a:lnTo>
                    <a:pt x="58908" y="5198"/>
                  </a:lnTo>
                  <a:cubicBezTo>
                    <a:pt x="58801" y="5289"/>
                    <a:pt x="58664" y="5335"/>
                    <a:pt x="58524" y="5335"/>
                  </a:cubicBezTo>
                  <a:cubicBezTo>
                    <a:pt x="58383" y="5335"/>
                    <a:pt x="58239" y="5289"/>
                    <a:pt x="58117" y="5198"/>
                  </a:cubicBezTo>
                  <a:lnTo>
                    <a:pt x="52980" y="639"/>
                  </a:lnTo>
                  <a:cubicBezTo>
                    <a:pt x="52509" y="213"/>
                    <a:pt x="51909" y="0"/>
                    <a:pt x="513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3"/>
            <p:cNvSpPr/>
            <p:nvPr/>
          </p:nvSpPr>
          <p:spPr>
            <a:xfrm>
              <a:off x="2173775" y="1420000"/>
              <a:ext cx="1674825" cy="301900"/>
            </a:xfrm>
            <a:custGeom>
              <a:avLst/>
              <a:gdLst/>
              <a:ahLst/>
              <a:cxnLst/>
              <a:rect l="l" t="t" r="r" b="b"/>
              <a:pathLst>
                <a:path w="66993" h="12076" extrusionOk="0">
                  <a:moveTo>
                    <a:pt x="51642" y="563"/>
                  </a:moveTo>
                  <a:cubicBezTo>
                    <a:pt x="52174" y="563"/>
                    <a:pt x="52706" y="753"/>
                    <a:pt x="53132" y="1133"/>
                  </a:cubicBezTo>
                  <a:lnTo>
                    <a:pt x="58269" y="5662"/>
                  </a:lnTo>
                  <a:cubicBezTo>
                    <a:pt x="58436" y="5814"/>
                    <a:pt x="58641" y="5890"/>
                    <a:pt x="58846" y="5890"/>
                  </a:cubicBezTo>
                  <a:cubicBezTo>
                    <a:pt x="59051" y="5890"/>
                    <a:pt x="59256" y="5814"/>
                    <a:pt x="59424" y="5662"/>
                  </a:cubicBezTo>
                  <a:lnTo>
                    <a:pt x="62646" y="2804"/>
                  </a:lnTo>
                  <a:cubicBezTo>
                    <a:pt x="63073" y="2434"/>
                    <a:pt x="63607" y="2224"/>
                    <a:pt x="64172" y="2224"/>
                  </a:cubicBezTo>
                  <a:cubicBezTo>
                    <a:pt x="64210" y="2224"/>
                    <a:pt x="64249" y="2225"/>
                    <a:pt x="64287" y="2227"/>
                  </a:cubicBezTo>
                  <a:cubicBezTo>
                    <a:pt x="64864" y="2257"/>
                    <a:pt x="65442" y="2531"/>
                    <a:pt x="65837" y="2987"/>
                  </a:cubicBezTo>
                  <a:cubicBezTo>
                    <a:pt x="66658" y="3899"/>
                    <a:pt x="66567" y="5327"/>
                    <a:pt x="65655" y="6178"/>
                  </a:cubicBezTo>
                  <a:lnTo>
                    <a:pt x="60336" y="10859"/>
                  </a:lnTo>
                  <a:cubicBezTo>
                    <a:pt x="59906" y="11243"/>
                    <a:pt x="59367" y="11433"/>
                    <a:pt x="58830" y="11433"/>
                  </a:cubicBezTo>
                  <a:cubicBezTo>
                    <a:pt x="58303" y="11433"/>
                    <a:pt x="57778" y="11251"/>
                    <a:pt x="57357" y="10890"/>
                  </a:cubicBezTo>
                  <a:lnTo>
                    <a:pt x="52220" y="6330"/>
                  </a:lnTo>
                  <a:cubicBezTo>
                    <a:pt x="52053" y="6178"/>
                    <a:pt x="51848" y="6102"/>
                    <a:pt x="51642" y="6102"/>
                  </a:cubicBezTo>
                  <a:cubicBezTo>
                    <a:pt x="51437" y="6102"/>
                    <a:pt x="51232" y="6178"/>
                    <a:pt x="51065" y="6330"/>
                  </a:cubicBezTo>
                  <a:lnTo>
                    <a:pt x="45958" y="10890"/>
                  </a:lnTo>
                  <a:cubicBezTo>
                    <a:pt x="45518" y="11270"/>
                    <a:pt x="44978" y="11460"/>
                    <a:pt x="44442" y="11460"/>
                  </a:cubicBezTo>
                  <a:cubicBezTo>
                    <a:pt x="43907" y="11460"/>
                    <a:pt x="43375" y="11270"/>
                    <a:pt x="42949" y="10890"/>
                  </a:cubicBezTo>
                  <a:lnTo>
                    <a:pt x="37812" y="6361"/>
                  </a:lnTo>
                  <a:cubicBezTo>
                    <a:pt x="37645" y="6209"/>
                    <a:pt x="37440" y="6133"/>
                    <a:pt x="37235" y="6133"/>
                  </a:cubicBezTo>
                  <a:cubicBezTo>
                    <a:pt x="37030" y="6133"/>
                    <a:pt x="36824" y="6209"/>
                    <a:pt x="36657" y="6361"/>
                  </a:cubicBezTo>
                  <a:lnTo>
                    <a:pt x="31551" y="10920"/>
                  </a:lnTo>
                  <a:cubicBezTo>
                    <a:pt x="31125" y="11300"/>
                    <a:pt x="30586" y="11490"/>
                    <a:pt x="30046" y="11490"/>
                  </a:cubicBezTo>
                  <a:cubicBezTo>
                    <a:pt x="29507" y="11490"/>
                    <a:pt x="28967" y="11300"/>
                    <a:pt x="28542" y="10920"/>
                  </a:cubicBezTo>
                  <a:lnTo>
                    <a:pt x="23405" y="6391"/>
                  </a:lnTo>
                  <a:cubicBezTo>
                    <a:pt x="23253" y="6239"/>
                    <a:pt x="23048" y="6163"/>
                    <a:pt x="22842" y="6163"/>
                  </a:cubicBezTo>
                  <a:cubicBezTo>
                    <a:pt x="22637" y="6163"/>
                    <a:pt x="22432" y="6239"/>
                    <a:pt x="22280" y="6391"/>
                  </a:cubicBezTo>
                  <a:lnTo>
                    <a:pt x="17143" y="10920"/>
                  </a:lnTo>
                  <a:cubicBezTo>
                    <a:pt x="16718" y="11300"/>
                    <a:pt x="16186" y="11490"/>
                    <a:pt x="15654" y="11490"/>
                  </a:cubicBezTo>
                  <a:cubicBezTo>
                    <a:pt x="15122" y="11490"/>
                    <a:pt x="14590" y="11300"/>
                    <a:pt x="14164" y="10920"/>
                  </a:cubicBezTo>
                  <a:lnTo>
                    <a:pt x="9028" y="6391"/>
                  </a:lnTo>
                  <a:cubicBezTo>
                    <a:pt x="8845" y="6270"/>
                    <a:pt x="8663" y="6178"/>
                    <a:pt x="8450" y="6178"/>
                  </a:cubicBezTo>
                  <a:cubicBezTo>
                    <a:pt x="8237" y="6178"/>
                    <a:pt x="8025" y="6270"/>
                    <a:pt x="7873" y="6391"/>
                  </a:cubicBezTo>
                  <a:lnTo>
                    <a:pt x="4651" y="9279"/>
                  </a:lnTo>
                  <a:cubicBezTo>
                    <a:pt x="4227" y="9646"/>
                    <a:pt x="3699" y="9829"/>
                    <a:pt x="3139" y="9829"/>
                  </a:cubicBezTo>
                  <a:cubicBezTo>
                    <a:pt x="3096" y="9829"/>
                    <a:pt x="3053" y="9828"/>
                    <a:pt x="3009" y="9826"/>
                  </a:cubicBezTo>
                  <a:cubicBezTo>
                    <a:pt x="2401" y="9795"/>
                    <a:pt x="1854" y="9522"/>
                    <a:pt x="1459" y="9096"/>
                  </a:cubicBezTo>
                  <a:cubicBezTo>
                    <a:pt x="638" y="8154"/>
                    <a:pt x="699" y="6725"/>
                    <a:pt x="1641" y="5905"/>
                  </a:cubicBezTo>
                  <a:lnTo>
                    <a:pt x="6930" y="1193"/>
                  </a:lnTo>
                  <a:cubicBezTo>
                    <a:pt x="7356" y="814"/>
                    <a:pt x="7895" y="624"/>
                    <a:pt x="8435" y="624"/>
                  </a:cubicBezTo>
                  <a:cubicBezTo>
                    <a:pt x="8974" y="624"/>
                    <a:pt x="9514" y="814"/>
                    <a:pt x="9939" y="1193"/>
                  </a:cubicBezTo>
                  <a:lnTo>
                    <a:pt x="15076" y="5722"/>
                  </a:lnTo>
                  <a:cubicBezTo>
                    <a:pt x="15228" y="5874"/>
                    <a:pt x="15433" y="5950"/>
                    <a:pt x="15642" y="5950"/>
                  </a:cubicBezTo>
                  <a:cubicBezTo>
                    <a:pt x="15851" y="5950"/>
                    <a:pt x="16064" y="5874"/>
                    <a:pt x="16231" y="5722"/>
                  </a:cubicBezTo>
                  <a:lnTo>
                    <a:pt x="21338" y="1163"/>
                  </a:lnTo>
                  <a:cubicBezTo>
                    <a:pt x="21763" y="783"/>
                    <a:pt x="22295" y="593"/>
                    <a:pt x="22831" y="593"/>
                  </a:cubicBezTo>
                  <a:cubicBezTo>
                    <a:pt x="23367" y="593"/>
                    <a:pt x="23906" y="783"/>
                    <a:pt x="24347" y="1163"/>
                  </a:cubicBezTo>
                  <a:lnTo>
                    <a:pt x="29453" y="5692"/>
                  </a:lnTo>
                  <a:cubicBezTo>
                    <a:pt x="29621" y="5844"/>
                    <a:pt x="29833" y="5920"/>
                    <a:pt x="30042" y="5920"/>
                  </a:cubicBezTo>
                  <a:cubicBezTo>
                    <a:pt x="30251" y="5920"/>
                    <a:pt x="30457" y="5844"/>
                    <a:pt x="30609" y="5692"/>
                  </a:cubicBezTo>
                  <a:lnTo>
                    <a:pt x="35745" y="1163"/>
                  </a:lnTo>
                  <a:cubicBezTo>
                    <a:pt x="36179" y="776"/>
                    <a:pt x="36724" y="578"/>
                    <a:pt x="37267" y="578"/>
                  </a:cubicBezTo>
                  <a:cubicBezTo>
                    <a:pt x="37788" y="578"/>
                    <a:pt x="38307" y="760"/>
                    <a:pt x="38724" y="1133"/>
                  </a:cubicBezTo>
                  <a:lnTo>
                    <a:pt x="43861" y="5692"/>
                  </a:lnTo>
                  <a:cubicBezTo>
                    <a:pt x="44028" y="5829"/>
                    <a:pt x="44233" y="5897"/>
                    <a:pt x="44439" y="5897"/>
                  </a:cubicBezTo>
                  <a:cubicBezTo>
                    <a:pt x="44644" y="5897"/>
                    <a:pt x="44849" y="5829"/>
                    <a:pt x="45016" y="5692"/>
                  </a:cubicBezTo>
                  <a:lnTo>
                    <a:pt x="50153" y="1133"/>
                  </a:lnTo>
                  <a:cubicBezTo>
                    <a:pt x="50579" y="753"/>
                    <a:pt x="51110" y="563"/>
                    <a:pt x="51642" y="563"/>
                  </a:cubicBezTo>
                  <a:close/>
                  <a:moveTo>
                    <a:pt x="51627" y="0"/>
                  </a:moveTo>
                  <a:cubicBezTo>
                    <a:pt x="50958" y="0"/>
                    <a:pt x="50290" y="236"/>
                    <a:pt x="49758" y="707"/>
                  </a:cubicBezTo>
                  <a:lnTo>
                    <a:pt x="44651" y="5266"/>
                  </a:lnTo>
                  <a:cubicBezTo>
                    <a:pt x="44591" y="5312"/>
                    <a:pt x="44515" y="5335"/>
                    <a:pt x="44439" y="5335"/>
                  </a:cubicBezTo>
                  <a:cubicBezTo>
                    <a:pt x="44363" y="5335"/>
                    <a:pt x="44287" y="5312"/>
                    <a:pt x="44226" y="5266"/>
                  </a:cubicBezTo>
                  <a:lnTo>
                    <a:pt x="39089" y="738"/>
                  </a:lnTo>
                  <a:cubicBezTo>
                    <a:pt x="38561" y="255"/>
                    <a:pt x="37899" y="19"/>
                    <a:pt x="37236" y="19"/>
                  </a:cubicBezTo>
                  <a:cubicBezTo>
                    <a:pt x="36562" y="19"/>
                    <a:pt x="35886" y="263"/>
                    <a:pt x="35350" y="738"/>
                  </a:cubicBezTo>
                  <a:lnTo>
                    <a:pt x="30244" y="5297"/>
                  </a:lnTo>
                  <a:cubicBezTo>
                    <a:pt x="30183" y="5342"/>
                    <a:pt x="30107" y="5365"/>
                    <a:pt x="30035" y="5365"/>
                  </a:cubicBezTo>
                  <a:cubicBezTo>
                    <a:pt x="29963" y="5365"/>
                    <a:pt x="29894" y="5342"/>
                    <a:pt x="29849" y="5297"/>
                  </a:cubicBezTo>
                  <a:lnTo>
                    <a:pt x="24712" y="738"/>
                  </a:lnTo>
                  <a:cubicBezTo>
                    <a:pt x="24180" y="266"/>
                    <a:pt x="23511" y="31"/>
                    <a:pt x="22842" y="31"/>
                  </a:cubicBezTo>
                  <a:cubicBezTo>
                    <a:pt x="22174" y="31"/>
                    <a:pt x="21505" y="266"/>
                    <a:pt x="20973" y="738"/>
                  </a:cubicBezTo>
                  <a:lnTo>
                    <a:pt x="15836" y="5297"/>
                  </a:lnTo>
                  <a:cubicBezTo>
                    <a:pt x="15775" y="5358"/>
                    <a:pt x="15707" y="5388"/>
                    <a:pt x="15639" y="5388"/>
                  </a:cubicBezTo>
                  <a:cubicBezTo>
                    <a:pt x="15570" y="5388"/>
                    <a:pt x="15502" y="5358"/>
                    <a:pt x="15441" y="5297"/>
                  </a:cubicBezTo>
                  <a:lnTo>
                    <a:pt x="10304" y="768"/>
                  </a:lnTo>
                  <a:cubicBezTo>
                    <a:pt x="9772" y="297"/>
                    <a:pt x="9104" y="61"/>
                    <a:pt x="8435" y="61"/>
                  </a:cubicBezTo>
                  <a:cubicBezTo>
                    <a:pt x="7766" y="61"/>
                    <a:pt x="7097" y="297"/>
                    <a:pt x="6566" y="768"/>
                  </a:cubicBezTo>
                  <a:lnTo>
                    <a:pt x="1277" y="5479"/>
                  </a:lnTo>
                  <a:cubicBezTo>
                    <a:pt x="122" y="6513"/>
                    <a:pt x="0" y="8306"/>
                    <a:pt x="1034" y="9461"/>
                  </a:cubicBezTo>
                  <a:cubicBezTo>
                    <a:pt x="1550" y="10008"/>
                    <a:pt x="2219" y="10343"/>
                    <a:pt x="2979" y="10403"/>
                  </a:cubicBezTo>
                  <a:cubicBezTo>
                    <a:pt x="3021" y="10405"/>
                    <a:pt x="3063" y="10406"/>
                    <a:pt x="3106" y="10406"/>
                  </a:cubicBezTo>
                  <a:cubicBezTo>
                    <a:pt x="3819" y="10406"/>
                    <a:pt x="4499" y="10163"/>
                    <a:pt x="5015" y="9704"/>
                  </a:cubicBezTo>
                  <a:lnTo>
                    <a:pt x="8237" y="6817"/>
                  </a:lnTo>
                  <a:cubicBezTo>
                    <a:pt x="8298" y="6771"/>
                    <a:pt x="8374" y="6748"/>
                    <a:pt x="8450" y="6748"/>
                  </a:cubicBezTo>
                  <a:cubicBezTo>
                    <a:pt x="8526" y="6748"/>
                    <a:pt x="8602" y="6771"/>
                    <a:pt x="8663" y="6817"/>
                  </a:cubicBezTo>
                  <a:lnTo>
                    <a:pt x="13769" y="11376"/>
                  </a:lnTo>
                  <a:cubicBezTo>
                    <a:pt x="14316" y="11832"/>
                    <a:pt x="14985" y="12075"/>
                    <a:pt x="15654" y="12075"/>
                  </a:cubicBezTo>
                  <a:cubicBezTo>
                    <a:pt x="16323" y="12075"/>
                    <a:pt x="16991" y="11832"/>
                    <a:pt x="17508" y="11346"/>
                  </a:cubicBezTo>
                  <a:lnTo>
                    <a:pt x="22645" y="6786"/>
                  </a:lnTo>
                  <a:cubicBezTo>
                    <a:pt x="22706" y="6741"/>
                    <a:pt x="22774" y="6718"/>
                    <a:pt x="22842" y="6718"/>
                  </a:cubicBezTo>
                  <a:cubicBezTo>
                    <a:pt x="22911" y="6718"/>
                    <a:pt x="22979" y="6741"/>
                    <a:pt x="23040" y="6786"/>
                  </a:cubicBezTo>
                  <a:lnTo>
                    <a:pt x="28177" y="11346"/>
                  </a:lnTo>
                  <a:cubicBezTo>
                    <a:pt x="28709" y="11817"/>
                    <a:pt x="29378" y="12052"/>
                    <a:pt x="30046" y="12052"/>
                  </a:cubicBezTo>
                  <a:cubicBezTo>
                    <a:pt x="30715" y="12052"/>
                    <a:pt x="31384" y="11817"/>
                    <a:pt x="31916" y="11346"/>
                  </a:cubicBezTo>
                  <a:lnTo>
                    <a:pt x="37052" y="6786"/>
                  </a:lnTo>
                  <a:cubicBezTo>
                    <a:pt x="37113" y="6725"/>
                    <a:pt x="37182" y="6695"/>
                    <a:pt x="37250" y="6695"/>
                  </a:cubicBezTo>
                  <a:cubicBezTo>
                    <a:pt x="37318" y="6695"/>
                    <a:pt x="37387" y="6725"/>
                    <a:pt x="37448" y="6786"/>
                  </a:cubicBezTo>
                  <a:lnTo>
                    <a:pt x="42584" y="11315"/>
                  </a:lnTo>
                  <a:cubicBezTo>
                    <a:pt x="43116" y="11786"/>
                    <a:pt x="43785" y="12022"/>
                    <a:pt x="44454" y="12022"/>
                  </a:cubicBezTo>
                  <a:cubicBezTo>
                    <a:pt x="45122" y="12022"/>
                    <a:pt x="45791" y="11786"/>
                    <a:pt x="46323" y="11315"/>
                  </a:cubicBezTo>
                  <a:lnTo>
                    <a:pt x="51430" y="6756"/>
                  </a:lnTo>
                  <a:cubicBezTo>
                    <a:pt x="51490" y="6710"/>
                    <a:pt x="51566" y="6687"/>
                    <a:pt x="51642" y="6687"/>
                  </a:cubicBezTo>
                  <a:cubicBezTo>
                    <a:pt x="51718" y="6687"/>
                    <a:pt x="51794" y="6710"/>
                    <a:pt x="51855" y="6756"/>
                  </a:cubicBezTo>
                  <a:lnTo>
                    <a:pt x="56992" y="11285"/>
                  </a:lnTo>
                  <a:cubicBezTo>
                    <a:pt x="57520" y="11767"/>
                    <a:pt x="58182" y="12003"/>
                    <a:pt x="58845" y="12003"/>
                  </a:cubicBezTo>
                  <a:cubicBezTo>
                    <a:pt x="59519" y="12003"/>
                    <a:pt x="60195" y="11760"/>
                    <a:pt x="60731" y="11285"/>
                  </a:cubicBezTo>
                  <a:lnTo>
                    <a:pt x="66020" y="6573"/>
                  </a:lnTo>
                  <a:cubicBezTo>
                    <a:pt x="66567" y="6087"/>
                    <a:pt x="66901" y="5388"/>
                    <a:pt x="66962" y="4659"/>
                  </a:cubicBezTo>
                  <a:cubicBezTo>
                    <a:pt x="66992" y="3899"/>
                    <a:pt x="66749" y="3169"/>
                    <a:pt x="66263" y="2622"/>
                  </a:cubicBezTo>
                  <a:cubicBezTo>
                    <a:pt x="65746" y="2045"/>
                    <a:pt x="65077" y="1710"/>
                    <a:pt x="64317" y="1680"/>
                  </a:cubicBezTo>
                  <a:cubicBezTo>
                    <a:pt x="64241" y="1674"/>
                    <a:pt x="64165" y="1671"/>
                    <a:pt x="64089" y="1671"/>
                  </a:cubicBezTo>
                  <a:cubicBezTo>
                    <a:pt x="63413" y="1671"/>
                    <a:pt x="62773" y="1914"/>
                    <a:pt x="62281" y="2379"/>
                  </a:cubicBezTo>
                  <a:lnTo>
                    <a:pt x="59059" y="5236"/>
                  </a:lnTo>
                  <a:cubicBezTo>
                    <a:pt x="58998" y="5297"/>
                    <a:pt x="58922" y="5327"/>
                    <a:pt x="58846" y="5327"/>
                  </a:cubicBezTo>
                  <a:cubicBezTo>
                    <a:pt x="58770" y="5327"/>
                    <a:pt x="58694" y="5297"/>
                    <a:pt x="58633" y="5236"/>
                  </a:cubicBezTo>
                  <a:lnTo>
                    <a:pt x="53496" y="707"/>
                  </a:lnTo>
                  <a:cubicBezTo>
                    <a:pt x="52965" y="236"/>
                    <a:pt x="52296" y="0"/>
                    <a:pt x="516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" name="Google Shape;558;p13"/>
          <p:cNvGrpSpPr/>
          <p:nvPr/>
        </p:nvGrpSpPr>
        <p:grpSpPr>
          <a:xfrm>
            <a:off x="118900" y="4367050"/>
            <a:ext cx="696850" cy="555500"/>
            <a:chOff x="6610025" y="3412625"/>
            <a:chExt cx="696850" cy="555500"/>
          </a:xfrm>
        </p:grpSpPr>
        <p:sp>
          <p:nvSpPr>
            <p:cNvPr id="559" name="Google Shape;559;p13"/>
            <p:cNvSpPr/>
            <p:nvPr/>
          </p:nvSpPr>
          <p:spPr>
            <a:xfrm>
              <a:off x="6617625" y="3438450"/>
              <a:ext cx="455950" cy="522850"/>
            </a:xfrm>
            <a:custGeom>
              <a:avLst/>
              <a:gdLst/>
              <a:ahLst/>
              <a:cxnLst/>
              <a:rect l="l" t="t" r="r" b="b"/>
              <a:pathLst>
                <a:path w="18238" h="20914" extrusionOk="0">
                  <a:moveTo>
                    <a:pt x="8967" y="1"/>
                  </a:moveTo>
                  <a:lnTo>
                    <a:pt x="0" y="10518"/>
                  </a:lnTo>
                  <a:lnTo>
                    <a:pt x="9848" y="20913"/>
                  </a:lnTo>
                  <a:lnTo>
                    <a:pt x="18238" y="10214"/>
                  </a:lnTo>
                  <a:lnTo>
                    <a:pt x="89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3"/>
            <p:cNvSpPr/>
            <p:nvPr/>
          </p:nvSpPr>
          <p:spPr>
            <a:xfrm>
              <a:off x="6610025" y="3412625"/>
              <a:ext cx="696850" cy="555500"/>
            </a:xfrm>
            <a:custGeom>
              <a:avLst/>
              <a:gdLst/>
              <a:ahLst/>
              <a:cxnLst/>
              <a:rect l="l" t="t" r="r" b="b"/>
              <a:pathLst>
                <a:path w="27874" h="22220" extrusionOk="0">
                  <a:moveTo>
                    <a:pt x="17630" y="578"/>
                  </a:moveTo>
                  <a:lnTo>
                    <a:pt x="27204" y="10700"/>
                  </a:lnTo>
                  <a:lnTo>
                    <a:pt x="18450" y="20913"/>
                  </a:lnTo>
                  <a:lnTo>
                    <a:pt x="10244" y="21642"/>
                  </a:lnTo>
                  <a:lnTo>
                    <a:pt x="669" y="11551"/>
                  </a:lnTo>
                  <a:lnTo>
                    <a:pt x="9423" y="1338"/>
                  </a:lnTo>
                  <a:lnTo>
                    <a:pt x="17630" y="578"/>
                  </a:lnTo>
                  <a:close/>
                  <a:moveTo>
                    <a:pt x="17721" y="0"/>
                  </a:moveTo>
                  <a:lnTo>
                    <a:pt x="9240" y="760"/>
                  </a:lnTo>
                  <a:cubicBezTo>
                    <a:pt x="9180" y="791"/>
                    <a:pt x="9119" y="821"/>
                    <a:pt x="9058" y="882"/>
                  </a:cubicBezTo>
                  <a:lnTo>
                    <a:pt x="91" y="11368"/>
                  </a:lnTo>
                  <a:cubicBezTo>
                    <a:pt x="0" y="11490"/>
                    <a:pt x="0" y="11642"/>
                    <a:pt x="91" y="11733"/>
                  </a:cubicBezTo>
                  <a:lnTo>
                    <a:pt x="9940" y="22128"/>
                  </a:lnTo>
                  <a:cubicBezTo>
                    <a:pt x="10000" y="22189"/>
                    <a:pt x="10061" y="22220"/>
                    <a:pt x="10152" y="22220"/>
                  </a:cubicBezTo>
                  <a:lnTo>
                    <a:pt x="18633" y="21460"/>
                  </a:lnTo>
                  <a:cubicBezTo>
                    <a:pt x="18694" y="21460"/>
                    <a:pt x="18754" y="21429"/>
                    <a:pt x="18815" y="21369"/>
                  </a:cubicBezTo>
                  <a:lnTo>
                    <a:pt x="27782" y="10852"/>
                  </a:lnTo>
                  <a:cubicBezTo>
                    <a:pt x="27873" y="10760"/>
                    <a:pt x="27873" y="10578"/>
                    <a:pt x="27782" y="10487"/>
                  </a:cubicBezTo>
                  <a:lnTo>
                    <a:pt x="17934" y="92"/>
                  </a:lnTo>
                  <a:cubicBezTo>
                    <a:pt x="17873" y="31"/>
                    <a:pt x="17782" y="0"/>
                    <a:pt x="177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1" name="Google Shape;561;p13"/>
          <p:cNvGrpSpPr/>
          <p:nvPr/>
        </p:nvGrpSpPr>
        <p:grpSpPr>
          <a:xfrm>
            <a:off x="8448825" y="239775"/>
            <a:ext cx="449875" cy="434850"/>
            <a:chOff x="3240650" y="4150300"/>
            <a:chExt cx="449875" cy="434850"/>
          </a:xfrm>
        </p:grpSpPr>
        <p:sp>
          <p:nvSpPr>
            <p:cNvPr id="562" name="Google Shape;562;p13"/>
            <p:cNvSpPr/>
            <p:nvPr/>
          </p:nvSpPr>
          <p:spPr>
            <a:xfrm>
              <a:off x="3290800" y="4199875"/>
              <a:ext cx="399725" cy="385275"/>
            </a:xfrm>
            <a:custGeom>
              <a:avLst/>
              <a:gdLst/>
              <a:ahLst/>
              <a:cxnLst/>
              <a:rect l="l" t="t" r="r" b="b"/>
              <a:pathLst>
                <a:path w="15989" h="15411" extrusionOk="0">
                  <a:moveTo>
                    <a:pt x="8329" y="1"/>
                  </a:moveTo>
                  <a:cubicBezTo>
                    <a:pt x="10639" y="2311"/>
                    <a:pt x="10639" y="6019"/>
                    <a:pt x="8329" y="8329"/>
                  </a:cubicBezTo>
                  <a:cubicBezTo>
                    <a:pt x="7174" y="9469"/>
                    <a:pt x="5670" y="10038"/>
                    <a:pt x="4165" y="10038"/>
                  </a:cubicBezTo>
                  <a:cubicBezTo>
                    <a:pt x="2660" y="10038"/>
                    <a:pt x="1156" y="9469"/>
                    <a:pt x="1" y="8329"/>
                  </a:cubicBezTo>
                  <a:lnTo>
                    <a:pt x="1" y="8329"/>
                  </a:lnTo>
                  <a:lnTo>
                    <a:pt x="5350" y="13678"/>
                  </a:lnTo>
                  <a:cubicBezTo>
                    <a:pt x="6505" y="14833"/>
                    <a:pt x="8010" y="15411"/>
                    <a:pt x="9515" y="15411"/>
                  </a:cubicBezTo>
                  <a:cubicBezTo>
                    <a:pt x="11019" y="15411"/>
                    <a:pt x="12524" y="14833"/>
                    <a:pt x="13679" y="13678"/>
                  </a:cubicBezTo>
                  <a:cubicBezTo>
                    <a:pt x="15989" y="11368"/>
                    <a:pt x="15989" y="7660"/>
                    <a:pt x="13679" y="5350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3"/>
            <p:cNvSpPr/>
            <p:nvPr/>
          </p:nvSpPr>
          <p:spPr>
            <a:xfrm>
              <a:off x="3240650" y="4150300"/>
              <a:ext cx="308550" cy="307950"/>
            </a:xfrm>
            <a:custGeom>
              <a:avLst/>
              <a:gdLst/>
              <a:ahLst/>
              <a:cxnLst/>
              <a:rect l="l" t="t" r="r" b="b"/>
              <a:pathLst>
                <a:path w="12342" h="12318" extrusionOk="0">
                  <a:moveTo>
                    <a:pt x="6171" y="555"/>
                  </a:moveTo>
                  <a:cubicBezTo>
                    <a:pt x="7600" y="555"/>
                    <a:pt x="9028" y="1102"/>
                    <a:pt x="10122" y="2196"/>
                  </a:cubicBezTo>
                  <a:cubicBezTo>
                    <a:pt x="12311" y="4385"/>
                    <a:pt x="12311" y="7910"/>
                    <a:pt x="10122" y="10099"/>
                  </a:cubicBezTo>
                  <a:cubicBezTo>
                    <a:pt x="9028" y="11193"/>
                    <a:pt x="7600" y="11740"/>
                    <a:pt x="6171" y="11740"/>
                  </a:cubicBezTo>
                  <a:cubicBezTo>
                    <a:pt x="4742" y="11740"/>
                    <a:pt x="3314" y="11193"/>
                    <a:pt x="2220" y="10099"/>
                  </a:cubicBezTo>
                  <a:cubicBezTo>
                    <a:pt x="31" y="7910"/>
                    <a:pt x="31" y="4385"/>
                    <a:pt x="2220" y="2196"/>
                  </a:cubicBezTo>
                  <a:cubicBezTo>
                    <a:pt x="3314" y="1102"/>
                    <a:pt x="4742" y="555"/>
                    <a:pt x="6171" y="555"/>
                  </a:cubicBezTo>
                  <a:close/>
                  <a:moveTo>
                    <a:pt x="6175" y="0"/>
                  </a:moveTo>
                  <a:cubicBezTo>
                    <a:pt x="4598" y="0"/>
                    <a:pt x="3025" y="600"/>
                    <a:pt x="1824" y="1801"/>
                  </a:cubicBezTo>
                  <a:cubicBezTo>
                    <a:pt x="639" y="2956"/>
                    <a:pt x="1" y="4506"/>
                    <a:pt x="1" y="6148"/>
                  </a:cubicBezTo>
                  <a:cubicBezTo>
                    <a:pt x="1" y="7789"/>
                    <a:pt x="639" y="9339"/>
                    <a:pt x="1824" y="10525"/>
                  </a:cubicBezTo>
                  <a:cubicBezTo>
                    <a:pt x="3010" y="11710"/>
                    <a:pt x="4590" y="12318"/>
                    <a:pt x="6171" y="12318"/>
                  </a:cubicBezTo>
                  <a:cubicBezTo>
                    <a:pt x="7752" y="12318"/>
                    <a:pt x="9332" y="11710"/>
                    <a:pt x="10548" y="10525"/>
                  </a:cubicBezTo>
                  <a:cubicBezTo>
                    <a:pt x="11703" y="9339"/>
                    <a:pt x="12341" y="7789"/>
                    <a:pt x="12341" y="6148"/>
                  </a:cubicBezTo>
                  <a:cubicBezTo>
                    <a:pt x="12341" y="4506"/>
                    <a:pt x="11703" y="2956"/>
                    <a:pt x="10548" y="1801"/>
                  </a:cubicBezTo>
                  <a:cubicBezTo>
                    <a:pt x="9332" y="600"/>
                    <a:pt x="7752" y="0"/>
                    <a:pt x="6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4" name="Google Shape;564;p13"/>
          <p:cNvGrpSpPr/>
          <p:nvPr/>
        </p:nvGrpSpPr>
        <p:grpSpPr>
          <a:xfrm rot="5400000">
            <a:off x="663475" y="-259588"/>
            <a:ext cx="280488" cy="939908"/>
            <a:chOff x="3466350" y="2417925"/>
            <a:chExt cx="341975" cy="1145950"/>
          </a:xfrm>
        </p:grpSpPr>
        <p:sp>
          <p:nvSpPr>
            <p:cNvPr id="565" name="Google Shape;565;p13"/>
            <p:cNvSpPr/>
            <p:nvPr/>
          </p:nvSpPr>
          <p:spPr>
            <a:xfrm>
              <a:off x="3565875" y="2417925"/>
              <a:ext cx="242450" cy="1073000"/>
            </a:xfrm>
            <a:custGeom>
              <a:avLst/>
              <a:gdLst/>
              <a:ahLst/>
              <a:cxnLst/>
              <a:rect l="l" t="t" r="r" b="b"/>
              <a:pathLst>
                <a:path w="9698" h="42920" extrusionOk="0">
                  <a:moveTo>
                    <a:pt x="3679" y="1"/>
                  </a:moveTo>
                  <a:cubicBezTo>
                    <a:pt x="1886" y="1"/>
                    <a:pt x="366" y="1308"/>
                    <a:pt x="62" y="3040"/>
                  </a:cubicBezTo>
                  <a:lnTo>
                    <a:pt x="1" y="3040"/>
                  </a:lnTo>
                  <a:cubicBezTo>
                    <a:pt x="1" y="3162"/>
                    <a:pt x="1" y="3253"/>
                    <a:pt x="1" y="3374"/>
                  </a:cubicBezTo>
                  <a:cubicBezTo>
                    <a:pt x="1" y="3466"/>
                    <a:pt x="1" y="3587"/>
                    <a:pt x="1" y="3709"/>
                  </a:cubicBezTo>
                  <a:lnTo>
                    <a:pt x="1" y="39211"/>
                  </a:lnTo>
                  <a:cubicBezTo>
                    <a:pt x="1" y="39302"/>
                    <a:pt x="1" y="39363"/>
                    <a:pt x="1" y="39424"/>
                  </a:cubicBezTo>
                  <a:cubicBezTo>
                    <a:pt x="1" y="39515"/>
                    <a:pt x="1" y="39576"/>
                    <a:pt x="1" y="39667"/>
                  </a:cubicBezTo>
                  <a:lnTo>
                    <a:pt x="31" y="39667"/>
                  </a:lnTo>
                  <a:cubicBezTo>
                    <a:pt x="244" y="41491"/>
                    <a:pt x="1794" y="42919"/>
                    <a:pt x="3709" y="42919"/>
                  </a:cubicBezTo>
                  <a:lnTo>
                    <a:pt x="5989" y="42919"/>
                  </a:lnTo>
                  <a:cubicBezTo>
                    <a:pt x="7873" y="42919"/>
                    <a:pt x="9424" y="41491"/>
                    <a:pt x="9667" y="39667"/>
                  </a:cubicBezTo>
                  <a:lnTo>
                    <a:pt x="9697" y="39667"/>
                  </a:lnTo>
                  <a:cubicBezTo>
                    <a:pt x="9697" y="39576"/>
                    <a:pt x="9697" y="39515"/>
                    <a:pt x="9667" y="39424"/>
                  </a:cubicBezTo>
                  <a:cubicBezTo>
                    <a:pt x="9697" y="39363"/>
                    <a:pt x="9697" y="39302"/>
                    <a:pt x="9697" y="39211"/>
                  </a:cubicBezTo>
                  <a:lnTo>
                    <a:pt x="9697" y="3709"/>
                  </a:lnTo>
                  <a:cubicBezTo>
                    <a:pt x="9697" y="3587"/>
                    <a:pt x="9697" y="3466"/>
                    <a:pt x="9667" y="3374"/>
                  </a:cubicBezTo>
                  <a:cubicBezTo>
                    <a:pt x="9667" y="3253"/>
                    <a:pt x="9697" y="3162"/>
                    <a:pt x="9697" y="3040"/>
                  </a:cubicBezTo>
                  <a:lnTo>
                    <a:pt x="9606" y="3040"/>
                  </a:lnTo>
                  <a:cubicBezTo>
                    <a:pt x="9302" y="1308"/>
                    <a:pt x="7813" y="1"/>
                    <a:pt x="5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3"/>
            <p:cNvSpPr/>
            <p:nvPr/>
          </p:nvSpPr>
          <p:spPr>
            <a:xfrm>
              <a:off x="3466350" y="2477200"/>
              <a:ext cx="256100" cy="1086675"/>
            </a:xfrm>
            <a:custGeom>
              <a:avLst/>
              <a:gdLst/>
              <a:ahLst/>
              <a:cxnLst/>
              <a:rect l="l" t="t" r="r" b="b"/>
              <a:pathLst>
                <a:path w="10244" h="43467" extrusionOk="0">
                  <a:moveTo>
                    <a:pt x="6262" y="548"/>
                  </a:moveTo>
                  <a:cubicBezTo>
                    <a:pt x="8146" y="548"/>
                    <a:pt x="9666" y="2098"/>
                    <a:pt x="9666" y="3982"/>
                  </a:cubicBezTo>
                  <a:lnTo>
                    <a:pt x="9666" y="39484"/>
                  </a:lnTo>
                  <a:cubicBezTo>
                    <a:pt x="9666" y="41369"/>
                    <a:pt x="8146" y="42919"/>
                    <a:pt x="6262" y="42919"/>
                  </a:cubicBezTo>
                  <a:lnTo>
                    <a:pt x="3982" y="42919"/>
                  </a:lnTo>
                  <a:cubicBezTo>
                    <a:pt x="2097" y="42919"/>
                    <a:pt x="547" y="41369"/>
                    <a:pt x="547" y="39484"/>
                  </a:cubicBezTo>
                  <a:lnTo>
                    <a:pt x="547" y="3982"/>
                  </a:lnTo>
                  <a:cubicBezTo>
                    <a:pt x="547" y="2098"/>
                    <a:pt x="2097" y="548"/>
                    <a:pt x="3982" y="548"/>
                  </a:cubicBezTo>
                  <a:close/>
                  <a:moveTo>
                    <a:pt x="3982" y="0"/>
                  </a:moveTo>
                  <a:cubicBezTo>
                    <a:pt x="1763" y="0"/>
                    <a:pt x="0" y="1763"/>
                    <a:pt x="0" y="3982"/>
                  </a:cubicBezTo>
                  <a:lnTo>
                    <a:pt x="0" y="39484"/>
                  </a:lnTo>
                  <a:cubicBezTo>
                    <a:pt x="0" y="41703"/>
                    <a:pt x="1763" y="43466"/>
                    <a:pt x="3982" y="43466"/>
                  </a:cubicBezTo>
                  <a:lnTo>
                    <a:pt x="6262" y="43466"/>
                  </a:lnTo>
                  <a:cubicBezTo>
                    <a:pt x="8450" y="43466"/>
                    <a:pt x="10243" y="41703"/>
                    <a:pt x="10243" y="39484"/>
                  </a:cubicBezTo>
                  <a:lnTo>
                    <a:pt x="10243" y="3982"/>
                  </a:ln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3"/>
            <p:cNvSpPr/>
            <p:nvPr/>
          </p:nvSpPr>
          <p:spPr>
            <a:xfrm>
              <a:off x="3466350" y="3376150"/>
              <a:ext cx="256100" cy="106400"/>
            </a:xfrm>
            <a:custGeom>
              <a:avLst/>
              <a:gdLst/>
              <a:ahLst/>
              <a:cxnLst/>
              <a:rect l="l" t="t" r="r" b="b"/>
              <a:pathLst>
                <a:path w="10244" h="4256" extrusionOk="0">
                  <a:moveTo>
                    <a:pt x="3982" y="0"/>
                  </a:moveTo>
                  <a:cubicBezTo>
                    <a:pt x="1793" y="0"/>
                    <a:pt x="0" y="1794"/>
                    <a:pt x="0" y="3982"/>
                  </a:cubicBezTo>
                  <a:cubicBezTo>
                    <a:pt x="0" y="4134"/>
                    <a:pt x="122" y="4256"/>
                    <a:pt x="274" y="4256"/>
                  </a:cubicBezTo>
                  <a:cubicBezTo>
                    <a:pt x="426" y="4256"/>
                    <a:pt x="547" y="4134"/>
                    <a:pt x="547" y="3982"/>
                  </a:cubicBezTo>
                  <a:cubicBezTo>
                    <a:pt x="547" y="2098"/>
                    <a:pt x="2097" y="548"/>
                    <a:pt x="3982" y="548"/>
                  </a:cubicBezTo>
                  <a:lnTo>
                    <a:pt x="6262" y="548"/>
                  </a:lnTo>
                  <a:cubicBezTo>
                    <a:pt x="8146" y="548"/>
                    <a:pt x="9696" y="2098"/>
                    <a:pt x="9696" y="3982"/>
                  </a:cubicBezTo>
                  <a:cubicBezTo>
                    <a:pt x="9696" y="4134"/>
                    <a:pt x="9818" y="4256"/>
                    <a:pt x="9970" y="4256"/>
                  </a:cubicBezTo>
                  <a:cubicBezTo>
                    <a:pt x="10122" y="4256"/>
                    <a:pt x="10243" y="4134"/>
                    <a:pt x="10243" y="3982"/>
                  </a:cubicBezTo>
                  <a:cubicBezTo>
                    <a:pt x="10243" y="1763"/>
                    <a:pt x="8450" y="0"/>
                    <a:pt x="6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3"/>
            <p:cNvSpPr/>
            <p:nvPr/>
          </p:nvSpPr>
          <p:spPr>
            <a:xfrm>
              <a:off x="3466350" y="2553175"/>
              <a:ext cx="256100" cy="106425"/>
            </a:xfrm>
            <a:custGeom>
              <a:avLst/>
              <a:gdLst/>
              <a:ahLst/>
              <a:cxnLst/>
              <a:rect l="l" t="t" r="r" b="b"/>
              <a:pathLst>
                <a:path w="10244" h="4257" extrusionOk="0">
                  <a:moveTo>
                    <a:pt x="274" y="1"/>
                  </a:moveTo>
                  <a:cubicBezTo>
                    <a:pt x="122" y="1"/>
                    <a:pt x="0" y="123"/>
                    <a:pt x="0" y="275"/>
                  </a:cubicBezTo>
                  <a:cubicBezTo>
                    <a:pt x="0" y="2463"/>
                    <a:pt x="1763" y="4256"/>
                    <a:pt x="3982" y="4256"/>
                  </a:cubicBezTo>
                  <a:lnTo>
                    <a:pt x="6262" y="4256"/>
                  </a:lnTo>
                  <a:cubicBezTo>
                    <a:pt x="8450" y="4256"/>
                    <a:pt x="10243" y="2463"/>
                    <a:pt x="10243" y="275"/>
                  </a:cubicBezTo>
                  <a:cubicBezTo>
                    <a:pt x="10243" y="123"/>
                    <a:pt x="10122" y="1"/>
                    <a:pt x="9970" y="1"/>
                  </a:cubicBezTo>
                  <a:cubicBezTo>
                    <a:pt x="9818" y="1"/>
                    <a:pt x="9696" y="123"/>
                    <a:pt x="9696" y="275"/>
                  </a:cubicBezTo>
                  <a:cubicBezTo>
                    <a:pt x="9696" y="2159"/>
                    <a:pt x="8146" y="3709"/>
                    <a:pt x="6262" y="3709"/>
                  </a:cubicBezTo>
                  <a:lnTo>
                    <a:pt x="3982" y="3709"/>
                  </a:lnTo>
                  <a:cubicBezTo>
                    <a:pt x="2097" y="3709"/>
                    <a:pt x="547" y="2159"/>
                    <a:pt x="547" y="275"/>
                  </a:cubicBezTo>
                  <a:cubicBezTo>
                    <a:pt x="547" y="123"/>
                    <a:pt x="426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9" name="Google Shape;569;p13"/>
          <p:cNvSpPr/>
          <p:nvPr/>
        </p:nvSpPr>
        <p:spPr>
          <a:xfrm>
            <a:off x="900025" y="4968900"/>
            <a:ext cx="1346533" cy="182391"/>
          </a:xfrm>
          <a:custGeom>
            <a:avLst/>
            <a:gdLst/>
            <a:ahLst/>
            <a:cxnLst/>
            <a:rect l="l" t="t" r="r" b="b"/>
            <a:pathLst>
              <a:path w="26932" h="3648" extrusionOk="0">
                <a:moveTo>
                  <a:pt x="10457" y="0"/>
                </a:moveTo>
                <a:lnTo>
                  <a:pt x="6900" y="3587"/>
                </a:lnTo>
                <a:lnTo>
                  <a:pt x="3435" y="122"/>
                </a:lnTo>
                <a:lnTo>
                  <a:pt x="1" y="3587"/>
                </a:lnTo>
                <a:lnTo>
                  <a:pt x="26931" y="3648"/>
                </a:lnTo>
                <a:lnTo>
                  <a:pt x="23557" y="244"/>
                </a:lnTo>
                <a:lnTo>
                  <a:pt x="20396" y="3405"/>
                </a:lnTo>
                <a:lnTo>
                  <a:pt x="17174" y="183"/>
                </a:lnTo>
                <a:lnTo>
                  <a:pt x="13922" y="3465"/>
                </a:lnTo>
                <a:lnTo>
                  <a:pt x="1045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058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80250" y="528000"/>
            <a:ext cx="6983400" cy="9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66325" y="2615525"/>
            <a:ext cx="6897300" cy="20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83" r:id="rId5"/>
    <p:sldLayoutId id="2147483655" r:id="rId6"/>
    <p:sldLayoutId id="2147483658" r:id="rId7"/>
    <p:sldLayoutId id="2147483659" r:id="rId8"/>
    <p:sldLayoutId id="2147483682" r:id="rId9"/>
    <p:sldLayoutId id="2147483681" r:id="rId10"/>
    <p:sldLayoutId id="2147483662" r:id="rId11"/>
    <p:sldLayoutId id="2147483665" r:id="rId12"/>
    <p:sldLayoutId id="2147483666" r:id="rId13"/>
    <p:sldLayoutId id="2147483673" r:id="rId14"/>
    <p:sldLayoutId id="2147483674" r:id="rId15"/>
    <p:sldLayoutId id="2147483675" r:id="rId16"/>
    <p:sldLayoutId id="2147483680" r:id="rId17"/>
    <p:sldLayoutId id="2147483684" r:id="rId18"/>
    <p:sldLayoutId id="2147483685" r:id="rId19"/>
    <p:sldLayoutId id="2147483686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jp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image" Target="../media/image42.emf"/><Relationship Id="rId18" Type="http://schemas.openxmlformats.org/officeDocument/2006/relationships/image" Target="../media/image46.png"/><Relationship Id="rId3" Type="http://schemas.openxmlformats.org/officeDocument/2006/relationships/audio" Target="../media/audio1.wav"/><Relationship Id="rId21" Type="http://schemas.openxmlformats.org/officeDocument/2006/relationships/image" Target="../media/image48.gif"/><Relationship Id="rId7" Type="http://schemas.openxmlformats.org/officeDocument/2006/relationships/image" Target="../media/image37.emf"/><Relationship Id="rId12" Type="http://schemas.openxmlformats.org/officeDocument/2006/relationships/slide" Target="slide6.xml"/><Relationship Id="rId17" Type="http://schemas.openxmlformats.org/officeDocument/2006/relationships/slide" Target="slide20.xm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5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emf"/><Relationship Id="rId11" Type="http://schemas.openxmlformats.org/officeDocument/2006/relationships/image" Target="../media/image41.emf"/><Relationship Id="rId5" Type="http://schemas.openxmlformats.org/officeDocument/2006/relationships/image" Target="../media/image35.png"/><Relationship Id="rId15" Type="http://schemas.openxmlformats.org/officeDocument/2006/relationships/slide" Target="slide19.xml"/><Relationship Id="rId10" Type="http://schemas.openxmlformats.org/officeDocument/2006/relationships/image" Target="../media/image40.emf"/><Relationship Id="rId19" Type="http://schemas.openxmlformats.org/officeDocument/2006/relationships/slide" Target="slide21.xml"/><Relationship Id="rId4" Type="http://schemas.openxmlformats.org/officeDocument/2006/relationships/audio" Target="../media/audio2.wav"/><Relationship Id="rId9" Type="http://schemas.openxmlformats.org/officeDocument/2006/relationships/image" Target="../media/image39.emf"/><Relationship Id="rId14" Type="http://schemas.openxmlformats.org/officeDocument/2006/relationships/image" Target="../media/image4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../media/audio4.wav"/><Relationship Id="rId7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11" Type="http://schemas.openxmlformats.org/officeDocument/2006/relationships/image" Target="../media/image52.gif"/><Relationship Id="rId5" Type="http://schemas.openxmlformats.org/officeDocument/2006/relationships/image" Target="../media/image42.emf"/><Relationship Id="rId10" Type="http://schemas.openxmlformats.org/officeDocument/2006/relationships/image" Target="../media/image51.png"/><Relationship Id="rId4" Type="http://schemas.openxmlformats.org/officeDocument/2006/relationships/image" Target="../media/image35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4.wav"/><Relationship Id="rId7" Type="http://schemas.openxmlformats.org/officeDocument/2006/relationships/image" Target="../media/image5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slide" Target="slide18.xml"/><Relationship Id="rId4" Type="http://schemas.openxmlformats.org/officeDocument/2006/relationships/image" Target="../media/image35.png"/><Relationship Id="rId9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4.wav"/><Relationship Id="rId7" Type="http://schemas.openxmlformats.org/officeDocument/2006/relationships/image" Target="../media/image5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slide" Target="slide18.xml"/><Relationship Id="rId4" Type="http://schemas.openxmlformats.org/officeDocument/2006/relationships/image" Target="../media/image35.png"/><Relationship Id="rId9" Type="http://schemas.openxmlformats.org/officeDocument/2006/relationships/image" Target="../media/image52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tags" Target="../tags/tag4.xml"/><Relationship Id="rId7" Type="http://schemas.openxmlformats.org/officeDocument/2006/relationships/image" Target="../media/image54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3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66.png"/><Relationship Id="rId18" Type="http://schemas.openxmlformats.org/officeDocument/2006/relationships/image" Target="../media/image7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sv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9.svg"/><Relationship Id="rId20" Type="http://schemas.openxmlformats.org/officeDocument/2006/relationships/image" Target="../media/image73.sv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9.sv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svg"/><Relationship Id="rId19" Type="http://schemas.openxmlformats.org/officeDocument/2006/relationships/image" Target="../media/image72.png"/><Relationship Id="rId4" Type="http://schemas.openxmlformats.org/officeDocument/2006/relationships/image" Target="../media/image57.svg"/><Relationship Id="rId9" Type="http://schemas.openxmlformats.org/officeDocument/2006/relationships/image" Target="../media/image62.png"/><Relationship Id="rId14" Type="http://schemas.openxmlformats.org/officeDocument/2006/relationships/image" Target="../media/image6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图示&#10;&#10;描述已自动生成">
            <a:extLst>
              <a:ext uri="{FF2B5EF4-FFF2-40B4-BE49-F238E27FC236}">
                <a16:creationId xmlns:a16="http://schemas.microsoft.com/office/drawing/2014/main" id="{9E2ACB86-FC05-48E6-AA73-D71E1CD4E0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63"/>
          <a:stretch>
            <a:fillRect/>
          </a:stretch>
        </p:blipFill>
        <p:spPr>
          <a:xfrm>
            <a:off x="0" y="0"/>
            <a:ext cx="9144000" cy="5143500"/>
          </a:xfrm>
          <a:custGeom>
            <a:avLst/>
            <a:gdLst>
              <a:gd name="connsiteX0" fmla="*/ 0 w 12099012"/>
              <a:gd name="connsiteY0" fmla="*/ 0 h 6858000"/>
              <a:gd name="connsiteX1" fmla="*/ 12099012 w 12099012"/>
              <a:gd name="connsiteY1" fmla="*/ 0 h 6858000"/>
              <a:gd name="connsiteX2" fmla="*/ 12099012 w 12099012"/>
              <a:gd name="connsiteY2" fmla="*/ 6858000 h 6858000"/>
              <a:gd name="connsiteX3" fmla="*/ 0 w 120990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9012" h="6858000">
                <a:moveTo>
                  <a:pt x="0" y="0"/>
                </a:moveTo>
                <a:lnTo>
                  <a:pt x="12099012" y="0"/>
                </a:lnTo>
                <a:lnTo>
                  <a:pt x="120990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 descr="图片包含 圆圈&#10;&#10;描述已自动生成">
            <a:extLst>
              <a:ext uri="{FF2B5EF4-FFF2-40B4-BE49-F238E27FC236}">
                <a16:creationId xmlns:a16="http://schemas.microsoft.com/office/drawing/2014/main" id="{65DC2425-7BCA-41D0-9380-DC6B0176E24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237" r="8220"/>
          <a:stretch/>
        </p:blipFill>
        <p:spPr>
          <a:xfrm>
            <a:off x="504156" y="104614"/>
            <a:ext cx="8525544" cy="4934273"/>
          </a:xfrm>
          <a:prstGeom prst="rect">
            <a:avLst/>
          </a:prstGeom>
        </p:spPr>
      </p:pic>
      <p:pic>
        <p:nvPicPr>
          <p:cNvPr id="23" name="图片 22" descr="卡通人物&#10;&#10;低可信度描述已自动生成">
            <a:extLst>
              <a:ext uri="{FF2B5EF4-FFF2-40B4-BE49-F238E27FC236}">
                <a16:creationId xmlns:a16="http://schemas.microsoft.com/office/drawing/2014/main" id="{75D57CDB-9CBE-4D1D-B391-2D489B8E7BE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161" t="55019" r="23983"/>
          <a:stretch/>
        </p:blipFill>
        <p:spPr>
          <a:xfrm>
            <a:off x="3777712" y="3538767"/>
            <a:ext cx="3452248" cy="1686098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>
            <a:extLst>
              <a:ext uri="{FF2B5EF4-FFF2-40B4-BE49-F238E27FC236}">
                <a16:creationId xmlns:a16="http://schemas.microsoft.com/office/drawing/2014/main" id="{02EA27E8-321C-492A-B41C-ED411C70EFE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900" b="52550" l="31150" r="65550">
                        <a14:backgroundMark x1="50800" y1="52600" x2="51950" y2="41850"/>
                        <a14:backgroundMark x1="40800" y1="51550" x2="51250" y2="50500"/>
                        <a14:backgroundMark x1="53100" y1="49950" x2="57550" y2="49450"/>
                        <a14:backgroundMark x1="51950" y1="41300" x2="59850" y2="43150"/>
                        <a14:backgroundMark x1="46600" y1="40000" x2="51750" y2="48900"/>
                        <a14:backgroundMark x1="46850" y1="37650" x2="52450" y2="39750"/>
                        <a14:backgroundMark x1="48950" y1="45500" x2="50800" y2="51000"/>
                        <a14:backgroundMark x1="53350" y1="45500" x2="56850" y2="42350"/>
                        <a14:backgroundMark x1="53100" y1="51250" x2="58950" y2="48400"/>
                        <a14:backgroundMark x1="52450" y1="51550" x2="54500" y2="51550"/>
                        <a14:backgroundMark x1="38500" y1="50750" x2="39900" y2="50500"/>
                        <a14:backgroundMark x1="39650" y1="48900" x2="41950" y2="50750"/>
                        <a14:backgroundMark x1="45900" y1="48400" x2="47800" y2="42100"/>
                      </a14:backgroundRemoval>
                    </a14:imgEffect>
                  </a14:imgLayer>
                </a14:imgProps>
              </a:ext>
            </a:extLst>
          </a:blip>
          <a:srcRect l="23391" t="13496" r="33637" b="41920"/>
          <a:stretch/>
        </p:blipFill>
        <p:spPr>
          <a:xfrm>
            <a:off x="471743" y="627556"/>
            <a:ext cx="2114550" cy="194419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DD14B93-27E3-4384-9D96-DA7A47DBB54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803" t="29933" r="12655"/>
          <a:stretch/>
        </p:blipFill>
        <p:spPr>
          <a:xfrm>
            <a:off x="694162" y="3066951"/>
            <a:ext cx="2049723" cy="1828576"/>
          </a:xfrm>
          <a:prstGeom prst="rect">
            <a:avLst/>
          </a:prstGeom>
        </p:spPr>
      </p:pic>
      <p:pic>
        <p:nvPicPr>
          <p:cNvPr id="8" name="Nhac-nen-powerpoint-vui-nhon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7287.18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53102" y="876822"/>
            <a:ext cx="365522" cy="3655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87326" y="1137244"/>
            <a:ext cx="6369348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21">
            <a:extLst>
              <a:ext uri="{FF2B5EF4-FFF2-40B4-BE49-F238E27FC236}">
                <a16:creationId xmlns:a16="http://schemas.microsoft.com/office/drawing/2014/main" id="{9901EA26-A716-4574-AC0B-0194872F5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3278" y="1676610"/>
            <a:ext cx="2127250" cy="69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429</a:t>
            </a:r>
            <a:r>
              <a:rPr lang="en-US" altLang="vi-VN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44" name="Group 14">
            <a:extLst>
              <a:ext uri="{FF2B5EF4-FFF2-40B4-BE49-F238E27FC236}">
                <a16:creationId xmlns:a16="http://schemas.microsoft.com/office/drawing/2014/main" id="{17E27257-8FA4-4071-B478-2D54443DAE3D}"/>
              </a:ext>
            </a:extLst>
          </p:cNvPr>
          <p:cNvGrpSpPr>
            <a:grpSpLocks/>
          </p:cNvGrpSpPr>
          <p:nvPr/>
        </p:nvGrpSpPr>
        <p:grpSpPr bwMode="auto">
          <a:xfrm>
            <a:off x="1909103" y="442111"/>
            <a:ext cx="2557463" cy="1278561"/>
            <a:chOff x="6785216" y="2938817"/>
            <a:chExt cx="1520824" cy="643644"/>
          </a:xfrm>
        </p:grpSpPr>
        <p:sp>
          <p:nvSpPr>
            <p:cNvPr id="45" name="Text Box 18">
              <a:extLst>
                <a:ext uri="{FF2B5EF4-FFF2-40B4-BE49-F238E27FC236}">
                  <a16:creationId xmlns:a16="http://schemas.microsoft.com/office/drawing/2014/main" id="{223F16FF-0837-4A51-A0B4-2309A19EA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815" y="2938817"/>
              <a:ext cx="1292225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184</a:t>
              </a:r>
            </a:p>
          </p:txBody>
        </p:sp>
        <p:sp>
          <p:nvSpPr>
            <p:cNvPr id="46" name="Text Box 20">
              <a:extLst>
                <a:ext uri="{FF2B5EF4-FFF2-40B4-BE49-F238E27FC236}">
                  <a16:creationId xmlns:a16="http://schemas.microsoft.com/office/drawing/2014/main" id="{1EED2D98-C995-4B13-861D-B551132252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216" y="3091216"/>
              <a:ext cx="304800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47" name="Text Box 35">
              <a:extLst>
                <a:ext uri="{FF2B5EF4-FFF2-40B4-BE49-F238E27FC236}">
                  <a16:creationId xmlns:a16="http://schemas.microsoft.com/office/drawing/2014/main" id="{BDA773FE-61D5-4AF0-8756-87249E1FB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670" y="3257096"/>
              <a:ext cx="914400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245</a:t>
              </a:r>
            </a:p>
          </p:txBody>
        </p:sp>
        <p:sp>
          <p:nvSpPr>
            <p:cNvPr id="48" name="Line 19">
              <a:extLst>
                <a:ext uri="{FF2B5EF4-FFF2-40B4-BE49-F238E27FC236}">
                  <a16:creationId xmlns:a16="http://schemas.microsoft.com/office/drawing/2014/main" id="{EC12CC09-E803-4170-89DD-D208C32B1C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7616" y="3568980"/>
              <a:ext cx="605725" cy="9239"/>
            </a:xfrm>
            <a:prstGeom prst="line">
              <a:avLst/>
            </a:prstGeom>
            <a:ln w="19050" cmpd="sng">
              <a:solidFill>
                <a:schemeClr val="tx1"/>
              </a:solidFill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b="1">
                <a:ln>
                  <a:solidFill>
                    <a:srgbClr val="2C0DE9"/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9" name="Text Box 21">
            <a:extLst>
              <a:ext uri="{FF2B5EF4-FFF2-40B4-BE49-F238E27FC236}">
                <a16:creationId xmlns:a16="http://schemas.microsoft.com/office/drawing/2014/main" id="{39A88870-88BD-4F60-8084-682424E20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2466" y="1748273"/>
            <a:ext cx="2419350" cy="69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</a:t>
            </a:r>
          </a:p>
        </p:txBody>
      </p:sp>
      <p:grpSp>
        <p:nvGrpSpPr>
          <p:cNvPr id="50" name="Group 58">
            <a:extLst>
              <a:ext uri="{FF2B5EF4-FFF2-40B4-BE49-F238E27FC236}">
                <a16:creationId xmlns:a16="http://schemas.microsoft.com/office/drawing/2014/main" id="{B69F6507-AA6F-4900-A7BE-7B318522CF55}"/>
              </a:ext>
            </a:extLst>
          </p:cNvPr>
          <p:cNvGrpSpPr>
            <a:grpSpLocks/>
          </p:cNvGrpSpPr>
          <p:nvPr/>
        </p:nvGrpSpPr>
        <p:grpSpPr bwMode="auto">
          <a:xfrm>
            <a:off x="5241830" y="486235"/>
            <a:ext cx="2584008" cy="1234437"/>
            <a:chOff x="6705183" y="3008992"/>
            <a:chExt cx="1537565" cy="557867"/>
          </a:xfrm>
        </p:grpSpPr>
        <p:sp>
          <p:nvSpPr>
            <p:cNvPr id="51" name="Text Box 18">
              <a:extLst>
                <a:ext uri="{FF2B5EF4-FFF2-40B4-BE49-F238E27FC236}">
                  <a16:creationId xmlns:a16="http://schemas.microsoft.com/office/drawing/2014/main" id="{D9FE6793-F3AF-4CA9-906F-A759FF897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0523" y="3008992"/>
              <a:ext cx="1292225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1,84</a:t>
              </a:r>
            </a:p>
          </p:txBody>
        </p:sp>
        <p:sp>
          <p:nvSpPr>
            <p:cNvPr id="52" name="Text Box 20">
              <a:extLst>
                <a:ext uri="{FF2B5EF4-FFF2-40B4-BE49-F238E27FC236}">
                  <a16:creationId xmlns:a16="http://schemas.microsoft.com/office/drawing/2014/main" id="{A0E8B5E3-5DC7-490F-B237-40E878C46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183" y="3139714"/>
              <a:ext cx="304800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3" name="Text Box 35">
              <a:extLst>
                <a:ext uri="{FF2B5EF4-FFF2-40B4-BE49-F238E27FC236}">
                  <a16:creationId xmlns:a16="http://schemas.microsoft.com/office/drawing/2014/main" id="{A5906A79-7AF8-41A7-B03F-523F5CD654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3256" y="3267293"/>
              <a:ext cx="914400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2,45</a:t>
              </a:r>
            </a:p>
          </p:txBody>
        </p:sp>
        <p:sp>
          <p:nvSpPr>
            <p:cNvPr id="54" name="Line 19">
              <a:extLst>
                <a:ext uri="{FF2B5EF4-FFF2-40B4-BE49-F238E27FC236}">
                  <a16:creationId xmlns:a16="http://schemas.microsoft.com/office/drawing/2014/main" id="{F781288C-C822-47A3-A2F2-46020425FD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22622" y="3559378"/>
              <a:ext cx="705044" cy="7481"/>
            </a:xfrm>
            <a:prstGeom prst="line">
              <a:avLst/>
            </a:prstGeom>
            <a:ln w="19050" cmpd="sng">
              <a:solidFill>
                <a:schemeClr val="tx1"/>
              </a:solidFill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75A15C0-3231-4B3C-B727-5DDD851F5B0C}"/>
              </a:ext>
            </a:extLst>
          </p:cNvPr>
          <p:cNvSpPr txBox="1"/>
          <p:nvPr/>
        </p:nvSpPr>
        <p:spPr>
          <a:xfrm>
            <a:off x="4212326" y="1109118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/>
              <a:t>và</a:t>
            </a:r>
            <a:endParaRPr lang="en-US" sz="32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7448D3A-CD4F-4267-AC50-E47DBA0B7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5" y="2672930"/>
            <a:ext cx="8553450" cy="161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altLang="vi-VN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PHIẾU TOÁN - CHỦ ĐỀ 1 | Mathematics - Quizizz">
            <a:extLst>
              <a:ext uri="{FF2B5EF4-FFF2-40B4-BE49-F238E27FC236}">
                <a16:creationId xmlns:a16="http://schemas.microsoft.com/office/drawing/2014/main" id="{8D27D3C9-35A2-4F84-86DC-CB7A7AC48B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69" y="2294203"/>
            <a:ext cx="977388" cy="80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4810A4-5237-4C38-9F77-45E9FB33669C}"/>
              </a:ext>
            </a:extLst>
          </p:cNvPr>
          <p:cNvSpPr/>
          <p:nvPr/>
        </p:nvSpPr>
        <p:spPr>
          <a:xfrm>
            <a:off x="1027423" y="2699709"/>
            <a:ext cx="7604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vi-VN" sz="20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32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9" grpId="0"/>
      <p:bldP spid="16" grpId="0"/>
      <p:bldP spid="56" grpId="0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>
            <a:extLst>
              <a:ext uri="{FF2B5EF4-FFF2-40B4-BE49-F238E27FC236}">
                <a16:creationId xmlns:a16="http://schemas.microsoft.com/office/drawing/2014/main" id="{ADC1F990-BF32-4BC3-A30C-7B462EC36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867409"/>
            <a:ext cx="2154237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449FF586-C7F5-482B-8C49-9CBCD542D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1489223"/>
            <a:ext cx="3322637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8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7 5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F654D7B3-2EEE-4B92-A253-407554C29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25" y="1152647"/>
            <a:ext cx="639763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CC3AA189-77FD-4B82-8433-021770F38E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37456" y="2092769"/>
            <a:ext cx="1204119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8257" tIns="69129" rIns="138257" bIns="69129"/>
          <a:lstStyle/>
          <a:p>
            <a:endParaRPr lang="en-US" sz="3200"/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F8492A0F-F5D9-438E-A75B-37AF49D3C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0334" y="2036295"/>
            <a:ext cx="717550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E46216E0-E550-4A59-8DF9-C8FC027D6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7456" y="2005646"/>
            <a:ext cx="615950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 Box 16">
            <a:extLst>
              <a:ext uri="{FF2B5EF4-FFF2-40B4-BE49-F238E27FC236}">
                <a16:creationId xmlns:a16="http://schemas.microsoft.com/office/drawing/2014/main" id="{2DC0AB30-0EE8-4E39-997C-DDEB03B00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0841" y="2069504"/>
            <a:ext cx="347980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2CE52393-7CD8-4748-B105-92AE43B36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873" y="2036425"/>
            <a:ext cx="490538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36C5A4F0-6652-43A9-AFDD-95385D4EC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7363" y="2026206"/>
            <a:ext cx="436563" cy="63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5FDD5D-DB43-43E4-8B40-D7830D488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56" y="145317"/>
            <a:ext cx="11961812" cy="69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altLang="vi-VN" sz="36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vi-VN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vi-VN" sz="3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 </a:t>
            </a:r>
            <a:r>
              <a:rPr lang="en-US" altLang="vi-VN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15,9 + 8,75 = ?  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1B8D2F-F3D3-4625-B6D2-CEC8AAA24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678" y="1024147"/>
            <a:ext cx="10729912" cy="63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45A471-2867-4C75-A01B-5CCF4CBC5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482" y="1910321"/>
            <a:ext cx="6326859" cy="10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914BDC-D43A-4C9E-8B2F-414891111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2204" y="3119452"/>
            <a:ext cx="6326859" cy="10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0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altLang="vi-VN" sz="3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1CC0C-51F3-4AE6-B271-C1DDAFD7BABE}"/>
              </a:ext>
            </a:extLst>
          </p:cNvPr>
          <p:cNvSpPr txBox="1"/>
          <p:nvPr/>
        </p:nvSpPr>
        <p:spPr>
          <a:xfrm>
            <a:off x="3603507" y="867409"/>
            <a:ext cx="57986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đặt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phép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pic>
        <p:nvPicPr>
          <p:cNvPr id="6146" name="Picture 2" descr="Gif cute">
            <a:extLst>
              <a:ext uri="{FF2B5EF4-FFF2-40B4-BE49-F238E27FC236}">
                <a16:creationId xmlns:a16="http://schemas.microsoft.com/office/drawing/2014/main" id="{B0C0E3B9-7628-42CE-BC03-4C263784EE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78" y="729885"/>
            <a:ext cx="845104" cy="68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44">
            <a:extLst>
              <a:ext uri="{FF2B5EF4-FFF2-40B4-BE49-F238E27FC236}">
                <a16:creationId xmlns:a16="http://schemas.microsoft.com/office/drawing/2014/main" id="{ED5B507E-12C6-4F80-BD91-4A5E95122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210" y="1056795"/>
            <a:ext cx="579860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8,75 d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ưới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15,9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6" grpId="0"/>
      <p:bldP spid="6" grpId="1"/>
      <p:bldP spid="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20619F3-5626-4228-BB72-C9B78AC51BA9}"/>
              </a:ext>
            </a:extLst>
          </p:cNvPr>
          <p:cNvSpPr/>
          <p:nvPr/>
        </p:nvSpPr>
        <p:spPr>
          <a:xfrm>
            <a:off x="1744556" y="578902"/>
            <a:ext cx="67521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907"/>
              </a:spcBef>
              <a:defRPr/>
            </a:pP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Muốn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cộng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hai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thập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phân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ta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cộng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như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thế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/>
              </a:rPr>
              <a:t>nào</a:t>
            </a:r>
            <a:r>
              <a:rPr lang="en-US" sz="2400" b="1" dirty="0">
                <a:solidFill>
                  <a:srgbClr val="C00000"/>
                </a:solidFill>
                <a:latin typeface="Times New Roman"/>
              </a:rPr>
              <a:t>?</a:t>
            </a:r>
          </a:p>
        </p:txBody>
      </p:sp>
      <p:pic>
        <p:nvPicPr>
          <p:cNvPr id="7170" name="Picture 2" descr="10 My chill ý tưởng | nghệ thuật đô thị, hình vui, tự thuật">
            <a:extLst>
              <a:ext uri="{FF2B5EF4-FFF2-40B4-BE49-F238E27FC236}">
                <a16:creationId xmlns:a16="http://schemas.microsoft.com/office/drawing/2014/main" id="{570F5AE2-A15D-48D6-9430-738EFC8A19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214657"/>
            <a:ext cx="853440" cy="82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" name="Rectangle: Rounded Corners 7168">
            <a:extLst>
              <a:ext uri="{FF2B5EF4-FFF2-40B4-BE49-F238E27FC236}">
                <a16:creationId xmlns:a16="http://schemas.microsoft.com/office/drawing/2014/main" id="{BBAB5DB9-CEFE-4C0B-8195-62DE1C63D3C2}"/>
              </a:ext>
            </a:extLst>
          </p:cNvPr>
          <p:cNvSpPr/>
          <p:nvPr/>
        </p:nvSpPr>
        <p:spPr>
          <a:xfrm>
            <a:off x="883920" y="1404812"/>
            <a:ext cx="7498080" cy="3159786"/>
          </a:xfrm>
          <a:prstGeom prst="roundRect">
            <a:avLst/>
          </a:prstGeom>
          <a:solidFill>
            <a:schemeClr val="accent4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68" name="Rectangle 7167">
            <a:extLst>
              <a:ext uri="{FF2B5EF4-FFF2-40B4-BE49-F238E27FC236}">
                <a16:creationId xmlns:a16="http://schemas.microsoft.com/office/drawing/2014/main" id="{8A5C70BF-5D12-4B95-9D28-33084C529474}"/>
              </a:ext>
            </a:extLst>
          </p:cNvPr>
          <p:cNvSpPr/>
          <p:nvPr/>
        </p:nvSpPr>
        <p:spPr>
          <a:xfrm>
            <a:off x="1219200" y="3369376"/>
            <a:ext cx="6918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907"/>
              </a:spcBef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-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Viết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dấu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phẩy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ở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tổng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thẳng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cột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với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các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dấu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phẩy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của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các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hạng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5F1588-8D11-4855-B41F-71B5A3B36E8B}"/>
              </a:ext>
            </a:extLst>
          </p:cNvPr>
          <p:cNvSpPr/>
          <p:nvPr/>
        </p:nvSpPr>
        <p:spPr>
          <a:xfrm>
            <a:off x="1127760" y="1820328"/>
            <a:ext cx="701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907"/>
              </a:spcBef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-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Viết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hạng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này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dưới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hạng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kia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sao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cho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các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chữ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ở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cùng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một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hàng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đặt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thẳng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cột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với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nhau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7DC28F-40E5-4A0A-8BFF-C371398A5BBC}"/>
              </a:ext>
            </a:extLst>
          </p:cNvPr>
          <p:cNvSpPr/>
          <p:nvPr/>
        </p:nvSpPr>
        <p:spPr>
          <a:xfrm>
            <a:off x="1219200" y="275387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907"/>
              </a:spcBef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-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Cộng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như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cộng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các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số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tự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/>
              </a:rPr>
              <a:t>nhiên</a:t>
            </a:r>
            <a:r>
              <a:rPr lang="en-US" sz="2400" b="1" dirty="0">
                <a:solidFill>
                  <a:srgbClr val="0000CC"/>
                </a:solidFill>
                <a:latin typeface="Times New Roman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" grpId="0"/>
      <p:bldP spid="31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5072190-DAE9-4113-AA98-C830EA09A4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2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77C5DE-7B64-45D6-8EAB-871977BA2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12" y="217399"/>
            <a:ext cx="7272338" cy="39891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D53DEAB-E3C6-41AE-AE9E-086B6135AA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61"/>
          <a:stretch/>
        </p:blipFill>
        <p:spPr>
          <a:xfrm>
            <a:off x="0" y="3241534"/>
            <a:ext cx="9144000" cy="190196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7DEADB-A5E0-4390-AEAB-2EA78A18F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788" y="1"/>
            <a:ext cx="876212" cy="272552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21AD13A-76F3-4061-9C10-C8CF5C1CCA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017532" cy="28903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0E47D78-3E92-4DD3-A969-363C28C028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81287" cy="198135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FF6F1E-6017-4B2A-8507-84566D1006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" y="8336"/>
            <a:ext cx="3020571" cy="142429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F25559C-BBC1-4B4A-A5D6-DA6B9F49D7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5" y="0"/>
            <a:ext cx="3960242" cy="12313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544A742-E21A-4BD0-813C-14F57DA047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620" y="1"/>
            <a:ext cx="1902380" cy="174778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A713E3F-3D67-49C8-9B98-CE8B6C4F736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531"/>
          <a:stretch/>
        </p:blipFill>
        <p:spPr>
          <a:xfrm>
            <a:off x="3352799" y="1744764"/>
            <a:ext cx="5872163" cy="35987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C9E765E-389B-4609-8EA5-35FE887DB4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4307"/>
            <a:ext cx="4572000" cy="134919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32B8F725-3267-4FB1-83D6-218F0F720C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3794307"/>
            <a:ext cx="4572000" cy="134919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A294FB9-47B0-4FE8-ACC8-9EEB80327E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5593" y="836711"/>
            <a:ext cx="761685" cy="10074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912BBF-8C64-48ED-9D60-4FADE5C0F56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6" t="23758" r="62038" b="20688"/>
          <a:stretch/>
        </p:blipFill>
        <p:spPr>
          <a:xfrm>
            <a:off x="120879" y="2051947"/>
            <a:ext cx="2424454" cy="330895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E3EDBA-49D4-4089-99FE-09CA539FE663}"/>
              </a:ext>
            </a:extLst>
          </p:cNvPr>
          <p:cNvGrpSpPr/>
          <p:nvPr/>
        </p:nvGrpSpPr>
        <p:grpSpPr>
          <a:xfrm>
            <a:off x="2716268" y="370381"/>
            <a:ext cx="4429743" cy="4101085"/>
            <a:chOff x="3305210" y="644775"/>
            <a:chExt cx="5906324" cy="546811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B1DB53-1297-44DD-B638-4BB69469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210" y="644775"/>
              <a:ext cx="5906324" cy="546811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BD8321-89E4-450D-A433-D0150317D663}"/>
                </a:ext>
              </a:extLst>
            </p:cNvPr>
            <p:cNvSpPr txBox="1"/>
            <p:nvPr/>
          </p:nvSpPr>
          <p:spPr>
            <a:xfrm>
              <a:off x="3732381" y="2715618"/>
              <a:ext cx="5444307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>
                  <a:solidFill>
                    <a:srgbClr val="0070C0"/>
                  </a:solidFill>
                  <a:latin typeface="#1Li-N7 Marbelia Regular" panose="02000500000000000000" pitchFamily="2" charset="0"/>
                </a:rPr>
                <a:t>THỰC HÀNH</a:t>
              </a:r>
              <a:endParaRPr lang="en-US" sz="5400" dirty="0">
                <a:solidFill>
                  <a:srgbClr val="0070C0"/>
                </a:solidFill>
                <a:latin typeface="#1Li-N7 Marbelia Regular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39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5">
            <a:extLst>
              <a:ext uri="{FF2B5EF4-FFF2-40B4-BE49-F238E27FC236}">
                <a16:creationId xmlns:a16="http://schemas.microsoft.com/office/drawing/2014/main" id="{3FBB4A46-AB85-4C66-B5FF-788BC8D25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525" y="312394"/>
            <a:ext cx="33924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</a:t>
            </a:r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1: </a:t>
            </a:r>
            <a:r>
              <a:rPr lang="en-US" alt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Tính</a:t>
            </a:r>
            <a:endParaRPr lang="vi-VN" altLang="en-U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73083F-40D2-4FB3-8B46-4A968F4DB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69" y="2417994"/>
            <a:ext cx="88392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		      				  </a:t>
            </a: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c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 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75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d)	     0,995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24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9,19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       0,868</a:t>
            </a:r>
            <a:endParaRPr lang="en-US" altLang="en-US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39BC5DA-9911-46C7-BEDC-013CC0093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569" y="475907"/>
            <a:ext cx="8610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a)    58,2   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b)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19,36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24,3              </a:t>
            </a:r>
            <a:r>
              <a:rPr lang="vi-VN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		</a:t>
            </a:r>
            <a:r>
              <a:rPr lang="en-US" altLang="en-US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4,08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F634C70-31A0-44FE-8490-876CB12D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42844" y="2075094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61EA55-E998-4C46-8335-54D1EF8658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60344" y="3913419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5275DC5-48E4-474B-8E6E-4E199562EFA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2844" y="2075094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535691F-E69F-45E7-AF64-32C0D050CF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1554" y="3913419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 Box 8">
            <a:extLst>
              <a:ext uri="{FF2B5EF4-FFF2-40B4-BE49-F238E27FC236}">
                <a16:creationId xmlns:a16="http://schemas.microsoft.com/office/drawing/2014/main" id="{9A617775-F179-4286-9C7B-9BBB379D8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1744" y="1308332"/>
            <a:ext cx="454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FBCCDBA2-1225-4AA3-9D41-E23080ADD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755" y="3109925"/>
            <a:ext cx="454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068E8E61-EA17-4B7F-9696-B3BA4DE47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5199" y="3092052"/>
            <a:ext cx="454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B33890AF-46CD-4FFF-B4DC-949944974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344" y="1384532"/>
            <a:ext cx="454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D209D7-F73F-4B6E-AD54-1EDB94296589}"/>
              </a:ext>
            </a:extLst>
          </p:cNvPr>
          <p:cNvSpPr txBox="1"/>
          <p:nvPr/>
        </p:nvSpPr>
        <p:spPr>
          <a:xfrm>
            <a:off x="2104768" y="2031256"/>
            <a:ext cx="46674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82,5 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6EC71F-169E-4ECB-83B0-0BBCAC85FA9F}"/>
              </a:ext>
            </a:extLst>
          </p:cNvPr>
          <p:cNvSpPr txBox="1"/>
          <p:nvPr/>
        </p:nvSpPr>
        <p:spPr>
          <a:xfrm>
            <a:off x="5922720" y="2081817"/>
            <a:ext cx="46674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23,44 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742350-F18A-4483-99A4-5547279687F5}"/>
              </a:ext>
            </a:extLst>
          </p:cNvPr>
          <p:cNvSpPr txBox="1"/>
          <p:nvPr/>
        </p:nvSpPr>
        <p:spPr>
          <a:xfrm>
            <a:off x="2104768" y="3949337"/>
            <a:ext cx="46674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324,99 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1657DF-7826-46DA-B97A-B0127616EA99}"/>
              </a:ext>
            </a:extLst>
          </p:cNvPr>
          <p:cNvSpPr txBox="1"/>
          <p:nvPr/>
        </p:nvSpPr>
        <p:spPr>
          <a:xfrm>
            <a:off x="5851350" y="3884159"/>
            <a:ext cx="46674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1,863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>
            <a:extLst>
              <a:ext uri="{FF2B5EF4-FFF2-40B4-BE49-F238E27FC236}">
                <a16:creationId xmlns:a16="http://schemas.microsoft.com/office/drawing/2014/main" id="{6D4F676C-4A9C-4ED6-80AF-1D610CD68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492" y="226670"/>
            <a:ext cx="495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vi-VN" alt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2: Đặt tính rồi tính</a:t>
            </a:r>
            <a:endParaRPr lang="en-US" altLang="en-U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54453D28-F744-4A7E-9DB1-616C3A011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70" y="957713"/>
            <a:ext cx="2514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7,8 + 9,6 </a:t>
            </a: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D541BF8A-1B48-4FA5-9F81-B72ACBBB2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4091" y="946601"/>
            <a:ext cx="3276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34,82 + 9,75 </a:t>
            </a: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D4DEB01A-EDC4-4F69-B637-51B22996C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8524" y="929139"/>
            <a:ext cx="31242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57,648 + 35,37</a:t>
            </a: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2AE4F779-464D-47C7-91DC-32D6EC7D2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910" y="1688309"/>
            <a:ext cx="8610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a)    7,8</a:t>
            </a:r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 </a:t>
            </a:r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34,82	     c) 57,648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9,6            </a:t>
            </a:r>
            <a:r>
              <a:rPr lang="vi-VN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9,75 		35,37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C83584-55DC-49A9-A5DC-04689932E4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38290" y="3320297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AE794D-4383-4237-AAD1-B2FD1853E4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18657" y="3287346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DF74E42-2A95-438B-83D7-44E1D3595A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88279" y="3312505"/>
            <a:ext cx="1219200" cy="0"/>
          </a:xfrm>
          <a:prstGeom prst="line">
            <a:avLst/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EFED7AD-8C43-4671-8B4B-46A66998430F}"/>
              </a:ext>
            </a:extLst>
          </p:cNvPr>
          <p:cNvSpPr txBox="1"/>
          <p:nvPr/>
        </p:nvSpPr>
        <p:spPr>
          <a:xfrm>
            <a:off x="1155212" y="3287346"/>
            <a:ext cx="1085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8329CD-9069-4AC3-B35E-9928D62C9984}"/>
              </a:ext>
            </a:extLst>
          </p:cNvPr>
          <p:cNvSpPr txBox="1"/>
          <p:nvPr/>
        </p:nvSpPr>
        <p:spPr>
          <a:xfrm>
            <a:off x="4221542" y="3213206"/>
            <a:ext cx="1371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44,57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962C48-79A3-48AE-9176-DBF44D27ADB3}"/>
              </a:ext>
            </a:extLst>
          </p:cNvPr>
          <p:cNvSpPr txBox="1"/>
          <p:nvPr/>
        </p:nvSpPr>
        <p:spPr>
          <a:xfrm>
            <a:off x="6888512" y="3287345"/>
            <a:ext cx="1371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93,018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E171FDF-E3ED-479E-810F-57774FAD95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69"/>
          <a:stretch/>
        </p:blipFill>
        <p:spPr>
          <a:xfrm>
            <a:off x="-177643" y="3642527"/>
            <a:ext cx="1559995" cy="17006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05A248-F7F7-4994-9358-312441774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35" y="48938"/>
            <a:ext cx="1309664" cy="1349011"/>
          </a:xfrm>
          <a:prstGeom prst="rect">
            <a:avLst/>
          </a:prstGeom>
        </p:spPr>
      </p:pic>
      <p:sp>
        <p:nvSpPr>
          <p:cNvPr id="27" name="Text Box 5">
            <a:extLst>
              <a:ext uri="{FF2B5EF4-FFF2-40B4-BE49-F238E27FC236}">
                <a16:creationId xmlns:a16="http://schemas.microsoft.com/office/drawing/2014/main" id="{2C76834E-3C79-1E1D-A28B-74D14A2D3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8938"/>
            <a:ext cx="8991600" cy="101566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400" dirty="0" err="1">
                <a:solidFill>
                  <a:srgbClr val="FF0000"/>
                </a:solidFill>
                <a:latin typeface="+mn-lt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 3.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Nam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nặng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32,6kg.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Tiến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nặng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hơn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Nam 4,8kg</a:t>
            </a:r>
            <a:r>
              <a:rPr lang="en-US" sz="240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. </a:t>
            </a:r>
          </a:p>
          <a:p>
            <a:pPr>
              <a:spcBef>
                <a:spcPct val="50000"/>
              </a:spcBef>
              <a:defRPr/>
            </a:pPr>
            <a:r>
              <a:rPr lang="en-US" sz="240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Hỏi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Tiến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nặng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bao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nhiêu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ki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-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lô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itchFamily="18" charset="0"/>
              </a:rPr>
              <a:t> - gam?</a:t>
            </a:r>
          </a:p>
        </p:txBody>
      </p:sp>
      <p:sp>
        <p:nvSpPr>
          <p:cNvPr id="28" name="Text Box 5">
            <a:extLst>
              <a:ext uri="{FF2B5EF4-FFF2-40B4-BE49-F238E27FC236}">
                <a16:creationId xmlns:a16="http://schemas.microsoft.com/office/drawing/2014/main" id="{69F680D9-4AE2-55A1-0A8B-70B528FF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8007" y="1084735"/>
            <a:ext cx="2286000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HP001 4 hàng" pitchFamily="34" charset="0"/>
              </a:rPr>
              <a:t>Tóm</a:t>
            </a:r>
            <a:r>
              <a:rPr lang="en-US" sz="2400" b="1" i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HP001 4 hàng" pitchFamily="34" charset="0"/>
              </a:rPr>
              <a:t>tắt</a:t>
            </a:r>
            <a:r>
              <a:rPr lang="en-US" sz="2400" b="1" i="1" dirty="0">
                <a:solidFill>
                  <a:srgbClr val="FF0000"/>
                </a:solidFill>
                <a:latin typeface="HP001 4 hàng" pitchFamily="34" charset="0"/>
              </a:rPr>
              <a:t>:</a:t>
            </a:r>
          </a:p>
        </p:txBody>
      </p:sp>
      <p:sp>
        <p:nvSpPr>
          <p:cNvPr id="30" name="Text Box 5">
            <a:extLst>
              <a:ext uri="{FF2B5EF4-FFF2-40B4-BE49-F238E27FC236}">
                <a16:creationId xmlns:a16="http://schemas.microsoft.com/office/drawing/2014/main" id="{DD43E70F-6D64-6DB3-639F-36CEB41B9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8007" y="1833921"/>
            <a:ext cx="1752600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HP001 4 hàng" pitchFamily="34" charset="0"/>
              </a:rPr>
              <a:t> Nam :</a:t>
            </a:r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id="{4CD2E877-B68F-21DC-5C1C-E3B559A25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77643" y="2544546"/>
            <a:ext cx="1524000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HP001 4 hàng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HP001 4 hàng" pitchFamily="34" charset="0"/>
              </a:rPr>
              <a:t>Tiến</a:t>
            </a:r>
            <a:r>
              <a:rPr lang="en-US" sz="2400" b="1" dirty="0">
                <a:solidFill>
                  <a:schemeClr val="tx1"/>
                </a:solidFill>
                <a:latin typeface="HP001 4 hàng" pitchFamily="34" charset="0"/>
              </a:rPr>
              <a:t> :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7B849F1-266F-E83D-829A-ED92F65EFCF8}"/>
              </a:ext>
            </a:extLst>
          </p:cNvPr>
          <p:cNvGrpSpPr>
            <a:grpSpLocks/>
          </p:cNvGrpSpPr>
          <p:nvPr/>
        </p:nvGrpSpPr>
        <p:grpSpPr bwMode="auto">
          <a:xfrm>
            <a:off x="1126446" y="1482891"/>
            <a:ext cx="2214743" cy="654050"/>
            <a:chOff x="528" y="2276"/>
            <a:chExt cx="1662" cy="412"/>
          </a:xfrm>
        </p:grpSpPr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F46427AF-B561-BF8D-833C-E5E1C7EC16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" y="2276"/>
              <a:ext cx="14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400" b="1" dirty="0">
                  <a:latin typeface="Arial" panose="020B0604020202020204" pitchFamily="34" charset="0"/>
                </a:rPr>
                <a:t>      </a:t>
              </a:r>
              <a:r>
                <a:rPr lang="en-US" altLang="en-US" sz="2400" b="1" dirty="0">
                  <a:latin typeface="HP001 4 hàng" panose="020B0603050302020204" pitchFamily="34" charset="0"/>
                </a:rPr>
                <a:t>32,6 kg</a:t>
              </a:r>
            </a:p>
          </p:txBody>
        </p:sp>
        <p:sp>
          <p:nvSpPr>
            <p:cNvPr id="36" name="Line 16">
              <a:extLst>
                <a:ext uri="{FF2B5EF4-FFF2-40B4-BE49-F238E27FC236}">
                  <a16:creationId xmlns:a16="http://schemas.microsoft.com/office/drawing/2014/main" id="{53F1194F-39B2-788A-11FB-D6D487CC51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2640"/>
              <a:ext cx="16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7" name="Line 17">
              <a:extLst>
                <a:ext uri="{FF2B5EF4-FFF2-40B4-BE49-F238E27FC236}">
                  <a16:creationId xmlns:a16="http://schemas.microsoft.com/office/drawing/2014/main" id="{527F129D-9B37-150C-05B4-D741B6CB5F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2569"/>
              <a:ext cx="0" cy="11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8" name="Line 18">
              <a:extLst>
                <a:ext uri="{FF2B5EF4-FFF2-40B4-BE49-F238E27FC236}">
                  <a16:creationId xmlns:a16="http://schemas.microsoft.com/office/drawing/2014/main" id="{EF461C2B-3A8C-94FD-C1F3-96116BB782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90" y="2592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39" name="Text Box 9">
            <a:extLst>
              <a:ext uri="{FF2B5EF4-FFF2-40B4-BE49-F238E27FC236}">
                <a16:creationId xmlns:a16="http://schemas.microsoft.com/office/drawing/2014/main" id="{888B8392-CC6E-07C4-F7B0-176ED83D7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4903" y="2020510"/>
            <a:ext cx="1752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HP001 4 hàng" panose="020B0603050302020204" pitchFamily="34" charset="0"/>
              </a:rPr>
              <a:t>   4,8kg</a:t>
            </a:r>
          </a:p>
        </p:txBody>
      </p:sp>
      <p:sp>
        <p:nvSpPr>
          <p:cNvPr id="40" name="Line 39">
            <a:extLst>
              <a:ext uri="{FF2B5EF4-FFF2-40B4-BE49-F238E27FC236}">
                <a16:creationId xmlns:a16="http://schemas.microsoft.com/office/drawing/2014/main" id="{192DA52B-3872-FBE7-D335-F039CB44D8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29925" y="2583107"/>
            <a:ext cx="2864225" cy="573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Rectangle 48">
            <a:extLst>
              <a:ext uri="{FF2B5EF4-FFF2-40B4-BE49-F238E27FC236}">
                <a16:creationId xmlns:a16="http://schemas.microsoft.com/office/drawing/2014/main" id="{D4C5695D-7298-5747-7977-DFA33E6F4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6129" y="2911353"/>
            <a:ext cx="10118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HP001 4 hàng" panose="020B0603050302020204" pitchFamily="34" charset="0"/>
              </a:rPr>
              <a:t>? kg  </a:t>
            </a:r>
          </a:p>
        </p:txBody>
      </p:sp>
      <p:sp>
        <p:nvSpPr>
          <p:cNvPr id="42" name="Freeform 45">
            <a:extLst>
              <a:ext uri="{FF2B5EF4-FFF2-40B4-BE49-F238E27FC236}">
                <a16:creationId xmlns:a16="http://schemas.microsoft.com/office/drawing/2014/main" id="{E962749B-CABF-47D6-AD61-F45B0ECDDDD7}"/>
              </a:ext>
            </a:extLst>
          </p:cNvPr>
          <p:cNvSpPr>
            <a:spLocks/>
          </p:cNvSpPr>
          <p:nvPr/>
        </p:nvSpPr>
        <p:spPr bwMode="auto">
          <a:xfrm>
            <a:off x="3366521" y="2417518"/>
            <a:ext cx="611755" cy="89390"/>
          </a:xfrm>
          <a:custGeom>
            <a:avLst/>
            <a:gdLst/>
            <a:ahLst/>
            <a:cxnLst>
              <a:cxn ang="0">
                <a:pos x="0" y="144"/>
              </a:cxn>
              <a:cxn ang="0">
                <a:pos x="240" y="0"/>
              </a:cxn>
              <a:cxn ang="0">
                <a:pos x="432" y="144"/>
              </a:cxn>
            </a:cxnLst>
            <a:rect l="0" t="0" r="r" b="b"/>
            <a:pathLst>
              <a:path w="432" h="144">
                <a:moveTo>
                  <a:pt x="0" y="144"/>
                </a:moveTo>
                <a:cubicBezTo>
                  <a:pt x="84" y="72"/>
                  <a:pt x="168" y="0"/>
                  <a:pt x="240" y="0"/>
                </a:cubicBezTo>
                <a:cubicBezTo>
                  <a:pt x="312" y="0"/>
                  <a:pt x="400" y="128"/>
                  <a:pt x="432" y="144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72D9C2A-D605-9E87-D6FE-6A9A5BC6BF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7471" y="2522627"/>
            <a:ext cx="0" cy="17303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3869E23-D70A-6010-9F76-EA6C9E9E68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150" y="2484527"/>
            <a:ext cx="0" cy="18732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Freeform 47">
            <a:extLst>
              <a:ext uri="{FF2B5EF4-FFF2-40B4-BE49-F238E27FC236}">
                <a16:creationId xmlns:a16="http://schemas.microsoft.com/office/drawing/2014/main" id="{FEDD79FC-2014-776F-C21E-0A812B1CA5F4}"/>
              </a:ext>
            </a:extLst>
          </p:cNvPr>
          <p:cNvSpPr>
            <a:spLocks/>
          </p:cNvSpPr>
          <p:nvPr/>
        </p:nvSpPr>
        <p:spPr bwMode="auto">
          <a:xfrm>
            <a:off x="1185004" y="2621899"/>
            <a:ext cx="2793264" cy="2085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40"/>
              </a:cxn>
              <a:cxn ang="0">
                <a:pos x="1680" y="0"/>
              </a:cxn>
            </a:cxnLst>
            <a:rect l="0" t="0" r="r" b="b"/>
            <a:pathLst>
              <a:path w="1680" h="240">
                <a:moveTo>
                  <a:pt x="0" y="0"/>
                </a:moveTo>
                <a:cubicBezTo>
                  <a:pt x="268" y="120"/>
                  <a:pt x="536" y="240"/>
                  <a:pt x="816" y="240"/>
                </a:cubicBezTo>
                <a:cubicBezTo>
                  <a:pt x="1096" y="240"/>
                  <a:pt x="1536" y="40"/>
                  <a:pt x="1680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AF2BE8-BCE6-27CE-6946-8D6F0FB80C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24107" y="2499937"/>
            <a:ext cx="0" cy="2190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943F9AB-B684-0FB4-2F59-03842F38B3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24107" y="2363412"/>
            <a:ext cx="0" cy="127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E7A2288-F5B3-CA3B-A281-DCDEADD4A0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7471" y="2357527"/>
            <a:ext cx="0" cy="127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94D9A2-D216-8787-4868-066ECF262C0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1121" y="2167027"/>
            <a:ext cx="6350" cy="1016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DA9D09C-7043-13B6-1035-2D9235E70A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27282" y="2160212"/>
            <a:ext cx="0" cy="1270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Arc 51">
            <a:extLst>
              <a:ext uri="{FF2B5EF4-FFF2-40B4-BE49-F238E27FC236}">
                <a16:creationId xmlns:a16="http://schemas.microsoft.com/office/drawing/2014/main" id="{3D8B503D-6AA8-2A64-E676-25644F18D5C9}"/>
              </a:ext>
            </a:extLst>
          </p:cNvPr>
          <p:cNvSpPr/>
          <p:nvPr/>
        </p:nvSpPr>
        <p:spPr>
          <a:xfrm>
            <a:off x="1162303" y="1839431"/>
            <a:ext cx="2150148" cy="390404"/>
          </a:xfrm>
          <a:prstGeom prst="arc">
            <a:avLst>
              <a:gd name="adj1" fmla="val 10880819"/>
              <a:gd name="adj2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3" name="Text Box 5">
            <a:extLst>
              <a:ext uri="{FF2B5EF4-FFF2-40B4-BE49-F238E27FC236}">
                <a16:creationId xmlns:a16="http://schemas.microsoft.com/office/drawing/2014/main" id="{FF382F6F-661A-947A-F337-58A85FCC2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9540" y="2671852"/>
            <a:ext cx="2286000" cy="461665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 dirty="0">
                <a:solidFill>
                  <a:srgbClr val="FF0000"/>
                </a:solidFill>
                <a:latin typeface="HP001 4 hàng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HP001 4 hàng"/>
              </a:rPr>
              <a:t>Bài</a:t>
            </a:r>
            <a:r>
              <a:rPr lang="en-US" sz="2400" b="1" i="1" dirty="0">
                <a:solidFill>
                  <a:srgbClr val="FF0000"/>
                </a:solidFill>
                <a:latin typeface="HP001 4 hàng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HP001 4 hàng"/>
              </a:rPr>
              <a:t>giải</a:t>
            </a:r>
            <a:endParaRPr lang="en-US" sz="2400" b="1" i="1" dirty="0">
              <a:solidFill>
                <a:srgbClr val="FF0000"/>
              </a:solidFill>
              <a:latin typeface="HP001 4 hàng"/>
            </a:endParaRPr>
          </a:p>
        </p:txBody>
      </p:sp>
      <p:sp>
        <p:nvSpPr>
          <p:cNvPr id="54" name="Text Box 5">
            <a:extLst>
              <a:ext uri="{FF2B5EF4-FFF2-40B4-BE49-F238E27FC236}">
                <a16:creationId xmlns:a16="http://schemas.microsoft.com/office/drawing/2014/main" id="{7CDE9C23-F452-D6CC-397E-A669F720D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264" y="3176727"/>
            <a:ext cx="6893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Tiến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cân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nặng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số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ki-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lô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-gam </a:t>
            </a:r>
            <a:r>
              <a:rPr lang="en-US" altLang="en-US" sz="2400" b="1" dirty="0" err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là</a:t>
            </a:r>
            <a:r>
              <a:rPr lang="en-US" altLang="en-US" sz="2400" b="1" dirty="0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: </a:t>
            </a:r>
          </a:p>
        </p:txBody>
      </p:sp>
      <p:sp>
        <p:nvSpPr>
          <p:cNvPr id="55" name="Text Box 5">
            <a:extLst>
              <a:ext uri="{FF2B5EF4-FFF2-40B4-BE49-F238E27FC236}">
                <a16:creationId xmlns:a16="http://schemas.microsoft.com/office/drawing/2014/main" id="{C95C68DB-64F7-EAF4-7B44-F9F7EE65E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2024" y="3821331"/>
            <a:ext cx="5818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32,6 + 4,8 = 37,4( kg) </a:t>
            </a:r>
          </a:p>
        </p:txBody>
      </p:sp>
      <p:sp>
        <p:nvSpPr>
          <p:cNvPr id="56" name="Text Box 5">
            <a:extLst>
              <a:ext uri="{FF2B5EF4-FFF2-40B4-BE49-F238E27FC236}">
                <a16:creationId xmlns:a16="http://schemas.microsoft.com/office/drawing/2014/main" id="{8D2115E3-72B3-D521-4BC4-2F62A4729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4662" y="4462681"/>
            <a:ext cx="465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chemeClr val="tx1">
                    <a:lumMod val="50000"/>
                  </a:schemeClr>
                </a:solidFill>
                <a:latin typeface="HP001 4 hàng" panose="020B0603050302020204" pitchFamily="34" charset="0"/>
              </a:rPr>
              <a:t> Đáp số: 37,4  kg</a:t>
            </a:r>
          </a:p>
        </p:txBody>
      </p:sp>
    </p:spTree>
    <p:extLst>
      <p:ext uri="{BB962C8B-B14F-4D97-AF65-F5344CB8AC3E}">
        <p14:creationId xmlns:p14="http://schemas.microsoft.com/office/powerpoint/2010/main" val="362003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52" grpId="0" animBg="1"/>
      <p:bldP spid="54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CC4CFC3-038A-407F-BE9B-61DD546771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" r="64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122E28-19FB-4F2B-887A-3B8B21D553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2458"/>
          <a:stretch/>
        </p:blipFill>
        <p:spPr>
          <a:xfrm>
            <a:off x="4051829" y="3413655"/>
            <a:ext cx="3183467" cy="1744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FA187F-1BEB-4CAC-9B00-7E6F374517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1564"/>
          <a:stretch/>
        </p:blipFill>
        <p:spPr>
          <a:xfrm>
            <a:off x="2671763" y="3233738"/>
            <a:ext cx="3437467" cy="1909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A51FCA-FF78-4855-9EE8-6B3345A65C5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5852"/>
          <a:stretch/>
        </p:blipFill>
        <p:spPr>
          <a:xfrm>
            <a:off x="1354138" y="3248025"/>
            <a:ext cx="3564467" cy="1895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1471A4-2C71-483A-A45B-B08DC8AF779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4714"/>
          <a:stretch/>
        </p:blipFill>
        <p:spPr>
          <a:xfrm>
            <a:off x="70116" y="3358092"/>
            <a:ext cx="3818467" cy="17854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95D020-A27F-485C-A4D0-745FAB4D7B8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6479" b="34179"/>
          <a:stretch/>
        </p:blipFill>
        <p:spPr>
          <a:xfrm>
            <a:off x="0" y="3276600"/>
            <a:ext cx="2715948" cy="1866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CDF37C-BFCE-42BC-AE03-D0FD8EEE4B9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4791" b="9304"/>
          <a:stretch/>
        </p:blipFill>
        <p:spPr>
          <a:xfrm>
            <a:off x="0" y="3116263"/>
            <a:ext cx="1619118" cy="20272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91B3A2-3F27-410A-981D-BC03A634CC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3883" y="1513138"/>
            <a:ext cx="1912488" cy="18306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F4DF28-73D4-4751-BC71-F1474B8C53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60716" y="2665125"/>
            <a:ext cx="2435684" cy="2317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8CD8CF-EB2B-4336-A03E-FAFCCEF343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059" y="-897940"/>
            <a:ext cx="6467391" cy="43115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4E09AA5-538A-4B42-9971-6B1B61B65036}"/>
              </a:ext>
            </a:extLst>
          </p:cNvPr>
          <p:cNvSpPr txBox="1"/>
          <p:nvPr/>
        </p:nvSpPr>
        <p:spPr>
          <a:xfrm>
            <a:off x="3636873" y="1418222"/>
            <a:ext cx="4588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UTM Showcard" panose="02040603050506020204" pitchFamily="18" charset="0"/>
              </a:rPr>
              <a:t>NIỀM VUI LAO ĐỘNG</a:t>
            </a:r>
          </a:p>
        </p:txBody>
      </p:sp>
    </p:spTree>
    <p:extLst>
      <p:ext uri="{BB962C8B-B14F-4D97-AF65-F5344CB8AC3E}">
        <p14:creationId xmlns:p14="http://schemas.microsoft.com/office/powerpoint/2010/main" val="180683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CC4CFC3-038A-407F-BE9B-61DD546771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2" r="64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122E28-19FB-4F2B-887A-3B8B21D5535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2458"/>
          <a:stretch/>
        </p:blipFill>
        <p:spPr>
          <a:xfrm>
            <a:off x="4051829" y="3413655"/>
            <a:ext cx="3183467" cy="1744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FA187F-1BEB-4CAC-9B00-7E6F3745173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1564"/>
          <a:stretch/>
        </p:blipFill>
        <p:spPr>
          <a:xfrm>
            <a:off x="2671763" y="3233738"/>
            <a:ext cx="3437467" cy="1909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A51FCA-FF78-4855-9EE8-6B3345A65C5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5852"/>
          <a:stretch/>
        </p:blipFill>
        <p:spPr>
          <a:xfrm>
            <a:off x="1354138" y="3248025"/>
            <a:ext cx="3564467" cy="1895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1471A4-2C71-483A-A45B-B08DC8AF779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34714"/>
          <a:stretch/>
        </p:blipFill>
        <p:spPr>
          <a:xfrm>
            <a:off x="70116" y="3358092"/>
            <a:ext cx="3818467" cy="17854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95D020-A27F-485C-A4D0-745FAB4D7B8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479" b="34179"/>
          <a:stretch/>
        </p:blipFill>
        <p:spPr>
          <a:xfrm>
            <a:off x="0" y="3276600"/>
            <a:ext cx="2715948" cy="1866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CDF37C-BFCE-42BC-AE03-D0FD8EEE4B9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4791" b="9304"/>
          <a:stretch/>
        </p:blipFill>
        <p:spPr>
          <a:xfrm>
            <a:off x="0" y="3116263"/>
            <a:ext cx="1619118" cy="2027238"/>
          </a:xfrm>
          <a:prstGeom prst="rect">
            <a:avLst/>
          </a:prstGeom>
        </p:spPr>
      </p:pic>
      <p:pic>
        <p:nvPicPr>
          <p:cNvPr id="16" name="Picture 15">
            <a:hlinkClick r:id="rId12" action="ppaction://hlinksldjump"/>
            <a:extLst>
              <a:ext uri="{FF2B5EF4-FFF2-40B4-BE49-F238E27FC236}">
                <a16:creationId xmlns:a16="http://schemas.microsoft.com/office/drawing/2014/main" id="{F191B3A2-3F27-410A-981D-BC03A634CC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23883" y="1513138"/>
            <a:ext cx="1912488" cy="18306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F4DF28-73D4-4751-BC71-F1474B8C53B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60716" y="2665125"/>
            <a:ext cx="2435684" cy="2317538"/>
          </a:xfrm>
          <a:prstGeom prst="rect">
            <a:avLst/>
          </a:prstGeom>
        </p:spPr>
      </p:pic>
      <p:pic>
        <p:nvPicPr>
          <p:cNvPr id="12" name="Picture 11">
            <a:hlinkClick r:id="rId15" action="ppaction://hlinksldjump"/>
            <a:extLst>
              <a:ext uri="{FF2B5EF4-FFF2-40B4-BE49-F238E27FC236}">
                <a16:creationId xmlns:a16="http://schemas.microsoft.com/office/drawing/2014/main" id="{65180F4E-4B06-4B65-9D94-42BE87E2ACA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806" y="-108059"/>
            <a:ext cx="1026284" cy="1010186"/>
          </a:xfrm>
          <a:prstGeom prst="rect">
            <a:avLst/>
          </a:prstGeom>
        </p:spPr>
      </p:pic>
      <p:pic>
        <p:nvPicPr>
          <p:cNvPr id="14" name="GAME ĐƯỢC CHIA SẺ MIỄN PHÍ BỚI NK POWERSKILLS">
            <a:hlinkClick r:id="rId17" action="ppaction://hlinksldjump"/>
            <a:extLst>
              <a:ext uri="{FF2B5EF4-FFF2-40B4-BE49-F238E27FC236}">
                <a16:creationId xmlns:a16="http://schemas.microsoft.com/office/drawing/2014/main" id="{64DC3207-DA94-4F4F-9916-533FBF279FA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491" y="-145589"/>
            <a:ext cx="1060188" cy="1047716"/>
          </a:xfrm>
          <a:prstGeom prst="rect">
            <a:avLst/>
          </a:prstGeom>
        </p:spPr>
      </p:pic>
      <p:pic>
        <p:nvPicPr>
          <p:cNvPr id="18" name="Picture 17">
            <a:hlinkClick r:id="rId19" action="ppaction://hlinksldjump"/>
            <a:extLst>
              <a:ext uri="{FF2B5EF4-FFF2-40B4-BE49-F238E27FC236}">
                <a16:creationId xmlns:a16="http://schemas.microsoft.com/office/drawing/2014/main" id="{F5186B81-28C4-4D49-9173-4C60125F145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362" y="-161075"/>
            <a:ext cx="1068004" cy="1059594"/>
          </a:xfrm>
          <a:prstGeom prst="rect">
            <a:avLst/>
          </a:prstGeom>
        </p:spPr>
      </p:pic>
      <p:pic>
        <p:nvPicPr>
          <p:cNvPr id="22" name="GAME ĐƯỢC CHIA SẺ MIỄN PHÍ BỚI NK POWERSKILLS" descr="Káº¿t quáº£ hÃ¬nh áº£nh cho win text gif">
            <a:extLst>
              <a:ext uri="{FF2B5EF4-FFF2-40B4-BE49-F238E27FC236}">
                <a16:creationId xmlns:a16="http://schemas.microsoft.com/office/drawing/2014/main" id="{7F2D0777-8BDD-449C-82DA-3E38849B4B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80" y="630555"/>
            <a:ext cx="2672504" cy="267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64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CC4CFC3-038A-407F-BE9B-61DD546771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" r="642"/>
          <a:stretch/>
        </p:blipFill>
        <p:spPr>
          <a:xfrm>
            <a:off x="0" y="-140109"/>
            <a:ext cx="9144000" cy="5143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91B3A2-3F27-410A-981D-BC03A634C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883" y="1513138"/>
            <a:ext cx="1912488" cy="18306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F4DF28-73D4-4751-BC71-F1474B8C53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0716" y="2665125"/>
            <a:ext cx="2435684" cy="2317538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06A6A9A-A66B-4B2F-8AE5-DDF2B0E8D56D}"/>
              </a:ext>
            </a:extLst>
          </p:cNvPr>
          <p:cNvSpPr/>
          <p:nvPr/>
        </p:nvSpPr>
        <p:spPr>
          <a:xfrm>
            <a:off x="824558" y="91198"/>
            <a:ext cx="7875638" cy="216176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06 NK PowerSkills">
            <a:extLst>
              <a:ext uri="{FF2B5EF4-FFF2-40B4-BE49-F238E27FC236}">
                <a16:creationId xmlns:a16="http://schemas.microsoft.com/office/drawing/2014/main" id="{CEA341F4-8930-4A9E-B846-ADDD8D575834}"/>
              </a:ext>
            </a:extLst>
          </p:cNvPr>
          <p:cNvSpPr txBox="1"/>
          <p:nvPr/>
        </p:nvSpPr>
        <p:spPr>
          <a:xfrm>
            <a:off x="1846988" y="710854"/>
            <a:ext cx="73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Arial"/>
              </a:rPr>
              <a:t>Câu 1</a:t>
            </a:r>
            <a:r>
              <a:rPr kumimoji="0" lang="en-US" sz="4400" b="0" i="0" strike="noStrike" kern="120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  <a:sym typeface="Arial"/>
              </a:rPr>
              <a:t>:</a:t>
            </a:r>
            <a:r>
              <a:rPr kumimoji="0" lang="en-US" sz="44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  <a:sym typeface="Arial"/>
              </a:rPr>
              <a:t> 0</a:t>
            </a:r>
            <a:r>
              <a:rPr lang="en-US" sz="4400" b="1" noProof="0">
                <a:solidFill>
                  <a:schemeClr val="tx1"/>
                </a:solidFill>
                <a:latin typeface="+mn-lt"/>
                <a:cs typeface="Arial" charset="0"/>
              </a:rPr>
              <a:t>,995 + 0,6 = ?</a:t>
            </a:r>
            <a:endParaRPr kumimoji="0" lang="en-US" sz="4400" b="1" i="0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  <a:sym typeface="Arial"/>
            </a:endParaRPr>
          </a:p>
        </p:txBody>
      </p:sp>
      <p:sp>
        <p:nvSpPr>
          <p:cNvPr id="21" name="Đ Ghé thăm Fb.com/nkpowerskills">
            <a:extLst>
              <a:ext uri="{FF2B5EF4-FFF2-40B4-BE49-F238E27FC236}">
                <a16:creationId xmlns:a16="http://schemas.microsoft.com/office/drawing/2014/main" id="{23E45173-0F6B-4119-BF0A-362AC34A0B77}"/>
              </a:ext>
            </a:extLst>
          </p:cNvPr>
          <p:cNvSpPr/>
          <p:nvPr/>
        </p:nvSpPr>
        <p:spPr>
          <a:xfrm>
            <a:off x="5448736" y="2646672"/>
            <a:ext cx="2630330" cy="71366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B. 1,595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2" name="Ghé thăm Fb.com/nkpowerskills">
            <a:extLst>
              <a:ext uri="{FF2B5EF4-FFF2-40B4-BE49-F238E27FC236}">
                <a16:creationId xmlns:a16="http://schemas.microsoft.com/office/drawing/2014/main" id="{0F70523D-61B8-498B-9FD9-546FD8CBDDC9}"/>
              </a:ext>
            </a:extLst>
          </p:cNvPr>
          <p:cNvSpPr/>
          <p:nvPr/>
        </p:nvSpPr>
        <p:spPr>
          <a:xfrm>
            <a:off x="1263710" y="3670252"/>
            <a:ext cx="2630330" cy="71366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C. 0,001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3" name="Ghé thăm Fb.com/nkpowerskills">
            <a:extLst>
              <a:ext uri="{FF2B5EF4-FFF2-40B4-BE49-F238E27FC236}">
                <a16:creationId xmlns:a16="http://schemas.microsoft.com/office/drawing/2014/main" id="{BA5CE232-D8AC-4903-BAEF-BAED4805666A}"/>
              </a:ext>
            </a:extLst>
          </p:cNvPr>
          <p:cNvSpPr/>
          <p:nvPr/>
        </p:nvSpPr>
        <p:spPr>
          <a:xfrm>
            <a:off x="5448736" y="3693013"/>
            <a:ext cx="2630330" cy="71366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D. 0,01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4" name="Ghé thăm Fb.com/nkpowerskills">
            <a:extLst>
              <a:ext uri="{FF2B5EF4-FFF2-40B4-BE49-F238E27FC236}">
                <a16:creationId xmlns:a16="http://schemas.microsoft.com/office/drawing/2014/main" id="{CC2AB392-235D-4BC8-BC0A-F9C6A643364F}"/>
              </a:ext>
            </a:extLst>
          </p:cNvPr>
          <p:cNvSpPr/>
          <p:nvPr/>
        </p:nvSpPr>
        <p:spPr>
          <a:xfrm>
            <a:off x="1257671" y="2617717"/>
            <a:ext cx="2630330" cy="71366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A. 1,001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hlinkClick r:id="rId7" action="ppaction://hlinksldjump"/>
            <a:extLst>
              <a:ext uri="{FF2B5EF4-FFF2-40B4-BE49-F238E27FC236}">
                <a16:creationId xmlns:a16="http://schemas.microsoft.com/office/drawing/2014/main" id="{9ED436D4-1AD5-49CB-BBEF-9830E6D96C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45" y="4309111"/>
            <a:ext cx="727553" cy="72755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26" name="Picture 4" descr="Káº¿t quáº£ hÃ¬nh áº£nh cho right icon">
            <a:extLst>
              <a:ext uri="{FF2B5EF4-FFF2-40B4-BE49-F238E27FC236}">
                <a16:creationId xmlns:a16="http://schemas.microsoft.com/office/drawing/2014/main" id="{CB2A61DB-3D2C-4AFF-991C-AD6DC28CC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447" y="2688794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wrong icon">
            <a:extLst>
              <a:ext uri="{FF2B5EF4-FFF2-40B4-BE49-F238E27FC236}">
                <a16:creationId xmlns:a16="http://schemas.microsoft.com/office/drawing/2014/main" id="{79861D57-AFC6-451B-A7F9-E7A5653CC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364" y="3690377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Káº¿t quáº£ hÃ¬nh áº£nh cho wrong icon">
            <a:extLst>
              <a:ext uri="{FF2B5EF4-FFF2-40B4-BE49-F238E27FC236}">
                <a16:creationId xmlns:a16="http://schemas.microsoft.com/office/drawing/2014/main" id="{516FE1CC-0DEA-422A-8032-B4D3949D8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346" y="2655401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wrong icon">
            <a:extLst>
              <a:ext uri="{FF2B5EF4-FFF2-40B4-BE49-F238E27FC236}">
                <a16:creationId xmlns:a16="http://schemas.microsoft.com/office/drawing/2014/main" id="{FC0C6399-1EF0-4FF0-BF82-924ED18E7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471" y="3701503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01 NK PowerSkills">
            <a:extLst>
              <a:ext uri="{FF2B5EF4-FFF2-40B4-BE49-F238E27FC236}">
                <a16:creationId xmlns:a16="http://schemas.microsoft.com/office/drawing/2014/main" id="{8527B382-5F85-40FD-915F-2A8A9CB98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36371" y="678011"/>
            <a:ext cx="3164931" cy="311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401" y="2139354"/>
            <a:ext cx="7515599" cy="3004146"/>
          </a:xfrm>
          <a:prstGeom prst="rect">
            <a:avLst/>
          </a:prstGeom>
        </p:spPr>
      </p:pic>
      <p:grpSp>
        <p:nvGrpSpPr>
          <p:cNvPr id="12" name="组合 10"/>
          <p:cNvGrpSpPr/>
          <p:nvPr/>
        </p:nvGrpSpPr>
        <p:grpSpPr>
          <a:xfrm>
            <a:off x="-1426112" y="-55792"/>
            <a:ext cx="11474420" cy="1558327"/>
            <a:chOff x="-900605" y="-49427"/>
            <a:chExt cx="5490815" cy="745701"/>
          </a:xfrm>
        </p:grpSpPr>
        <p:pic>
          <p:nvPicPr>
            <p:cNvPr id="13" name="图片 1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27"/>
            <a:stretch>
              <a:fillRect/>
            </a:stretch>
          </p:blipFill>
          <p:spPr>
            <a:xfrm rot="5400000">
              <a:off x="3006573" y="-914061"/>
              <a:ext cx="719003" cy="244827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4070" y="-1247404"/>
              <a:ext cx="719003" cy="316835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8474"/>
            <a:ext cx="8055234" cy="278157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044728" y="-8583"/>
            <a:ext cx="4333172" cy="2730621"/>
            <a:chOff x="3613376" y="-202916"/>
            <a:chExt cx="5777562" cy="3640828"/>
          </a:xfrm>
        </p:grpSpPr>
        <p:grpSp>
          <p:nvGrpSpPr>
            <p:cNvPr id="6" name="组合 7"/>
            <p:cNvGrpSpPr/>
            <p:nvPr/>
          </p:nvGrpSpPr>
          <p:grpSpPr>
            <a:xfrm>
              <a:off x="3613376" y="-202916"/>
              <a:ext cx="5777562" cy="3148835"/>
              <a:chOff x="2987824" y="-39334"/>
              <a:chExt cx="3384376" cy="1844522"/>
            </a:xfrm>
          </p:grpSpPr>
          <p:sp>
            <p:nvSpPr>
              <p:cNvPr id="8" name="任意多边形 6"/>
              <p:cNvSpPr/>
              <p:nvPr/>
            </p:nvSpPr>
            <p:spPr>
              <a:xfrm>
                <a:off x="3513909" y="-39334"/>
                <a:ext cx="2338251" cy="1254180"/>
              </a:xfrm>
              <a:custGeom>
                <a:avLst/>
                <a:gdLst>
                  <a:gd name="connsiteX0" fmla="*/ 0 w 2338251"/>
                  <a:gd name="connsiteY0" fmla="*/ 1254180 h 1254180"/>
                  <a:gd name="connsiteX1" fmla="*/ 1188720 w 2338251"/>
                  <a:gd name="connsiteY1" fmla="*/ 145 h 1254180"/>
                  <a:gd name="connsiteX2" fmla="*/ 2338251 w 2338251"/>
                  <a:gd name="connsiteY2" fmla="*/ 1188865 h 1254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8251" h="1254180">
                    <a:moveTo>
                      <a:pt x="0" y="1254180"/>
                    </a:moveTo>
                    <a:cubicBezTo>
                      <a:pt x="399506" y="632605"/>
                      <a:pt x="799012" y="11031"/>
                      <a:pt x="1188720" y="145"/>
                    </a:cubicBezTo>
                    <a:cubicBezTo>
                      <a:pt x="1578428" y="-10741"/>
                      <a:pt x="1958339" y="589062"/>
                      <a:pt x="2338251" y="1188865"/>
                    </a:cubicBezTo>
                  </a:path>
                </a:pathLst>
              </a:custGeom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914378"/>
                <a:endParaRPr lang="zh-CN" altLang="en-US" sz="1800">
                  <a:solidFill>
                    <a:srgbClr val="000000"/>
                  </a:solidFill>
                  <a:latin typeface="Cambria" panose="02040503050406030204" pitchFamily="18" charset="0"/>
                  <a:cs typeface="+mn-ea"/>
                  <a:sym typeface="+mn-lt"/>
                </a:endParaRPr>
              </a:p>
            </p:txBody>
          </p:sp>
          <p:sp>
            <p:nvSpPr>
              <p:cNvPr id="9" name="矩形 3"/>
              <p:cNvSpPr/>
              <p:nvPr/>
            </p:nvSpPr>
            <p:spPr>
              <a:xfrm>
                <a:off x="2987824" y="1229164"/>
                <a:ext cx="3384376" cy="576024"/>
              </a:xfrm>
              <a:prstGeom prst="rect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 defTabSz="914378">
                  <a:lnSpc>
                    <a:spcPct val="130000"/>
                  </a:lnSpc>
                  <a:defRPr/>
                </a:pPr>
                <a:endParaRPr lang="zh-CN" altLang="en-US" sz="3600" dirty="0">
                  <a:solidFill>
                    <a:srgbClr val="FFFFFF"/>
                  </a:solidFill>
                  <a:latin typeface="Cambria" panose="02040503050406030204" pitchFamily="18" charset="0"/>
                  <a:ea typeface=".黑体-日本语" panose="02000500000000000000" pitchFamily="2" charset="-122"/>
                  <a:cs typeface=".黑体-日本语" panose="02000500000000000000" pitchFamily="2" charset="-122"/>
                  <a:sym typeface="+mn-lt"/>
                </a:endParaRPr>
              </a:p>
            </p:txBody>
          </p:sp>
          <p:sp>
            <p:nvSpPr>
              <p:cNvPr id="10" name="椭圆 4"/>
              <p:cNvSpPr/>
              <p:nvPr/>
            </p:nvSpPr>
            <p:spPr>
              <a:xfrm>
                <a:off x="3419872" y="1112854"/>
                <a:ext cx="216000" cy="2160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/>
                <a:endParaRPr lang="zh-CN" altLang="en-US" sz="1800">
                  <a:solidFill>
                    <a:srgbClr val="FFFFFF"/>
                  </a:solidFill>
                  <a:latin typeface="Cambria" panose="02040503050406030204" pitchFamily="18" charset="0"/>
                  <a:cs typeface="+mn-ea"/>
                  <a:sym typeface="+mn-lt"/>
                </a:endParaRPr>
              </a:p>
            </p:txBody>
          </p:sp>
          <p:sp>
            <p:nvSpPr>
              <p:cNvPr id="11" name="椭圆 5"/>
              <p:cNvSpPr/>
              <p:nvPr/>
            </p:nvSpPr>
            <p:spPr>
              <a:xfrm>
                <a:off x="5783349" y="1106846"/>
                <a:ext cx="216000" cy="216000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/>
                <a:endParaRPr lang="zh-CN" altLang="en-US" sz="1800">
                  <a:solidFill>
                    <a:srgbClr val="FFFFFF"/>
                  </a:solidFill>
                  <a:latin typeface="Cambria" panose="02040503050406030204" pitchFamily="18" charset="0"/>
                  <a:cs typeface="+mn-ea"/>
                  <a:sym typeface="+mn-lt"/>
                </a:endParaRPr>
              </a:p>
            </p:txBody>
          </p:sp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0736" y="1764016"/>
              <a:ext cx="5094328" cy="1673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1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E02096-0B4C-40A2-A32A-8F292D0AA2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" r="642"/>
          <a:stretch/>
        </p:blipFill>
        <p:spPr>
          <a:xfrm>
            <a:off x="6039" y="0"/>
            <a:ext cx="9144000" cy="51435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1009C8-3D60-4DBB-8DAE-01B20A91DD4F}"/>
              </a:ext>
            </a:extLst>
          </p:cNvPr>
          <p:cNvSpPr/>
          <p:nvPr/>
        </p:nvSpPr>
        <p:spPr>
          <a:xfrm>
            <a:off x="708922" y="154275"/>
            <a:ext cx="7875638" cy="216176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06 NK PowerSkills">
            <a:extLst>
              <a:ext uri="{FF2B5EF4-FFF2-40B4-BE49-F238E27FC236}">
                <a16:creationId xmlns:a16="http://schemas.microsoft.com/office/drawing/2014/main" id="{1DEA5E7F-63DC-439D-8F3D-74906C9CC7A7}"/>
              </a:ext>
            </a:extLst>
          </p:cNvPr>
          <p:cNvSpPr txBox="1"/>
          <p:nvPr/>
        </p:nvSpPr>
        <p:spPr>
          <a:xfrm>
            <a:off x="830596" y="592129"/>
            <a:ext cx="7632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Câu</a:t>
            </a:r>
            <a:r>
              <a:rPr lang="en-US" sz="44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 2: </a:t>
            </a:r>
            <a:r>
              <a:rPr kumimoji="0" lang="en-US" sz="4400" b="1" i="0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  <a:sym typeface="Arial"/>
              </a:rPr>
              <a:t>45,008 +15,5</a:t>
            </a:r>
            <a:r>
              <a:rPr kumimoji="0" lang="en-US" sz="4400" b="1" i="0" u="sng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  <a:sym typeface="Arial"/>
              </a:rPr>
              <a:t> </a:t>
            </a:r>
            <a:endParaRPr lang="en-US" sz="4400" b="1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Đ Ghé thăm Fb.com/nkpowerskills">
            <a:extLst>
              <a:ext uri="{FF2B5EF4-FFF2-40B4-BE49-F238E27FC236}">
                <a16:creationId xmlns:a16="http://schemas.microsoft.com/office/drawing/2014/main" id="{A25A5E87-A807-40E6-A891-3C2FC926D62B}"/>
              </a:ext>
            </a:extLst>
          </p:cNvPr>
          <p:cNvSpPr/>
          <p:nvPr/>
        </p:nvSpPr>
        <p:spPr>
          <a:xfrm>
            <a:off x="1095514" y="2634049"/>
            <a:ext cx="1745941" cy="59588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A. 60,508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9" name="Ghé thăm Fb.com/nkpowerskills">
            <a:extLst>
              <a:ext uri="{FF2B5EF4-FFF2-40B4-BE49-F238E27FC236}">
                <a16:creationId xmlns:a16="http://schemas.microsoft.com/office/drawing/2014/main" id="{DA2A7DA1-F4CB-4C16-9642-5FBD0B77C5A2}"/>
              </a:ext>
            </a:extLst>
          </p:cNvPr>
          <p:cNvSpPr/>
          <p:nvPr/>
        </p:nvSpPr>
        <p:spPr>
          <a:xfrm>
            <a:off x="5112138" y="3684973"/>
            <a:ext cx="1745941" cy="59588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D. 45,158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0" name="Ghé thăm Fb.com/nkpowerskills">
            <a:extLst>
              <a:ext uri="{FF2B5EF4-FFF2-40B4-BE49-F238E27FC236}">
                <a16:creationId xmlns:a16="http://schemas.microsoft.com/office/drawing/2014/main" id="{DA037F8E-D80F-4680-9529-415D7B5F7D60}"/>
              </a:ext>
            </a:extLst>
          </p:cNvPr>
          <p:cNvSpPr/>
          <p:nvPr/>
        </p:nvSpPr>
        <p:spPr>
          <a:xfrm>
            <a:off x="1088654" y="3684973"/>
            <a:ext cx="1745941" cy="59588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C. 45,263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1" name="Ghé thăm Fb.com/nkpowerskills">
            <a:extLst>
              <a:ext uri="{FF2B5EF4-FFF2-40B4-BE49-F238E27FC236}">
                <a16:creationId xmlns:a16="http://schemas.microsoft.com/office/drawing/2014/main" id="{EEC2079F-EF6E-43EA-8FC6-F4D26B302521}"/>
              </a:ext>
            </a:extLst>
          </p:cNvPr>
          <p:cNvSpPr/>
          <p:nvPr/>
        </p:nvSpPr>
        <p:spPr>
          <a:xfrm>
            <a:off x="5112138" y="2642961"/>
            <a:ext cx="1745941" cy="59588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B. 45,155</a:t>
            </a:r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2384D275-824A-4B68-99CC-7A2FAA66B2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45" y="4309111"/>
            <a:ext cx="727553" cy="72755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3" name="Picture 4" descr="Káº¿t quáº£ hÃ¬nh áº£nh cho right icon">
            <a:extLst>
              <a:ext uri="{FF2B5EF4-FFF2-40B4-BE49-F238E27FC236}">
                <a16:creationId xmlns:a16="http://schemas.microsoft.com/office/drawing/2014/main" id="{B42D9ED4-ABE3-4F22-8936-91F606AE4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414" y="2592338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wrong icon">
            <a:extLst>
              <a:ext uri="{FF2B5EF4-FFF2-40B4-BE49-F238E27FC236}">
                <a16:creationId xmlns:a16="http://schemas.microsoft.com/office/drawing/2014/main" id="{2C135872-3463-4904-9287-11406846D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817" y="3520731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áº¿t quáº£ hÃ¬nh áº£nh cho wrong icon">
            <a:extLst>
              <a:ext uri="{FF2B5EF4-FFF2-40B4-BE49-F238E27FC236}">
                <a16:creationId xmlns:a16="http://schemas.microsoft.com/office/drawing/2014/main" id="{5A2F8912-2B36-46A6-9B7C-AAC8BF4BC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23" y="2581706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Káº¿t quáº£ hÃ¬nh áº£nh cho wrong icon">
            <a:extLst>
              <a:ext uri="{FF2B5EF4-FFF2-40B4-BE49-F238E27FC236}">
                <a16:creationId xmlns:a16="http://schemas.microsoft.com/office/drawing/2014/main" id="{BB3980C3-1D47-454F-814C-DA71B0B4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414" y="3509096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01 NK PowerSkills">
            <a:extLst>
              <a:ext uri="{FF2B5EF4-FFF2-40B4-BE49-F238E27FC236}">
                <a16:creationId xmlns:a16="http://schemas.microsoft.com/office/drawing/2014/main" id="{B6119339-0B07-4C03-8A22-2C2E80E40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78168" y="1129318"/>
            <a:ext cx="3164931" cy="311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21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E02096-0B4C-40A2-A32A-8F292D0AA2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" r="64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52B3B70-0387-4025-95B7-9D0267E764A8}"/>
              </a:ext>
            </a:extLst>
          </p:cNvPr>
          <p:cNvSpPr/>
          <p:nvPr/>
        </p:nvSpPr>
        <p:spPr>
          <a:xfrm>
            <a:off x="708922" y="76972"/>
            <a:ext cx="7875638" cy="216176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06 NK PowerSkills">
            <a:extLst>
              <a:ext uri="{FF2B5EF4-FFF2-40B4-BE49-F238E27FC236}">
                <a16:creationId xmlns:a16="http://schemas.microsoft.com/office/drawing/2014/main" id="{4C4362FE-F491-45BE-9960-6357312FEAA4}"/>
              </a:ext>
            </a:extLst>
          </p:cNvPr>
          <p:cNvSpPr txBox="1"/>
          <p:nvPr/>
        </p:nvSpPr>
        <p:spPr>
          <a:xfrm>
            <a:off x="951526" y="204316"/>
            <a:ext cx="75451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Câu</a:t>
            </a:r>
            <a:r>
              <a:rPr lang="en-US" sz="28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Times New Roman" panose="02020603050405020304" pitchFamily="18" charset="0"/>
              </a:rPr>
              <a:t> 3.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 cửa hàng tuần đầu bán được 312,75m vải. Tuần</a:t>
            </a:r>
            <a:r>
              <a:rPr lang="en-US" sz="2800" b="1" kern="1200">
                <a:solidFill>
                  <a:schemeClr val="tx1"/>
                </a:solidFill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 đầu bán được ít hơn tuần sau 35,8m vải. Hỏi tuần sau cửa hàng bán được bao nhiêu mét vải?</a:t>
            </a:r>
            <a:endParaRPr kumimoji="0" lang="en-US" sz="2800" b="1" i="0" u="sng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mbria" panose="02040503050406030204" pitchFamily="18" charset="0"/>
              <a:cs typeface="Arial" charset="0"/>
              <a:sym typeface="Arial"/>
            </a:endParaRPr>
          </a:p>
          <a:p>
            <a:pPr lvl="0" algn="just"/>
            <a:endParaRPr lang="en-US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Đ Ghé thăm Fb.com/nkpowerskills">
            <a:extLst>
              <a:ext uri="{FF2B5EF4-FFF2-40B4-BE49-F238E27FC236}">
                <a16:creationId xmlns:a16="http://schemas.microsoft.com/office/drawing/2014/main" id="{7F5775CF-378E-4036-A26F-B944E2411BBA}"/>
              </a:ext>
            </a:extLst>
          </p:cNvPr>
          <p:cNvSpPr/>
          <p:nvPr/>
        </p:nvSpPr>
        <p:spPr>
          <a:xfrm>
            <a:off x="824558" y="2335251"/>
            <a:ext cx="3619824" cy="97186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A. 348,55</a:t>
            </a:r>
            <a:endParaRPr lang="en-US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7" name="Ghé thăm Fb.com/nkpowerskills">
            <a:extLst>
              <a:ext uri="{FF2B5EF4-FFF2-40B4-BE49-F238E27FC236}">
                <a16:creationId xmlns:a16="http://schemas.microsoft.com/office/drawing/2014/main" id="{077DFA89-4E18-477E-87E2-0AF8DCBE209D}"/>
              </a:ext>
            </a:extLst>
          </p:cNvPr>
          <p:cNvSpPr/>
          <p:nvPr/>
        </p:nvSpPr>
        <p:spPr>
          <a:xfrm>
            <a:off x="4841181" y="3386175"/>
            <a:ext cx="3619824" cy="97186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D. 348,83</a:t>
            </a:r>
            <a:endParaRPr lang="en-US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4DD7163D-15FC-42D4-936C-2A52F2B1BF1E}"/>
              </a:ext>
            </a:extLst>
          </p:cNvPr>
          <p:cNvSpPr/>
          <p:nvPr/>
        </p:nvSpPr>
        <p:spPr>
          <a:xfrm>
            <a:off x="817697" y="3386175"/>
            <a:ext cx="3619824" cy="97186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C. 276,95</a:t>
            </a:r>
            <a:endParaRPr lang="en-US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9" name="Ghé thăm Fb.com/nkpowerskills">
            <a:extLst>
              <a:ext uri="{FF2B5EF4-FFF2-40B4-BE49-F238E27FC236}">
                <a16:creationId xmlns:a16="http://schemas.microsoft.com/office/drawing/2014/main" id="{02620B49-5025-4586-AF14-42D5363DDD6B}"/>
              </a:ext>
            </a:extLst>
          </p:cNvPr>
          <p:cNvSpPr/>
          <p:nvPr/>
        </p:nvSpPr>
        <p:spPr>
          <a:xfrm>
            <a:off x="4841181" y="2344163"/>
            <a:ext cx="3619824" cy="971861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kern="1200">
                <a:solidFill>
                  <a:srgbClr val="002060"/>
                </a:solidFill>
                <a:cs typeface="Times New Roman" panose="02020603050405020304" pitchFamily="18" charset="0"/>
              </a:rPr>
              <a:t>B. 276,7</a:t>
            </a:r>
            <a:endParaRPr lang="en-US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C7D52BF7-A7D4-480C-9973-BE96CADE39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45" y="4309111"/>
            <a:ext cx="727553" cy="72755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1" name="Picture 4" descr="Káº¿t quáº£ hÃ¬nh áº£nh cho right icon">
            <a:extLst>
              <a:ext uri="{FF2B5EF4-FFF2-40B4-BE49-F238E27FC236}">
                <a16:creationId xmlns:a16="http://schemas.microsoft.com/office/drawing/2014/main" id="{21A41420-93EE-4D54-82E8-0794C6FE7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21" y="2666033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áº¿t quáº£ hÃ¬nh áº£nh cho wrong icon">
            <a:extLst>
              <a:ext uri="{FF2B5EF4-FFF2-40B4-BE49-F238E27FC236}">
                <a16:creationId xmlns:a16="http://schemas.microsoft.com/office/drawing/2014/main" id="{1CA53865-BEB2-417A-BFF0-49B27CCB8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949" y="3690377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55F9E6E6-3D3F-4731-8E4E-DC6EA2FC7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931" y="2655401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wrong icon">
            <a:extLst>
              <a:ext uri="{FF2B5EF4-FFF2-40B4-BE49-F238E27FC236}">
                <a16:creationId xmlns:a16="http://schemas.microsoft.com/office/drawing/2014/main" id="{3399D5CC-94E8-4AD9-A527-94B9509B3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45" y="3678742"/>
            <a:ext cx="714684" cy="7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01 NK PowerSkills">
            <a:extLst>
              <a:ext uri="{FF2B5EF4-FFF2-40B4-BE49-F238E27FC236}">
                <a16:creationId xmlns:a16="http://schemas.microsoft.com/office/drawing/2014/main" id="{E7699A44-36D7-40B8-96B3-6DD5F215C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1057" y="1558798"/>
            <a:ext cx="3164931" cy="311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91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4EA8AD2-6155-4D09-959F-095D34D916BE}"/>
              </a:ext>
            </a:extLst>
          </p:cNvPr>
          <p:cNvGrpSpPr/>
          <p:nvPr/>
        </p:nvGrpSpPr>
        <p:grpSpPr>
          <a:xfrm>
            <a:off x="-529141" y="84109"/>
            <a:ext cx="9744075" cy="5390692"/>
            <a:chOff x="-417394" y="204070"/>
            <a:chExt cx="11351465" cy="71875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674"/>
            <a:stretch/>
          </p:blipFill>
          <p:spPr>
            <a:xfrm>
              <a:off x="-417394" y="204070"/>
              <a:ext cx="11351465" cy="718758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668069-1E1F-4F70-9382-C00479FB3024}"/>
                </a:ext>
              </a:extLst>
            </p:cNvPr>
            <p:cNvSpPr txBox="1"/>
            <p:nvPr/>
          </p:nvSpPr>
          <p:spPr>
            <a:xfrm>
              <a:off x="3574944" y="2422299"/>
              <a:ext cx="5739613" cy="3077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just" eaLnBrk="1" hangingPunct="1">
                <a:lnSpc>
                  <a:spcPct val="100000"/>
                </a:lnSpc>
                <a:spcBef>
                  <a:spcPct val="0"/>
                </a:spcBef>
                <a:buFont typeface="Wingdings" panose="05000000000000000000" pitchFamily="2" charset="2"/>
                <a:buChar char="&amp;"/>
              </a:pPr>
              <a:r>
                <a:rPr lang="en-US" sz="2400" b="1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- </a:t>
              </a:r>
              <a:r>
                <a:rPr lang="en-US" altLang="en-US" sz="2400">
                  <a:latin typeface="+mn-lt"/>
                  <a:cs typeface="Times New Roman" panose="02020603050405020304" pitchFamily="18" charset="0"/>
                  <a:sym typeface="Wingdings" panose="05000000000000000000" pitchFamily="2" charset="2"/>
                </a:rPr>
                <a:t>Ghi nhớ cách đặt tính và thực hiện phép tính cộng hai số thập phân.</a:t>
              </a:r>
            </a:p>
            <a:p>
              <a:pPr marL="457200" indent="-457200" algn="just">
                <a:spcBef>
                  <a:spcPct val="0"/>
                </a:spcBef>
                <a:buFont typeface="Wingdings" panose="05000000000000000000" pitchFamily="2" charset="2"/>
                <a:buChar char="&amp;"/>
              </a:pPr>
              <a:r>
                <a:rPr lang="en-US" altLang="en-US" sz="2400">
                  <a:latin typeface="+mn-lt"/>
                  <a:cs typeface="Times New Roman" panose="02020603050405020304" pitchFamily="18" charset="0"/>
                  <a:sym typeface="Wingdings" panose="05000000000000000000" pitchFamily="2" charset="2"/>
                </a:rPr>
                <a:t>Áp dụng kiến thức đã được học vào cuộc sống.</a:t>
              </a: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400">
                  <a:latin typeface="+mn-lt"/>
                  <a:cs typeface="Times New Roman" panose="02020603050405020304" pitchFamily="18" charset="0"/>
                  <a:sym typeface="Wingdings" panose="05000000000000000000" pitchFamily="2" charset="2"/>
                </a:rPr>
                <a:t> </a:t>
              </a:r>
              <a:r>
                <a:rPr lang="en-US" altLang="en-US" sz="2400">
                  <a:latin typeface="+mn-lt"/>
                  <a:cs typeface="Times New Roman" panose="02020603050405020304" pitchFamily="18" charset="0"/>
                </a:rPr>
                <a:t>Chuẩn bị bài sau: </a:t>
              </a:r>
              <a:r>
                <a:rPr lang="en-US" altLang="en-US" sz="2400" i="1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anose="02020603050405020304" pitchFamily="18" charset="0"/>
                </a:rPr>
                <a:t>Luyện tập</a:t>
              </a:r>
              <a:endParaRPr lang="en-US" altLang="en-US" sz="2400" i="1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24DC82C-6DB3-43A8-940D-1B2788FB7664}"/>
              </a:ext>
            </a:extLst>
          </p:cNvPr>
          <p:cNvSpPr txBox="1"/>
          <p:nvPr/>
        </p:nvSpPr>
        <p:spPr>
          <a:xfrm>
            <a:off x="3845019" y="1192783"/>
            <a:ext cx="1770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#9Slide05 FS Blonde Script" panose="03000503000000000000" pitchFamily="65" charset="0"/>
              </a:rPr>
              <a:t>DẶN DÒ</a:t>
            </a:r>
          </a:p>
        </p:txBody>
      </p:sp>
      <p:pic>
        <p:nvPicPr>
          <p:cNvPr id="2" name="PA_图片 4">
            <a:extLst>
              <a:ext uri="{FF2B5EF4-FFF2-40B4-BE49-F238E27FC236}">
                <a16:creationId xmlns:a16="http://schemas.microsoft.com/office/drawing/2014/main" id="{E22B109E-5FC4-8296-53F4-2205BE48573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702085" y="3516620"/>
            <a:ext cx="656234" cy="1177274"/>
          </a:xfrm>
          <a:prstGeom prst="rect">
            <a:avLst/>
          </a:prstGeom>
        </p:spPr>
      </p:pic>
      <p:pic>
        <p:nvPicPr>
          <p:cNvPr id="3" name="PA_图片 5">
            <a:extLst>
              <a:ext uri="{FF2B5EF4-FFF2-40B4-BE49-F238E27FC236}">
                <a16:creationId xmlns:a16="http://schemas.microsoft.com/office/drawing/2014/main" id="{C4B5FFB4-FA9A-F341-3E31-96BCE5A4845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030201" y="2479100"/>
            <a:ext cx="1033579" cy="881696"/>
          </a:xfrm>
          <a:prstGeom prst="rect">
            <a:avLst/>
          </a:prstGeom>
        </p:spPr>
      </p:pic>
      <p:grpSp>
        <p:nvGrpSpPr>
          <p:cNvPr id="4" name="PA_组合 4">
            <a:extLst>
              <a:ext uri="{FF2B5EF4-FFF2-40B4-BE49-F238E27FC236}">
                <a16:creationId xmlns:a16="http://schemas.microsoft.com/office/drawing/2014/main" id="{2A8F087B-6A73-2E5E-FCEE-3A3F146D5FEA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083265" y="218884"/>
            <a:ext cx="860573" cy="973899"/>
            <a:chOff x="6191" y="815"/>
            <a:chExt cx="729" cy="825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A8624B6F-03EB-75A4-9A78-53D1158FE7F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191" y="815"/>
              <a:ext cx="72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19218A1-0163-CE40-5199-0B3050759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" y="776"/>
              <a:ext cx="742" cy="731"/>
            </a:xfrm>
            <a:custGeom>
              <a:avLst/>
              <a:gdLst>
                <a:gd name="T0" fmla="*/ 159 w 229"/>
                <a:gd name="T1" fmla="*/ 23 h 226"/>
                <a:gd name="T2" fmla="*/ 26 w 229"/>
                <a:gd name="T3" fmla="*/ 61 h 226"/>
                <a:gd name="T4" fmla="*/ 56 w 229"/>
                <a:gd name="T5" fmla="*/ 197 h 226"/>
                <a:gd name="T6" fmla="*/ 195 w 229"/>
                <a:gd name="T7" fmla="*/ 172 h 226"/>
                <a:gd name="T8" fmla="*/ 159 w 229"/>
                <a:gd name="T9" fmla="*/ 23 h 226"/>
                <a:gd name="T10" fmla="*/ 153 w 229"/>
                <a:gd name="T11" fmla="*/ 33 h 226"/>
                <a:gd name="T12" fmla="*/ 188 w 229"/>
                <a:gd name="T13" fmla="*/ 161 h 226"/>
                <a:gd name="T14" fmla="*/ 62 w 229"/>
                <a:gd name="T15" fmla="*/ 187 h 226"/>
                <a:gd name="T16" fmla="*/ 34 w 229"/>
                <a:gd name="T17" fmla="*/ 72 h 226"/>
                <a:gd name="T18" fmla="*/ 153 w 229"/>
                <a:gd name="T19" fmla="*/ 33 h 226"/>
                <a:gd name="T20" fmla="*/ 159 w 229"/>
                <a:gd name="T21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26">
                  <a:moveTo>
                    <a:pt x="159" y="23"/>
                  </a:moveTo>
                  <a:cubicBezTo>
                    <a:pt x="107" y="0"/>
                    <a:pt x="56" y="8"/>
                    <a:pt x="26" y="61"/>
                  </a:cubicBezTo>
                  <a:cubicBezTo>
                    <a:pt x="0" y="107"/>
                    <a:pt x="11" y="168"/>
                    <a:pt x="56" y="197"/>
                  </a:cubicBezTo>
                  <a:cubicBezTo>
                    <a:pt x="100" y="226"/>
                    <a:pt x="164" y="213"/>
                    <a:pt x="195" y="172"/>
                  </a:cubicBezTo>
                  <a:cubicBezTo>
                    <a:pt x="229" y="128"/>
                    <a:pt x="212" y="46"/>
                    <a:pt x="159" y="23"/>
                  </a:cubicBezTo>
                  <a:cubicBezTo>
                    <a:pt x="152" y="20"/>
                    <a:pt x="146" y="30"/>
                    <a:pt x="153" y="33"/>
                  </a:cubicBezTo>
                  <a:cubicBezTo>
                    <a:pt x="200" y="54"/>
                    <a:pt x="211" y="120"/>
                    <a:pt x="188" y="161"/>
                  </a:cubicBezTo>
                  <a:cubicBezTo>
                    <a:pt x="163" y="204"/>
                    <a:pt x="102" y="209"/>
                    <a:pt x="62" y="187"/>
                  </a:cubicBezTo>
                  <a:cubicBezTo>
                    <a:pt x="22" y="164"/>
                    <a:pt x="17" y="110"/>
                    <a:pt x="34" y="72"/>
                  </a:cubicBezTo>
                  <a:cubicBezTo>
                    <a:pt x="57" y="21"/>
                    <a:pt x="106" y="13"/>
                    <a:pt x="153" y="33"/>
                  </a:cubicBezTo>
                  <a:cubicBezTo>
                    <a:pt x="160" y="37"/>
                    <a:pt x="166" y="26"/>
                    <a:pt x="159" y="2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5039018-CBB3-4350-DD0E-B2F56733C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3" y="802"/>
              <a:ext cx="684" cy="725"/>
            </a:xfrm>
            <a:custGeom>
              <a:avLst/>
              <a:gdLst>
                <a:gd name="T0" fmla="*/ 160 w 211"/>
                <a:gd name="T1" fmla="*/ 14 h 224"/>
                <a:gd name="T2" fmla="*/ 199 w 211"/>
                <a:gd name="T3" fmla="*/ 98 h 224"/>
                <a:gd name="T4" fmla="*/ 169 w 211"/>
                <a:gd name="T5" fmla="*/ 180 h 224"/>
                <a:gd name="T6" fmla="*/ 94 w 211"/>
                <a:gd name="T7" fmla="*/ 210 h 224"/>
                <a:gd name="T8" fmla="*/ 13 w 211"/>
                <a:gd name="T9" fmla="*/ 169 h 224"/>
                <a:gd name="T10" fmla="*/ 5 w 211"/>
                <a:gd name="T11" fmla="*/ 178 h 224"/>
                <a:gd name="T12" fmla="*/ 94 w 211"/>
                <a:gd name="T13" fmla="*/ 222 h 224"/>
                <a:gd name="T14" fmla="*/ 178 w 211"/>
                <a:gd name="T15" fmla="*/ 189 h 224"/>
                <a:gd name="T16" fmla="*/ 211 w 211"/>
                <a:gd name="T17" fmla="*/ 98 h 224"/>
                <a:gd name="T18" fmla="*/ 168 w 211"/>
                <a:gd name="T19" fmla="*/ 6 h 224"/>
                <a:gd name="T20" fmla="*/ 160 w 211"/>
                <a:gd name="T21" fmla="*/ 1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24">
                  <a:moveTo>
                    <a:pt x="160" y="14"/>
                  </a:moveTo>
                  <a:cubicBezTo>
                    <a:pt x="181" y="39"/>
                    <a:pt x="197" y="65"/>
                    <a:pt x="199" y="98"/>
                  </a:cubicBezTo>
                  <a:cubicBezTo>
                    <a:pt x="200" y="127"/>
                    <a:pt x="189" y="159"/>
                    <a:pt x="169" y="180"/>
                  </a:cubicBezTo>
                  <a:cubicBezTo>
                    <a:pt x="150" y="202"/>
                    <a:pt x="122" y="210"/>
                    <a:pt x="94" y="210"/>
                  </a:cubicBezTo>
                  <a:cubicBezTo>
                    <a:pt x="60" y="210"/>
                    <a:pt x="35" y="193"/>
                    <a:pt x="13" y="169"/>
                  </a:cubicBezTo>
                  <a:cubicBezTo>
                    <a:pt x="8" y="164"/>
                    <a:pt x="0" y="172"/>
                    <a:pt x="5" y="178"/>
                  </a:cubicBezTo>
                  <a:cubicBezTo>
                    <a:pt x="30" y="205"/>
                    <a:pt x="56" y="220"/>
                    <a:pt x="94" y="222"/>
                  </a:cubicBezTo>
                  <a:cubicBezTo>
                    <a:pt x="125" y="224"/>
                    <a:pt x="156" y="211"/>
                    <a:pt x="178" y="189"/>
                  </a:cubicBezTo>
                  <a:cubicBezTo>
                    <a:pt x="201" y="166"/>
                    <a:pt x="211" y="130"/>
                    <a:pt x="211" y="98"/>
                  </a:cubicBezTo>
                  <a:cubicBezTo>
                    <a:pt x="211" y="63"/>
                    <a:pt x="190" y="32"/>
                    <a:pt x="168" y="6"/>
                  </a:cubicBezTo>
                  <a:cubicBezTo>
                    <a:pt x="163" y="0"/>
                    <a:pt x="155" y="9"/>
                    <a:pt x="160" y="14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C47A016-6095-7AC6-E66D-D8914CB26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4" y="1430"/>
              <a:ext cx="110" cy="113"/>
            </a:xfrm>
            <a:custGeom>
              <a:avLst/>
              <a:gdLst>
                <a:gd name="T0" fmla="*/ 8 w 34"/>
                <a:gd name="T1" fmla="*/ 3 h 35"/>
                <a:gd name="T2" fmla="*/ 1 w 34"/>
                <a:gd name="T3" fmla="*/ 20 h 35"/>
                <a:gd name="T4" fmla="*/ 8 w 34"/>
                <a:gd name="T5" fmla="*/ 33 h 35"/>
                <a:gd name="T6" fmla="*/ 23 w 34"/>
                <a:gd name="T7" fmla="*/ 32 h 35"/>
                <a:gd name="T8" fmla="*/ 33 w 34"/>
                <a:gd name="T9" fmla="*/ 16 h 35"/>
                <a:gd name="T10" fmla="*/ 21 w 34"/>
                <a:gd name="T11" fmla="*/ 13 h 35"/>
                <a:gd name="T12" fmla="*/ 20 w 34"/>
                <a:gd name="T13" fmla="*/ 18 h 35"/>
                <a:gd name="T14" fmla="*/ 19 w 34"/>
                <a:gd name="T15" fmla="*/ 20 h 35"/>
                <a:gd name="T16" fmla="*/ 17 w 34"/>
                <a:gd name="T17" fmla="*/ 22 h 35"/>
                <a:gd name="T18" fmla="*/ 16 w 34"/>
                <a:gd name="T19" fmla="*/ 22 h 35"/>
                <a:gd name="T20" fmla="*/ 15 w 34"/>
                <a:gd name="T21" fmla="*/ 23 h 35"/>
                <a:gd name="T22" fmla="*/ 14 w 34"/>
                <a:gd name="T23" fmla="*/ 22 h 35"/>
                <a:gd name="T24" fmla="*/ 13 w 34"/>
                <a:gd name="T25" fmla="*/ 22 h 35"/>
                <a:gd name="T26" fmla="*/ 14 w 34"/>
                <a:gd name="T27" fmla="*/ 22 h 35"/>
                <a:gd name="T28" fmla="*/ 13 w 34"/>
                <a:gd name="T29" fmla="*/ 22 h 35"/>
                <a:gd name="T30" fmla="*/ 13 w 34"/>
                <a:gd name="T31" fmla="*/ 21 h 35"/>
                <a:gd name="T32" fmla="*/ 13 w 34"/>
                <a:gd name="T33" fmla="*/ 21 h 35"/>
                <a:gd name="T34" fmla="*/ 13 w 34"/>
                <a:gd name="T35" fmla="*/ 20 h 35"/>
                <a:gd name="T36" fmla="*/ 13 w 34"/>
                <a:gd name="T37" fmla="*/ 20 h 35"/>
                <a:gd name="T38" fmla="*/ 13 w 34"/>
                <a:gd name="T39" fmla="*/ 19 h 35"/>
                <a:gd name="T40" fmla="*/ 13 w 34"/>
                <a:gd name="T41" fmla="*/ 19 h 35"/>
                <a:gd name="T42" fmla="*/ 13 w 34"/>
                <a:gd name="T43" fmla="*/ 16 h 35"/>
                <a:gd name="T44" fmla="*/ 14 w 34"/>
                <a:gd name="T45" fmla="*/ 16 h 35"/>
                <a:gd name="T46" fmla="*/ 15 w 34"/>
                <a:gd name="T47" fmla="*/ 14 h 35"/>
                <a:gd name="T48" fmla="*/ 16 w 34"/>
                <a:gd name="T49" fmla="*/ 11 h 35"/>
                <a:gd name="T50" fmla="*/ 16 w 34"/>
                <a:gd name="T51" fmla="*/ 3 h 35"/>
                <a:gd name="T52" fmla="*/ 8 w 34"/>
                <a:gd name="T5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35">
                  <a:moveTo>
                    <a:pt x="8" y="3"/>
                  </a:moveTo>
                  <a:cubicBezTo>
                    <a:pt x="4" y="8"/>
                    <a:pt x="0" y="14"/>
                    <a:pt x="1" y="20"/>
                  </a:cubicBezTo>
                  <a:cubicBezTo>
                    <a:pt x="1" y="25"/>
                    <a:pt x="3" y="30"/>
                    <a:pt x="8" y="33"/>
                  </a:cubicBezTo>
                  <a:cubicBezTo>
                    <a:pt x="13" y="35"/>
                    <a:pt x="18" y="35"/>
                    <a:pt x="23" y="32"/>
                  </a:cubicBezTo>
                  <a:cubicBezTo>
                    <a:pt x="28" y="29"/>
                    <a:pt x="31" y="23"/>
                    <a:pt x="33" y="16"/>
                  </a:cubicBezTo>
                  <a:cubicBezTo>
                    <a:pt x="34" y="9"/>
                    <a:pt x="23" y="6"/>
                    <a:pt x="21" y="13"/>
                  </a:cubicBezTo>
                  <a:cubicBezTo>
                    <a:pt x="21" y="15"/>
                    <a:pt x="20" y="17"/>
                    <a:pt x="20" y="18"/>
                  </a:cubicBezTo>
                  <a:cubicBezTo>
                    <a:pt x="19" y="19"/>
                    <a:pt x="18" y="21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7" y="22"/>
                    <a:pt x="15" y="22"/>
                    <a:pt x="15" y="23"/>
                  </a:cubicBezTo>
                  <a:cubicBezTo>
                    <a:pt x="17" y="22"/>
                    <a:pt x="15" y="22"/>
                    <a:pt x="14" y="22"/>
                  </a:cubicBezTo>
                  <a:cubicBezTo>
                    <a:pt x="16" y="23"/>
                    <a:pt x="14" y="22"/>
                    <a:pt x="13" y="22"/>
                  </a:cubicBezTo>
                  <a:cubicBezTo>
                    <a:pt x="16" y="23"/>
                    <a:pt x="12" y="21"/>
                    <a:pt x="14" y="22"/>
                  </a:cubicBezTo>
                  <a:cubicBezTo>
                    <a:pt x="13" y="22"/>
                    <a:pt x="12" y="21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2" y="20"/>
                    <a:pt x="13" y="23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2" y="19"/>
                    <a:pt x="13" y="22"/>
                    <a:pt x="13" y="20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13" y="18"/>
                    <a:pt x="12" y="21"/>
                    <a:pt x="13" y="19"/>
                  </a:cubicBezTo>
                  <a:cubicBezTo>
                    <a:pt x="13" y="18"/>
                    <a:pt x="13" y="17"/>
                    <a:pt x="13" y="16"/>
                  </a:cubicBezTo>
                  <a:cubicBezTo>
                    <a:pt x="13" y="17"/>
                    <a:pt x="13" y="17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9" y="9"/>
                    <a:pt x="19" y="5"/>
                    <a:pt x="16" y="3"/>
                  </a:cubicBezTo>
                  <a:cubicBezTo>
                    <a:pt x="14" y="1"/>
                    <a:pt x="10" y="0"/>
                    <a:pt x="8" y="3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55168FBD-3815-23C6-4994-A9C021CAB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" y="1443"/>
              <a:ext cx="344" cy="216"/>
            </a:xfrm>
            <a:custGeom>
              <a:avLst/>
              <a:gdLst>
                <a:gd name="T0" fmla="*/ 52 w 106"/>
                <a:gd name="T1" fmla="*/ 7 h 67"/>
                <a:gd name="T2" fmla="*/ 8 w 106"/>
                <a:gd name="T3" fmla="*/ 15 h 67"/>
                <a:gd name="T4" fmla="*/ 38 w 106"/>
                <a:gd name="T5" fmla="*/ 51 h 67"/>
                <a:gd name="T6" fmla="*/ 89 w 106"/>
                <a:gd name="T7" fmla="*/ 59 h 67"/>
                <a:gd name="T8" fmla="*/ 76 w 106"/>
                <a:gd name="T9" fmla="*/ 19 h 67"/>
                <a:gd name="T10" fmla="*/ 67 w 106"/>
                <a:gd name="T11" fmla="*/ 28 h 67"/>
                <a:gd name="T12" fmla="*/ 78 w 106"/>
                <a:gd name="T13" fmla="*/ 50 h 67"/>
                <a:gd name="T14" fmla="*/ 44 w 106"/>
                <a:gd name="T15" fmla="*/ 41 h 67"/>
                <a:gd name="T16" fmla="*/ 19 w 106"/>
                <a:gd name="T17" fmla="*/ 22 h 67"/>
                <a:gd name="T18" fmla="*/ 49 w 106"/>
                <a:gd name="T19" fmla="*/ 19 h 67"/>
                <a:gd name="T20" fmla="*/ 52 w 106"/>
                <a:gd name="T21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67">
                  <a:moveTo>
                    <a:pt x="52" y="7"/>
                  </a:moveTo>
                  <a:cubicBezTo>
                    <a:pt x="40" y="4"/>
                    <a:pt x="15" y="0"/>
                    <a:pt x="8" y="15"/>
                  </a:cubicBezTo>
                  <a:cubicBezTo>
                    <a:pt x="0" y="33"/>
                    <a:pt x="26" y="46"/>
                    <a:pt x="38" y="51"/>
                  </a:cubicBezTo>
                  <a:cubicBezTo>
                    <a:pt x="52" y="58"/>
                    <a:pt x="74" y="67"/>
                    <a:pt x="89" y="59"/>
                  </a:cubicBezTo>
                  <a:cubicBezTo>
                    <a:pt x="106" y="49"/>
                    <a:pt x="84" y="26"/>
                    <a:pt x="76" y="19"/>
                  </a:cubicBezTo>
                  <a:cubicBezTo>
                    <a:pt x="70" y="14"/>
                    <a:pt x="61" y="23"/>
                    <a:pt x="67" y="28"/>
                  </a:cubicBezTo>
                  <a:cubicBezTo>
                    <a:pt x="71" y="30"/>
                    <a:pt x="91" y="48"/>
                    <a:pt x="78" y="50"/>
                  </a:cubicBezTo>
                  <a:cubicBezTo>
                    <a:pt x="67" y="51"/>
                    <a:pt x="54" y="45"/>
                    <a:pt x="44" y="41"/>
                  </a:cubicBezTo>
                  <a:cubicBezTo>
                    <a:pt x="37" y="38"/>
                    <a:pt x="20" y="31"/>
                    <a:pt x="19" y="22"/>
                  </a:cubicBezTo>
                  <a:cubicBezTo>
                    <a:pt x="18" y="13"/>
                    <a:pt x="45" y="18"/>
                    <a:pt x="49" y="19"/>
                  </a:cubicBezTo>
                  <a:cubicBezTo>
                    <a:pt x="57" y="20"/>
                    <a:pt x="60" y="9"/>
                    <a:pt x="52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2DF04BA6-12BC-FC58-C736-D058F87AF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" y="857"/>
              <a:ext cx="282" cy="282"/>
            </a:xfrm>
            <a:custGeom>
              <a:avLst/>
              <a:gdLst>
                <a:gd name="T0" fmla="*/ 38 w 87"/>
                <a:gd name="T1" fmla="*/ 7 h 87"/>
                <a:gd name="T2" fmla="*/ 13 w 87"/>
                <a:gd name="T3" fmla="*/ 35 h 87"/>
                <a:gd name="T4" fmla="*/ 2 w 87"/>
                <a:gd name="T5" fmla="*/ 56 h 87"/>
                <a:gd name="T6" fmla="*/ 27 w 87"/>
                <a:gd name="T7" fmla="*/ 79 h 87"/>
                <a:gd name="T8" fmla="*/ 80 w 87"/>
                <a:gd name="T9" fmla="*/ 86 h 87"/>
                <a:gd name="T10" fmla="*/ 80 w 87"/>
                <a:gd name="T11" fmla="*/ 74 h 87"/>
                <a:gd name="T12" fmla="*/ 38 w 87"/>
                <a:gd name="T13" fmla="*/ 70 h 87"/>
                <a:gd name="T14" fmla="*/ 16 w 87"/>
                <a:gd name="T15" fmla="*/ 48 h 87"/>
                <a:gd name="T16" fmla="*/ 48 w 87"/>
                <a:gd name="T17" fmla="*/ 13 h 87"/>
                <a:gd name="T18" fmla="*/ 38 w 87"/>
                <a:gd name="T19" fmla="*/ 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38" y="7"/>
                  </a:moveTo>
                  <a:cubicBezTo>
                    <a:pt x="33" y="19"/>
                    <a:pt x="22" y="26"/>
                    <a:pt x="13" y="35"/>
                  </a:cubicBezTo>
                  <a:cubicBezTo>
                    <a:pt x="7" y="40"/>
                    <a:pt x="0" y="47"/>
                    <a:pt x="2" y="56"/>
                  </a:cubicBezTo>
                  <a:cubicBezTo>
                    <a:pt x="5" y="67"/>
                    <a:pt x="17" y="75"/>
                    <a:pt x="27" y="79"/>
                  </a:cubicBezTo>
                  <a:cubicBezTo>
                    <a:pt x="44" y="86"/>
                    <a:pt x="62" y="84"/>
                    <a:pt x="80" y="86"/>
                  </a:cubicBezTo>
                  <a:cubicBezTo>
                    <a:pt x="87" y="87"/>
                    <a:pt x="87" y="75"/>
                    <a:pt x="80" y="74"/>
                  </a:cubicBezTo>
                  <a:cubicBezTo>
                    <a:pt x="66" y="72"/>
                    <a:pt x="52" y="73"/>
                    <a:pt x="38" y="70"/>
                  </a:cubicBezTo>
                  <a:cubicBezTo>
                    <a:pt x="31" y="68"/>
                    <a:pt x="8" y="59"/>
                    <a:pt x="16" y="48"/>
                  </a:cubicBezTo>
                  <a:cubicBezTo>
                    <a:pt x="26" y="35"/>
                    <a:pt x="42" y="29"/>
                    <a:pt x="48" y="13"/>
                  </a:cubicBezTo>
                  <a:cubicBezTo>
                    <a:pt x="51" y="6"/>
                    <a:pt x="41" y="0"/>
                    <a:pt x="38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6A0E604A-1DB6-8E8A-671A-26F6A08A5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" y="1093"/>
              <a:ext cx="379" cy="379"/>
            </a:xfrm>
            <a:custGeom>
              <a:avLst/>
              <a:gdLst>
                <a:gd name="T0" fmla="*/ 109 w 117"/>
                <a:gd name="T1" fmla="*/ 40 h 117"/>
                <a:gd name="T2" fmla="*/ 42 w 117"/>
                <a:gd name="T3" fmla="*/ 7 h 117"/>
                <a:gd name="T4" fmla="*/ 12 w 117"/>
                <a:gd name="T5" fmla="*/ 16 h 117"/>
                <a:gd name="T6" fmla="*/ 16 w 117"/>
                <a:gd name="T7" fmla="*/ 33 h 117"/>
                <a:gd name="T8" fmla="*/ 23 w 117"/>
                <a:gd name="T9" fmla="*/ 43 h 117"/>
                <a:gd name="T10" fmla="*/ 30 w 117"/>
                <a:gd name="T11" fmla="*/ 63 h 117"/>
                <a:gd name="T12" fmla="*/ 15 w 117"/>
                <a:gd name="T13" fmla="*/ 110 h 117"/>
                <a:gd name="T14" fmla="*/ 23 w 117"/>
                <a:gd name="T15" fmla="*/ 102 h 117"/>
                <a:gd name="T16" fmla="*/ 48 w 117"/>
                <a:gd name="T17" fmla="*/ 58 h 117"/>
                <a:gd name="T18" fmla="*/ 28 w 117"/>
                <a:gd name="T19" fmla="*/ 30 h 117"/>
                <a:gd name="T20" fmla="*/ 34 w 117"/>
                <a:gd name="T21" fmla="*/ 17 h 117"/>
                <a:gd name="T22" fmla="*/ 61 w 117"/>
                <a:gd name="T23" fmla="*/ 31 h 117"/>
                <a:gd name="T24" fmla="*/ 106 w 117"/>
                <a:gd name="T25" fmla="*/ 52 h 117"/>
                <a:gd name="T26" fmla="*/ 109 w 117"/>
                <a:gd name="T27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17">
                  <a:moveTo>
                    <a:pt x="109" y="40"/>
                  </a:moveTo>
                  <a:cubicBezTo>
                    <a:pt x="84" y="34"/>
                    <a:pt x="66" y="16"/>
                    <a:pt x="42" y="7"/>
                  </a:cubicBezTo>
                  <a:cubicBezTo>
                    <a:pt x="33" y="4"/>
                    <a:pt x="13" y="0"/>
                    <a:pt x="12" y="16"/>
                  </a:cubicBezTo>
                  <a:cubicBezTo>
                    <a:pt x="11" y="22"/>
                    <a:pt x="13" y="28"/>
                    <a:pt x="16" y="33"/>
                  </a:cubicBezTo>
                  <a:cubicBezTo>
                    <a:pt x="18" y="37"/>
                    <a:pt x="20" y="40"/>
                    <a:pt x="23" y="43"/>
                  </a:cubicBezTo>
                  <a:cubicBezTo>
                    <a:pt x="29" y="51"/>
                    <a:pt x="39" y="53"/>
                    <a:pt x="30" y="63"/>
                  </a:cubicBezTo>
                  <a:cubicBezTo>
                    <a:pt x="16" y="78"/>
                    <a:pt x="0" y="91"/>
                    <a:pt x="15" y="110"/>
                  </a:cubicBezTo>
                  <a:cubicBezTo>
                    <a:pt x="20" y="117"/>
                    <a:pt x="28" y="108"/>
                    <a:pt x="23" y="102"/>
                  </a:cubicBezTo>
                  <a:cubicBezTo>
                    <a:pt x="11" y="86"/>
                    <a:pt x="47" y="72"/>
                    <a:pt x="48" y="58"/>
                  </a:cubicBezTo>
                  <a:cubicBezTo>
                    <a:pt x="48" y="45"/>
                    <a:pt x="35" y="39"/>
                    <a:pt x="28" y="30"/>
                  </a:cubicBezTo>
                  <a:cubicBezTo>
                    <a:pt x="22" y="22"/>
                    <a:pt x="21" y="14"/>
                    <a:pt x="34" y="17"/>
                  </a:cubicBezTo>
                  <a:cubicBezTo>
                    <a:pt x="44" y="19"/>
                    <a:pt x="53" y="26"/>
                    <a:pt x="61" y="31"/>
                  </a:cubicBezTo>
                  <a:cubicBezTo>
                    <a:pt x="75" y="40"/>
                    <a:pt x="89" y="48"/>
                    <a:pt x="106" y="52"/>
                  </a:cubicBezTo>
                  <a:cubicBezTo>
                    <a:pt x="113" y="53"/>
                    <a:pt x="117" y="42"/>
                    <a:pt x="109" y="40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3D471AD-6491-DD21-E3F2-5FA0468C5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" y="825"/>
              <a:ext cx="285" cy="178"/>
            </a:xfrm>
            <a:custGeom>
              <a:avLst/>
              <a:gdLst>
                <a:gd name="T0" fmla="*/ 75 w 88"/>
                <a:gd name="T1" fmla="*/ 7 h 55"/>
                <a:gd name="T2" fmla="*/ 63 w 88"/>
                <a:gd name="T3" fmla="*/ 25 h 55"/>
                <a:gd name="T4" fmla="*/ 47 w 88"/>
                <a:gd name="T5" fmla="*/ 19 h 55"/>
                <a:gd name="T6" fmla="*/ 36 w 88"/>
                <a:gd name="T7" fmla="*/ 28 h 55"/>
                <a:gd name="T8" fmla="*/ 33 w 88"/>
                <a:gd name="T9" fmla="*/ 38 h 55"/>
                <a:gd name="T10" fmla="*/ 14 w 88"/>
                <a:gd name="T11" fmla="*/ 28 h 55"/>
                <a:gd name="T12" fmla="*/ 4 w 88"/>
                <a:gd name="T13" fmla="*/ 35 h 55"/>
                <a:gd name="T14" fmla="*/ 29 w 88"/>
                <a:gd name="T15" fmla="*/ 53 h 55"/>
                <a:gd name="T16" fmla="*/ 41 w 88"/>
                <a:gd name="T17" fmla="*/ 47 h 55"/>
                <a:gd name="T18" fmla="*/ 52 w 88"/>
                <a:gd name="T19" fmla="*/ 32 h 55"/>
                <a:gd name="T20" fmla="*/ 76 w 88"/>
                <a:gd name="T21" fmla="*/ 38 h 55"/>
                <a:gd name="T22" fmla="*/ 87 w 88"/>
                <a:gd name="T23" fmla="*/ 7 h 55"/>
                <a:gd name="T24" fmla="*/ 75 w 88"/>
                <a:gd name="T2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5">
                  <a:moveTo>
                    <a:pt x="75" y="7"/>
                  </a:moveTo>
                  <a:cubicBezTo>
                    <a:pt x="75" y="14"/>
                    <a:pt x="73" y="35"/>
                    <a:pt x="63" y="25"/>
                  </a:cubicBezTo>
                  <a:cubicBezTo>
                    <a:pt x="58" y="21"/>
                    <a:pt x="54" y="18"/>
                    <a:pt x="47" y="19"/>
                  </a:cubicBezTo>
                  <a:cubicBezTo>
                    <a:pt x="42" y="19"/>
                    <a:pt x="38" y="23"/>
                    <a:pt x="36" y="28"/>
                  </a:cubicBezTo>
                  <a:cubicBezTo>
                    <a:pt x="34" y="31"/>
                    <a:pt x="34" y="34"/>
                    <a:pt x="33" y="38"/>
                  </a:cubicBezTo>
                  <a:cubicBezTo>
                    <a:pt x="29" y="50"/>
                    <a:pt x="15" y="31"/>
                    <a:pt x="14" y="28"/>
                  </a:cubicBezTo>
                  <a:cubicBezTo>
                    <a:pt x="10" y="22"/>
                    <a:pt x="0" y="28"/>
                    <a:pt x="4" y="35"/>
                  </a:cubicBezTo>
                  <a:cubicBezTo>
                    <a:pt x="8" y="44"/>
                    <a:pt x="18" y="55"/>
                    <a:pt x="29" y="53"/>
                  </a:cubicBezTo>
                  <a:cubicBezTo>
                    <a:pt x="34" y="52"/>
                    <a:pt x="39" y="51"/>
                    <a:pt x="41" y="47"/>
                  </a:cubicBezTo>
                  <a:cubicBezTo>
                    <a:pt x="43" y="44"/>
                    <a:pt x="47" y="27"/>
                    <a:pt x="52" y="32"/>
                  </a:cubicBezTo>
                  <a:cubicBezTo>
                    <a:pt x="60" y="38"/>
                    <a:pt x="66" y="43"/>
                    <a:pt x="76" y="38"/>
                  </a:cubicBezTo>
                  <a:cubicBezTo>
                    <a:pt x="85" y="33"/>
                    <a:pt x="88" y="17"/>
                    <a:pt x="87" y="7"/>
                  </a:cubicBezTo>
                  <a:cubicBezTo>
                    <a:pt x="86" y="0"/>
                    <a:pt x="74" y="0"/>
                    <a:pt x="75" y="7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94A1CCB-C855-7303-A591-4C21BAACC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" y="977"/>
              <a:ext cx="210" cy="430"/>
            </a:xfrm>
            <a:custGeom>
              <a:avLst/>
              <a:gdLst>
                <a:gd name="T0" fmla="*/ 2 w 65"/>
                <a:gd name="T1" fmla="*/ 11 h 133"/>
                <a:gd name="T2" fmla="*/ 17 w 65"/>
                <a:gd name="T3" fmla="*/ 29 h 133"/>
                <a:gd name="T4" fmla="*/ 43 w 65"/>
                <a:gd name="T5" fmla="*/ 54 h 133"/>
                <a:gd name="T6" fmla="*/ 26 w 65"/>
                <a:gd name="T7" fmla="*/ 79 h 133"/>
                <a:gd name="T8" fmla="*/ 30 w 65"/>
                <a:gd name="T9" fmla="*/ 88 h 133"/>
                <a:gd name="T10" fmla="*/ 23 w 65"/>
                <a:gd name="T11" fmla="*/ 119 h 133"/>
                <a:gd name="T12" fmla="*/ 32 w 65"/>
                <a:gd name="T13" fmla="*/ 128 h 133"/>
                <a:gd name="T14" fmla="*/ 49 w 65"/>
                <a:gd name="T15" fmla="*/ 92 h 133"/>
                <a:gd name="T16" fmla="*/ 40 w 65"/>
                <a:gd name="T17" fmla="*/ 81 h 133"/>
                <a:gd name="T18" fmla="*/ 57 w 65"/>
                <a:gd name="T19" fmla="*/ 56 h 133"/>
                <a:gd name="T20" fmla="*/ 54 w 65"/>
                <a:gd name="T21" fmla="*/ 29 h 133"/>
                <a:gd name="T22" fmla="*/ 13 w 65"/>
                <a:gd name="T23" fmla="*/ 8 h 133"/>
                <a:gd name="T24" fmla="*/ 2 w 65"/>
                <a:gd name="T25" fmla="*/ 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3">
                  <a:moveTo>
                    <a:pt x="2" y="11"/>
                  </a:moveTo>
                  <a:cubicBezTo>
                    <a:pt x="4" y="19"/>
                    <a:pt x="8" y="26"/>
                    <a:pt x="17" y="29"/>
                  </a:cubicBezTo>
                  <a:cubicBezTo>
                    <a:pt x="26" y="33"/>
                    <a:pt x="61" y="35"/>
                    <a:pt x="43" y="54"/>
                  </a:cubicBezTo>
                  <a:cubicBezTo>
                    <a:pt x="36" y="61"/>
                    <a:pt x="26" y="69"/>
                    <a:pt x="26" y="79"/>
                  </a:cubicBezTo>
                  <a:cubicBezTo>
                    <a:pt x="26" y="82"/>
                    <a:pt x="27" y="86"/>
                    <a:pt x="30" y="88"/>
                  </a:cubicBezTo>
                  <a:cubicBezTo>
                    <a:pt x="40" y="99"/>
                    <a:pt x="34" y="111"/>
                    <a:pt x="23" y="119"/>
                  </a:cubicBezTo>
                  <a:cubicBezTo>
                    <a:pt x="17" y="124"/>
                    <a:pt x="26" y="133"/>
                    <a:pt x="32" y="128"/>
                  </a:cubicBezTo>
                  <a:cubicBezTo>
                    <a:pt x="43" y="119"/>
                    <a:pt x="55" y="108"/>
                    <a:pt x="49" y="92"/>
                  </a:cubicBezTo>
                  <a:cubicBezTo>
                    <a:pt x="47" y="88"/>
                    <a:pt x="43" y="85"/>
                    <a:pt x="40" y="81"/>
                  </a:cubicBezTo>
                  <a:cubicBezTo>
                    <a:pt x="34" y="75"/>
                    <a:pt x="54" y="60"/>
                    <a:pt x="57" y="56"/>
                  </a:cubicBezTo>
                  <a:cubicBezTo>
                    <a:pt x="65" y="46"/>
                    <a:pt x="62" y="37"/>
                    <a:pt x="54" y="29"/>
                  </a:cubicBezTo>
                  <a:cubicBezTo>
                    <a:pt x="42" y="18"/>
                    <a:pt x="17" y="26"/>
                    <a:pt x="13" y="8"/>
                  </a:cubicBezTo>
                  <a:cubicBezTo>
                    <a:pt x="12" y="0"/>
                    <a:pt x="0" y="3"/>
                    <a:pt x="2" y="11"/>
                  </a:cubicBezTo>
                  <a:close/>
                </a:path>
              </a:pathLst>
            </a:custGeom>
            <a:solidFill>
              <a:srgbClr val="81D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3395656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raphic 7">
            <a:extLst>
              <a:ext uri="{FF2B5EF4-FFF2-40B4-BE49-F238E27FC236}">
                <a16:creationId xmlns:a16="http://schemas.microsoft.com/office/drawing/2014/main" id="{FE5A9C9B-CC7D-4603-BFE0-1D004E862017}"/>
              </a:ext>
            </a:extLst>
          </p:cNvPr>
          <p:cNvGrpSpPr/>
          <p:nvPr/>
        </p:nvGrpSpPr>
        <p:grpSpPr>
          <a:xfrm rot="3892115">
            <a:off x="-132395" y="1828261"/>
            <a:ext cx="1451628" cy="2604899"/>
            <a:chOff x="101106" y="2960878"/>
            <a:chExt cx="1687576" cy="3858878"/>
          </a:xfrm>
        </p:grpSpPr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43DC9652-FA93-4BF7-A216-5938B3C78E48}"/>
                </a:ext>
              </a:extLst>
            </p:cNvPr>
            <p:cNvSpPr/>
            <p:nvPr/>
          </p:nvSpPr>
          <p:spPr>
            <a:xfrm>
              <a:off x="101106" y="2960878"/>
              <a:ext cx="1687576" cy="3858878"/>
            </a:xfrm>
            <a:custGeom>
              <a:avLst/>
              <a:gdLst>
                <a:gd name="connsiteX0" fmla="*/ 0 w 1687576"/>
                <a:gd name="connsiteY0" fmla="*/ 3858879 h 3858878"/>
                <a:gd name="connsiteX1" fmla="*/ 893207 w 1687576"/>
                <a:gd name="connsiteY1" fmla="*/ 664986 h 3858878"/>
                <a:gd name="connsiteX2" fmla="*/ 1061197 w 1687576"/>
                <a:gd name="connsiteY2" fmla="*/ 363 h 3858878"/>
                <a:gd name="connsiteX3" fmla="*/ 1061197 w 1687576"/>
                <a:gd name="connsiteY3" fmla="*/ 363 h 3858878"/>
                <a:gd name="connsiteX4" fmla="*/ 1000078 w 1687576"/>
                <a:gd name="connsiteY4" fmla="*/ 810099 h 3858878"/>
                <a:gd name="connsiteX5" fmla="*/ 1687577 w 1687576"/>
                <a:gd name="connsiteY5" fmla="*/ 451070 h 3858878"/>
                <a:gd name="connsiteX6" fmla="*/ 1084247 w 1687576"/>
                <a:gd name="connsiteY6" fmla="*/ 916970 h 3858878"/>
                <a:gd name="connsiteX7" fmla="*/ 587788 w 1687576"/>
                <a:gd name="connsiteY7" fmla="*/ 2322527 h 3858878"/>
                <a:gd name="connsiteX8" fmla="*/ 542560 w 1687576"/>
                <a:gd name="connsiteY8" fmla="*/ 3849274 h 385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576" h="3858878">
                  <a:moveTo>
                    <a:pt x="0" y="3858879"/>
                  </a:moveTo>
                  <a:cubicBezTo>
                    <a:pt x="145113" y="2094467"/>
                    <a:pt x="832088" y="894094"/>
                    <a:pt x="893207" y="664986"/>
                  </a:cubicBezTo>
                  <a:cubicBezTo>
                    <a:pt x="962010" y="451070"/>
                    <a:pt x="1000078" y="-14830"/>
                    <a:pt x="1061197" y="363"/>
                  </a:cubicBezTo>
                  <a:lnTo>
                    <a:pt x="1061197" y="363"/>
                  </a:lnTo>
                  <a:cubicBezTo>
                    <a:pt x="1145191" y="46115"/>
                    <a:pt x="1084073" y="527556"/>
                    <a:pt x="1000078" y="810099"/>
                  </a:cubicBezTo>
                  <a:cubicBezTo>
                    <a:pt x="1389666" y="458754"/>
                    <a:pt x="1657017" y="397635"/>
                    <a:pt x="1687577" y="451070"/>
                  </a:cubicBezTo>
                  <a:cubicBezTo>
                    <a:pt x="1687577" y="512189"/>
                    <a:pt x="1313355" y="664986"/>
                    <a:pt x="1084247" y="916970"/>
                  </a:cubicBezTo>
                  <a:cubicBezTo>
                    <a:pt x="778653" y="1199513"/>
                    <a:pt x="664099" y="1917572"/>
                    <a:pt x="587788" y="2322527"/>
                  </a:cubicBezTo>
                  <a:cubicBezTo>
                    <a:pt x="500825" y="2783363"/>
                    <a:pt x="450882" y="3528488"/>
                    <a:pt x="542560" y="3849274"/>
                  </a:cubicBezTo>
                </a:path>
              </a:pathLst>
            </a:custGeom>
            <a:solidFill>
              <a:srgbClr val="724120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7D667ECD-A135-4DA7-A68D-428E54EAC1E5}"/>
                </a:ext>
              </a:extLst>
            </p:cNvPr>
            <p:cNvSpPr/>
            <p:nvPr/>
          </p:nvSpPr>
          <p:spPr>
            <a:xfrm>
              <a:off x="779057" y="3831456"/>
              <a:ext cx="261635" cy="504625"/>
            </a:xfrm>
            <a:custGeom>
              <a:avLst/>
              <a:gdLst>
                <a:gd name="connsiteX0" fmla="*/ 232021 w 261635"/>
                <a:gd name="connsiteY0" fmla="*/ 7974 h 504625"/>
                <a:gd name="connsiteX1" fmla="*/ 1167 w 261635"/>
                <a:gd name="connsiteY1" fmla="*/ 485399 h 504625"/>
                <a:gd name="connsiteX2" fmla="*/ 31901 w 261635"/>
                <a:gd name="connsiteY2" fmla="*/ 493956 h 504625"/>
                <a:gd name="connsiteX3" fmla="*/ 259437 w 261635"/>
                <a:gd name="connsiteY3" fmla="*/ 24214 h 504625"/>
                <a:gd name="connsiteX4" fmla="*/ 232021 w 261635"/>
                <a:gd name="connsiteY4" fmla="*/ 7974 h 504625"/>
                <a:gd name="connsiteX5" fmla="*/ 232021 w 261635"/>
                <a:gd name="connsiteY5" fmla="*/ 7974 h 50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635" h="504625">
                  <a:moveTo>
                    <a:pt x="232021" y="7974"/>
                  </a:moveTo>
                  <a:cubicBezTo>
                    <a:pt x="146979" y="163041"/>
                    <a:pt x="65254" y="320204"/>
                    <a:pt x="1167" y="485399"/>
                  </a:cubicBezTo>
                  <a:cubicBezTo>
                    <a:pt x="-6342" y="504608"/>
                    <a:pt x="24567" y="512815"/>
                    <a:pt x="31901" y="493956"/>
                  </a:cubicBezTo>
                  <a:cubicBezTo>
                    <a:pt x="94940" y="331380"/>
                    <a:pt x="175617" y="176837"/>
                    <a:pt x="259437" y="24214"/>
                  </a:cubicBezTo>
                  <a:cubicBezTo>
                    <a:pt x="269565" y="5879"/>
                    <a:pt x="241975" y="-10187"/>
                    <a:pt x="232021" y="7974"/>
                  </a:cubicBezTo>
                  <a:lnTo>
                    <a:pt x="232021" y="7974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EEDD37A5-E265-431D-986C-7F61C8DE5EDA}"/>
                </a:ext>
              </a:extLst>
            </p:cNvPr>
            <p:cNvSpPr/>
            <p:nvPr/>
          </p:nvSpPr>
          <p:spPr>
            <a:xfrm>
              <a:off x="741557" y="4450472"/>
              <a:ext cx="62490" cy="130486"/>
            </a:xfrm>
            <a:custGeom>
              <a:avLst/>
              <a:gdLst>
                <a:gd name="connsiteX0" fmla="*/ 31158 w 62490"/>
                <a:gd name="connsiteY0" fmla="*/ 11322 h 130486"/>
                <a:gd name="connsiteX1" fmla="*/ 598 w 62490"/>
                <a:gd name="connsiteY1" fmla="*/ 110684 h 130486"/>
                <a:gd name="connsiteX2" fmla="*/ 31332 w 62490"/>
                <a:gd name="connsiteY2" fmla="*/ 119240 h 130486"/>
                <a:gd name="connsiteX3" fmla="*/ 61892 w 62490"/>
                <a:gd name="connsiteY3" fmla="*/ 19879 h 130486"/>
                <a:gd name="connsiteX4" fmla="*/ 31158 w 62490"/>
                <a:gd name="connsiteY4" fmla="*/ 11322 h 130486"/>
                <a:gd name="connsiteX5" fmla="*/ 31158 w 62490"/>
                <a:gd name="connsiteY5" fmla="*/ 11322 h 13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490" h="130486">
                  <a:moveTo>
                    <a:pt x="31158" y="11322"/>
                  </a:moveTo>
                  <a:cubicBezTo>
                    <a:pt x="22427" y="44850"/>
                    <a:pt x="9330" y="77156"/>
                    <a:pt x="598" y="110684"/>
                  </a:cubicBezTo>
                  <a:cubicBezTo>
                    <a:pt x="-4640" y="130591"/>
                    <a:pt x="26094" y="138973"/>
                    <a:pt x="31332" y="119240"/>
                  </a:cubicBezTo>
                  <a:cubicBezTo>
                    <a:pt x="40064" y="85712"/>
                    <a:pt x="53161" y="53407"/>
                    <a:pt x="61892" y="19879"/>
                  </a:cubicBezTo>
                  <a:cubicBezTo>
                    <a:pt x="67131" y="-29"/>
                    <a:pt x="36397" y="-8585"/>
                    <a:pt x="31158" y="11322"/>
                  </a:cubicBezTo>
                  <a:lnTo>
                    <a:pt x="31158" y="11322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737CD08F-F8F2-425B-BC76-1ED23E701450}"/>
                </a:ext>
              </a:extLst>
            </p:cNvPr>
            <p:cNvSpPr/>
            <p:nvPr/>
          </p:nvSpPr>
          <p:spPr>
            <a:xfrm>
              <a:off x="618985" y="4420114"/>
              <a:ext cx="116418" cy="305631"/>
            </a:xfrm>
            <a:custGeom>
              <a:avLst/>
              <a:gdLst>
                <a:gd name="connsiteX0" fmla="*/ 84927 w 116418"/>
                <a:gd name="connsiteY0" fmla="*/ 11121 h 305631"/>
                <a:gd name="connsiteX1" fmla="*/ 932 w 116418"/>
                <a:gd name="connsiteY1" fmla="*/ 286155 h 305631"/>
                <a:gd name="connsiteX2" fmla="*/ 31666 w 116418"/>
                <a:gd name="connsiteY2" fmla="*/ 294712 h 305631"/>
                <a:gd name="connsiteX3" fmla="*/ 115661 w 116418"/>
                <a:gd name="connsiteY3" fmla="*/ 19677 h 305631"/>
                <a:gd name="connsiteX4" fmla="*/ 84927 w 116418"/>
                <a:gd name="connsiteY4" fmla="*/ 11121 h 305631"/>
                <a:gd name="connsiteX5" fmla="*/ 84927 w 116418"/>
                <a:gd name="connsiteY5" fmla="*/ 11121 h 30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418" h="305631">
                  <a:moveTo>
                    <a:pt x="84927" y="11121"/>
                  </a:moveTo>
                  <a:cubicBezTo>
                    <a:pt x="57860" y="103148"/>
                    <a:pt x="31841" y="195350"/>
                    <a:pt x="932" y="286155"/>
                  </a:cubicBezTo>
                  <a:cubicBezTo>
                    <a:pt x="-5703" y="305713"/>
                    <a:pt x="25031" y="313921"/>
                    <a:pt x="31666" y="294712"/>
                  </a:cubicBezTo>
                  <a:cubicBezTo>
                    <a:pt x="62575" y="203907"/>
                    <a:pt x="88594" y="111705"/>
                    <a:pt x="115661" y="19677"/>
                  </a:cubicBezTo>
                  <a:cubicBezTo>
                    <a:pt x="121598" y="-55"/>
                    <a:pt x="90864" y="-8437"/>
                    <a:pt x="84927" y="11121"/>
                  </a:cubicBezTo>
                  <a:lnTo>
                    <a:pt x="84927" y="11121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AE6EBF6-D091-419C-862F-C903794C266A}"/>
                </a:ext>
              </a:extLst>
            </p:cNvPr>
            <p:cNvSpPr/>
            <p:nvPr/>
          </p:nvSpPr>
          <p:spPr>
            <a:xfrm>
              <a:off x="619494" y="4652988"/>
              <a:ext cx="142468" cy="501041"/>
            </a:xfrm>
            <a:custGeom>
              <a:avLst/>
              <a:gdLst>
                <a:gd name="connsiteX0" fmla="*/ 111136 w 142468"/>
                <a:gd name="connsiteY0" fmla="*/ 11372 h 501041"/>
                <a:gd name="connsiteX1" fmla="*/ 423 w 142468"/>
                <a:gd name="connsiteY1" fmla="*/ 481113 h 501041"/>
                <a:gd name="connsiteX2" fmla="*/ 31157 w 142468"/>
                <a:gd name="connsiteY2" fmla="*/ 489670 h 501041"/>
                <a:gd name="connsiteX3" fmla="*/ 141870 w 142468"/>
                <a:gd name="connsiteY3" fmla="*/ 19928 h 501041"/>
                <a:gd name="connsiteX4" fmla="*/ 111136 w 142468"/>
                <a:gd name="connsiteY4" fmla="*/ 11372 h 501041"/>
                <a:gd name="connsiteX5" fmla="*/ 111136 w 142468"/>
                <a:gd name="connsiteY5" fmla="*/ 11372 h 50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468" h="501041">
                  <a:moveTo>
                    <a:pt x="111136" y="11372"/>
                  </a:moveTo>
                  <a:cubicBezTo>
                    <a:pt x="70448" y="167137"/>
                    <a:pt x="35348" y="324125"/>
                    <a:pt x="423" y="481113"/>
                  </a:cubicBezTo>
                  <a:cubicBezTo>
                    <a:pt x="-3942" y="501195"/>
                    <a:pt x="26792" y="509577"/>
                    <a:pt x="31157" y="489670"/>
                  </a:cubicBezTo>
                  <a:cubicBezTo>
                    <a:pt x="66082" y="332682"/>
                    <a:pt x="101182" y="175519"/>
                    <a:pt x="141870" y="19928"/>
                  </a:cubicBezTo>
                  <a:cubicBezTo>
                    <a:pt x="147108" y="-154"/>
                    <a:pt x="116374" y="-8535"/>
                    <a:pt x="111136" y="11372"/>
                  </a:cubicBezTo>
                  <a:lnTo>
                    <a:pt x="111136" y="11372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DCB613E1-69F5-4482-8736-4B045366998B}"/>
                </a:ext>
              </a:extLst>
            </p:cNvPr>
            <p:cNvSpPr/>
            <p:nvPr/>
          </p:nvSpPr>
          <p:spPr>
            <a:xfrm>
              <a:off x="474473" y="4801818"/>
              <a:ext cx="123305" cy="363637"/>
            </a:xfrm>
            <a:custGeom>
              <a:avLst/>
              <a:gdLst>
                <a:gd name="connsiteX0" fmla="*/ 92010 w 123305"/>
                <a:gd name="connsiteY0" fmla="*/ 11322 h 363637"/>
                <a:gd name="connsiteX1" fmla="*/ 332 w 123305"/>
                <a:gd name="connsiteY1" fmla="*/ 343633 h 363637"/>
                <a:gd name="connsiteX2" fmla="*/ 31066 w 123305"/>
                <a:gd name="connsiteY2" fmla="*/ 352190 h 363637"/>
                <a:gd name="connsiteX3" fmla="*/ 122744 w 123305"/>
                <a:gd name="connsiteY3" fmla="*/ 19879 h 363637"/>
                <a:gd name="connsiteX4" fmla="*/ 92010 w 123305"/>
                <a:gd name="connsiteY4" fmla="*/ 11322 h 363637"/>
                <a:gd name="connsiteX5" fmla="*/ 92010 w 123305"/>
                <a:gd name="connsiteY5" fmla="*/ 11322 h 36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305" h="363637">
                  <a:moveTo>
                    <a:pt x="92010" y="11322"/>
                  </a:moveTo>
                  <a:cubicBezTo>
                    <a:pt x="63371" y="122558"/>
                    <a:pt x="22334" y="230826"/>
                    <a:pt x="332" y="343633"/>
                  </a:cubicBezTo>
                  <a:cubicBezTo>
                    <a:pt x="-3510" y="363715"/>
                    <a:pt x="27224" y="372272"/>
                    <a:pt x="31066" y="352190"/>
                  </a:cubicBezTo>
                  <a:cubicBezTo>
                    <a:pt x="53068" y="239382"/>
                    <a:pt x="94105" y="131115"/>
                    <a:pt x="122744" y="19879"/>
                  </a:cubicBezTo>
                  <a:cubicBezTo>
                    <a:pt x="127808" y="-29"/>
                    <a:pt x="97074" y="-8585"/>
                    <a:pt x="92010" y="11322"/>
                  </a:cubicBezTo>
                  <a:lnTo>
                    <a:pt x="92010" y="11322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72056548-F283-467A-8719-691316907589}"/>
                </a:ext>
              </a:extLst>
            </p:cNvPr>
            <p:cNvSpPr/>
            <p:nvPr/>
          </p:nvSpPr>
          <p:spPr>
            <a:xfrm>
              <a:off x="481952" y="5214157"/>
              <a:ext cx="77238" cy="260559"/>
            </a:xfrm>
            <a:custGeom>
              <a:avLst/>
              <a:gdLst>
                <a:gd name="connsiteX0" fmla="*/ 46287 w 77238"/>
                <a:gd name="connsiteY0" fmla="*/ 11447 h 260559"/>
                <a:gd name="connsiteX1" fmla="*/ 361 w 77238"/>
                <a:gd name="connsiteY1" fmla="*/ 240555 h 260559"/>
                <a:gd name="connsiteX2" fmla="*/ 31095 w 77238"/>
                <a:gd name="connsiteY2" fmla="*/ 249112 h 260559"/>
                <a:gd name="connsiteX3" fmla="*/ 76847 w 77238"/>
                <a:gd name="connsiteY3" fmla="*/ 20004 h 260559"/>
                <a:gd name="connsiteX4" fmla="*/ 46287 w 77238"/>
                <a:gd name="connsiteY4" fmla="*/ 11447 h 260559"/>
                <a:gd name="connsiteX5" fmla="*/ 46287 w 77238"/>
                <a:gd name="connsiteY5" fmla="*/ 11447 h 26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38" h="260559">
                  <a:moveTo>
                    <a:pt x="46287" y="11447"/>
                  </a:moveTo>
                  <a:cubicBezTo>
                    <a:pt x="31095" y="87758"/>
                    <a:pt x="15728" y="164244"/>
                    <a:pt x="361" y="240555"/>
                  </a:cubicBezTo>
                  <a:cubicBezTo>
                    <a:pt x="-3655" y="260637"/>
                    <a:pt x="27079" y="269194"/>
                    <a:pt x="31095" y="249112"/>
                  </a:cubicBezTo>
                  <a:cubicBezTo>
                    <a:pt x="46287" y="172801"/>
                    <a:pt x="61654" y="96315"/>
                    <a:pt x="76847" y="20004"/>
                  </a:cubicBezTo>
                  <a:cubicBezTo>
                    <a:pt x="81038" y="-78"/>
                    <a:pt x="50304" y="-8635"/>
                    <a:pt x="46287" y="11447"/>
                  </a:cubicBezTo>
                  <a:lnTo>
                    <a:pt x="46287" y="11447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C5271443-85E6-423C-B1E5-0206B9F23847}"/>
                </a:ext>
              </a:extLst>
            </p:cNvPr>
            <p:cNvSpPr/>
            <p:nvPr/>
          </p:nvSpPr>
          <p:spPr>
            <a:xfrm>
              <a:off x="290917" y="5412869"/>
              <a:ext cx="138799" cy="802531"/>
            </a:xfrm>
            <a:custGeom>
              <a:avLst/>
              <a:gdLst>
                <a:gd name="connsiteX0" fmla="*/ 107575 w 138799"/>
                <a:gd name="connsiteY0" fmla="*/ 11458 h 802531"/>
                <a:gd name="connsiteX1" fmla="*/ 6 w 138799"/>
                <a:gd name="connsiteY1" fmla="*/ 787143 h 802531"/>
                <a:gd name="connsiteX2" fmla="*/ 31963 w 138799"/>
                <a:gd name="connsiteY2" fmla="*/ 787143 h 802531"/>
                <a:gd name="connsiteX3" fmla="*/ 138309 w 138799"/>
                <a:gd name="connsiteY3" fmla="*/ 19840 h 802531"/>
                <a:gd name="connsiteX4" fmla="*/ 107575 w 138799"/>
                <a:gd name="connsiteY4" fmla="*/ 11458 h 802531"/>
                <a:gd name="connsiteX5" fmla="*/ 107575 w 138799"/>
                <a:gd name="connsiteY5" fmla="*/ 11458 h 80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799" h="802531">
                  <a:moveTo>
                    <a:pt x="107575" y="11458"/>
                  </a:moveTo>
                  <a:cubicBezTo>
                    <a:pt x="47504" y="268157"/>
                    <a:pt x="7166" y="523285"/>
                    <a:pt x="6" y="787143"/>
                  </a:cubicBezTo>
                  <a:cubicBezTo>
                    <a:pt x="-517" y="807749"/>
                    <a:pt x="31264" y="807574"/>
                    <a:pt x="31963" y="787143"/>
                  </a:cubicBezTo>
                  <a:cubicBezTo>
                    <a:pt x="39122" y="526253"/>
                    <a:pt x="78937" y="273571"/>
                    <a:pt x="138309" y="19840"/>
                  </a:cubicBezTo>
                  <a:cubicBezTo>
                    <a:pt x="143024" y="-67"/>
                    <a:pt x="112290" y="-8624"/>
                    <a:pt x="107575" y="11458"/>
                  </a:cubicBezTo>
                  <a:lnTo>
                    <a:pt x="107575" y="11458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40FBD37-0652-4EAC-9CDB-BF6A99AEE9A8}"/>
                </a:ext>
              </a:extLst>
            </p:cNvPr>
            <p:cNvSpPr/>
            <p:nvPr/>
          </p:nvSpPr>
          <p:spPr>
            <a:xfrm>
              <a:off x="462671" y="5550865"/>
              <a:ext cx="85627" cy="515449"/>
            </a:xfrm>
            <a:custGeom>
              <a:avLst/>
              <a:gdLst>
                <a:gd name="connsiteX0" fmla="*/ 53519 w 85627"/>
                <a:gd name="connsiteY0" fmla="*/ 15258 h 515449"/>
                <a:gd name="connsiteX1" fmla="*/ 84 w 85627"/>
                <a:gd name="connsiteY1" fmla="*/ 500192 h 515449"/>
                <a:gd name="connsiteX2" fmla="*/ 32040 w 85627"/>
                <a:gd name="connsiteY2" fmla="*/ 500192 h 515449"/>
                <a:gd name="connsiteX3" fmla="*/ 85475 w 85627"/>
                <a:gd name="connsiteY3" fmla="*/ 15258 h 515449"/>
                <a:gd name="connsiteX4" fmla="*/ 53519 w 85627"/>
                <a:gd name="connsiteY4" fmla="*/ 15258 h 515449"/>
                <a:gd name="connsiteX5" fmla="*/ 53519 w 85627"/>
                <a:gd name="connsiteY5" fmla="*/ 15258 h 51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627" h="515449">
                  <a:moveTo>
                    <a:pt x="53519" y="15258"/>
                  </a:moveTo>
                  <a:cubicBezTo>
                    <a:pt x="33088" y="176611"/>
                    <a:pt x="15800" y="338314"/>
                    <a:pt x="84" y="500192"/>
                  </a:cubicBezTo>
                  <a:cubicBezTo>
                    <a:pt x="-1837" y="520623"/>
                    <a:pt x="29945" y="520448"/>
                    <a:pt x="32040" y="500192"/>
                  </a:cubicBezTo>
                  <a:cubicBezTo>
                    <a:pt x="47931" y="338314"/>
                    <a:pt x="65044" y="176611"/>
                    <a:pt x="85475" y="15258"/>
                  </a:cubicBezTo>
                  <a:cubicBezTo>
                    <a:pt x="88095" y="-5173"/>
                    <a:pt x="56138" y="-4999"/>
                    <a:pt x="53519" y="15258"/>
                  </a:cubicBezTo>
                  <a:lnTo>
                    <a:pt x="53519" y="15258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FD38E77F-BECF-4B91-B461-06E36A80B91E}"/>
                </a:ext>
              </a:extLst>
            </p:cNvPr>
            <p:cNvSpPr/>
            <p:nvPr/>
          </p:nvSpPr>
          <p:spPr>
            <a:xfrm>
              <a:off x="405478" y="6207434"/>
              <a:ext cx="31956" cy="229457"/>
            </a:xfrm>
            <a:custGeom>
              <a:avLst/>
              <a:gdLst>
                <a:gd name="connsiteX0" fmla="*/ 0 w 31956"/>
                <a:gd name="connsiteY0" fmla="*/ 15454 h 229457"/>
                <a:gd name="connsiteX1" fmla="*/ 0 w 31956"/>
                <a:gd name="connsiteY1" fmla="*/ 214003 h 229457"/>
                <a:gd name="connsiteX2" fmla="*/ 31956 w 31956"/>
                <a:gd name="connsiteY2" fmla="*/ 214003 h 229457"/>
                <a:gd name="connsiteX3" fmla="*/ 31956 w 31956"/>
                <a:gd name="connsiteY3" fmla="*/ 15454 h 229457"/>
                <a:gd name="connsiteX4" fmla="*/ 0 w 31956"/>
                <a:gd name="connsiteY4" fmla="*/ 15454 h 229457"/>
                <a:gd name="connsiteX5" fmla="*/ 0 w 31956"/>
                <a:gd name="connsiteY5" fmla="*/ 15454 h 22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56" h="229457">
                  <a:moveTo>
                    <a:pt x="0" y="15454"/>
                  </a:moveTo>
                  <a:cubicBezTo>
                    <a:pt x="0" y="81637"/>
                    <a:pt x="0" y="147820"/>
                    <a:pt x="0" y="214003"/>
                  </a:cubicBezTo>
                  <a:cubicBezTo>
                    <a:pt x="0" y="234609"/>
                    <a:pt x="31956" y="234609"/>
                    <a:pt x="31956" y="214003"/>
                  </a:cubicBezTo>
                  <a:cubicBezTo>
                    <a:pt x="31956" y="147820"/>
                    <a:pt x="31956" y="81637"/>
                    <a:pt x="31956" y="15454"/>
                  </a:cubicBezTo>
                  <a:cubicBezTo>
                    <a:pt x="31956" y="-5151"/>
                    <a:pt x="0" y="-5151"/>
                    <a:pt x="0" y="15454"/>
                  </a:cubicBezTo>
                  <a:lnTo>
                    <a:pt x="0" y="15454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56B631A3-7983-494A-9838-8CA9F41D0FDC}"/>
                </a:ext>
              </a:extLst>
            </p:cNvPr>
            <p:cNvSpPr/>
            <p:nvPr/>
          </p:nvSpPr>
          <p:spPr>
            <a:xfrm>
              <a:off x="1070201" y="3312141"/>
              <a:ext cx="77507" cy="245291"/>
            </a:xfrm>
            <a:custGeom>
              <a:avLst/>
              <a:gdLst>
                <a:gd name="connsiteX0" fmla="*/ 46175 w 77507"/>
                <a:gd name="connsiteY0" fmla="*/ 11447 h 245291"/>
                <a:gd name="connsiteX1" fmla="*/ 423 w 77507"/>
                <a:gd name="connsiteY1" fmla="*/ 225363 h 245291"/>
                <a:gd name="connsiteX2" fmla="*/ 31157 w 77507"/>
                <a:gd name="connsiteY2" fmla="*/ 233920 h 245291"/>
                <a:gd name="connsiteX3" fmla="*/ 77084 w 77507"/>
                <a:gd name="connsiteY3" fmla="*/ 20004 h 245291"/>
                <a:gd name="connsiteX4" fmla="*/ 46175 w 77507"/>
                <a:gd name="connsiteY4" fmla="*/ 11447 h 245291"/>
                <a:gd name="connsiteX5" fmla="*/ 46175 w 77507"/>
                <a:gd name="connsiteY5" fmla="*/ 11447 h 24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07" h="245291">
                  <a:moveTo>
                    <a:pt x="46175" y="11447"/>
                  </a:moveTo>
                  <a:cubicBezTo>
                    <a:pt x="30459" y="82694"/>
                    <a:pt x="16140" y="154116"/>
                    <a:pt x="423" y="225363"/>
                  </a:cubicBezTo>
                  <a:cubicBezTo>
                    <a:pt x="-3942" y="245445"/>
                    <a:pt x="26792" y="253827"/>
                    <a:pt x="31157" y="233920"/>
                  </a:cubicBezTo>
                  <a:cubicBezTo>
                    <a:pt x="46874" y="162673"/>
                    <a:pt x="61368" y="91251"/>
                    <a:pt x="77084" y="20004"/>
                  </a:cubicBezTo>
                  <a:cubicBezTo>
                    <a:pt x="81449" y="-78"/>
                    <a:pt x="50715" y="-8635"/>
                    <a:pt x="46175" y="11447"/>
                  </a:cubicBezTo>
                  <a:lnTo>
                    <a:pt x="46175" y="11447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4D5711AC-2702-4EB2-8106-0AF6724746C0}"/>
                </a:ext>
              </a:extLst>
            </p:cNvPr>
            <p:cNvSpPr/>
            <p:nvPr/>
          </p:nvSpPr>
          <p:spPr>
            <a:xfrm>
              <a:off x="1206938" y="3624927"/>
              <a:ext cx="169799" cy="138393"/>
            </a:xfrm>
            <a:custGeom>
              <a:avLst/>
              <a:gdLst>
                <a:gd name="connsiteX0" fmla="*/ 27834 w 169799"/>
                <a:gd name="connsiteY0" fmla="*/ 134350 h 138393"/>
                <a:gd name="connsiteX1" fmla="*/ 162121 w 169799"/>
                <a:gd name="connsiteY1" fmla="*/ 29925 h 138393"/>
                <a:gd name="connsiteX2" fmla="*/ 146055 w 169799"/>
                <a:gd name="connsiteY2" fmla="*/ 2334 h 138393"/>
                <a:gd name="connsiteX3" fmla="*/ 5307 w 169799"/>
                <a:gd name="connsiteY3" fmla="*/ 111824 h 138393"/>
                <a:gd name="connsiteX4" fmla="*/ 27834 w 169799"/>
                <a:gd name="connsiteY4" fmla="*/ 134350 h 138393"/>
                <a:gd name="connsiteX5" fmla="*/ 27834 w 169799"/>
                <a:gd name="connsiteY5" fmla="*/ 134350 h 13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799" h="138393">
                  <a:moveTo>
                    <a:pt x="27834" y="134350"/>
                  </a:moveTo>
                  <a:cubicBezTo>
                    <a:pt x="71490" y="97679"/>
                    <a:pt x="112702" y="58912"/>
                    <a:pt x="162121" y="29925"/>
                  </a:cubicBezTo>
                  <a:cubicBezTo>
                    <a:pt x="179758" y="19447"/>
                    <a:pt x="163867" y="-8144"/>
                    <a:pt x="146055" y="2334"/>
                  </a:cubicBezTo>
                  <a:cubicBezTo>
                    <a:pt x="94366" y="32719"/>
                    <a:pt x="51059" y="73406"/>
                    <a:pt x="5307" y="111824"/>
                  </a:cubicBezTo>
                  <a:cubicBezTo>
                    <a:pt x="-10409" y="125095"/>
                    <a:pt x="12293" y="147622"/>
                    <a:pt x="27834" y="134350"/>
                  </a:cubicBezTo>
                  <a:lnTo>
                    <a:pt x="27834" y="134350"/>
                  </a:lnTo>
                  <a:close/>
                </a:path>
              </a:pathLst>
            </a:custGeom>
            <a:solidFill>
              <a:srgbClr val="BC8662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60C20931-67F2-4797-84CD-D58A8D38E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3737" y="3429545"/>
            <a:ext cx="9144001" cy="2114550"/>
          </a:xfrm>
          <a:prstGeom prst="rect">
            <a:avLst/>
          </a:prstGeom>
        </p:spPr>
      </p:pic>
      <p:grpSp>
        <p:nvGrpSpPr>
          <p:cNvPr id="204" name="Group 203">
            <a:extLst>
              <a:ext uri="{FF2B5EF4-FFF2-40B4-BE49-F238E27FC236}">
                <a16:creationId xmlns:a16="http://schemas.microsoft.com/office/drawing/2014/main" id="{A50EF55F-D70E-4119-8F48-88CBCB85536E}"/>
              </a:ext>
            </a:extLst>
          </p:cNvPr>
          <p:cNvGrpSpPr/>
          <p:nvPr/>
        </p:nvGrpSpPr>
        <p:grpSpPr>
          <a:xfrm>
            <a:off x="7414703" y="2426522"/>
            <a:ext cx="1826447" cy="2774530"/>
            <a:chOff x="9471854" y="2605828"/>
            <a:chExt cx="2849679" cy="4328908"/>
          </a:xfrm>
        </p:grpSpPr>
        <p:grpSp>
          <p:nvGrpSpPr>
            <p:cNvPr id="5" name="Graphic 143">
              <a:extLst>
                <a:ext uri="{FF2B5EF4-FFF2-40B4-BE49-F238E27FC236}">
                  <a16:creationId xmlns:a16="http://schemas.microsoft.com/office/drawing/2014/main" id="{B5EBAF0D-A44D-40B4-8BA5-1CFFEF2F8FC8}"/>
                </a:ext>
              </a:extLst>
            </p:cNvPr>
            <p:cNvGrpSpPr/>
            <p:nvPr/>
          </p:nvGrpSpPr>
          <p:grpSpPr>
            <a:xfrm>
              <a:off x="10445531" y="3270549"/>
              <a:ext cx="1876002" cy="3664187"/>
              <a:chOff x="10445531" y="3270549"/>
              <a:chExt cx="1876002" cy="3664187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77266D0B-2559-4A7B-8B4F-D5C160243219}"/>
                  </a:ext>
                </a:extLst>
              </p:cNvPr>
              <p:cNvSpPr/>
              <p:nvPr/>
            </p:nvSpPr>
            <p:spPr>
              <a:xfrm>
                <a:off x="10445531" y="3270549"/>
                <a:ext cx="1876002" cy="3650892"/>
              </a:xfrm>
              <a:custGeom>
                <a:avLst/>
                <a:gdLst>
                  <a:gd name="connsiteX0" fmla="*/ 1562850 w 1876002"/>
                  <a:gd name="connsiteY0" fmla="*/ 3650892 h 3650892"/>
                  <a:gd name="connsiteX1" fmla="*/ 6436 w 1876002"/>
                  <a:gd name="connsiteY1" fmla="*/ 1834145 h 3650892"/>
                  <a:gd name="connsiteX2" fmla="*/ 47444 w 1876002"/>
                  <a:gd name="connsiteY2" fmla="*/ 9941 h 3650892"/>
                  <a:gd name="connsiteX3" fmla="*/ 49100 w 1876002"/>
                  <a:gd name="connsiteY3" fmla="*/ 0 h 3650892"/>
                  <a:gd name="connsiteX4" fmla="*/ 1624361 w 1876002"/>
                  <a:gd name="connsiteY4" fmla="*/ 1400462 h 3650892"/>
                  <a:gd name="connsiteX5" fmla="*/ 1674481 w 1876002"/>
                  <a:gd name="connsiteY5" fmla="*/ 3352658 h 3650892"/>
                  <a:gd name="connsiteX6" fmla="*/ 1562850 w 1876002"/>
                  <a:gd name="connsiteY6" fmla="*/ 3650892 h 3650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002" h="3650892">
                    <a:moveTo>
                      <a:pt x="1562850" y="3650892"/>
                    </a:moveTo>
                    <a:cubicBezTo>
                      <a:pt x="514885" y="3556451"/>
                      <a:pt x="37088" y="2504345"/>
                      <a:pt x="6436" y="1834145"/>
                    </a:cubicBezTo>
                    <a:cubicBezTo>
                      <a:pt x="-2884" y="1525761"/>
                      <a:pt x="-10547" y="51363"/>
                      <a:pt x="47444" y="9941"/>
                    </a:cubicBezTo>
                    <a:cubicBezTo>
                      <a:pt x="49100" y="0"/>
                      <a:pt x="49100" y="0"/>
                      <a:pt x="49100" y="0"/>
                    </a:cubicBezTo>
                    <a:cubicBezTo>
                      <a:pt x="680572" y="259713"/>
                      <a:pt x="1247011" y="846034"/>
                      <a:pt x="1624361" y="1400462"/>
                    </a:cubicBezTo>
                    <a:cubicBezTo>
                      <a:pt x="2023043" y="2009772"/>
                      <a:pt x="1876204" y="2701097"/>
                      <a:pt x="1674481" y="3352658"/>
                    </a:cubicBezTo>
                    <a:cubicBezTo>
                      <a:pt x="1647764" y="3450412"/>
                      <a:pt x="1612763" y="3536569"/>
                      <a:pt x="1562850" y="3650892"/>
                    </a:cubicBezTo>
                  </a:path>
                </a:pathLst>
              </a:custGeom>
              <a:solidFill>
                <a:srgbClr val="459B97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DAD3A0C-AECA-4B6C-B62D-2FADDA79985C}"/>
                  </a:ext>
                </a:extLst>
              </p:cNvPr>
              <p:cNvSpPr/>
              <p:nvPr/>
            </p:nvSpPr>
            <p:spPr>
              <a:xfrm>
                <a:off x="10625392" y="3521682"/>
                <a:ext cx="1371735" cy="3413054"/>
              </a:xfrm>
              <a:custGeom>
                <a:avLst/>
                <a:gdLst>
                  <a:gd name="connsiteX0" fmla="*/ 1788 w 1371735"/>
                  <a:gd name="connsiteY0" fmla="*/ 28876 h 3413054"/>
                  <a:gd name="connsiteX1" fmla="*/ 431743 w 1371735"/>
                  <a:gd name="connsiteY1" fmla="*/ 788961 h 3413054"/>
                  <a:gd name="connsiteX2" fmla="*/ 772228 w 1371735"/>
                  <a:gd name="connsiteY2" fmla="*/ 1701063 h 3413054"/>
                  <a:gd name="connsiteX3" fmla="*/ 1052652 w 1371735"/>
                  <a:gd name="connsiteY3" fmla="*/ 2576713 h 3413054"/>
                  <a:gd name="connsiteX4" fmla="*/ 1337011 w 1371735"/>
                  <a:gd name="connsiteY4" fmla="*/ 3404108 h 3413054"/>
                  <a:gd name="connsiteX5" fmla="*/ 1369734 w 1371735"/>
                  <a:gd name="connsiteY5" fmla="*/ 3385055 h 3413054"/>
                  <a:gd name="connsiteX6" fmla="*/ 1361449 w 1371735"/>
                  <a:gd name="connsiteY6" fmla="*/ 3373456 h 3413054"/>
                  <a:gd name="connsiteX7" fmla="*/ 1328726 w 1371735"/>
                  <a:gd name="connsiteY7" fmla="*/ 3392510 h 3413054"/>
                  <a:gd name="connsiteX8" fmla="*/ 1337011 w 1371735"/>
                  <a:gd name="connsiteY8" fmla="*/ 3404108 h 3413054"/>
                  <a:gd name="connsiteX9" fmla="*/ 1369734 w 1371735"/>
                  <a:gd name="connsiteY9" fmla="*/ 3385055 h 3413054"/>
                  <a:gd name="connsiteX10" fmla="*/ 1073570 w 1371735"/>
                  <a:gd name="connsiteY10" fmla="*/ 2513546 h 3413054"/>
                  <a:gd name="connsiteX11" fmla="*/ 790247 w 1371735"/>
                  <a:gd name="connsiteY11" fmla="*/ 1635617 h 3413054"/>
                  <a:gd name="connsiteX12" fmla="*/ 464673 w 1371735"/>
                  <a:gd name="connsiteY12" fmla="*/ 769907 h 3413054"/>
                  <a:gd name="connsiteX13" fmla="*/ 34718 w 1371735"/>
                  <a:gd name="connsiteY13" fmla="*/ 9822 h 3413054"/>
                  <a:gd name="connsiteX14" fmla="*/ 1788 w 1371735"/>
                  <a:gd name="connsiteY14" fmla="*/ 28876 h 3413054"/>
                  <a:gd name="connsiteX15" fmla="*/ 1788 w 1371735"/>
                  <a:gd name="connsiteY15" fmla="*/ 28876 h 341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71735" h="3413054">
                    <a:moveTo>
                      <a:pt x="1788" y="28876"/>
                    </a:moveTo>
                    <a:cubicBezTo>
                      <a:pt x="119011" y="296666"/>
                      <a:pt x="297330" y="530284"/>
                      <a:pt x="431743" y="788961"/>
                    </a:cubicBezTo>
                    <a:cubicBezTo>
                      <a:pt x="580861" y="1075805"/>
                      <a:pt x="669296" y="1395786"/>
                      <a:pt x="772228" y="1701063"/>
                    </a:cubicBezTo>
                    <a:cubicBezTo>
                      <a:pt x="870190" y="1992049"/>
                      <a:pt x="966288" y="2281999"/>
                      <a:pt x="1052652" y="2576713"/>
                    </a:cubicBezTo>
                    <a:cubicBezTo>
                      <a:pt x="1134666" y="2856723"/>
                      <a:pt x="1219995" y="3136318"/>
                      <a:pt x="1337011" y="3404108"/>
                    </a:cubicBezTo>
                    <a:cubicBezTo>
                      <a:pt x="1347987" y="3397688"/>
                      <a:pt x="1358757" y="3391475"/>
                      <a:pt x="1369734" y="3385055"/>
                    </a:cubicBezTo>
                    <a:cubicBezTo>
                      <a:pt x="1367041" y="3381120"/>
                      <a:pt x="1364142" y="3377391"/>
                      <a:pt x="1361449" y="3373456"/>
                    </a:cubicBezTo>
                    <a:cubicBezTo>
                      <a:pt x="1347366" y="3353781"/>
                      <a:pt x="1314643" y="3372628"/>
                      <a:pt x="1328726" y="3392510"/>
                    </a:cubicBezTo>
                    <a:cubicBezTo>
                      <a:pt x="1331419" y="3396445"/>
                      <a:pt x="1334318" y="3400173"/>
                      <a:pt x="1337011" y="3404108"/>
                    </a:cubicBezTo>
                    <a:cubicBezTo>
                      <a:pt x="1351301" y="3424198"/>
                      <a:pt x="1379468" y="3407215"/>
                      <a:pt x="1369734" y="3385055"/>
                    </a:cubicBezTo>
                    <a:cubicBezTo>
                      <a:pt x="1246505" y="3103388"/>
                      <a:pt x="1159726" y="2808053"/>
                      <a:pt x="1073570" y="2513546"/>
                    </a:cubicBezTo>
                    <a:cubicBezTo>
                      <a:pt x="986999" y="2217796"/>
                      <a:pt x="888208" y="1927638"/>
                      <a:pt x="790247" y="1635617"/>
                    </a:cubicBezTo>
                    <a:cubicBezTo>
                      <a:pt x="692492" y="1344216"/>
                      <a:pt x="603435" y="1044946"/>
                      <a:pt x="464673" y="769907"/>
                    </a:cubicBezTo>
                    <a:cubicBezTo>
                      <a:pt x="333160" y="509573"/>
                      <a:pt x="152148" y="277819"/>
                      <a:pt x="34718" y="9822"/>
                    </a:cubicBezTo>
                    <a:cubicBezTo>
                      <a:pt x="24777" y="-12338"/>
                      <a:pt x="-7946" y="6923"/>
                      <a:pt x="1788" y="28876"/>
                    </a:cubicBezTo>
                    <a:lnTo>
                      <a:pt x="1788" y="28876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D44907ED-7FA7-4F42-AD8A-A5DF0F489445}"/>
                  </a:ext>
                </a:extLst>
              </p:cNvPr>
              <p:cNvSpPr/>
              <p:nvPr/>
            </p:nvSpPr>
            <p:spPr>
              <a:xfrm>
                <a:off x="10568388" y="3758960"/>
                <a:ext cx="463768" cy="390574"/>
              </a:xfrm>
              <a:custGeom>
                <a:avLst/>
                <a:gdLst>
                  <a:gd name="connsiteX0" fmla="*/ 8672 w 463768"/>
                  <a:gd name="connsiteY0" fmla="*/ 198150 h 390574"/>
                  <a:gd name="connsiteX1" fmla="*/ 410874 w 463768"/>
                  <a:gd name="connsiteY1" fmla="*/ 389725 h 390574"/>
                  <a:gd name="connsiteX2" fmla="*/ 434899 w 463768"/>
                  <a:gd name="connsiteY2" fmla="*/ 371499 h 390574"/>
                  <a:gd name="connsiteX3" fmla="*/ 463687 w 463768"/>
                  <a:gd name="connsiteY3" fmla="*/ 18174 h 390574"/>
                  <a:gd name="connsiteX4" fmla="*/ 425786 w 463768"/>
                  <a:gd name="connsiteY4" fmla="*/ 18174 h 390574"/>
                  <a:gd name="connsiteX5" fmla="*/ 396998 w 463768"/>
                  <a:gd name="connsiteY5" fmla="*/ 371499 h 390574"/>
                  <a:gd name="connsiteX6" fmla="*/ 421023 w 463768"/>
                  <a:gd name="connsiteY6" fmla="*/ 353274 h 390574"/>
                  <a:gd name="connsiteX7" fmla="*/ 27725 w 463768"/>
                  <a:gd name="connsiteY7" fmla="*/ 165634 h 390574"/>
                  <a:gd name="connsiteX8" fmla="*/ 8672 w 463768"/>
                  <a:gd name="connsiteY8" fmla="*/ 198150 h 390574"/>
                  <a:gd name="connsiteX9" fmla="*/ 8672 w 463768"/>
                  <a:gd name="connsiteY9" fmla="*/ 198150 h 39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768" h="390574">
                    <a:moveTo>
                      <a:pt x="8672" y="198150"/>
                    </a:moveTo>
                    <a:cubicBezTo>
                      <a:pt x="132936" y="280786"/>
                      <a:pt x="269834" y="342090"/>
                      <a:pt x="410874" y="389725"/>
                    </a:cubicBezTo>
                    <a:cubicBezTo>
                      <a:pt x="422680" y="393660"/>
                      <a:pt x="434692" y="383304"/>
                      <a:pt x="434899" y="371499"/>
                    </a:cubicBezTo>
                    <a:cubicBezTo>
                      <a:pt x="435106" y="253034"/>
                      <a:pt x="453746" y="136018"/>
                      <a:pt x="463687" y="18174"/>
                    </a:cubicBezTo>
                    <a:cubicBezTo>
                      <a:pt x="465758" y="-6058"/>
                      <a:pt x="427857" y="-6058"/>
                      <a:pt x="425786" y="18174"/>
                    </a:cubicBezTo>
                    <a:cubicBezTo>
                      <a:pt x="415845" y="136018"/>
                      <a:pt x="397205" y="253034"/>
                      <a:pt x="396998" y="371499"/>
                    </a:cubicBezTo>
                    <a:cubicBezTo>
                      <a:pt x="404868" y="365493"/>
                      <a:pt x="412946" y="359280"/>
                      <a:pt x="421023" y="353274"/>
                    </a:cubicBezTo>
                    <a:cubicBezTo>
                      <a:pt x="282882" y="306675"/>
                      <a:pt x="149505" y="246406"/>
                      <a:pt x="27725" y="165634"/>
                    </a:cubicBezTo>
                    <a:cubicBezTo>
                      <a:pt x="7429" y="151965"/>
                      <a:pt x="-11625" y="184688"/>
                      <a:pt x="8672" y="198150"/>
                    </a:cubicBezTo>
                    <a:lnTo>
                      <a:pt x="8672" y="198150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4D859D0-3C5E-477B-AF7E-353FA91864BF}"/>
                  </a:ext>
                </a:extLst>
              </p:cNvPr>
              <p:cNvSpPr/>
              <p:nvPr/>
            </p:nvSpPr>
            <p:spPr>
              <a:xfrm>
                <a:off x="10574138" y="4118909"/>
                <a:ext cx="713804" cy="433172"/>
              </a:xfrm>
              <a:custGeom>
                <a:avLst/>
                <a:gdLst>
                  <a:gd name="connsiteX0" fmla="*/ 8928 w 713804"/>
                  <a:gd name="connsiteY0" fmla="*/ 166467 h 433172"/>
                  <a:gd name="connsiteX1" fmla="*/ 608919 w 713804"/>
                  <a:gd name="connsiteY1" fmla="*/ 431150 h 433172"/>
                  <a:gd name="connsiteX2" fmla="*/ 636672 w 713804"/>
                  <a:gd name="connsiteY2" fmla="*/ 419966 h 433172"/>
                  <a:gd name="connsiteX3" fmla="*/ 713508 w 713804"/>
                  <a:gd name="connsiteY3" fmla="*/ 23769 h 433172"/>
                  <a:gd name="connsiteX4" fmla="*/ 677058 w 713804"/>
                  <a:gd name="connsiteY4" fmla="*/ 13828 h 433172"/>
                  <a:gd name="connsiteX5" fmla="*/ 600221 w 713804"/>
                  <a:gd name="connsiteY5" fmla="*/ 410025 h 433172"/>
                  <a:gd name="connsiteX6" fmla="*/ 627973 w 713804"/>
                  <a:gd name="connsiteY6" fmla="*/ 398634 h 433172"/>
                  <a:gd name="connsiteX7" fmla="*/ 28189 w 713804"/>
                  <a:gd name="connsiteY7" fmla="*/ 133951 h 433172"/>
                  <a:gd name="connsiteX8" fmla="*/ 8928 w 713804"/>
                  <a:gd name="connsiteY8" fmla="*/ 166467 h 433172"/>
                  <a:gd name="connsiteX9" fmla="*/ 8928 w 713804"/>
                  <a:gd name="connsiteY9" fmla="*/ 166467 h 43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804" h="433172">
                    <a:moveTo>
                      <a:pt x="8928" y="166467"/>
                    </a:moveTo>
                    <a:cubicBezTo>
                      <a:pt x="195947" y="282033"/>
                      <a:pt x="408232" y="344579"/>
                      <a:pt x="608919" y="431150"/>
                    </a:cubicBezTo>
                    <a:cubicBezTo>
                      <a:pt x="619689" y="435706"/>
                      <a:pt x="633565" y="432807"/>
                      <a:pt x="636672" y="419966"/>
                    </a:cubicBezTo>
                    <a:cubicBezTo>
                      <a:pt x="668359" y="289074"/>
                      <a:pt x="691141" y="156525"/>
                      <a:pt x="713508" y="23769"/>
                    </a:cubicBezTo>
                    <a:cubicBezTo>
                      <a:pt x="717443" y="-48"/>
                      <a:pt x="680993" y="-10403"/>
                      <a:pt x="677058" y="13828"/>
                    </a:cubicBezTo>
                    <a:cubicBezTo>
                      <a:pt x="654690" y="146584"/>
                      <a:pt x="631908" y="279133"/>
                      <a:pt x="600221" y="410025"/>
                    </a:cubicBezTo>
                    <a:cubicBezTo>
                      <a:pt x="609540" y="406297"/>
                      <a:pt x="618860" y="402569"/>
                      <a:pt x="627973" y="398634"/>
                    </a:cubicBezTo>
                    <a:cubicBezTo>
                      <a:pt x="427493" y="312063"/>
                      <a:pt x="215000" y="249310"/>
                      <a:pt x="28189" y="133951"/>
                    </a:cubicBezTo>
                    <a:cubicBezTo>
                      <a:pt x="7272" y="120903"/>
                      <a:pt x="-11782" y="153626"/>
                      <a:pt x="8928" y="166467"/>
                    </a:cubicBezTo>
                    <a:lnTo>
                      <a:pt x="8928" y="166467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4D25BBE-43E2-45CC-AEB6-DA58F457CF68}"/>
                  </a:ext>
                </a:extLst>
              </p:cNvPr>
              <p:cNvSpPr/>
              <p:nvPr/>
            </p:nvSpPr>
            <p:spPr>
              <a:xfrm>
                <a:off x="10548869" y="4399170"/>
                <a:ext cx="1008997" cy="611440"/>
              </a:xfrm>
              <a:custGeom>
                <a:avLst/>
                <a:gdLst>
                  <a:gd name="connsiteX0" fmla="*/ 13279 w 1008997"/>
                  <a:gd name="connsiteY0" fmla="*/ 282817 h 611440"/>
                  <a:gd name="connsiteX1" fmla="*/ 807123 w 1008997"/>
                  <a:gd name="connsiteY1" fmla="*/ 610668 h 611440"/>
                  <a:gd name="connsiteX2" fmla="*/ 830319 w 1008997"/>
                  <a:gd name="connsiteY2" fmla="*/ 597413 h 611440"/>
                  <a:gd name="connsiteX3" fmla="*/ 1008638 w 1008997"/>
                  <a:gd name="connsiteY3" fmla="*/ 23725 h 611440"/>
                  <a:gd name="connsiteX4" fmla="*/ 972187 w 1008997"/>
                  <a:gd name="connsiteY4" fmla="*/ 13577 h 611440"/>
                  <a:gd name="connsiteX5" fmla="*/ 793868 w 1008997"/>
                  <a:gd name="connsiteY5" fmla="*/ 587265 h 611440"/>
                  <a:gd name="connsiteX6" fmla="*/ 817064 w 1008997"/>
                  <a:gd name="connsiteY6" fmla="*/ 574010 h 611440"/>
                  <a:gd name="connsiteX7" fmla="*/ 23427 w 1008997"/>
                  <a:gd name="connsiteY7" fmla="*/ 246366 h 611440"/>
                  <a:gd name="connsiteX8" fmla="*/ 13279 w 1008997"/>
                  <a:gd name="connsiteY8" fmla="*/ 282817 h 611440"/>
                  <a:gd name="connsiteX9" fmla="*/ 13279 w 1008997"/>
                  <a:gd name="connsiteY9" fmla="*/ 282817 h 61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8997" h="611440">
                    <a:moveTo>
                      <a:pt x="13279" y="282817"/>
                    </a:moveTo>
                    <a:cubicBezTo>
                      <a:pt x="289561" y="363381"/>
                      <a:pt x="530841" y="530103"/>
                      <a:pt x="807123" y="610668"/>
                    </a:cubicBezTo>
                    <a:cubicBezTo>
                      <a:pt x="817478" y="613774"/>
                      <a:pt x="827212" y="607147"/>
                      <a:pt x="830319" y="597413"/>
                    </a:cubicBezTo>
                    <a:cubicBezTo>
                      <a:pt x="894729" y="407495"/>
                      <a:pt x="973016" y="222134"/>
                      <a:pt x="1008638" y="23725"/>
                    </a:cubicBezTo>
                    <a:cubicBezTo>
                      <a:pt x="1012988" y="-92"/>
                      <a:pt x="976537" y="-10241"/>
                      <a:pt x="972187" y="13577"/>
                    </a:cubicBezTo>
                    <a:cubicBezTo>
                      <a:pt x="936565" y="211986"/>
                      <a:pt x="858278" y="397347"/>
                      <a:pt x="793868" y="587265"/>
                    </a:cubicBezTo>
                    <a:cubicBezTo>
                      <a:pt x="801531" y="582915"/>
                      <a:pt x="809401" y="578359"/>
                      <a:pt x="817064" y="574010"/>
                    </a:cubicBezTo>
                    <a:cubicBezTo>
                      <a:pt x="540989" y="493652"/>
                      <a:pt x="299709" y="327138"/>
                      <a:pt x="23427" y="246366"/>
                    </a:cubicBezTo>
                    <a:cubicBezTo>
                      <a:pt x="24" y="239531"/>
                      <a:pt x="-10124" y="275982"/>
                      <a:pt x="13279" y="282817"/>
                    </a:cubicBezTo>
                    <a:lnTo>
                      <a:pt x="13279" y="282817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7FA0066-2AF7-4738-8E21-0CF46CE30F2F}"/>
                  </a:ext>
                </a:extLst>
              </p:cNvPr>
              <p:cNvSpPr/>
              <p:nvPr/>
            </p:nvSpPr>
            <p:spPr>
              <a:xfrm>
                <a:off x="10645958" y="4782571"/>
                <a:ext cx="1185080" cy="627779"/>
              </a:xfrm>
              <a:custGeom>
                <a:avLst/>
                <a:gdLst>
                  <a:gd name="connsiteX0" fmla="*/ 8975 w 1185080"/>
                  <a:gd name="connsiteY0" fmla="*/ 292506 h 627779"/>
                  <a:gd name="connsiteX1" fmla="*/ 438309 w 1185080"/>
                  <a:gd name="connsiteY1" fmla="*/ 490294 h 627779"/>
                  <a:gd name="connsiteX2" fmla="*/ 780243 w 1185080"/>
                  <a:gd name="connsiteY2" fmla="*/ 626778 h 627779"/>
                  <a:gd name="connsiteX3" fmla="*/ 968297 w 1185080"/>
                  <a:gd name="connsiteY3" fmla="*/ 462334 h 627779"/>
                  <a:gd name="connsiteX4" fmla="*/ 1182860 w 1185080"/>
                  <a:gd name="connsiteY4" fmla="*/ 28651 h 627779"/>
                  <a:gd name="connsiteX5" fmla="*/ 1150137 w 1185080"/>
                  <a:gd name="connsiteY5" fmla="*/ 9597 h 627779"/>
                  <a:gd name="connsiteX6" fmla="*/ 964155 w 1185080"/>
                  <a:gd name="connsiteY6" fmla="*/ 372657 h 627779"/>
                  <a:gd name="connsiteX7" fmla="*/ 729916 w 1185080"/>
                  <a:gd name="connsiteY7" fmla="*/ 579143 h 627779"/>
                  <a:gd name="connsiteX8" fmla="*/ 418633 w 1185080"/>
                  <a:gd name="connsiteY8" fmla="*/ 440588 h 627779"/>
                  <a:gd name="connsiteX9" fmla="*/ 28028 w 1185080"/>
                  <a:gd name="connsiteY9" fmla="*/ 259783 h 627779"/>
                  <a:gd name="connsiteX10" fmla="*/ 8975 w 1185080"/>
                  <a:gd name="connsiteY10" fmla="*/ 292506 h 627779"/>
                  <a:gd name="connsiteX11" fmla="*/ 8975 w 1185080"/>
                  <a:gd name="connsiteY11" fmla="*/ 292506 h 62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5080" h="627779">
                    <a:moveTo>
                      <a:pt x="8975" y="292506"/>
                    </a:moveTo>
                    <a:cubicBezTo>
                      <a:pt x="144630" y="375349"/>
                      <a:pt x="294369" y="424641"/>
                      <a:pt x="438309" y="490294"/>
                    </a:cubicBezTo>
                    <a:cubicBezTo>
                      <a:pt x="548904" y="540621"/>
                      <a:pt x="657221" y="612280"/>
                      <a:pt x="780243" y="626778"/>
                    </a:cubicBezTo>
                    <a:cubicBezTo>
                      <a:pt x="881519" y="638790"/>
                      <a:pt x="934745" y="540414"/>
                      <a:pt x="968297" y="462334"/>
                    </a:cubicBezTo>
                    <a:cubicBezTo>
                      <a:pt x="1032500" y="313010"/>
                      <a:pt x="1109959" y="173626"/>
                      <a:pt x="1182860" y="28651"/>
                    </a:cubicBezTo>
                    <a:cubicBezTo>
                      <a:pt x="1193837" y="6905"/>
                      <a:pt x="1161114" y="-12149"/>
                      <a:pt x="1150137" y="9597"/>
                    </a:cubicBezTo>
                    <a:cubicBezTo>
                      <a:pt x="1089041" y="131169"/>
                      <a:pt x="1016346" y="246942"/>
                      <a:pt x="964155" y="372657"/>
                    </a:cubicBezTo>
                    <a:cubicBezTo>
                      <a:pt x="917348" y="485323"/>
                      <a:pt x="879862" y="617872"/>
                      <a:pt x="729916" y="579143"/>
                    </a:cubicBezTo>
                    <a:cubicBezTo>
                      <a:pt x="619735" y="550562"/>
                      <a:pt x="523637" y="482631"/>
                      <a:pt x="418633" y="440588"/>
                    </a:cubicBezTo>
                    <a:cubicBezTo>
                      <a:pt x="285670" y="387361"/>
                      <a:pt x="150636" y="334549"/>
                      <a:pt x="28028" y="259783"/>
                    </a:cubicBezTo>
                    <a:cubicBezTo>
                      <a:pt x="7111" y="246942"/>
                      <a:pt x="-11736" y="279665"/>
                      <a:pt x="8975" y="292506"/>
                    </a:cubicBezTo>
                    <a:lnTo>
                      <a:pt x="8975" y="292506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597702A-1406-4CCD-A357-FA815ADF4A96}"/>
                  </a:ext>
                </a:extLst>
              </p:cNvPr>
              <p:cNvSpPr/>
              <p:nvPr/>
            </p:nvSpPr>
            <p:spPr>
              <a:xfrm>
                <a:off x="10705272" y="5222868"/>
                <a:ext cx="1308052" cy="693850"/>
              </a:xfrm>
              <a:custGeom>
                <a:avLst/>
                <a:gdLst>
                  <a:gd name="connsiteX0" fmla="*/ 6408 w 1308052"/>
                  <a:gd name="connsiteY0" fmla="*/ 340154 h 693850"/>
                  <a:gd name="connsiteX1" fmla="*/ 390385 w 1308052"/>
                  <a:gd name="connsiteY1" fmla="*/ 497556 h 693850"/>
                  <a:gd name="connsiteX2" fmla="*/ 928037 w 1308052"/>
                  <a:gd name="connsiteY2" fmla="*/ 693065 h 693850"/>
                  <a:gd name="connsiteX3" fmla="*/ 949369 w 1308052"/>
                  <a:gd name="connsiteY3" fmla="*/ 684367 h 693850"/>
                  <a:gd name="connsiteX4" fmla="*/ 1307251 w 1308052"/>
                  <a:gd name="connsiteY4" fmla="*/ 23486 h 693850"/>
                  <a:gd name="connsiteX5" fmla="*/ 1270800 w 1308052"/>
                  <a:gd name="connsiteY5" fmla="*/ 13338 h 693850"/>
                  <a:gd name="connsiteX6" fmla="*/ 1101178 w 1308052"/>
                  <a:gd name="connsiteY6" fmla="*/ 380540 h 693850"/>
                  <a:gd name="connsiteX7" fmla="*/ 987684 w 1308052"/>
                  <a:gd name="connsiteY7" fmla="*/ 561138 h 693850"/>
                  <a:gd name="connsiteX8" fmla="*/ 939427 w 1308052"/>
                  <a:gd name="connsiteY8" fmla="*/ 632383 h 693850"/>
                  <a:gd name="connsiteX9" fmla="*/ 834838 w 1308052"/>
                  <a:gd name="connsiteY9" fmla="*/ 621406 h 693850"/>
                  <a:gd name="connsiteX10" fmla="*/ 420002 w 1308052"/>
                  <a:gd name="connsiteY10" fmla="*/ 466904 h 693850"/>
                  <a:gd name="connsiteX11" fmla="*/ 33125 w 1308052"/>
                  <a:gd name="connsiteY11" fmla="*/ 313230 h 693850"/>
                  <a:gd name="connsiteX12" fmla="*/ 6408 w 1308052"/>
                  <a:gd name="connsiteY12" fmla="*/ 340154 h 693850"/>
                  <a:gd name="connsiteX13" fmla="*/ 6408 w 1308052"/>
                  <a:gd name="connsiteY13" fmla="*/ 340154 h 69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08052" h="693850">
                    <a:moveTo>
                      <a:pt x="6408" y="340154"/>
                    </a:moveTo>
                    <a:cubicBezTo>
                      <a:pt x="116175" y="430039"/>
                      <a:pt x="257422" y="458205"/>
                      <a:pt x="390385" y="497556"/>
                    </a:cubicBezTo>
                    <a:cubicBezTo>
                      <a:pt x="573468" y="551818"/>
                      <a:pt x="745782" y="636525"/>
                      <a:pt x="928037" y="693065"/>
                    </a:cubicBezTo>
                    <a:cubicBezTo>
                      <a:pt x="936528" y="695758"/>
                      <a:pt x="944605" y="691201"/>
                      <a:pt x="949369" y="684367"/>
                    </a:cubicBezTo>
                    <a:cubicBezTo>
                      <a:pt x="1090409" y="481401"/>
                      <a:pt x="1239112" y="263938"/>
                      <a:pt x="1307251" y="23486"/>
                    </a:cubicBezTo>
                    <a:cubicBezTo>
                      <a:pt x="1313878" y="-124"/>
                      <a:pt x="1277427" y="-10065"/>
                      <a:pt x="1270800" y="13338"/>
                    </a:cubicBezTo>
                    <a:cubicBezTo>
                      <a:pt x="1233935" y="143609"/>
                      <a:pt x="1169317" y="264145"/>
                      <a:pt x="1101178" y="380540"/>
                    </a:cubicBezTo>
                    <a:cubicBezTo>
                      <a:pt x="1065349" y="441844"/>
                      <a:pt x="1026827" y="501698"/>
                      <a:pt x="987684" y="561138"/>
                    </a:cubicBezTo>
                    <a:cubicBezTo>
                      <a:pt x="971943" y="585162"/>
                      <a:pt x="955789" y="608773"/>
                      <a:pt x="939427" y="632383"/>
                    </a:cubicBezTo>
                    <a:cubicBezTo>
                      <a:pt x="915817" y="666763"/>
                      <a:pt x="867768" y="633418"/>
                      <a:pt x="834838" y="621406"/>
                    </a:cubicBezTo>
                    <a:cubicBezTo>
                      <a:pt x="695869" y="570872"/>
                      <a:pt x="560628" y="512882"/>
                      <a:pt x="420002" y="466904"/>
                    </a:cubicBezTo>
                    <a:cubicBezTo>
                      <a:pt x="288488" y="423825"/>
                      <a:pt x="143099" y="403529"/>
                      <a:pt x="33125" y="313230"/>
                    </a:cubicBezTo>
                    <a:cubicBezTo>
                      <a:pt x="14485" y="298111"/>
                      <a:pt x="-12439" y="324621"/>
                      <a:pt x="6408" y="340154"/>
                    </a:cubicBezTo>
                    <a:lnTo>
                      <a:pt x="6408" y="340154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21F9AFB-30CE-4892-B9F7-276AE7F59B76}"/>
                  </a:ext>
                </a:extLst>
              </p:cNvPr>
              <p:cNvSpPr/>
              <p:nvPr/>
            </p:nvSpPr>
            <p:spPr>
              <a:xfrm>
                <a:off x="10850062" y="5765432"/>
                <a:ext cx="1225541" cy="680327"/>
              </a:xfrm>
              <a:custGeom>
                <a:avLst/>
                <a:gdLst>
                  <a:gd name="connsiteX0" fmla="*/ 13428 w 1225541"/>
                  <a:gd name="connsiteY0" fmla="*/ 348289 h 680327"/>
                  <a:gd name="connsiteX1" fmla="*/ 949968 w 1225541"/>
                  <a:gd name="connsiteY1" fmla="*/ 679662 h 680327"/>
                  <a:gd name="connsiteX2" fmla="*/ 971300 w 1225541"/>
                  <a:gd name="connsiteY2" fmla="*/ 670963 h 680327"/>
                  <a:gd name="connsiteX3" fmla="*/ 1224593 w 1225541"/>
                  <a:gd name="connsiteY3" fmla="*/ 23338 h 680327"/>
                  <a:gd name="connsiteX4" fmla="*/ 1188142 w 1225541"/>
                  <a:gd name="connsiteY4" fmla="*/ 13189 h 680327"/>
                  <a:gd name="connsiteX5" fmla="*/ 1057250 w 1225541"/>
                  <a:gd name="connsiteY5" fmla="*/ 391368 h 680327"/>
                  <a:gd name="connsiteX6" fmla="*/ 973993 w 1225541"/>
                  <a:gd name="connsiteY6" fmla="*/ 582321 h 680327"/>
                  <a:gd name="connsiteX7" fmla="*/ 908133 w 1225541"/>
                  <a:gd name="connsiteY7" fmla="*/ 627056 h 680327"/>
                  <a:gd name="connsiteX8" fmla="*/ 804372 w 1225541"/>
                  <a:gd name="connsiteY8" fmla="*/ 591434 h 680327"/>
                  <a:gd name="connsiteX9" fmla="*/ 23576 w 1225541"/>
                  <a:gd name="connsiteY9" fmla="*/ 311839 h 680327"/>
                  <a:gd name="connsiteX10" fmla="*/ 13428 w 1225541"/>
                  <a:gd name="connsiteY10" fmla="*/ 348289 h 680327"/>
                  <a:gd name="connsiteX11" fmla="*/ 13428 w 1225541"/>
                  <a:gd name="connsiteY11" fmla="*/ 348289 h 680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25541" h="680327">
                    <a:moveTo>
                      <a:pt x="13428" y="348289"/>
                    </a:moveTo>
                    <a:cubicBezTo>
                      <a:pt x="336516" y="426162"/>
                      <a:pt x="632887" y="582735"/>
                      <a:pt x="949968" y="679662"/>
                    </a:cubicBezTo>
                    <a:cubicBezTo>
                      <a:pt x="957838" y="681940"/>
                      <a:pt x="967572" y="678212"/>
                      <a:pt x="971300" y="670963"/>
                    </a:cubicBezTo>
                    <a:cubicBezTo>
                      <a:pt x="1078996" y="464891"/>
                      <a:pt x="1155212" y="244736"/>
                      <a:pt x="1224593" y="23338"/>
                    </a:cubicBezTo>
                    <a:cubicBezTo>
                      <a:pt x="1231842" y="-65"/>
                      <a:pt x="1195391" y="-10007"/>
                      <a:pt x="1188142" y="13189"/>
                    </a:cubicBezTo>
                    <a:cubicBezTo>
                      <a:pt x="1148170" y="140561"/>
                      <a:pt x="1105920" y="266896"/>
                      <a:pt x="1057250" y="391368"/>
                    </a:cubicBezTo>
                    <a:cubicBezTo>
                      <a:pt x="1031983" y="455985"/>
                      <a:pt x="1003816" y="519568"/>
                      <a:pt x="973993" y="582321"/>
                    </a:cubicBezTo>
                    <a:cubicBezTo>
                      <a:pt x="955560" y="620843"/>
                      <a:pt x="953489" y="641347"/>
                      <a:pt x="908133" y="627056"/>
                    </a:cubicBezTo>
                    <a:cubicBezTo>
                      <a:pt x="873339" y="615872"/>
                      <a:pt x="838752" y="603653"/>
                      <a:pt x="804372" y="591434"/>
                    </a:cubicBezTo>
                    <a:cubicBezTo>
                      <a:pt x="543830" y="498235"/>
                      <a:pt x="293644" y="376870"/>
                      <a:pt x="23576" y="311839"/>
                    </a:cubicBezTo>
                    <a:cubicBezTo>
                      <a:pt x="-34" y="306040"/>
                      <a:pt x="-10182" y="342697"/>
                      <a:pt x="13428" y="348289"/>
                    </a:cubicBezTo>
                    <a:lnTo>
                      <a:pt x="13428" y="348289"/>
                    </a:lnTo>
                    <a:close/>
                  </a:path>
                </a:pathLst>
              </a:custGeom>
              <a:solidFill>
                <a:srgbClr val="11564F"/>
              </a:solidFill>
              <a:ln w="2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  <p:grpSp>
          <p:nvGrpSpPr>
            <p:cNvPr id="14" name="Graphic 153">
              <a:extLst>
                <a:ext uri="{FF2B5EF4-FFF2-40B4-BE49-F238E27FC236}">
                  <a16:creationId xmlns:a16="http://schemas.microsoft.com/office/drawing/2014/main" id="{6AA97AD1-3260-4FB2-A49D-8826B293E248}"/>
                </a:ext>
              </a:extLst>
            </p:cNvPr>
            <p:cNvGrpSpPr/>
            <p:nvPr/>
          </p:nvGrpSpPr>
          <p:grpSpPr>
            <a:xfrm>
              <a:off x="11161825" y="3187825"/>
              <a:ext cx="1068908" cy="1281259"/>
              <a:chOff x="11161825" y="3187825"/>
              <a:chExt cx="1068908" cy="1281259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6C568A7-C7B2-42A5-9A2F-BE3C74E04654}"/>
                  </a:ext>
                </a:extLst>
              </p:cNvPr>
              <p:cNvSpPr/>
              <p:nvPr/>
            </p:nvSpPr>
            <p:spPr>
              <a:xfrm>
                <a:off x="11161825" y="3187825"/>
                <a:ext cx="1065500" cy="1267823"/>
              </a:xfrm>
              <a:custGeom>
                <a:avLst/>
                <a:gdLst>
                  <a:gd name="connsiteX0" fmla="*/ 996210 w 1065500"/>
                  <a:gd name="connsiteY0" fmla="*/ 1267823 h 1267823"/>
                  <a:gd name="connsiteX1" fmla="*/ 199371 w 1065500"/>
                  <a:gd name="connsiteY1" fmla="*/ 961111 h 1267823"/>
                  <a:gd name="connsiteX2" fmla="*/ 59 w 1065500"/>
                  <a:gd name="connsiteY2" fmla="*/ 814786 h 1267823"/>
                  <a:gd name="connsiteX3" fmla="*/ 163096 w 1065500"/>
                  <a:gd name="connsiteY3" fmla="*/ 788701 h 1267823"/>
                  <a:gd name="connsiteX4" fmla="*/ 576188 w 1065500"/>
                  <a:gd name="connsiteY4" fmla="*/ 936656 h 1267823"/>
                  <a:gd name="connsiteX5" fmla="*/ 95232 w 1065500"/>
                  <a:gd name="connsiteY5" fmla="*/ 448566 h 1267823"/>
                  <a:gd name="connsiteX6" fmla="*/ 362407 w 1065500"/>
                  <a:gd name="connsiteY6" fmla="*/ 547407 h 1267823"/>
                  <a:gd name="connsiteX7" fmla="*/ 674010 w 1065500"/>
                  <a:gd name="connsiteY7" fmla="*/ 768729 h 1267823"/>
                  <a:gd name="connsiteX8" fmla="*/ 451466 w 1065500"/>
                  <a:gd name="connsiteY8" fmla="*/ 409845 h 1267823"/>
                  <a:gd name="connsiteX9" fmla="*/ 346511 w 1065500"/>
                  <a:gd name="connsiteY9" fmla="*/ 135741 h 1267823"/>
                  <a:gd name="connsiteX10" fmla="*/ 574966 w 1065500"/>
                  <a:gd name="connsiteY10" fmla="*/ 260871 h 1267823"/>
                  <a:gd name="connsiteX11" fmla="*/ 808311 w 1065500"/>
                  <a:gd name="connsiteY11" fmla="*/ 639319 h 1267823"/>
                  <a:gd name="connsiteX12" fmla="*/ 705598 w 1065500"/>
                  <a:gd name="connsiteY12" fmla="*/ 166514 h 1267823"/>
                  <a:gd name="connsiteX13" fmla="*/ 912451 w 1065500"/>
                  <a:gd name="connsiteY13" fmla="*/ 133703 h 1267823"/>
                  <a:gd name="connsiteX14" fmla="*/ 1050827 w 1065500"/>
                  <a:gd name="connsiteY14" fmla="*/ 883262 h 1267823"/>
                  <a:gd name="connsiteX15" fmla="*/ 1065501 w 1065500"/>
                  <a:gd name="connsiteY15" fmla="*/ 1260283 h 126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65500" h="1267823">
                    <a:moveTo>
                      <a:pt x="996210" y="1267823"/>
                    </a:moveTo>
                    <a:cubicBezTo>
                      <a:pt x="733518" y="1153902"/>
                      <a:pt x="462063" y="1069938"/>
                      <a:pt x="199371" y="961111"/>
                    </a:cubicBezTo>
                    <a:cubicBezTo>
                      <a:pt x="149034" y="938286"/>
                      <a:pt x="2913" y="889172"/>
                      <a:pt x="59" y="814786"/>
                    </a:cubicBezTo>
                    <a:cubicBezTo>
                      <a:pt x="-2998" y="735510"/>
                      <a:pt x="112758" y="775658"/>
                      <a:pt x="163096" y="788701"/>
                    </a:cubicBezTo>
                    <a:cubicBezTo>
                      <a:pt x="293932" y="833332"/>
                      <a:pt x="429456" y="867773"/>
                      <a:pt x="576188" y="936656"/>
                    </a:cubicBezTo>
                    <a:cubicBezTo>
                      <a:pt x="481627" y="806227"/>
                      <a:pt x="16159" y="585924"/>
                      <a:pt x="95232" y="448566"/>
                    </a:cubicBezTo>
                    <a:cubicBezTo>
                      <a:pt x="156574" y="342185"/>
                      <a:pt x="305956" y="505018"/>
                      <a:pt x="362407" y="547407"/>
                    </a:cubicBezTo>
                    <a:cubicBezTo>
                      <a:pt x="464712" y="623015"/>
                      <a:pt x="576392" y="688230"/>
                      <a:pt x="674010" y="768729"/>
                    </a:cubicBezTo>
                    <a:cubicBezTo>
                      <a:pt x="630194" y="661125"/>
                      <a:pt x="510159" y="516838"/>
                      <a:pt x="451466" y="409845"/>
                    </a:cubicBezTo>
                    <a:cubicBezTo>
                      <a:pt x="403574" y="327308"/>
                      <a:pt x="320425" y="231117"/>
                      <a:pt x="346511" y="135741"/>
                    </a:cubicBezTo>
                    <a:cubicBezTo>
                      <a:pt x="384825" y="-29741"/>
                      <a:pt x="532984" y="202993"/>
                      <a:pt x="574966" y="260871"/>
                    </a:cubicBezTo>
                    <a:cubicBezTo>
                      <a:pt x="638346" y="357674"/>
                      <a:pt x="743301" y="502776"/>
                      <a:pt x="808311" y="639319"/>
                    </a:cubicBezTo>
                    <a:cubicBezTo>
                      <a:pt x="823188" y="509501"/>
                      <a:pt x="715788" y="300203"/>
                      <a:pt x="705598" y="166514"/>
                    </a:cubicBezTo>
                    <a:cubicBezTo>
                      <a:pt x="692148" y="-41561"/>
                      <a:pt x="835620" y="-57050"/>
                      <a:pt x="912451" y="133703"/>
                    </a:cubicBezTo>
                    <a:cubicBezTo>
                      <a:pt x="1011087" y="373162"/>
                      <a:pt x="1030652" y="620977"/>
                      <a:pt x="1050827" y="883262"/>
                    </a:cubicBezTo>
                    <a:cubicBezTo>
                      <a:pt x="1060202" y="997183"/>
                      <a:pt x="1061017" y="1146158"/>
                      <a:pt x="1065501" y="1260283"/>
                    </a:cubicBezTo>
                  </a:path>
                </a:pathLst>
              </a:custGeom>
              <a:solidFill>
                <a:srgbClr val="FFDB69"/>
              </a:solidFill>
              <a:ln w="203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901D727-1167-4705-8ACC-D086CB6F2F4B}"/>
                  </a:ext>
                </a:extLst>
              </p:cNvPr>
              <p:cNvSpPr/>
              <p:nvPr/>
            </p:nvSpPr>
            <p:spPr>
              <a:xfrm>
                <a:off x="11581671" y="3386307"/>
                <a:ext cx="649062" cy="1076344"/>
              </a:xfrm>
              <a:custGeom>
                <a:avLst/>
                <a:gdLst>
                  <a:gd name="connsiteX0" fmla="*/ 2885 w 649062"/>
                  <a:gd name="connsiteY0" fmla="*/ 27541 h 1076344"/>
                  <a:gd name="connsiteX1" fmla="*/ 362583 w 649062"/>
                  <a:gd name="connsiteY1" fmla="*/ 612433 h 1076344"/>
                  <a:gd name="connsiteX2" fmla="*/ 517264 w 649062"/>
                  <a:gd name="connsiteY2" fmla="*/ 884907 h 1076344"/>
                  <a:gd name="connsiteX3" fmla="*/ 617531 w 649062"/>
                  <a:gd name="connsiteY3" fmla="*/ 1070565 h 1076344"/>
                  <a:gd name="connsiteX4" fmla="*/ 643821 w 649062"/>
                  <a:gd name="connsiteY4" fmla="*/ 1044275 h 1076344"/>
                  <a:gd name="connsiteX5" fmla="*/ 541719 w 649062"/>
                  <a:gd name="connsiteY5" fmla="*/ 849243 h 1076344"/>
                  <a:gd name="connsiteX6" fmla="*/ 379702 w 649062"/>
                  <a:gd name="connsiteY6" fmla="*/ 570451 h 1076344"/>
                  <a:gd name="connsiteX7" fmla="*/ 35288 w 649062"/>
                  <a:gd name="connsiteY7" fmla="*/ 8791 h 1076344"/>
                  <a:gd name="connsiteX8" fmla="*/ 2885 w 649062"/>
                  <a:gd name="connsiteY8" fmla="*/ 27541 h 1076344"/>
                  <a:gd name="connsiteX9" fmla="*/ 2885 w 649062"/>
                  <a:gd name="connsiteY9" fmla="*/ 27541 h 10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9062" h="1076344">
                    <a:moveTo>
                      <a:pt x="2885" y="27541"/>
                    </a:moveTo>
                    <a:cubicBezTo>
                      <a:pt x="123124" y="222573"/>
                      <a:pt x="237249" y="420662"/>
                      <a:pt x="362583" y="612433"/>
                    </a:cubicBezTo>
                    <a:cubicBezTo>
                      <a:pt x="419238" y="699046"/>
                      <a:pt x="473855" y="790957"/>
                      <a:pt x="517264" y="884907"/>
                    </a:cubicBezTo>
                    <a:cubicBezTo>
                      <a:pt x="546406" y="948084"/>
                      <a:pt x="569028" y="1019004"/>
                      <a:pt x="617531" y="1070565"/>
                    </a:cubicBezTo>
                    <a:cubicBezTo>
                      <a:pt x="634038" y="1088091"/>
                      <a:pt x="660328" y="1061801"/>
                      <a:pt x="643821" y="1044275"/>
                    </a:cubicBezTo>
                    <a:cubicBezTo>
                      <a:pt x="594298" y="991696"/>
                      <a:pt x="571473" y="913846"/>
                      <a:pt x="541719" y="849243"/>
                    </a:cubicBezTo>
                    <a:cubicBezTo>
                      <a:pt x="497088" y="752644"/>
                      <a:pt x="437784" y="659306"/>
                      <a:pt x="379702" y="570451"/>
                    </a:cubicBezTo>
                    <a:cubicBezTo>
                      <a:pt x="259463" y="386424"/>
                      <a:pt x="150636" y="195875"/>
                      <a:pt x="35288" y="8791"/>
                    </a:cubicBezTo>
                    <a:cubicBezTo>
                      <a:pt x="22449" y="-11588"/>
                      <a:pt x="-9751" y="7161"/>
                      <a:pt x="2885" y="27541"/>
                    </a:cubicBezTo>
                    <a:lnTo>
                      <a:pt x="2885" y="27541"/>
                    </a:lnTo>
                    <a:close/>
                  </a:path>
                </a:pathLst>
              </a:custGeom>
              <a:solidFill>
                <a:srgbClr val="FFA522"/>
              </a:solidFill>
              <a:ln w="203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6D3922F-5E2B-4F85-A113-6C31AC556BD9}"/>
                  </a:ext>
                </a:extLst>
              </p:cNvPr>
              <p:cNvSpPr/>
              <p:nvPr/>
            </p:nvSpPr>
            <p:spPr>
              <a:xfrm>
                <a:off x="11345328" y="3703811"/>
                <a:ext cx="879995" cy="764358"/>
              </a:xfrm>
              <a:custGeom>
                <a:avLst/>
                <a:gdLst>
                  <a:gd name="connsiteX0" fmla="*/ 6086 w 879995"/>
                  <a:gd name="connsiteY0" fmla="*/ 31014 h 764358"/>
                  <a:gd name="connsiteX1" fmla="*/ 445469 w 879995"/>
                  <a:gd name="connsiteY1" fmla="*/ 375428 h 764358"/>
                  <a:gd name="connsiteX2" fmla="*/ 848779 w 879995"/>
                  <a:gd name="connsiteY2" fmla="*/ 758359 h 764358"/>
                  <a:gd name="connsiteX3" fmla="*/ 875069 w 879995"/>
                  <a:gd name="connsiteY3" fmla="*/ 732070 h 764358"/>
                  <a:gd name="connsiteX4" fmla="*/ 531266 w 879995"/>
                  <a:gd name="connsiteY4" fmla="*/ 390509 h 764358"/>
                  <a:gd name="connsiteX5" fmla="*/ 32172 w 879995"/>
                  <a:gd name="connsiteY5" fmla="*/ 4928 h 764358"/>
                  <a:gd name="connsiteX6" fmla="*/ 6086 w 879995"/>
                  <a:gd name="connsiteY6" fmla="*/ 31014 h 764358"/>
                  <a:gd name="connsiteX7" fmla="*/ 6086 w 879995"/>
                  <a:gd name="connsiteY7" fmla="*/ 31014 h 76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9995" h="764358">
                    <a:moveTo>
                      <a:pt x="6086" y="31014"/>
                    </a:moveTo>
                    <a:cubicBezTo>
                      <a:pt x="147316" y="152476"/>
                      <a:pt x="294049" y="267009"/>
                      <a:pt x="445469" y="375428"/>
                    </a:cubicBezTo>
                    <a:cubicBezTo>
                      <a:pt x="601576" y="487108"/>
                      <a:pt x="722426" y="615295"/>
                      <a:pt x="848779" y="758359"/>
                    </a:cubicBezTo>
                    <a:cubicBezTo>
                      <a:pt x="864675" y="776293"/>
                      <a:pt x="890965" y="750004"/>
                      <a:pt x="875069" y="732070"/>
                    </a:cubicBezTo>
                    <a:cubicBezTo>
                      <a:pt x="767261" y="609996"/>
                      <a:pt x="663733" y="486904"/>
                      <a:pt x="531266" y="390509"/>
                    </a:cubicBezTo>
                    <a:cubicBezTo>
                      <a:pt x="360894" y="266398"/>
                      <a:pt x="192355" y="142490"/>
                      <a:pt x="32172" y="4928"/>
                    </a:cubicBezTo>
                    <a:cubicBezTo>
                      <a:pt x="14442" y="-10968"/>
                      <a:pt x="-12052" y="15322"/>
                      <a:pt x="6086" y="31014"/>
                    </a:cubicBezTo>
                    <a:lnTo>
                      <a:pt x="6086" y="31014"/>
                    </a:lnTo>
                    <a:close/>
                  </a:path>
                </a:pathLst>
              </a:custGeom>
              <a:solidFill>
                <a:srgbClr val="FFA522"/>
              </a:solidFill>
              <a:ln w="203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6F02D01-5237-45A7-8CCB-3BDF998B17FE}"/>
                  </a:ext>
                </a:extLst>
              </p:cNvPr>
              <p:cNvSpPr/>
              <p:nvPr/>
            </p:nvSpPr>
            <p:spPr>
              <a:xfrm>
                <a:off x="11239302" y="4015204"/>
                <a:ext cx="970593" cy="453881"/>
              </a:xfrm>
              <a:custGeom>
                <a:avLst/>
                <a:gdLst>
                  <a:gd name="connsiteX0" fmla="*/ 13271 w 970593"/>
                  <a:gd name="connsiteY0" fmla="*/ 36523 h 453881"/>
                  <a:gd name="connsiteX1" fmla="*/ 478332 w 970593"/>
                  <a:gd name="connsiteY1" fmla="*/ 217086 h 453881"/>
                  <a:gd name="connsiteX2" fmla="*/ 944004 w 970593"/>
                  <a:gd name="connsiteY2" fmla="*/ 450227 h 453881"/>
                  <a:gd name="connsiteX3" fmla="*/ 962753 w 970593"/>
                  <a:gd name="connsiteY3" fmla="*/ 418028 h 453881"/>
                  <a:gd name="connsiteX4" fmla="*/ 536414 w 970593"/>
                  <a:gd name="connsiteY4" fmla="*/ 198744 h 453881"/>
                  <a:gd name="connsiteX5" fmla="*/ 23257 w 970593"/>
                  <a:gd name="connsiteY5" fmla="*/ 655 h 453881"/>
                  <a:gd name="connsiteX6" fmla="*/ 13271 w 970593"/>
                  <a:gd name="connsiteY6" fmla="*/ 36523 h 453881"/>
                  <a:gd name="connsiteX7" fmla="*/ 13271 w 970593"/>
                  <a:gd name="connsiteY7" fmla="*/ 36523 h 45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0593" h="453881">
                    <a:moveTo>
                      <a:pt x="13271" y="36523"/>
                    </a:moveTo>
                    <a:cubicBezTo>
                      <a:pt x="175492" y="76671"/>
                      <a:pt x="323244" y="156762"/>
                      <a:pt x="478332" y="217086"/>
                    </a:cubicBezTo>
                    <a:cubicBezTo>
                      <a:pt x="642591" y="281281"/>
                      <a:pt x="802366" y="342420"/>
                      <a:pt x="944004" y="450227"/>
                    </a:cubicBezTo>
                    <a:cubicBezTo>
                      <a:pt x="963161" y="464697"/>
                      <a:pt x="981502" y="432497"/>
                      <a:pt x="962753" y="418028"/>
                    </a:cubicBezTo>
                    <a:cubicBezTo>
                      <a:pt x="833751" y="319798"/>
                      <a:pt x="687630" y="254992"/>
                      <a:pt x="536414" y="198744"/>
                    </a:cubicBezTo>
                    <a:cubicBezTo>
                      <a:pt x="364818" y="135160"/>
                      <a:pt x="201782" y="44879"/>
                      <a:pt x="23257" y="655"/>
                    </a:cubicBezTo>
                    <a:cubicBezTo>
                      <a:pt x="-179" y="-5255"/>
                      <a:pt x="-9961" y="30613"/>
                      <a:pt x="13271" y="36523"/>
                    </a:cubicBezTo>
                    <a:lnTo>
                      <a:pt x="13271" y="36523"/>
                    </a:lnTo>
                    <a:close/>
                  </a:path>
                </a:pathLst>
              </a:custGeom>
              <a:solidFill>
                <a:srgbClr val="FFA522"/>
              </a:solidFill>
              <a:ln w="203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93FF08F-9444-474E-8EBB-B89640CE65A3}"/>
                  </a:ext>
                </a:extLst>
              </p:cNvPr>
              <p:cNvSpPr/>
              <p:nvPr/>
            </p:nvSpPr>
            <p:spPr>
              <a:xfrm>
                <a:off x="11926029" y="3314013"/>
                <a:ext cx="284246" cy="1128593"/>
              </a:xfrm>
              <a:custGeom>
                <a:avLst/>
                <a:gdLst>
                  <a:gd name="connsiteX0" fmla="*/ 284178 w 284246"/>
                  <a:gd name="connsiteY0" fmla="*/ 1110659 h 1128593"/>
                  <a:gd name="connsiteX1" fmla="*/ 234452 w 284246"/>
                  <a:gd name="connsiteY1" fmla="*/ 872626 h 1128593"/>
                  <a:gd name="connsiteX2" fmla="*/ 173517 w 284246"/>
                  <a:gd name="connsiteY2" fmla="*/ 585479 h 1128593"/>
                  <a:gd name="connsiteX3" fmla="*/ 110340 w 284246"/>
                  <a:gd name="connsiteY3" fmla="*/ 299758 h 1128593"/>
                  <a:gd name="connsiteX4" fmla="*/ 37178 w 284246"/>
                  <a:gd name="connsiteY4" fmla="*/ 12610 h 1128593"/>
                  <a:gd name="connsiteX5" fmla="*/ 1310 w 284246"/>
                  <a:gd name="connsiteY5" fmla="*/ 22392 h 1128593"/>
                  <a:gd name="connsiteX6" fmla="*/ 126032 w 284246"/>
                  <a:gd name="connsiteY6" fmla="*/ 540440 h 1128593"/>
                  <a:gd name="connsiteX7" fmla="*/ 185948 w 284246"/>
                  <a:gd name="connsiteY7" fmla="*/ 836962 h 1128593"/>
                  <a:gd name="connsiteX8" fmla="*/ 246679 w 284246"/>
                  <a:gd name="connsiteY8" fmla="*/ 1110455 h 1128593"/>
                  <a:gd name="connsiteX9" fmla="*/ 284178 w 284246"/>
                  <a:gd name="connsiteY9" fmla="*/ 1110659 h 1128593"/>
                  <a:gd name="connsiteX10" fmla="*/ 284178 w 284246"/>
                  <a:gd name="connsiteY10" fmla="*/ 1110659 h 112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4246" h="1128593">
                    <a:moveTo>
                      <a:pt x="284178" y="1110659"/>
                    </a:moveTo>
                    <a:cubicBezTo>
                      <a:pt x="285808" y="1027918"/>
                      <a:pt x="258296" y="950680"/>
                      <a:pt x="234452" y="872626"/>
                    </a:cubicBezTo>
                    <a:cubicBezTo>
                      <a:pt x="206124" y="779492"/>
                      <a:pt x="193081" y="680855"/>
                      <a:pt x="173517" y="585479"/>
                    </a:cubicBezTo>
                    <a:cubicBezTo>
                      <a:pt x="153952" y="489899"/>
                      <a:pt x="129905" y="395338"/>
                      <a:pt x="110340" y="299758"/>
                    </a:cubicBezTo>
                    <a:cubicBezTo>
                      <a:pt x="90572" y="202547"/>
                      <a:pt x="72842" y="105337"/>
                      <a:pt x="37178" y="12610"/>
                    </a:cubicBezTo>
                    <a:cubicBezTo>
                      <a:pt x="28618" y="-9603"/>
                      <a:pt x="-7250" y="-25"/>
                      <a:pt x="1310" y="22392"/>
                    </a:cubicBezTo>
                    <a:cubicBezTo>
                      <a:pt x="64079" y="186244"/>
                      <a:pt x="89146" y="369252"/>
                      <a:pt x="126032" y="540440"/>
                    </a:cubicBezTo>
                    <a:cubicBezTo>
                      <a:pt x="147227" y="639077"/>
                      <a:pt x="164142" y="738529"/>
                      <a:pt x="185948" y="836962"/>
                    </a:cubicBezTo>
                    <a:cubicBezTo>
                      <a:pt x="206328" y="929078"/>
                      <a:pt x="248513" y="1014264"/>
                      <a:pt x="246679" y="1110455"/>
                    </a:cubicBezTo>
                    <a:cubicBezTo>
                      <a:pt x="246475" y="1134707"/>
                      <a:pt x="283770" y="1134503"/>
                      <a:pt x="284178" y="1110659"/>
                    </a:cubicBezTo>
                    <a:lnTo>
                      <a:pt x="284178" y="1110659"/>
                    </a:lnTo>
                    <a:close/>
                  </a:path>
                </a:pathLst>
              </a:custGeom>
              <a:solidFill>
                <a:srgbClr val="FFA522"/>
              </a:solidFill>
              <a:ln w="203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  <p:grpSp>
          <p:nvGrpSpPr>
            <p:cNvPr id="20" name="Graphic 154">
              <a:extLst>
                <a:ext uri="{FF2B5EF4-FFF2-40B4-BE49-F238E27FC236}">
                  <a16:creationId xmlns:a16="http://schemas.microsoft.com/office/drawing/2014/main" id="{12DD3961-171C-4345-87A5-F7819D3C7844}"/>
                </a:ext>
              </a:extLst>
            </p:cNvPr>
            <p:cNvGrpSpPr/>
            <p:nvPr/>
          </p:nvGrpSpPr>
          <p:grpSpPr>
            <a:xfrm>
              <a:off x="9471854" y="3930714"/>
              <a:ext cx="1734184" cy="1380521"/>
              <a:chOff x="9167261" y="3475651"/>
              <a:chExt cx="1734184" cy="1380521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FEC915C-FD47-4B00-82F2-37636975E886}"/>
                  </a:ext>
                </a:extLst>
              </p:cNvPr>
              <p:cNvSpPr/>
              <p:nvPr/>
            </p:nvSpPr>
            <p:spPr>
              <a:xfrm>
                <a:off x="9167261" y="3475651"/>
                <a:ext cx="1726833" cy="1380521"/>
              </a:xfrm>
              <a:custGeom>
                <a:avLst/>
                <a:gdLst>
                  <a:gd name="connsiteX0" fmla="*/ 1726834 w 1726833"/>
                  <a:gd name="connsiteY0" fmla="*/ 1380521 h 1380521"/>
                  <a:gd name="connsiteX1" fmla="*/ 695820 w 1726833"/>
                  <a:gd name="connsiteY1" fmla="*/ 1058460 h 1380521"/>
                  <a:gd name="connsiteX2" fmla="*/ 287875 w 1726833"/>
                  <a:gd name="connsiteY2" fmla="*/ 488963 h 1380521"/>
                  <a:gd name="connsiteX3" fmla="*/ 0 w 1726833"/>
                  <a:gd name="connsiteY3" fmla="*/ 14730 h 1380521"/>
                  <a:gd name="connsiteX4" fmla="*/ 1726834 w 1726833"/>
                  <a:gd name="connsiteY4" fmla="*/ 1380521 h 138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6833" h="1380521">
                    <a:moveTo>
                      <a:pt x="1726834" y="1380521"/>
                    </a:moveTo>
                    <a:cubicBezTo>
                      <a:pt x="1402271" y="1347794"/>
                      <a:pt x="956387" y="1275252"/>
                      <a:pt x="695820" y="1058460"/>
                    </a:cubicBezTo>
                    <a:cubicBezTo>
                      <a:pt x="515090" y="905037"/>
                      <a:pt x="392728" y="691164"/>
                      <a:pt x="287875" y="488963"/>
                    </a:cubicBezTo>
                    <a:cubicBezTo>
                      <a:pt x="200116" y="326160"/>
                      <a:pt x="87759" y="177533"/>
                      <a:pt x="0" y="14730"/>
                    </a:cubicBezTo>
                    <a:cubicBezTo>
                      <a:pt x="796086" y="-102421"/>
                      <a:pt x="1725583" y="490839"/>
                      <a:pt x="1726834" y="1380521"/>
                    </a:cubicBezTo>
                  </a:path>
                </a:pathLst>
              </a:custGeom>
              <a:solidFill>
                <a:srgbClr val="11564F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2BB4AD-4EC1-4F54-AB5B-A9EAC66CF842}"/>
                  </a:ext>
                </a:extLst>
              </p:cNvPr>
              <p:cNvSpPr/>
              <p:nvPr/>
            </p:nvSpPr>
            <p:spPr>
              <a:xfrm>
                <a:off x="9470928" y="3641271"/>
                <a:ext cx="1430516" cy="1197398"/>
              </a:xfrm>
              <a:custGeom>
                <a:avLst/>
                <a:gdLst>
                  <a:gd name="connsiteX0" fmla="*/ 1426084 w 1430516"/>
                  <a:gd name="connsiteY0" fmla="*/ 1163829 h 1197398"/>
                  <a:gd name="connsiteX1" fmla="*/ 783629 w 1430516"/>
                  <a:gd name="connsiteY1" fmla="*/ 612051 h 1197398"/>
                  <a:gd name="connsiteX2" fmla="*/ 27774 w 1430516"/>
                  <a:gd name="connsiteY2" fmla="*/ 3365 h 1197398"/>
                  <a:gd name="connsiteX3" fmla="*/ 8596 w 1430516"/>
                  <a:gd name="connsiteY3" fmla="*/ 36301 h 1197398"/>
                  <a:gd name="connsiteX4" fmla="*/ 725887 w 1430516"/>
                  <a:gd name="connsiteY4" fmla="*/ 616012 h 1197398"/>
                  <a:gd name="connsiteX5" fmla="*/ 1399194 w 1430516"/>
                  <a:gd name="connsiteY5" fmla="*/ 1190720 h 1197398"/>
                  <a:gd name="connsiteX6" fmla="*/ 1426084 w 1430516"/>
                  <a:gd name="connsiteY6" fmla="*/ 1163829 h 1197398"/>
                  <a:gd name="connsiteX7" fmla="*/ 1426084 w 1430516"/>
                  <a:gd name="connsiteY7" fmla="*/ 1163829 h 119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0516" h="1197398">
                    <a:moveTo>
                      <a:pt x="1426084" y="1163829"/>
                    </a:moveTo>
                    <a:cubicBezTo>
                      <a:pt x="1250149" y="940784"/>
                      <a:pt x="1009384" y="780065"/>
                      <a:pt x="783629" y="612051"/>
                    </a:cubicBezTo>
                    <a:cubicBezTo>
                      <a:pt x="523895" y="418814"/>
                      <a:pt x="295221" y="186805"/>
                      <a:pt x="27774" y="3365"/>
                    </a:cubicBezTo>
                    <a:cubicBezTo>
                      <a:pt x="7554" y="-10601"/>
                      <a:pt x="-11624" y="22543"/>
                      <a:pt x="8596" y="36301"/>
                    </a:cubicBezTo>
                    <a:cubicBezTo>
                      <a:pt x="262910" y="210569"/>
                      <a:pt x="480953" y="429863"/>
                      <a:pt x="725887" y="616012"/>
                    </a:cubicBezTo>
                    <a:cubicBezTo>
                      <a:pt x="960398" y="794240"/>
                      <a:pt x="1214712" y="956834"/>
                      <a:pt x="1399194" y="1190720"/>
                    </a:cubicBezTo>
                    <a:cubicBezTo>
                      <a:pt x="1414411" y="1210106"/>
                      <a:pt x="1441093" y="1183007"/>
                      <a:pt x="1426084" y="1163829"/>
                    </a:cubicBezTo>
                    <a:lnTo>
                      <a:pt x="1426084" y="1163829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CB941A1-F0BC-4A74-B62E-355A0649F56E}"/>
                  </a:ext>
                </a:extLst>
              </p:cNvPr>
              <p:cNvSpPr/>
              <p:nvPr/>
            </p:nvSpPr>
            <p:spPr>
              <a:xfrm>
                <a:off x="10419392" y="4372509"/>
                <a:ext cx="354555" cy="325891"/>
              </a:xfrm>
              <a:custGeom>
                <a:avLst/>
                <a:gdLst>
                  <a:gd name="connsiteX0" fmla="*/ 18396 w 354555"/>
                  <a:gd name="connsiteY0" fmla="*/ 316066 h 325891"/>
                  <a:gd name="connsiteX1" fmla="*/ 335455 w 354555"/>
                  <a:gd name="connsiteY1" fmla="*/ 325863 h 325891"/>
                  <a:gd name="connsiteX2" fmla="*/ 354424 w 354555"/>
                  <a:gd name="connsiteY2" fmla="*/ 306894 h 325891"/>
                  <a:gd name="connsiteX3" fmla="*/ 312108 w 354555"/>
                  <a:gd name="connsiteY3" fmla="*/ 8596 h 325891"/>
                  <a:gd name="connsiteX4" fmla="*/ 279172 w 354555"/>
                  <a:gd name="connsiteY4" fmla="*/ 27774 h 325891"/>
                  <a:gd name="connsiteX5" fmla="*/ 316277 w 354555"/>
                  <a:gd name="connsiteY5" fmla="*/ 306894 h 325891"/>
                  <a:gd name="connsiteX6" fmla="*/ 335247 w 354555"/>
                  <a:gd name="connsiteY6" fmla="*/ 287925 h 325891"/>
                  <a:gd name="connsiteX7" fmla="*/ 18188 w 354555"/>
                  <a:gd name="connsiteY7" fmla="*/ 278127 h 325891"/>
                  <a:gd name="connsiteX8" fmla="*/ 18396 w 354555"/>
                  <a:gd name="connsiteY8" fmla="*/ 316066 h 325891"/>
                  <a:gd name="connsiteX9" fmla="*/ 18396 w 354555"/>
                  <a:gd name="connsiteY9" fmla="*/ 316066 h 32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555" h="325891">
                    <a:moveTo>
                      <a:pt x="18396" y="316066"/>
                    </a:moveTo>
                    <a:cubicBezTo>
                      <a:pt x="123874" y="323570"/>
                      <a:pt x="229769" y="319610"/>
                      <a:pt x="335455" y="325863"/>
                    </a:cubicBezTo>
                    <a:cubicBezTo>
                      <a:pt x="344836" y="326489"/>
                      <a:pt x="355884" y="316691"/>
                      <a:pt x="354424" y="306894"/>
                    </a:cubicBezTo>
                    <a:cubicBezTo>
                      <a:pt x="340875" y="206211"/>
                      <a:pt x="373394" y="98023"/>
                      <a:pt x="312108" y="8596"/>
                    </a:cubicBezTo>
                    <a:cubicBezTo>
                      <a:pt x="298350" y="-11624"/>
                      <a:pt x="265206" y="7554"/>
                      <a:pt x="279172" y="27774"/>
                    </a:cubicBezTo>
                    <a:cubicBezTo>
                      <a:pt x="335455" y="110113"/>
                      <a:pt x="303770" y="213924"/>
                      <a:pt x="316277" y="306894"/>
                    </a:cubicBezTo>
                    <a:cubicBezTo>
                      <a:pt x="322531" y="300640"/>
                      <a:pt x="328993" y="294178"/>
                      <a:pt x="335247" y="287925"/>
                    </a:cubicBezTo>
                    <a:cubicBezTo>
                      <a:pt x="229560" y="281671"/>
                      <a:pt x="123874" y="285632"/>
                      <a:pt x="18188" y="278127"/>
                    </a:cubicBezTo>
                    <a:cubicBezTo>
                      <a:pt x="-6201" y="276251"/>
                      <a:pt x="-5993" y="314398"/>
                      <a:pt x="18396" y="316066"/>
                    </a:cubicBezTo>
                    <a:lnTo>
                      <a:pt x="18396" y="31606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992737A-53F9-4220-8AA7-163BB38206A2}"/>
                  </a:ext>
                </a:extLst>
              </p:cNvPr>
              <p:cNvSpPr/>
              <p:nvPr/>
            </p:nvSpPr>
            <p:spPr>
              <a:xfrm>
                <a:off x="10118723" y="4162542"/>
                <a:ext cx="490559" cy="400638"/>
              </a:xfrm>
              <a:custGeom>
                <a:avLst/>
                <a:gdLst>
                  <a:gd name="connsiteX0" fmla="*/ 18266 w 490559"/>
                  <a:gd name="connsiteY0" fmla="*/ 354058 h 400638"/>
                  <a:gd name="connsiteX1" fmla="*/ 466025 w 490559"/>
                  <a:gd name="connsiteY1" fmla="*/ 400127 h 400638"/>
                  <a:gd name="connsiteX2" fmla="*/ 490206 w 490559"/>
                  <a:gd name="connsiteY2" fmla="*/ 381783 h 400638"/>
                  <a:gd name="connsiteX3" fmla="*/ 405574 w 490559"/>
                  <a:gd name="connsiteY3" fmla="*/ 9484 h 400638"/>
                  <a:gd name="connsiteX4" fmla="*/ 372638 w 490559"/>
                  <a:gd name="connsiteY4" fmla="*/ 28662 h 400638"/>
                  <a:gd name="connsiteX5" fmla="*/ 452059 w 490559"/>
                  <a:gd name="connsiteY5" fmla="*/ 381783 h 400638"/>
                  <a:gd name="connsiteX6" fmla="*/ 476240 w 490559"/>
                  <a:gd name="connsiteY6" fmla="*/ 363439 h 400638"/>
                  <a:gd name="connsiteX7" fmla="*/ 18474 w 490559"/>
                  <a:gd name="connsiteY7" fmla="*/ 316120 h 400638"/>
                  <a:gd name="connsiteX8" fmla="*/ 18266 w 490559"/>
                  <a:gd name="connsiteY8" fmla="*/ 354058 h 400638"/>
                  <a:gd name="connsiteX9" fmla="*/ 18266 w 490559"/>
                  <a:gd name="connsiteY9" fmla="*/ 354058 h 40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0559" h="400638">
                    <a:moveTo>
                      <a:pt x="18266" y="354058"/>
                    </a:moveTo>
                    <a:cubicBezTo>
                      <a:pt x="169187" y="347596"/>
                      <a:pt x="318648" y="368233"/>
                      <a:pt x="466025" y="400127"/>
                    </a:cubicBezTo>
                    <a:cubicBezTo>
                      <a:pt x="478324" y="402837"/>
                      <a:pt x="489789" y="394499"/>
                      <a:pt x="490206" y="381783"/>
                    </a:cubicBezTo>
                    <a:cubicBezTo>
                      <a:pt x="494167" y="256919"/>
                      <a:pt x="464775" y="119548"/>
                      <a:pt x="405574" y="9484"/>
                    </a:cubicBezTo>
                    <a:cubicBezTo>
                      <a:pt x="393900" y="-12195"/>
                      <a:pt x="361173" y="7191"/>
                      <a:pt x="372638" y="28662"/>
                    </a:cubicBezTo>
                    <a:cubicBezTo>
                      <a:pt x="428504" y="132680"/>
                      <a:pt x="455811" y="264215"/>
                      <a:pt x="452059" y="381783"/>
                    </a:cubicBezTo>
                    <a:cubicBezTo>
                      <a:pt x="459980" y="375738"/>
                      <a:pt x="468110" y="369484"/>
                      <a:pt x="476240" y="363439"/>
                    </a:cubicBezTo>
                    <a:cubicBezTo>
                      <a:pt x="325736" y="330920"/>
                      <a:pt x="172730" y="309449"/>
                      <a:pt x="18474" y="316120"/>
                    </a:cubicBezTo>
                    <a:cubicBezTo>
                      <a:pt x="-6123" y="316954"/>
                      <a:pt x="-6123" y="355101"/>
                      <a:pt x="18266" y="354058"/>
                    </a:cubicBezTo>
                    <a:lnTo>
                      <a:pt x="18266" y="354058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44E8C1D-C84E-45AE-9CD3-807C68595C1B}"/>
                  </a:ext>
                </a:extLst>
              </p:cNvPr>
              <p:cNvSpPr/>
              <p:nvPr/>
            </p:nvSpPr>
            <p:spPr>
              <a:xfrm>
                <a:off x="9921004" y="3898954"/>
                <a:ext cx="376821" cy="424839"/>
              </a:xfrm>
              <a:custGeom>
                <a:avLst/>
                <a:gdLst>
                  <a:gd name="connsiteX0" fmla="*/ 18370 w 376821"/>
                  <a:gd name="connsiteY0" fmla="*/ 424826 h 424839"/>
                  <a:gd name="connsiteX1" fmla="*/ 353564 w 376821"/>
                  <a:gd name="connsiteY1" fmla="*/ 418781 h 424839"/>
                  <a:gd name="connsiteX2" fmla="*/ 371908 w 376821"/>
                  <a:gd name="connsiteY2" fmla="*/ 404814 h 424839"/>
                  <a:gd name="connsiteX3" fmla="*/ 299783 w 376821"/>
                  <a:gd name="connsiteY3" fmla="*/ 9794 h 424839"/>
                  <a:gd name="connsiteX4" fmla="*/ 266847 w 376821"/>
                  <a:gd name="connsiteY4" fmla="*/ 28972 h 424839"/>
                  <a:gd name="connsiteX5" fmla="*/ 336888 w 376821"/>
                  <a:gd name="connsiteY5" fmla="*/ 324351 h 424839"/>
                  <a:gd name="connsiteX6" fmla="*/ 337513 w 376821"/>
                  <a:gd name="connsiteY6" fmla="*/ 373338 h 424839"/>
                  <a:gd name="connsiteX7" fmla="*/ 242458 w 376821"/>
                  <a:gd name="connsiteY7" fmla="*/ 380425 h 424839"/>
                  <a:gd name="connsiteX8" fmla="*/ 18370 w 376821"/>
                  <a:gd name="connsiteY8" fmla="*/ 386887 h 424839"/>
                  <a:gd name="connsiteX9" fmla="*/ 18370 w 376821"/>
                  <a:gd name="connsiteY9" fmla="*/ 424826 h 424839"/>
                  <a:gd name="connsiteX10" fmla="*/ 18370 w 376821"/>
                  <a:gd name="connsiteY10" fmla="*/ 424826 h 42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821" h="424839">
                    <a:moveTo>
                      <a:pt x="18370" y="424826"/>
                    </a:moveTo>
                    <a:cubicBezTo>
                      <a:pt x="130102" y="420657"/>
                      <a:pt x="241833" y="416905"/>
                      <a:pt x="353564" y="418781"/>
                    </a:cubicBezTo>
                    <a:cubicBezTo>
                      <a:pt x="361277" y="418989"/>
                      <a:pt x="370658" y="412944"/>
                      <a:pt x="371908" y="404814"/>
                    </a:cubicBezTo>
                    <a:cubicBezTo>
                      <a:pt x="390669" y="278908"/>
                      <a:pt x="353356" y="123401"/>
                      <a:pt x="299783" y="9794"/>
                    </a:cubicBezTo>
                    <a:cubicBezTo>
                      <a:pt x="289360" y="-12302"/>
                      <a:pt x="256425" y="6875"/>
                      <a:pt x="266847" y="28972"/>
                    </a:cubicBezTo>
                    <a:cubicBezTo>
                      <a:pt x="309372" y="119232"/>
                      <a:pt x="328967" y="225752"/>
                      <a:pt x="336888" y="324351"/>
                    </a:cubicBezTo>
                    <a:cubicBezTo>
                      <a:pt x="338139" y="340610"/>
                      <a:pt x="337930" y="356870"/>
                      <a:pt x="337513" y="373338"/>
                    </a:cubicBezTo>
                    <a:cubicBezTo>
                      <a:pt x="337096" y="386679"/>
                      <a:pt x="252464" y="380217"/>
                      <a:pt x="242458" y="380425"/>
                    </a:cubicBezTo>
                    <a:cubicBezTo>
                      <a:pt x="167623" y="381050"/>
                      <a:pt x="92997" y="384177"/>
                      <a:pt x="18370" y="386887"/>
                    </a:cubicBezTo>
                    <a:cubicBezTo>
                      <a:pt x="-6019" y="387721"/>
                      <a:pt x="-6227" y="425660"/>
                      <a:pt x="18370" y="424826"/>
                    </a:cubicBezTo>
                    <a:lnTo>
                      <a:pt x="18370" y="42482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B619462-29E6-4BCE-9585-43BA043FF866}"/>
                  </a:ext>
                </a:extLst>
              </p:cNvPr>
              <p:cNvSpPr/>
              <p:nvPr/>
            </p:nvSpPr>
            <p:spPr>
              <a:xfrm>
                <a:off x="9713697" y="3805537"/>
                <a:ext cx="344546" cy="309163"/>
              </a:xfrm>
              <a:custGeom>
                <a:avLst/>
                <a:gdLst>
                  <a:gd name="connsiteX0" fmla="*/ 18474 w 344546"/>
                  <a:gd name="connsiteY0" fmla="*/ 309164 h 309163"/>
                  <a:gd name="connsiteX1" fmla="*/ 324277 w 344546"/>
                  <a:gd name="connsiteY1" fmla="*/ 308955 h 309163"/>
                  <a:gd name="connsiteX2" fmla="*/ 343246 w 344546"/>
                  <a:gd name="connsiteY2" fmla="*/ 289986 h 309163"/>
                  <a:gd name="connsiteX3" fmla="*/ 340744 w 344546"/>
                  <a:gd name="connsiteY3" fmla="*/ 18370 h 309163"/>
                  <a:gd name="connsiteX4" fmla="*/ 302597 w 344546"/>
                  <a:gd name="connsiteY4" fmla="*/ 18370 h 309163"/>
                  <a:gd name="connsiteX5" fmla="*/ 305099 w 344546"/>
                  <a:gd name="connsiteY5" fmla="*/ 289986 h 309163"/>
                  <a:gd name="connsiteX6" fmla="*/ 324068 w 344546"/>
                  <a:gd name="connsiteY6" fmla="*/ 271016 h 309163"/>
                  <a:gd name="connsiteX7" fmla="*/ 18266 w 344546"/>
                  <a:gd name="connsiteY7" fmla="*/ 271225 h 309163"/>
                  <a:gd name="connsiteX8" fmla="*/ 18474 w 344546"/>
                  <a:gd name="connsiteY8" fmla="*/ 309164 h 309163"/>
                  <a:gd name="connsiteX9" fmla="*/ 18474 w 344546"/>
                  <a:gd name="connsiteY9" fmla="*/ 309164 h 30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4546" h="309163">
                    <a:moveTo>
                      <a:pt x="18474" y="309164"/>
                    </a:moveTo>
                    <a:cubicBezTo>
                      <a:pt x="120408" y="309164"/>
                      <a:pt x="222342" y="303118"/>
                      <a:pt x="324277" y="308955"/>
                    </a:cubicBezTo>
                    <a:cubicBezTo>
                      <a:pt x="334908" y="309580"/>
                      <a:pt x="343037" y="299783"/>
                      <a:pt x="343246" y="289986"/>
                    </a:cubicBezTo>
                    <a:cubicBezTo>
                      <a:pt x="346164" y="199308"/>
                      <a:pt x="343663" y="108839"/>
                      <a:pt x="340744" y="18370"/>
                    </a:cubicBezTo>
                    <a:cubicBezTo>
                      <a:pt x="339911" y="-6019"/>
                      <a:pt x="301763" y="-6227"/>
                      <a:pt x="302597" y="18370"/>
                    </a:cubicBezTo>
                    <a:cubicBezTo>
                      <a:pt x="305516" y="109048"/>
                      <a:pt x="308017" y="199517"/>
                      <a:pt x="305099" y="289986"/>
                    </a:cubicBezTo>
                    <a:cubicBezTo>
                      <a:pt x="311352" y="283524"/>
                      <a:pt x="317814" y="277270"/>
                      <a:pt x="324068" y="271016"/>
                    </a:cubicBezTo>
                    <a:cubicBezTo>
                      <a:pt x="222134" y="265180"/>
                      <a:pt x="120200" y="271225"/>
                      <a:pt x="18266" y="271225"/>
                    </a:cubicBezTo>
                    <a:cubicBezTo>
                      <a:pt x="-6123" y="271016"/>
                      <a:pt x="-6123" y="309164"/>
                      <a:pt x="18474" y="309164"/>
                    </a:cubicBezTo>
                    <a:lnTo>
                      <a:pt x="18474" y="309164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E0629D3-88A4-4CC7-A9E0-4CC968660070}"/>
                  </a:ext>
                </a:extLst>
              </p:cNvPr>
              <p:cNvSpPr/>
              <p:nvPr/>
            </p:nvSpPr>
            <p:spPr>
              <a:xfrm>
                <a:off x="9518610" y="3595780"/>
                <a:ext cx="260260" cy="296175"/>
              </a:xfrm>
              <a:custGeom>
                <a:avLst/>
                <a:gdLst>
                  <a:gd name="connsiteX0" fmla="*/ 18240 w 260260"/>
                  <a:gd name="connsiteY0" fmla="*/ 291914 h 296175"/>
                  <a:gd name="connsiteX1" fmla="*/ 234198 w 260260"/>
                  <a:gd name="connsiteY1" fmla="*/ 295875 h 296175"/>
                  <a:gd name="connsiteX2" fmla="*/ 257545 w 260260"/>
                  <a:gd name="connsiteY2" fmla="*/ 282534 h 296175"/>
                  <a:gd name="connsiteX3" fmla="*/ 224609 w 260260"/>
                  <a:gd name="connsiteY3" fmla="*/ 18214 h 296175"/>
                  <a:gd name="connsiteX4" fmla="*/ 186462 w 260260"/>
                  <a:gd name="connsiteY4" fmla="*/ 18214 h 296175"/>
                  <a:gd name="connsiteX5" fmla="*/ 220857 w 260260"/>
                  <a:gd name="connsiteY5" fmla="*/ 272528 h 296175"/>
                  <a:gd name="connsiteX6" fmla="*/ 244204 w 260260"/>
                  <a:gd name="connsiteY6" fmla="*/ 259187 h 296175"/>
                  <a:gd name="connsiteX7" fmla="*/ 18031 w 260260"/>
                  <a:gd name="connsiteY7" fmla="*/ 253975 h 296175"/>
                  <a:gd name="connsiteX8" fmla="*/ 18240 w 260260"/>
                  <a:gd name="connsiteY8" fmla="*/ 291914 h 296175"/>
                  <a:gd name="connsiteX9" fmla="*/ 18240 w 260260"/>
                  <a:gd name="connsiteY9" fmla="*/ 291914 h 29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260" h="296175">
                    <a:moveTo>
                      <a:pt x="18240" y="291914"/>
                    </a:moveTo>
                    <a:cubicBezTo>
                      <a:pt x="90573" y="284410"/>
                      <a:pt x="162282" y="284201"/>
                      <a:pt x="234198" y="295875"/>
                    </a:cubicBezTo>
                    <a:cubicBezTo>
                      <a:pt x="243370" y="297334"/>
                      <a:pt x="256086" y="293582"/>
                      <a:pt x="257545" y="282534"/>
                    </a:cubicBezTo>
                    <a:cubicBezTo>
                      <a:pt x="270678" y="190814"/>
                      <a:pt x="232322" y="108266"/>
                      <a:pt x="224609" y="18214"/>
                    </a:cubicBezTo>
                    <a:cubicBezTo>
                      <a:pt x="222525" y="-5967"/>
                      <a:pt x="184378" y="-6175"/>
                      <a:pt x="186462" y="18214"/>
                    </a:cubicBezTo>
                    <a:cubicBezTo>
                      <a:pt x="193758" y="103263"/>
                      <a:pt x="233364" y="186436"/>
                      <a:pt x="220857" y="272528"/>
                    </a:cubicBezTo>
                    <a:cubicBezTo>
                      <a:pt x="228778" y="268150"/>
                      <a:pt x="236491" y="263564"/>
                      <a:pt x="244204" y="259187"/>
                    </a:cubicBezTo>
                    <a:cubicBezTo>
                      <a:pt x="168744" y="246888"/>
                      <a:pt x="93909" y="245846"/>
                      <a:pt x="18031" y="253975"/>
                    </a:cubicBezTo>
                    <a:cubicBezTo>
                      <a:pt x="-5941" y="256477"/>
                      <a:pt x="-6149" y="294624"/>
                      <a:pt x="18240" y="291914"/>
                    </a:cubicBezTo>
                    <a:lnTo>
                      <a:pt x="18240" y="291914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92723B6-45A9-47FD-8E4A-AFD0E411C43D}"/>
                  </a:ext>
                </a:extLst>
              </p:cNvPr>
              <p:cNvSpPr/>
              <p:nvPr/>
            </p:nvSpPr>
            <p:spPr>
              <a:xfrm>
                <a:off x="9909618" y="3747613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26C7C7D-0404-4718-80E7-342BC143F67B}"/>
                  </a:ext>
                </a:extLst>
              </p:cNvPr>
              <p:cNvSpPr/>
              <p:nvPr/>
            </p:nvSpPr>
            <p:spPr>
              <a:xfrm>
                <a:off x="9842495" y="3687578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1DA7848-EAB1-4D5C-906C-90B5F47677EF}"/>
                  </a:ext>
                </a:extLst>
              </p:cNvPr>
              <p:cNvSpPr/>
              <p:nvPr/>
            </p:nvSpPr>
            <p:spPr>
              <a:xfrm>
                <a:off x="9924209" y="3668192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29BC9F-2257-4E9D-B7E1-99C55FF1C9A6}"/>
                  </a:ext>
                </a:extLst>
              </p:cNvPr>
              <p:cNvSpPr/>
              <p:nvPr/>
            </p:nvSpPr>
            <p:spPr>
              <a:xfrm>
                <a:off x="9786421" y="4276878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09B7B5B-834C-4DC5-81AE-1A4FC68375AE}"/>
                  </a:ext>
                </a:extLst>
              </p:cNvPr>
              <p:cNvSpPr/>
              <p:nvPr/>
            </p:nvSpPr>
            <p:spPr>
              <a:xfrm>
                <a:off x="9711169" y="4221638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1DB6618-7CA2-445D-8310-86C4FEAB6915}"/>
                  </a:ext>
                </a:extLst>
              </p:cNvPr>
              <p:cNvSpPr/>
              <p:nvPr/>
            </p:nvSpPr>
            <p:spPr>
              <a:xfrm>
                <a:off x="9809351" y="4192663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208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8AEA4FA-8C16-45EB-BD48-78A87CD12C2E}"/>
                  </a:ext>
                </a:extLst>
              </p:cNvPr>
              <p:cNvSpPr/>
              <p:nvPr/>
            </p:nvSpPr>
            <p:spPr>
              <a:xfrm>
                <a:off x="9351378" y="3602737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D369714-2481-4EE0-A644-B27AC925A2B0}"/>
                  </a:ext>
                </a:extLst>
              </p:cNvPr>
              <p:cNvSpPr/>
              <p:nvPr/>
            </p:nvSpPr>
            <p:spPr>
              <a:xfrm>
                <a:off x="9397863" y="3559796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546AEC4-90D1-4B1C-859C-84A7010EC009}"/>
                  </a:ext>
                </a:extLst>
              </p:cNvPr>
              <p:cNvSpPr/>
              <p:nvPr/>
            </p:nvSpPr>
            <p:spPr>
              <a:xfrm>
                <a:off x="10271911" y="3846003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9BD19F2-7D36-46BA-9BB4-2D80A0A0680B}"/>
                  </a:ext>
                </a:extLst>
              </p:cNvPr>
              <p:cNvSpPr/>
              <p:nvPr/>
            </p:nvSpPr>
            <p:spPr>
              <a:xfrm>
                <a:off x="10209583" y="3794307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9E07EA-4ECE-402C-859D-E24E9CE75DF2}"/>
                  </a:ext>
                </a:extLst>
              </p:cNvPr>
              <p:cNvSpPr/>
              <p:nvPr/>
            </p:nvSpPr>
            <p:spPr>
              <a:xfrm>
                <a:off x="10067209" y="4547660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23C66A3-1941-4A8A-AA8E-9063CDEA4640}"/>
                  </a:ext>
                </a:extLst>
              </p:cNvPr>
              <p:cNvSpPr/>
              <p:nvPr/>
            </p:nvSpPr>
            <p:spPr>
              <a:xfrm>
                <a:off x="9991332" y="4520144"/>
                <a:ext cx="55344" cy="57116"/>
              </a:xfrm>
              <a:custGeom>
                <a:avLst/>
                <a:gdLst>
                  <a:gd name="connsiteX0" fmla="*/ 27672 w 55344"/>
                  <a:gd name="connsiteY0" fmla="*/ 57116 h 57116"/>
                  <a:gd name="connsiteX1" fmla="*/ 27672 w 55344"/>
                  <a:gd name="connsiteY1" fmla="*/ 0 h 57116"/>
                  <a:gd name="connsiteX2" fmla="*/ 27672 w 55344"/>
                  <a:gd name="connsiteY2" fmla="*/ 57116 h 57116"/>
                  <a:gd name="connsiteX3" fmla="*/ 27672 w 55344"/>
                  <a:gd name="connsiteY3" fmla="*/ 57116 h 5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344" h="57116">
                    <a:moveTo>
                      <a:pt x="27672" y="57116"/>
                    </a:moveTo>
                    <a:cubicBezTo>
                      <a:pt x="64569" y="57116"/>
                      <a:pt x="64569" y="0"/>
                      <a:pt x="27672" y="0"/>
                    </a:cubicBezTo>
                    <a:cubicBezTo>
                      <a:pt x="-9224" y="0"/>
                      <a:pt x="-9224" y="57116"/>
                      <a:pt x="27672" y="57116"/>
                    </a:cubicBezTo>
                    <a:lnTo>
                      <a:pt x="27672" y="57116"/>
                    </a:lnTo>
                    <a:close/>
                  </a:path>
                </a:pathLst>
              </a:custGeom>
              <a:solidFill>
                <a:srgbClr val="46AA9E"/>
              </a:solidFill>
              <a:ln w="207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74D828CA-177E-4BEC-A66D-8F8F0D7E2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746101" y="2605828"/>
              <a:ext cx="1433328" cy="961600"/>
            </a:xfrm>
            <a:prstGeom prst="rect">
              <a:avLst/>
            </a:prstGeom>
          </p:spPr>
        </p:pic>
      </p:grpSp>
      <p:grpSp>
        <p:nvGrpSpPr>
          <p:cNvPr id="63" name="Graphic 153">
            <a:extLst>
              <a:ext uri="{FF2B5EF4-FFF2-40B4-BE49-F238E27FC236}">
                <a16:creationId xmlns:a16="http://schemas.microsoft.com/office/drawing/2014/main" id="{38F980C4-5C41-4BBA-8D12-4260A82B6A0B}"/>
              </a:ext>
            </a:extLst>
          </p:cNvPr>
          <p:cNvGrpSpPr/>
          <p:nvPr/>
        </p:nvGrpSpPr>
        <p:grpSpPr>
          <a:xfrm rot="5043306">
            <a:off x="553198" y="4169370"/>
            <a:ext cx="801681" cy="960944"/>
            <a:chOff x="11161825" y="3187825"/>
            <a:chExt cx="1068908" cy="1281259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4A8DA20-A388-4911-8497-8802BD5D1C43}"/>
                </a:ext>
              </a:extLst>
            </p:cNvPr>
            <p:cNvSpPr/>
            <p:nvPr/>
          </p:nvSpPr>
          <p:spPr>
            <a:xfrm>
              <a:off x="11161825" y="3187825"/>
              <a:ext cx="1065500" cy="1267823"/>
            </a:xfrm>
            <a:custGeom>
              <a:avLst/>
              <a:gdLst>
                <a:gd name="connsiteX0" fmla="*/ 996210 w 1065500"/>
                <a:gd name="connsiteY0" fmla="*/ 1267823 h 1267823"/>
                <a:gd name="connsiteX1" fmla="*/ 199371 w 1065500"/>
                <a:gd name="connsiteY1" fmla="*/ 961111 h 1267823"/>
                <a:gd name="connsiteX2" fmla="*/ 59 w 1065500"/>
                <a:gd name="connsiteY2" fmla="*/ 814786 h 1267823"/>
                <a:gd name="connsiteX3" fmla="*/ 163096 w 1065500"/>
                <a:gd name="connsiteY3" fmla="*/ 788701 h 1267823"/>
                <a:gd name="connsiteX4" fmla="*/ 576188 w 1065500"/>
                <a:gd name="connsiteY4" fmla="*/ 936656 h 1267823"/>
                <a:gd name="connsiteX5" fmla="*/ 95232 w 1065500"/>
                <a:gd name="connsiteY5" fmla="*/ 448566 h 1267823"/>
                <a:gd name="connsiteX6" fmla="*/ 362407 w 1065500"/>
                <a:gd name="connsiteY6" fmla="*/ 547407 h 1267823"/>
                <a:gd name="connsiteX7" fmla="*/ 674010 w 1065500"/>
                <a:gd name="connsiteY7" fmla="*/ 768729 h 1267823"/>
                <a:gd name="connsiteX8" fmla="*/ 451466 w 1065500"/>
                <a:gd name="connsiteY8" fmla="*/ 409845 h 1267823"/>
                <a:gd name="connsiteX9" fmla="*/ 346511 w 1065500"/>
                <a:gd name="connsiteY9" fmla="*/ 135741 h 1267823"/>
                <a:gd name="connsiteX10" fmla="*/ 574966 w 1065500"/>
                <a:gd name="connsiteY10" fmla="*/ 260871 h 1267823"/>
                <a:gd name="connsiteX11" fmla="*/ 808311 w 1065500"/>
                <a:gd name="connsiteY11" fmla="*/ 639319 h 1267823"/>
                <a:gd name="connsiteX12" fmla="*/ 705598 w 1065500"/>
                <a:gd name="connsiteY12" fmla="*/ 166514 h 1267823"/>
                <a:gd name="connsiteX13" fmla="*/ 912451 w 1065500"/>
                <a:gd name="connsiteY13" fmla="*/ 133703 h 1267823"/>
                <a:gd name="connsiteX14" fmla="*/ 1050827 w 1065500"/>
                <a:gd name="connsiteY14" fmla="*/ 883262 h 1267823"/>
                <a:gd name="connsiteX15" fmla="*/ 1065501 w 1065500"/>
                <a:gd name="connsiteY15" fmla="*/ 1260283 h 126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5500" h="1267823">
                  <a:moveTo>
                    <a:pt x="996210" y="1267823"/>
                  </a:moveTo>
                  <a:cubicBezTo>
                    <a:pt x="733518" y="1153902"/>
                    <a:pt x="462063" y="1069938"/>
                    <a:pt x="199371" y="961111"/>
                  </a:cubicBezTo>
                  <a:cubicBezTo>
                    <a:pt x="149034" y="938286"/>
                    <a:pt x="2913" y="889172"/>
                    <a:pt x="59" y="814786"/>
                  </a:cubicBezTo>
                  <a:cubicBezTo>
                    <a:pt x="-2998" y="735510"/>
                    <a:pt x="112758" y="775658"/>
                    <a:pt x="163096" y="788701"/>
                  </a:cubicBezTo>
                  <a:cubicBezTo>
                    <a:pt x="293932" y="833332"/>
                    <a:pt x="429456" y="867773"/>
                    <a:pt x="576188" y="936656"/>
                  </a:cubicBezTo>
                  <a:cubicBezTo>
                    <a:pt x="481627" y="806227"/>
                    <a:pt x="16159" y="585924"/>
                    <a:pt x="95232" y="448566"/>
                  </a:cubicBezTo>
                  <a:cubicBezTo>
                    <a:pt x="156574" y="342185"/>
                    <a:pt x="305956" y="505018"/>
                    <a:pt x="362407" y="547407"/>
                  </a:cubicBezTo>
                  <a:cubicBezTo>
                    <a:pt x="464712" y="623015"/>
                    <a:pt x="576392" y="688230"/>
                    <a:pt x="674010" y="768729"/>
                  </a:cubicBezTo>
                  <a:cubicBezTo>
                    <a:pt x="630194" y="661125"/>
                    <a:pt x="510159" y="516838"/>
                    <a:pt x="451466" y="409845"/>
                  </a:cubicBezTo>
                  <a:cubicBezTo>
                    <a:pt x="403574" y="327308"/>
                    <a:pt x="320425" y="231117"/>
                    <a:pt x="346511" y="135741"/>
                  </a:cubicBezTo>
                  <a:cubicBezTo>
                    <a:pt x="384825" y="-29741"/>
                    <a:pt x="532984" y="202993"/>
                    <a:pt x="574966" y="260871"/>
                  </a:cubicBezTo>
                  <a:cubicBezTo>
                    <a:pt x="638346" y="357674"/>
                    <a:pt x="743301" y="502776"/>
                    <a:pt x="808311" y="639319"/>
                  </a:cubicBezTo>
                  <a:cubicBezTo>
                    <a:pt x="823188" y="509501"/>
                    <a:pt x="715788" y="300203"/>
                    <a:pt x="705598" y="166514"/>
                  </a:cubicBezTo>
                  <a:cubicBezTo>
                    <a:pt x="692148" y="-41561"/>
                    <a:pt x="835620" y="-57050"/>
                    <a:pt x="912451" y="133703"/>
                  </a:cubicBezTo>
                  <a:cubicBezTo>
                    <a:pt x="1011087" y="373162"/>
                    <a:pt x="1030652" y="620977"/>
                    <a:pt x="1050827" y="883262"/>
                  </a:cubicBezTo>
                  <a:cubicBezTo>
                    <a:pt x="1060202" y="997183"/>
                    <a:pt x="1061017" y="1146158"/>
                    <a:pt x="1065501" y="1260283"/>
                  </a:cubicBezTo>
                </a:path>
              </a:pathLst>
            </a:custGeom>
            <a:solidFill>
              <a:srgbClr val="FFDB69"/>
            </a:solidFill>
            <a:ln w="203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1BC016B-7AEE-48D5-A1CF-CF7FC753C1EF}"/>
                </a:ext>
              </a:extLst>
            </p:cNvPr>
            <p:cNvSpPr/>
            <p:nvPr/>
          </p:nvSpPr>
          <p:spPr>
            <a:xfrm>
              <a:off x="11581671" y="3386307"/>
              <a:ext cx="649062" cy="1076344"/>
            </a:xfrm>
            <a:custGeom>
              <a:avLst/>
              <a:gdLst>
                <a:gd name="connsiteX0" fmla="*/ 2885 w 649062"/>
                <a:gd name="connsiteY0" fmla="*/ 27541 h 1076344"/>
                <a:gd name="connsiteX1" fmla="*/ 362583 w 649062"/>
                <a:gd name="connsiteY1" fmla="*/ 612433 h 1076344"/>
                <a:gd name="connsiteX2" fmla="*/ 517264 w 649062"/>
                <a:gd name="connsiteY2" fmla="*/ 884907 h 1076344"/>
                <a:gd name="connsiteX3" fmla="*/ 617531 w 649062"/>
                <a:gd name="connsiteY3" fmla="*/ 1070565 h 1076344"/>
                <a:gd name="connsiteX4" fmla="*/ 643821 w 649062"/>
                <a:gd name="connsiteY4" fmla="*/ 1044275 h 1076344"/>
                <a:gd name="connsiteX5" fmla="*/ 541719 w 649062"/>
                <a:gd name="connsiteY5" fmla="*/ 849243 h 1076344"/>
                <a:gd name="connsiteX6" fmla="*/ 379702 w 649062"/>
                <a:gd name="connsiteY6" fmla="*/ 570451 h 1076344"/>
                <a:gd name="connsiteX7" fmla="*/ 35288 w 649062"/>
                <a:gd name="connsiteY7" fmla="*/ 8791 h 1076344"/>
                <a:gd name="connsiteX8" fmla="*/ 2885 w 649062"/>
                <a:gd name="connsiteY8" fmla="*/ 27541 h 1076344"/>
                <a:gd name="connsiteX9" fmla="*/ 2885 w 649062"/>
                <a:gd name="connsiteY9" fmla="*/ 27541 h 107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062" h="1076344">
                  <a:moveTo>
                    <a:pt x="2885" y="27541"/>
                  </a:moveTo>
                  <a:cubicBezTo>
                    <a:pt x="123124" y="222573"/>
                    <a:pt x="237249" y="420662"/>
                    <a:pt x="362583" y="612433"/>
                  </a:cubicBezTo>
                  <a:cubicBezTo>
                    <a:pt x="419238" y="699046"/>
                    <a:pt x="473855" y="790957"/>
                    <a:pt x="517264" y="884907"/>
                  </a:cubicBezTo>
                  <a:cubicBezTo>
                    <a:pt x="546406" y="948084"/>
                    <a:pt x="569028" y="1019004"/>
                    <a:pt x="617531" y="1070565"/>
                  </a:cubicBezTo>
                  <a:cubicBezTo>
                    <a:pt x="634038" y="1088091"/>
                    <a:pt x="660328" y="1061801"/>
                    <a:pt x="643821" y="1044275"/>
                  </a:cubicBezTo>
                  <a:cubicBezTo>
                    <a:pt x="594298" y="991696"/>
                    <a:pt x="571473" y="913846"/>
                    <a:pt x="541719" y="849243"/>
                  </a:cubicBezTo>
                  <a:cubicBezTo>
                    <a:pt x="497088" y="752644"/>
                    <a:pt x="437784" y="659306"/>
                    <a:pt x="379702" y="570451"/>
                  </a:cubicBezTo>
                  <a:cubicBezTo>
                    <a:pt x="259463" y="386424"/>
                    <a:pt x="150636" y="195875"/>
                    <a:pt x="35288" y="8791"/>
                  </a:cubicBezTo>
                  <a:cubicBezTo>
                    <a:pt x="22449" y="-11588"/>
                    <a:pt x="-9751" y="7161"/>
                    <a:pt x="2885" y="27541"/>
                  </a:cubicBezTo>
                  <a:lnTo>
                    <a:pt x="2885" y="27541"/>
                  </a:lnTo>
                  <a:close/>
                </a:path>
              </a:pathLst>
            </a:custGeom>
            <a:solidFill>
              <a:srgbClr val="FFA522"/>
            </a:solidFill>
            <a:ln w="203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3F8AC50-D61A-479B-BFB9-C72789496E94}"/>
                </a:ext>
              </a:extLst>
            </p:cNvPr>
            <p:cNvSpPr/>
            <p:nvPr/>
          </p:nvSpPr>
          <p:spPr>
            <a:xfrm>
              <a:off x="11345328" y="3703811"/>
              <a:ext cx="879995" cy="764358"/>
            </a:xfrm>
            <a:custGeom>
              <a:avLst/>
              <a:gdLst>
                <a:gd name="connsiteX0" fmla="*/ 6086 w 879995"/>
                <a:gd name="connsiteY0" fmla="*/ 31014 h 764358"/>
                <a:gd name="connsiteX1" fmla="*/ 445469 w 879995"/>
                <a:gd name="connsiteY1" fmla="*/ 375428 h 764358"/>
                <a:gd name="connsiteX2" fmla="*/ 848779 w 879995"/>
                <a:gd name="connsiteY2" fmla="*/ 758359 h 764358"/>
                <a:gd name="connsiteX3" fmla="*/ 875069 w 879995"/>
                <a:gd name="connsiteY3" fmla="*/ 732070 h 764358"/>
                <a:gd name="connsiteX4" fmla="*/ 531266 w 879995"/>
                <a:gd name="connsiteY4" fmla="*/ 390509 h 764358"/>
                <a:gd name="connsiteX5" fmla="*/ 32172 w 879995"/>
                <a:gd name="connsiteY5" fmla="*/ 4928 h 764358"/>
                <a:gd name="connsiteX6" fmla="*/ 6086 w 879995"/>
                <a:gd name="connsiteY6" fmla="*/ 31014 h 764358"/>
                <a:gd name="connsiteX7" fmla="*/ 6086 w 879995"/>
                <a:gd name="connsiteY7" fmla="*/ 31014 h 76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9995" h="764358">
                  <a:moveTo>
                    <a:pt x="6086" y="31014"/>
                  </a:moveTo>
                  <a:cubicBezTo>
                    <a:pt x="147316" y="152476"/>
                    <a:pt x="294049" y="267009"/>
                    <a:pt x="445469" y="375428"/>
                  </a:cubicBezTo>
                  <a:cubicBezTo>
                    <a:pt x="601576" y="487108"/>
                    <a:pt x="722426" y="615295"/>
                    <a:pt x="848779" y="758359"/>
                  </a:cubicBezTo>
                  <a:cubicBezTo>
                    <a:pt x="864675" y="776293"/>
                    <a:pt x="890965" y="750004"/>
                    <a:pt x="875069" y="732070"/>
                  </a:cubicBezTo>
                  <a:cubicBezTo>
                    <a:pt x="767261" y="609996"/>
                    <a:pt x="663733" y="486904"/>
                    <a:pt x="531266" y="390509"/>
                  </a:cubicBezTo>
                  <a:cubicBezTo>
                    <a:pt x="360894" y="266398"/>
                    <a:pt x="192355" y="142490"/>
                    <a:pt x="32172" y="4928"/>
                  </a:cubicBezTo>
                  <a:cubicBezTo>
                    <a:pt x="14442" y="-10968"/>
                    <a:pt x="-12052" y="15322"/>
                    <a:pt x="6086" y="31014"/>
                  </a:cubicBezTo>
                  <a:lnTo>
                    <a:pt x="6086" y="31014"/>
                  </a:lnTo>
                  <a:close/>
                </a:path>
              </a:pathLst>
            </a:custGeom>
            <a:solidFill>
              <a:srgbClr val="FFA522"/>
            </a:solidFill>
            <a:ln w="203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D9E58BB-38B0-4F75-B619-55E6E84E4776}"/>
                </a:ext>
              </a:extLst>
            </p:cNvPr>
            <p:cNvSpPr/>
            <p:nvPr/>
          </p:nvSpPr>
          <p:spPr>
            <a:xfrm>
              <a:off x="11239302" y="4015204"/>
              <a:ext cx="970593" cy="453881"/>
            </a:xfrm>
            <a:custGeom>
              <a:avLst/>
              <a:gdLst>
                <a:gd name="connsiteX0" fmla="*/ 13271 w 970593"/>
                <a:gd name="connsiteY0" fmla="*/ 36523 h 453881"/>
                <a:gd name="connsiteX1" fmla="*/ 478332 w 970593"/>
                <a:gd name="connsiteY1" fmla="*/ 217086 h 453881"/>
                <a:gd name="connsiteX2" fmla="*/ 944004 w 970593"/>
                <a:gd name="connsiteY2" fmla="*/ 450227 h 453881"/>
                <a:gd name="connsiteX3" fmla="*/ 962753 w 970593"/>
                <a:gd name="connsiteY3" fmla="*/ 418028 h 453881"/>
                <a:gd name="connsiteX4" fmla="*/ 536414 w 970593"/>
                <a:gd name="connsiteY4" fmla="*/ 198744 h 453881"/>
                <a:gd name="connsiteX5" fmla="*/ 23257 w 970593"/>
                <a:gd name="connsiteY5" fmla="*/ 655 h 453881"/>
                <a:gd name="connsiteX6" fmla="*/ 13271 w 970593"/>
                <a:gd name="connsiteY6" fmla="*/ 36523 h 453881"/>
                <a:gd name="connsiteX7" fmla="*/ 13271 w 970593"/>
                <a:gd name="connsiteY7" fmla="*/ 36523 h 4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0593" h="453881">
                  <a:moveTo>
                    <a:pt x="13271" y="36523"/>
                  </a:moveTo>
                  <a:cubicBezTo>
                    <a:pt x="175492" y="76671"/>
                    <a:pt x="323244" y="156762"/>
                    <a:pt x="478332" y="217086"/>
                  </a:cubicBezTo>
                  <a:cubicBezTo>
                    <a:pt x="642591" y="281281"/>
                    <a:pt x="802366" y="342420"/>
                    <a:pt x="944004" y="450227"/>
                  </a:cubicBezTo>
                  <a:cubicBezTo>
                    <a:pt x="963161" y="464697"/>
                    <a:pt x="981502" y="432497"/>
                    <a:pt x="962753" y="418028"/>
                  </a:cubicBezTo>
                  <a:cubicBezTo>
                    <a:pt x="833751" y="319798"/>
                    <a:pt x="687630" y="254992"/>
                    <a:pt x="536414" y="198744"/>
                  </a:cubicBezTo>
                  <a:cubicBezTo>
                    <a:pt x="364818" y="135160"/>
                    <a:pt x="201782" y="44879"/>
                    <a:pt x="23257" y="655"/>
                  </a:cubicBezTo>
                  <a:cubicBezTo>
                    <a:pt x="-179" y="-5255"/>
                    <a:pt x="-9961" y="30613"/>
                    <a:pt x="13271" y="36523"/>
                  </a:cubicBezTo>
                  <a:lnTo>
                    <a:pt x="13271" y="36523"/>
                  </a:lnTo>
                  <a:close/>
                </a:path>
              </a:pathLst>
            </a:custGeom>
            <a:solidFill>
              <a:srgbClr val="FFA522"/>
            </a:solidFill>
            <a:ln w="203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626AF97-BDF4-42CA-BC12-83F447F7D952}"/>
                </a:ext>
              </a:extLst>
            </p:cNvPr>
            <p:cNvSpPr/>
            <p:nvPr/>
          </p:nvSpPr>
          <p:spPr>
            <a:xfrm>
              <a:off x="11926029" y="3314013"/>
              <a:ext cx="284246" cy="1128593"/>
            </a:xfrm>
            <a:custGeom>
              <a:avLst/>
              <a:gdLst>
                <a:gd name="connsiteX0" fmla="*/ 284178 w 284246"/>
                <a:gd name="connsiteY0" fmla="*/ 1110659 h 1128593"/>
                <a:gd name="connsiteX1" fmla="*/ 234452 w 284246"/>
                <a:gd name="connsiteY1" fmla="*/ 872626 h 1128593"/>
                <a:gd name="connsiteX2" fmla="*/ 173517 w 284246"/>
                <a:gd name="connsiteY2" fmla="*/ 585479 h 1128593"/>
                <a:gd name="connsiteX3" fmla="*/ 110340 w 284246"/>
                <a:gd name="connsiteY3" fmla="*/ 299758 h 1128593"/>
                <a:gd name="connsiteX4" fmla="*/ 37178 w 284246"/>
                <a:gd name="connsiteY4" fmla="*/ 12610 h 1128593"/>
                <a:gd name="connsiteX5" fmla="*/ 1310 w 284246"/>
                <a:gd name="connsiteY5" fmla="*/ 22392 h 1128593"/>
                <a:gd name="connsiteX6" fmla="*/ 126032 w 284246"/>
                <a:gd name="connsiteY6" fmla="*/ 540440 h 1128593"/>
                <a:gd name="connsiteX7" fmla="*/ 185948 w 284246"/>
                <a:gd name="connsiteY7" fmla="*/ 836962 h 1128593"/>
                <a:gd name="connsiteX8" fmla="*/ 246679 w 284246"/>
                <a:gd name="connsiteY8" fmla="*/ 1110455 h 1128593"/>
                <a:gd name="connsiteX9" fmla="*/ 284178 w 284246"/>
                <a:gd name="connsiteY9" fmla="*/ 1110659 h 1128593"/>
                <a:gd name="connsiteX10" fmla="*/ 284178 w 284246"/>
                <a:gd name="connsiteY10" fmla="*/ 1110659 h 112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246" h="1128593">
                  <a:moveTo>
                    <a:pt x="284178" y="1110659"/>
                  </a:moveTo>
                  <a:cubicBezTo>
                    <a:pt x="285808" y="1027918"/>
                    <a:pt x="258296" y="950680"/>
                    <a:pt x="234452" y="872626"/>
                  </a:cubicBezTo>
                  <a:cubicBezTo>
                    <a:pt x="206124" y="779492"/>
                    <a:pt x="193081" y="680855"/>
                    <a:pt x="173517" y="585479"/>
                  </a:cubicBezTo>
                  <a:cubicBezTo>
                    <a:pt x="153952" y="489899"/>
                    <a:pt x="129905" y="395338"/>
                    <a:pt x="110340" y="299758"/>
                  </a:cubicBezTo>
                  <a:cubicBezTo>
                    <a:pt x="90572" y="202547"/>
                    <a:pt x="72842" y="105337"/>
                    <a:pt x="37178" y="12610"/>
                  </a:cubicBezTo>
                  <a:cubicBezTo>
                    <a:pt x="28618" y="-9603"/>
                    <a:pt x="-7250" y="-25"/>
                    <a:pt x="1310" y="22392"/>
                  </a:cubicBezTo>
                  <a:cubicBezTo>
                    <a:pt x="64079" y="186244"/>
                    <a:pt x="89146" y="369252"/>
                    <a:pt x="126032" y="540440"/>
                  </a:cubicBezTo>
                  <a:cubicBezTo>
                    <a:pt x="147227" y="639077"/>
                    <a:pt x="164142" y="738529"/>
                    <a:pt x="185948" y="836962"/>
                  </a:cubicBezTo>
                  <a:cubicBezTo>
                    <a:pt x="206328" y="929078"/>
                    <a:pt x="248513" y="1014264"/>
                    <a:pt x="246679" y="1110455"/>
                  </a:cubicBezTo>
                  <a:cubicBezTo>
                    <a:pt x="246475" y="1134707"/>
                    <a:pt x="283770" y="1134503"/>
                    <a:pt x="284178" y="1110659"/>
                  </a:cubicBezTo>
                  <a:lnTo>
                    <a:pt x="284178" y="1110659"/>
                  </a:lnTo>
                  <a:close/>
                </a:path>
              </a:pathLst>
            </a:custGeom>
            <a:solidFill>
              <a:srgbClr val="FFA522"/>
            </a:solidFill>
            <a:ln w="203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</p:grpSp>
      <p:pic>
        <p:nvPicPr>
          <p:cNvPr id="69" name="Graphic 68">
            <a:extLst>
              <a:ext uri="{FF2B5EF4-FFF2-40B4-BE49-F238E27FC236}">
                <a16:creationId xmlns:a16="http://schemas.microsoft.com/office/drawing/2014/main" id="{ECB53AF2-23DF-4ABC-A899-1C0A07794D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10642" y="3440079"/>
            <a:ext cx="1032445" cy="1810130"/>
          </a:xfrm>
          <a:prstGeom prst="rect">
            <a:avLst/>
          </a:prstGeom>
        </p:spPr>
      </p:pic>
      <p:grpSp>
        <p:nvGrpSpPr>
          <p:cNvPr id="70" name="Graphic 7">
            <a:extLst>
              <a:ext uri="{FF2B5EF4-FFF2-40B4-BE49-F238E27FC236}">
                <a16:creationId xmlns:a16="http://schemas.microsoft.com/office/drawing/2014/main" id="{23C3AD56-0171-46AA-A72C-486D7AADC391}"/>
              </a:ext>
            </a:extLst>
          </p:cNvPr>
          <p:cNvGrpSpPr/>
          <p:nvPr/>
        </p:nvGrpSpPr>
        <p:grpSpPr>
          <a:xfrm rot="1213838">
            <a:off x="-580935" y="-137296"/>
            <a:ext cx="2584904" cy="4556957"/>
            <a:chOff x="0" y="2213069"/>
            <a:chExt cx="2613113" cy="4606687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E09668D-5C8B-41B0-A44C-4CEBBE5DB117}"/>
                </a:ext>
              </a:extLst>
            </p:cNvPr>
            <p:cNvSpPr/>
            <p:nvPr/>
          </p:nvSpPr>
          <p:spPr>
            <a:xfrm>
              <a:off x="0" y="2213069"/>
              <a:ext cx="2613113" cy="2465592"/>
            </a:xfrm>
            <a:custGeom>
              <a:avLst/>
              <a:gdLst>
                <a:gd name="connsiteX0" fmla="*/ 841518 w 2613113"/>
                <a:gd name="connsiteY0" fmla="*/ 2039175 h 2465592"/>
                <a:gd name="connsiteX1" fmla="*/ 85391 w 2613113"/>
                <a:gd name="connsiteY1" fmla="*/ 1932305 h 2465592"/>
                <a:gd name="connsiteX2" fmla="*/ 467296 w 2613113"/>
                <a:gd name="connsiteY2" fmla="*/ 1183687 h 2465592"/>
                <a:gd name="connsiteX3" fmla="*/ 169386 w 2613113"/>
                <a:gd name="connsiteY3" fmla="*/ 878093 h 2465592"/>
                <a:gd name="connsiteX4" fmla="*/ 199945 w 2613113"/>
                <a:gd name="connsiteY4" fmla="*/ 427386 h 2465592"/>
                <a:gd name="connsiteX5" fmla="*/ 1032558 w 2613113"/>
                <a:gd name="connsiteY5" fmla="*/ 435069 h 2465592"/>
                <a:gd name="connsiteX6" fmla="*/ 1895729 w 2613113"/>
                <a:gd name="connsiteY6" fmla="*/ 60848 h 2465592"/>
                <a:gd name="connsiteX7" fmla="*/ 2048526 w 2613113"/>
                <a:gd name="connsiteY7" fmla="*/ 840025 h 2465592"/>
                <a:gd name="connsiteX8" fmla="*/ 2606104 w 2613113"/>
                <a:gd name="connsiteY8" fmla="*/ 1313783 h 2465592"/>
                <a:gd name="connsiteX9" fmla="*/ 1910922 w 2613113"/>
                <a:gd name="connsiteY9" fmla="*/ 1756806 h 2465592"/>
                <a:gd name="connsiteX10" fmla="*/ 1880362 w 2613113"/>
                <a:gd name="connsiteY10" fmla="*/ 2222706 h 2465592"/>
                <a:gd name="connsiteX11" fmla="*/ 1521333 w 2613113"/>
                <a:gd name="connsiteY11" fmla="*/ 2459498 h 2465592"/>
                <a:gd name="connsiteX12" fmla="*/ 864394 w 2613113"/>
                <a:gd name="connsiteY12" fmla="*/ 2062226 h 246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3113" h="2465592">
                  <a:moveTo>
                    <a:pt x="841518" y="2039175"/>
                  </a:moveTo>
                  <a:cubicBezTo>
                    <a:pt x="604726" y="2161413"/>
                    <a:pt x="261064" y="2161413"/>
                    <a:pt x="85391" y="1932305"/>
                  </a:cubicBezTo>
                  <a:cubicBezTo>
                    <a:pt x="-159084" y="1619202"/>
                    <a:pt x="169386" y="1283049"/>
                    <a:pt x="467296" y="1183687"/>
                  </a:cubicBezTo>
                  <a:cubicBezTo>
                    <a:pt x="367935" y="1076642"/>
                    <a:pt x="230505" y="1030890"/>
                    <a:pt x="169386" y="878093"/>
                  </a:cubicBezTo>
                  <a:cubicBezTo>
                    <a:pt x="115951" y="740663"/>
                    <a:pt x="108267" y="549623"/>
                    <a:pt x="199945" y="427386"/>
                  </a:cubicBezTo>
                  <a:cubicBezTo>
                    <a:pt x="444421" y="129475"/>
                    <a:pt x="780399" y="244029"/>
                    <a:pt x="1032558" y="435069"/>
                  </a:cubicBezTo>
                  <a:cubicBezTo>
                    <a:pt x="1116552" y="68357"/>
                    <a:pt x="1567260" y="-99633"/>
                    <a:pt x="1895729" y="60848"/>
                  </a:cubicBezTo>
                  <a:cubicBezTo>
                    <a:pt x="2216516" y="221328"/>
                    <a:pt x="2208832" y="572674"/>
                    <a:pt x="2048526" y="840025"/>
                  </a:cubicBezTo>
                  <a:cubicBezTo>
                    <a:pt x="2315877" y="870584"/>
                    <a:pt x="2667223" y="954579"/>
                    <a:pt x="2606104" y="1313783"/>
                  </a:cubicBezTo>
                  <a:cubicBezTo>
                    <a:pt x="2537302" y="1672812"/>
                    <a:pt x="2224199" y="1756806"/>
                    <a:pt x="1910922" y="1756806"/>
                  </a:cubicBezTo>
                  <a:cubicBezTo>
                    <a:pt x="1918605" y="1955355"/>
                    <a:pt x="1956674" y="2077593"/>
                    <a:pt x="1880362" y="2222706"/>
                  </a:cubicBezTo>
                  <a:cubicBezTo>
                    <a:pt x="1811560" y="2352453"/>
                    <a:pt x="1658938" y="2444131"/>
                    <a:pt x="1521333" y="2459498"/>
                  </a:cubicBezTo>
                  <a:cubicBezTo>
                    <a:pt x="1246299" y="2505424"/>
                    <a:pt x="978948" y="2283825"/>
                    <a:pt x="864394" y="2062226"/>
                  </a:cubicBezTo>
                </a:path>
              </a:pathLst>
            </a:custGeom>
            <a:solidFill>
              <a:srgbClr val="459B97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grpSp>
          <p:nvGrpSpPr>
            <p:cNvPr id="72" name="Graphic 7">
              <a:extLst>
                <a:ext uri="{FF2B5EF4-FFF2-40B4-BE49-F238E27FC236}">
                  <a16:creationId xmlns:a16="http://schemas.microsoft.com/office/drawing/2014/main" id="{B32DCF59-74A1-4B49-AB40-7F1867D23C7F}"/>
                </a:ext>
              </a:extLst>
            </p:cNvPr>
            <p:cNvGrpSpPr/>
            <p:nvPr/>
          </p:nvGrpSpPr>
          <p:grpSpPr>
            <a:xfrm>
              <a:off x="101106" y="2960878"/>
              <a:ext cx="1687576" cy="3858878"/>
              <a:chOff x="101106" y="2960878"/>
              <a:chExt cx="1687576" cy="3858878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253AD42-E9EC-4270-8E5D-813A737261E4}"/>
                  </a:ext>
                </a:extLst>
              </p:cNvPr>
              <p:cNvSpPr/>
              <p:nvPr/>
            </p:nvSpPr>
            <p:spPr>
              <a:xfrm>
                <a:off x="101106" y="2960878"/>
                <a:ext cx="1687576" cy="3858878"/>
              </a:xfrm>
              <a:custGeom>
                <a:avLst/>
                <a:gdLst>
                  <a:gd name="connsiteX0" fmla="*/ 0 w 1687576"/>
                  <a:gd name="connsiteY0" fmla="*/ 3858879 h 3858878"/>
                  <a:gd name="connsiteX1" fmla="*/ 893207 w 1687576"/>
                  <a:gd name="connsiteY1" fmla="*/ 664986 h 3858878"/>
                  <a:gd name="connsiteX2" fmla="*/ 1061197 w 1687576"/>
                  <a:gd name="connsiteY2" fmla="*/ 363 h 3858878"/>
                  <a:gd name="connsiteX3" fmla="*/ 1061197 w 1687576"/>
                  <a:gd name="connsiteY3" fmla="*/ 363 h 3858878"/>
                  <a:gd name="connsiteX4" fmla="*/ 1000078 w 1687576"/>
                  <a:gd name="connsiteY4" fmla="*/ 810099 h 3858878"/>
                  <a:gd name="connsiteX5" fmla="*/ 1687577 w 1687576"/>
                  <a:gd name="connsiteY5" fmla="*/ 451070 h 3858878"/>
                  <a:gd name="connsiteX6" fmla="*/ 1084247 w 1687576"/>
                  <a:gd name="connsiteY6" fmla="*/ 916970 h 3858878"/>
                  <a:gd name="connsiteX7" fmla="*/ 587788 w 1687576"/>
                  <a:gd name="connsiteY7" fmla="*/ 2322527 h 3858878"/>
                  <a:gd name="connsiteX8" fmla="*/ 542560 w 1687576"/>
                  <a:gd name="connsiteY8" fmla="*/ 3849274 h 385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7576" h="3858878">
                    <a:moveTo>
                      <a:pt x="0" y="3858879"/>
                    </a:moveTo>
                    <a:cubicBezTo>
                      <a:pt x="145113" y="2094467"/>
                      <a:pt x="832088" y="894094"/>
                      <a:pt x="893207" y="664986"/>
                    </a:cubicBezTo>
                    <a:cubicBezTo>
                      <a:pt x="962010" y="451070"/>
                      <a:pt x="1000078" y="-14830"/>
                      <a:pt x="1061197" y="363"/>
                    </a:cubicBezTo>
                    <a:lnTo>
                      <a:pt x="1061197" y="363"/>
                    </a:lnTo>
                    <a:cubicBezTo>
                      <a:pt x="1145191" y="46115"/>
                      <a:pt x="1084073" y="527556"/>
                      <a:pt x="1000078" y="810099"/>
                    </a:cubicBezTo>
                    <a:cubicBezTo>
                      <a:pt x="1389666" y="458754"/>
                      <a:pt x="1657017" y="397635"/>
                      <a:pt x="1687577" y="451070"/>
                    </a:cubicBezTo>
                    <a:cubicBezTo>
                      <a:pt x="1687577" y="512189"/>
                      <a:pt x="1313355" y="664986"/>
                      <a:pt x="1084247" y="916970"/>
                    </a:cubicBezTo>
                    <a:cubicBezTo>
                      <a:pt x="778653" y="1199513"/>
                      <a:pt x="664099" y="1917572"/>
                      <a:pt x="587788" y="2322527"/>
                    </a:cubicBezTo>
                    <a:cubicBezTo>
                      <a:pt x="500825" y="2783363"/>
                      <a:pt x="450882" y="3528488"/>
                      <a:pt x="542560" y="3849274"/>
                    </a:cubicBezTo>
                  </a:path>
                </a:pathLst>
              </a:custGeom>
              <a:solidFill>
                <a:srgbClr val="724120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2DA503E-886B-4487-A1B1-315BA9176787}"/>
                  </a:ext>
                </a:extLst>
              </p:cNvPr>
              <p:cNvSpPr/>
              <p:nvPr/>
            </p:nvSpPr>
            <p:spPr>
              <a:xfrm>
                <a:off x="779057" y="3831456"/>
                <a:ext cx="261635" cy="504625"/>
              </a:xfrm>
              <a:custGeom>
                <a:avLst/>
                <a:gdLst>
                  <a:gd name="connsiteX0" fmla="*/ 232021 w 261635"/>
                  <a:gd name="connsiteY0" fmla="*/ 7974 h 504625"/>
                  <a:gd name="connsiteX1" fmla="*/ 1167 w 261635"/>
                  <a:gd name="connsiteY1" fmla="*/ 485399 h 504625"/>
                  <a:gd name="connsiteX2" fmla="*/ 31901 w 261635"/>
                  <a:gd name="connsiteY2" fmla="*/ 493956 h 504625"/>
                  <a:gd name="connsiteX3" fmla="*/ 259437 w 261635"/>
                  <a:gd name="connsiteY3" fmla="*/ 24214 h 504625"/>
                  <a:gd name="connsiteX4" fmla="*/ 232021 w 261635"/>
                  <a:gd name="connsiteY4" fmla="*/ 7974 h 504625"/>
                  <a:gd name="connsiteX5" fmla="*/ 232021 w 261635"/>
                  <a:gd name="connsiteY5" fmla="*/ 7974 h 50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35" h="504625">
                    <a:moveTo>
                      <a:pt x="232021" y="7974"/>
                    </a:moveTo>
                    <a:cubicBezTo>
                      <a:pt x="146979" y="163041"/>
                      <a:pt x="65254" y="320204"/>
                      <a:pt x="1167" y="485399"/>
                    </a:cubicBezTo>
                    <a:cubicBezTo>
                      <a:pt x="-6342" y="504608"/>
                      <a:pt x="24567" y="512815"/>
                      <a:pt x="31901" y="493956"/>
                    </a:cubicBezTo>
                    <a:cubicBezTo>
                      <a:pt x="94940" y="331380"/>
                      <a:pt x="175617" y="176837"/>
                      <a:pt x="259437" y="24214"/>
                    </a:cubicBezTo>
                    <a:cubicBezTo>
                      <a:pt x="269565" y="5879"/>
                      <a:pt x="241975" y="-10187"/>
                      <a:pt x="232021" y="7974"/>
                    </a:cubicBezTo>
                    <a:lnTo>
                      <a:pt x="232021" y="7974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59EAF16-378B-4742-A8A3-BC48AFA83C53}"/>
                  </a:ext>
                </a:extLst>
              </p:cNvPr>
              <p:cNvSpPr/>
              <p:nvPr/>
            </p:nvSpPr>
            <p:spPr>
              <a:xfrm>
                <a:off x="741557" y="4450472"/>
                <a:ext cx="62490" cy="130486"/>
              </a:xfrm>
              <a:custGeom>
                <a:avLst/>
                <a:gdLst>
                  <a:gd name="connsiteX0" fmla="*/ 31158 w 62490"/>
                  <a:gd name="connsiteY0" fmla="*/ 11322 h 130486"/>
                  <a:gd name="connsiteX1" fmla="*/ 598 w 62490"/>
                  <a:gd name="connsiteY1" fmla="*/ 110684 h 130486"/>
                  <a:gd name="connsiteX2" fmla="*/ 31332 w 62490"/>
                  <a:gd name="connsiteY2" fmla="*/ 119240 h 130486"/>
                  <a:gd name="connsiteX3" fmla="*/ 61892 w 62490"/>
                  <a:gd name="connsiteY3" fmla="*/ 19879 h 130486"/>
                  <a:gd name="connsiteX4" fmla="*/ 31158 w 62490"/>
                  <a:gd name="connsiteY4" fmla="*/ 11322 h 130486"/>
                  <a:gd name="connsiteX5" fmla="*/ 31158 w 62490"/>
                  <a:gd name="connsiteY5" fmla="*/ 11322 h 13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490" h="130486">
                    <a:moveTo>
                      <a:pt x="31158" y="11322"/>
                    </a:moveTo>
                    <a:cubicBezTo>
                      <a:pt x="22427" y="44850"/>
                      <a:pt x="9330" y="77156"/>
                      <a:pt x="598" y="110684"/>
                    </a:cubicBezTo>
                    <a:cubicBezTo>
                      <a:pt x="-4640" y="130591"/>
                      <a:pt x="26094" y="138973"/>
                      <a:pt x="31332" y="119240"/>
                    </a:cubicBezTo>
                    <a:cubicBezTo>
                      <a:pt x="40064" y="85712"/>
                      <a:pt x="53161" y="53407"/>
                      <a:pt x="61892" y="19879"/>
                    </a:cubicBezTo>
                    <a:cubicBezTo>
                      <a:pt x="67131" y="-29"/>
                      <a:pt x="36397" y="-8585"/>
                      <a:pt x="31158" y="11322"/>
                    </a:cubicBezTo>
                    <a:lnTo>
                      <a:pt x="31158" y="11322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BDEF95F-6BD1-4564-80D1-78DF2327DF4B}"/>
                  </a:ext>
                </a:extLst>
              </p:cNvPr>
              <p:cNvSpPr/>
              <p:nvPr/>
            </p:nvSpPr>
            <p:spPr>
              <a:xfrm>
                <a:off x="618985" y="4420114"/>
                <a:ext cx="116418" cy="305631"/>
              </a:xfrm>
              <a:custGeom>
                <a:avLst/>
                <a:gdLst>
                  <a:gd name="connsiteX0" fmla="*/ 84927 w 116418"/>
                  <a:gd name="connsiteY0" fmla="*/ 11121 h 305631"/>
                  <a:gd name="connsiteX1" fmla="*/ 932 w 116418"/>
                  <a:gd name="connsiteY1" fmla="*/ 286155 h 305631"/>
                  <a:gd name="connsiteX2" fmla="*/ 31666 w 116418"/>
                  <a:gd name="connsiteY2" fmla="*/ 294712 h 305631"/>
                  <a:gd name="connsiteX3" fmla="*/ 115661 w 116418"/>
                  <a:gd name="connsiteY3" fmla="*/ 19677 h 305631"/>
                  <a:gd name="connsiteX4" fmla="*/ 84927 w 116418"/>
                  <a:gd name="connsiteY4" fmla="*/ 11121 h 305631"/>
                  <a:gd name="connsiteX5" fmla="*/ 84927 w 116418"/>
                  <a:gd name="connsiteY5" fmla="*/ 11121 h 30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418" h="305631">
                    <a:moveTo>
                      <a:pt x="84927" y="11121"/>
                    </a:moveTo>
                    <a:cubicBezTo>
                      <a:pt x="57860" y="103148"/>
                      <a:pt x="31841" y="195350"/>
                      <a:pt x="932" y="286155"/>
                    </a:cubicBezTo>
                    <a:cubicBezTo>
                      <a:pt x="-5703" y="305713"/>
                      <a:pt x="25031" y="313921"/>
                      <a:pt x="31666" y="294712"/>
                    </a:cubicBezTo>
                    <a:cubicBezTo>
                      <a:pt x="62575" y="203907"/>
                      <a:pt x="88594" y="111705"/>
                      <a:pt x="115661" y="19677"/>
                    </a:cubicBezTo>
                    <a:cubicBezTo>
                      <a:pt x="121598" y="-55"/>
                      <a:pt x="90864" y="-8437"/>
                      <a:pt x="84927" y="11121"/>
                    </a:cubicBezTo>
                    <a:lnTo>
                      <a:pt x="84927" y="11121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85197C5-65C5-4140-8311-C16CC8182D28}"/>
                  </a:ext>
                </a:extLst>
              </p:cNvPr>
              <p:cNvSpPr/>
              <p:nvPr/>
            </p:nvSpPr>
            <p:spPr>
              <a:xfrm>
                <a:off x="619494" y="4652988"/>
                <a:ext cx="142468" cy="501041"/>
              </a:xfrm>
              <a:custGeom>
                <a:avLst/>
                <a:gdLst>
                  <a:gd name="connsiteX0" fmla="*/ 111136 w 142468"/>
                  <a:gd name="connsiteY0" fmla="*/ 11372 h 501041"/>
                  <a:gd name="connsiteX1" fmla="*/ 423 w 142468"/>
                  <a:gd name="connsiteY1" fmla="*/ 481113 h 501041"/>
                  <a:gd name="connsiteX2" fmla="*/ 31157 w 142468"/>
                  <a:gd name="connsiteY2" fmla="*/ 489670 h 501041"/>
                  <a:gd name="connsiteX3" fmla="*/ 141870 w 142468"/>
                  <a:gd name="connsiteY3" fmla="*/ 19928 h 501041"/>
                  <a:gd name="connsiteX4" fmla="*/ 111136 w 142468"/>
                  <a:gd name="connsiteY4" fmla="*/ 11372 h 501041"/>
                  <a:gd name="connsiteX5" fmla="*/ 111136 w 142468"/>
                  <a:gd name="connsiteY5" fmla="*/ 11372 h 501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68" h="501041">
                    <a:moveTo>
                      <a:pt x="111136" y="11372"/>
                    </a:moveTo>
                    <a:cubicBezTo>
                      <a:pt x="70448" y="167137"/>
                      <a:pt x="35348" y="324125"/>
                      <a:pt x="423" y="481113"/>
                    </a:cubicBezTo>
                    <a:cubicBezTo>
                      <a:pt x="-3942" y="501195"/>
                      <a:pt x="26792" y="509577"/>
                      <a:pt x="31157" y="489670"/>
                    </a:cubicBezTo>
                    <a:cubicBezTo>
                      <a:pt x="66082" y="332682"/>
                      <a:pt x="101182" y="175519"/>
                      <a:pt x="141870" y="19928"/>
                    </a:cubicBezTo>
                    <a:cubicBezTo>
                      <a:pt x="147108" y="-154"/>
                      <a:pt x="116374" y="-8535"/>
                      <a:pt x="111136" y="11372"/>
                    </a:cubicBezTo>
                    <a:lnTo>
                      <a:pt x="111136" y="11372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F80C07C-E794-4AAB-8F85-5D9138FEB10C}"/>
                  </a:ext>
                </a:extLst>
              </p:cNvPr>
              <p:cNvSpPr/>
              <p:nvPr/>
            </p:nvSpPr>
            <p:spPr>
              <a:xfrm>
                <a:off x="474473" y="4801818"/>
                <a:ext cx="123305" cy="363637"/>
              </a:xfrm>
              <a:custGeom>
                <a:avLst/>
                <a:gdLst>
                  <a:gd name="connsiteX0" fmla="*/ 92010 w 123305"/>
                  <a:gd name="connsiteY0" fmla="*/ 11322 h 363637"/>
                  <a:gd name="connsiteX1" fmla="*/ 332 w 123305"/>
                  <a:gd name="connsiteY1" fmla="*/ 343633 h 363637"/>
                  <a:gd name="connsiteX2" fmla="*/ 31066 w 123305"/>
                  <a:gd name="connsiteY2" fmla="*/ 352190 h 363637"/>
                  <a:gd name="connsiteX3" fmla="*/ 122744 w 123305"/>
                  <a:gd name="connsiteY3" fmla="*/ 19879 h 363637"/>
                  <a:gd name="connsiteX4" fmla="*/ 92010 w 123305"/>
                  <a:gd name="connsiteY4" fmla="*/ 11322 h 363637"/>
                  <a:gd name="connsiteX5" fmla="*/ 92010 w 123305"/>
                  <a:gd name="connsiteY5" fmla="*/ 11322 h 36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305" h="363637">
                    <a:moveTo>
                      <a:pt x="92010" y="11322"/>
                    </a:moveTo>
                    <a:cubicBezTo>
                      <a:pt x="63371" y="122558"/>
                      <a:pt x="22334" y="230826"/>
                      <a:pt x="332" y="343633"/>
                    </a:cubicBezTo>
                    <a:cubicBezTo>
                      <a:pt x="-3510" y="363715"/>
                      <a:pt x="27224" y="372272"/>
                      <a:pt x="31066" y="352190"/>
                    </a:cubicBezTo>
                    <a:cubicBezTo>
                      <a:pt x="53068" y="239382"/>
                      <a:pt x="94105" y="131115"/>
                      <a:pt x="122744" y="19879"/>
                    </a:cubicBezTo>
                    <a:cubicBezTo>
                      <a:pt x="127808" y="-29"/>
                      <a:pt x="97074" y="-8585"/>
                      <a:pt x="92010" y="11322"/>
                    </a:cubicBezTo>
                    <a:lnTo>
                      <a:pt x="92010" y="11322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7143675-D089-4A0D-9E2E-AB6B162BF343}"/>
                  </a:ext>
                </a:extLst>
              </p:cNvPr>
              <p:cNvSpPr/>
              <p:nvPr/>
            </p:nvSpPr>
            <p:spPr>
              <a:xfrm>
                <a:off x="481952" y="5214157"/>
                <a:ext cx="77238" cy="260559"/>
              </a:xfrm>
              <a:custGeom>
                <a:avLst/>
                <a:gdLst>
                  <a:gd name="connsiteX0" fmla="*/ 46287 w 77238"/>
                  <a:gd name="connsiteY0" fmla="*/ 11447 h 260559"/>
                  <a:gd name="connsiteX1" fmla="*/ 361 w 77238"/>
                  <a:gd name="connsiteY1" fmla="*/ 240555 h 260559"/>
                  <a:gd name="connsiteX2" fmla="*/ 31095 w 77238"/>
                  <a:gd name="connsiteY2" fmla="*/ 249112 h 260559"/>
                  <a:gd name="connsiteX3" fmla="*/ 76847 w 77238"/>
                  <a:gd name="connsiteY3" fmla="*/ 20004 h 260559"/>
                  <a:gd name="connsiteX4" fmla="*/ 46287 w 77238"/>
                  <a:gd name="connsiteY4" fmla="*/ 11447 h 260559"/>
                  <a:gd name="connsiteX5" fmla="*/ 46287 w 77238"/>
                  <a:gd name="connsiteY5" fmla="*/ 11447 h 260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238" h="260559">
                    <a:moveTo>
                      <a:pt x="46287" y="11447"/>
                    </a:moveTo>
                    <a:cubicBezTo>
                      <a:pt x="31095" y="87758"/>
                      <a:pt x="15728" y="164244"/>
                      <a:pt x="361" y="240555"/>
                    </a:cubicBezTo>
                    <a:cubicBezTo>
                      <a:pt x="-3655" y="260637"/>
                      <a:pt x="27079" y="269194"/>
                      <a:pt x="31095" y="249112"/>
                    </a:cubicBezTo>
                    <a:cubicBezTo>
                      <a:pt x="46287" y="172801"/>
                      <a:pt x="61654" y="96315"/>
                      <a:pt x="76847" y="20004"/>
                    </a:cubicBezTo>
                    <a:cubicBezTo>
                      <a:pt x="81038" y="-78"/>
                      <a:pt x="50304" y="-8635"/>
                      <a:pt x="46287" y="11447"/>
                    </a:cubicBezTo>
                    <a:lnTo>
                      <a:pt x="46287" y="11447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D40F508C-F06E-4B68-9429-1F332874397A}"/>
                  </a:ext>
                </a:extLst>
              </p:cNvPr>
              <p:cNvSpPr/>
              <p:nvPr/>
            </p:nvSpPr>
            <p:spPr>
              <a:xfrm>
                <a:off x="290917" y="5412869"/>
                <a:ext cx="138799" cy="802531"/>
              </a:xfrm>
              <a:custGeom>
                <a:avLst/>
                <a:gdLst>
                  <a:gd name="connsiteX0" fmla="*/ 107575 w 138799"/>
                  <a:gd name="connsiteY0" fmla="*/ 11458 h 802531"/>
                  <a:gd name="connsiteX1" fmla="*/ 6 w 138799"/>
                  <a:gd name="connsiteY1" fmla="*/ 787143 h 802531"/>
                  <a:gd name="connsiteX2" fmla="*/ 31963 w 138799"/>
                  <a:gd name="connsiteY2" fmla="*/ 787143 h 802531"/>
                  <a:gd name="connsiteX3" fmla="*/ 138309 w 138799"/>
                  <a:gd name="connsiteY3" fmla="*/ 19840 h 802531"/>
                  <a:gd name="connsiteX4" fmla="*/ 107575 w 138799"/>
                  <a:gd name="connsiteY4" fmla="*/ 11458 h 802531"/>
                  <a:gd name="connsiteX5" fmla="*/ 107575 w 138799"/>
                  <a:gd name="connsiteY5" fmla="*/ 11458 h 80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799" h="802531">
                    <a:moveTo>
                      <a:pt x="107575" y="11458"/>
                    </a:moveTo>
                    <a:cubicBezTo>
                      <a:pt x="47504" y="268157"/>
                      <a:pt x="7166" y="523285"/>
                      <a:pt x="6" y="787143"/>
                    </a:cubicBezTo>
                    <a:cubicBezTo>
                      <a:pt x="-517" y="807749"/>
                      <a:pt x="31264" y="807574"/>
                      <a:pt x="31963" y="787143"/>
                    </a:cubicBezTo>
                    <a:cubicBezTo>
                      <a:pt x="39122" y="526253"/>
                      <a:pt x="78937" y="273571"/>
                      <a:pt x="138309" y="19840"/>
                    </a:cubicBezTo>
                    <a:cubicBezTo>
                      <a:pt x="143024" y="-67"/>
                      <a:pt x="112290" y="-8624"/>
                      <a:pt x="107575" y="11458"/>
                    </a:cubicBezTo>
                    <a:lnTo>
                      <a:pt x="107575" y="11458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FC89061-5493-48DF-BDD9-575E51C019B3}"/>
                  </a:ext>
                </a:extLst>
              </p:cNvPr>
              <p:cNvSpPr/>
              <p:nvPr/>
            </p:nvSpPr>
            <p:spPr>
              <a:xfrm>
                <a:off x="462671" y="5550865"/>
                <a:ext cx="85627" cy="515449"/>
              </a:xfrm>
              <a:custGeom>
                <a:avLst/>
                <a:gdLst>
                  <a:gd name="connsiteX0" fmla="*/ 53519 w 85627"/>
                  <a:gd name="connsiteY0" fmla="*/ 15258 h 515449"/>
                  <a:gd name="connsiteX1" fmla="*/ 84 w 85627"/>
                  <a:gd name="connsiteY1" fmla="*/ 500192 h 515449"/>
                  <a:gd name="connsiteX2" fmla="*/ 32040 w 85627"/>
                  <a:gd name="connsiteY2" fmla="*/ 500192 h 515449"/>
                  <a:gd name="connsiteX3" fmla="*/ 85475 w 85627"/>
                  <a:gd name="connsiteY3" fmla="*/ 15258 h 515449"/>
                  <a:gd name="connsiteX4" fmla="*/ 53519 w 85627"/>
                  <a:gd name="connsiteY4" fmla="*/ 15258 h 515449"/>
                  <a:gd name="connsiteX5" fmla="*/ 53519 w 85627"/>
                  <a:gd name="connsiteY5" fmla="*/ 15258 h 515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627" h="515449">
                    <a:moveTo>
                      <a:pt x="53519" y="15258"/>
                    </a:moveTo>
                    <a:cubicBezTo>
                      <a:pt x="33088" y="176611"/>
                      <a:pt x="15800" y="338314"/>
                      <a:pt x="84" y="500192"/>
                    </a:cubicBezTo>
                    <a:cubicBezTo>
                      <a:pt x="-1837" y="520623"/>
                      <a:pt x="29945" y="520448"/>
                      <a:pt x="32040" y="500192"/>
                    </a:cubicBezTo>
                    <a:cubicBezTo>
                      <a:pt x="47931" y="338314"/>
                      <a:pt x="65044" y="176611"/>
                      <a:pt x="85475" y="15258"/>
                    </a:cubicBezTo>
                    <a:cubicBezTo>
                      <a:pt x="88095" y="-5173"/>
                      <a:pt x="56138" y="-4999"/>
                      <a:pt x="53519" y="15258"/>
                    </a:cubicBezTo>
                    <a:lnTo>
                      <a:pt x="53519" y="15258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31869F1-EC97-4425-98F8-BA2304B0168F}"/>
                  </a:ext>
                </a:extLst>
              </p:cNvPr>
              <p:cNvSpPr/>
              <p:nvPr/>
            </p:nvSpPr>
            <p:spPr>
              <a:xfrm>
                <a:off x="405478" y="6207434"/>
                <a:ext cx="31956" cy="229457"/>
              </a:xfrm>
              <a:custGeom>
                <a:avLst/>
                <a:gdLst>
                  <a:gd name="connsiteX0" fmla="*/ 0 w 31956"/>
                  <a:gd name="connsiteY0" fmla="*/ 15454 h 229457"/>
                  <a:gd name="connsiteX1" fmla="*/ 0 w 31956"/>
                  <a:gd name="connsiteY1" fmla="*/ 214003 h 229457"/>
                  <a:gd name="connsiteX2" fmla="*/ 31956 w 31956"/>
                  <a:gd name="connsiteY2" fmla="*/ 214003 h 229457"/>
                  <a:gd name="connsiteX3" fmla="*/ 31956 w 31956"/>
                  <a:gd name="connsiteY3" fmla="*/ 15454 h 229457"/>
                  <a:gd name="connsiteX4" fmla="*/ 0 w 31956"/>
                  <a:gd name="connsiteY4" fmla="*/ 15454 h 229457"/>
                  <a:gd name="connsiteX5" fmla="*/ 0 w 31956"/>
                  <a:gd name="connsiteY5" fmla="*/ 15454 h 229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956" h="229457">
                    <a:moveTo>
                      <a:pt x="0" y="15454"/>
                    </a:moveTo>
                    <a:cubicBezTo>
                      <a:pt x="0" y="81637"/>
                      <a:pt x="0" y="147820"/>
                      <a:pt x="0" y="214003"/>
                    </a:cubicBezTo>
                    <a:cubicBezTo>
                      <a:pt x="0" y="234609"/>
                      <a:pt x="31956" y="234609"/>
                      <a:pt x="31956" y="214003"/>
                    </a:cubicBezTo>
                    <a:cubicBezTo>
                      <a:pt x="31956" y="147820"/>
                      <a:pt x="31956" y="81637"/>
                      <a:pt x="31956" y="15454"/>
                    </a:cubicBezTo>
                    <a:cubicBezTo>
                      <a:pt x="31956" y="-5151"/>
                      <a:pt x="0" y="-5151"/>
                      <a:pt x="0" y="15454"/>
                    </a:cubicBezTo>
                    <a:lnTo>
                      <a:pt x="0" y="15454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EAC43B8-E67B-41F6-8DEA-A9ABA68D4AC6}"/>
                  </a:ext>
                </a:extLst>
              </p:cNvPr>
              <p:cNvSpPr/>
              <p:nvPr/>
            </p:nvSpPr>
            <p:spPr>
              <a:xfrm>
                <a:off x="1070201" y="3312141"/>
                <a:ext cx="77507" cy="245291"/>
              </a:xfrm>
              <a:custGeom>
                <a:avLst/>
                <a:gdLst>
                  <a:gd name="connsiteX0" fmla="*/ 46175 w 77507"/>
                  <a:gd name="connsiteY0" fmla="*/ 11447 h 245291"/>
                  <a:gd name="connsiteX1" fmla="*/ 423 w 77507"/>
                  <a:gd name="connsiteY1" fmla="*/ 225363 h 245291"/>
                  <a:gd name="connsiteX2" fmla="*/ 31157 w 77507"/>
                  <a:gd name="connsiteY2" fmla="*/ 233920 h 245291"/>
                  <a:gd name="connsiteX3" fmla="*/ 77084 w 77507"/>
                  <a:gd name="connsiteY3" fmla="*/ 20004 h 245291"/>
                  <a:gd name="connsiteX4" fmla="*/ 46175 w 77507"/>
                  <a:gd name="connsiteY4" fmla="*/ 11447 h 245291"/>
                  <a:gd name="connsiteX5" fmla="*/ 46175 w 77507"/>
                  <a:gd name="connsiteY5" fmla="*/ 11447 h 24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507" h="245291">
                    <a:moveTo>
                      <a:pt x="46175" y="11447"/>
                    </a:moveTo>
                    <a:cubicBezTo>
                      <a:pt x="30459" y="82694"/>
                      <a:pt x="16140" y="154116"/>
                      <a:pt x="423" y="225363"/>
                    </a:cubicBezTo>
                    <a:cubicBezTo>
                      <a:pt x="-3942" y="245445"/>
                      <a:pt x="26792" y="253827"/>
                      <a:pt x="31157" y="233920"/>
                    </a:cubicBezTo>
                    <a:cubicBezTo>
                      <a:pt x="46874" y="162673"/>
                      <a:pt x="61368" y="91251"/>
                      <a:pt x="77084" y="20004"/>
                    </a:cubicBezTo>
                    <a:cubicBezTo>
                      <a:pt x="81449" y="-78"/>
                      <a:pt x="50715" y="-8635"/>
                      <a:pt x="46175" y="11447"/>
                    </a:cubicBezTo>
                    <a:lnTo>
                      <a:pt x="46175" y="11447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93E78D7-9898-4C9D-8182-B1C721F32AFC}"/>
                  </a:ext>
                </a:extLst>
              </p:cNvPr>
              <p:cNvSpPr/>
              <p:nvPr/>
            </p:nvSpPr>
            <p:spPr>
              <a:xfrm>
                <a:off x="1206938" y="3624927"/>
                <a:ext cx="169799" cy="138393"/>
              </a:xfrm>
              <a:custGeom>
                <a:avLst/>
                <a:gdLst>
                  <a:gd name="connsiteX0" fmla="*/ 27834 w 169799"/>
                  <a:gd name="connsiteY0" fmla="*/ 134350 h 138393"/>
                  <a:gd name="connsiteX1" fmla="*/ 162121 w 169799"/>
                  <a:gd name="connsiteY1" fmla="*/ 29925 h 138393"/>
                  <a:gd name="connsiteX2" fmla="*/ 146055 w 169799"/>
                  <a:gd name="connsiteY2" fmla="*/ 2334 h 138393"/>
                  <a:gd name="connsiteX3" fmla="*/ 5307 w 169799"/>
                  <a:gd name="connsiteY3" fmla="*/ 111824 h 138393"/>
                  <a:gd name="connsiteX4" fmla="*/ 27834 w 169799"/>
                  <a:gd name="connsiteY4" fmla="*/ 134350 h 138393"/>
                  <a:gd name="connsiteX5" fmla="*/ 27834 w 169799"/>
                  <a:gd name="connsiteY5" fmla="*/ 134350 h 1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99" h="138393">
                    <a:moveTo>
                      <a:pt x="27834" y="134350"/>
                    </a:moveTo>
                    <a:cubicBezTo>
                      <a:pt x="71490" y="97679"/>
                      <a:pt x="112702" y="58912"/>
                      <a:pt x="162121" y="29925"/>
                    </a:cubicBezTo>
                    <a:cubicBezTo>
                      <a:pt x="179758" y="19447"/>
                      <a:pt x="163867" y="-8144"/>
                      <a:pt x="146055" y="2334"/>
                    </a:cubicBezTo>
                    <a:cubicBezTo>
                      <a:pt x="94366" y="32719"/>
                      <a:pt x="51059" y="73406"/>
                      <a:pt x="5307" y="111824"/>
                    </a:cubicBezTo>
                    <a:cubicBezTo>
                      <a:pt x="-10409" y="125095"/>
                      <a:pt x="12293" y="147622"/>
                      <a:pt x="27834" y="134350"/>
                    </a:cubicBezTo>
                    <a:lnTo>
                      <a:pt x="27834" y="134350"/>
                    </a:lnTo>
                    <a:close/>
                  </a:path>
                </a:pathLst>
              </a:custGeom>
              <a:solidFill>
                <a:srgbClr val="BC8662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  <p:grpSp>
          <p:nvGrpSpPr>
            <p:cNvPr id="73" name="Graphic 7">
              <a:extLst>
                <a:ext uri="{FF2B5EF4-FFF2-40B4-BE49-F238E27FC236}">
                  <a16:creationId xmlns:a16="http://schemas.microsoft.com/office/drawing/2014/main" id="{F4DEE5C5-0E5E-4799-B407-D607F001E427}"/>
                </a:ext>
              </a:extLst>
            </p:cNvPr>
            <p:cNvGrpSpPr/>
            <p:nvPr/>
          </p:nvGrpSpPr>
          <p:grpSpPr>
            <a:xfrm>
              <a:off x="199901" y="2459662"/>
              <a:ext cx="2180577" cy="1990110"/>
              <a:chOff x="199901" y="2459662"/>
              <a:chExt cx="2180577" cy="1990110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8941E3C-D603-4AAE-A043-2F1E25E7A552}"/>
                  </a:ext>
                </a:extLst>
              </p:cNvPr>
              <p:cNvSpPr/>
              <p:nvPr/>
            </p:nvSpPr>
            <p:spPr>
              <a:xfrm>
                <a:off x="199901" y="3663758"/>
                <a:ext cx="15454" cy="15890"/>
              </a:xfrm>
              <a:custGeom>
                <a:avLst/>
                <a:gdLst>
                  <a:gd name="connsiteX0" fmla="*/ 7727 w 15454"/>
                  <a:gd name="connsiteY0" fmla="*/ 15891 h 15890"/>
                  <a:gd name="connsiteX1" fmla="*/ 7727 w 15454"/>
                  <a:gd name="connsiteY1" fmla="*/ 0 h 15890"/>
                  <a:gd name="connsiteX2" fmla="*/ 7727 w 15454"/>
                  <a:gd name="connsiteY2" fmla="*/ 15891 h 15890"/>
                  <a:gd name="connsiteX3" fmla="*/ 7727 w 15454"/>
                  <a:gd name="connsiteY3" fmla="*/ 15891 h 1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4" h="15890">
                    <a:moveTo>
                      <a:pt x="7727" y="15891"/>
                    </a:moveTo>
                    <a:cubicBezTo>
                      <a:pt x="18030" y="15891"/>
                      <a:pt x="18030" y="0"/>
                      <a:pt x="7727" y="0"/>
                    </a:cubicBezTo>
                    <a:cubicBezTo>
                      <a:pt x="-2576" y="0"/>
                      <a:pt x="-2576" y="15891"/>
                      <a:pt x="7727" y="15891"/>
                    </a:cubicBezTo>
                    <a:lnTo>
                      <a:pt x="7727" y="15891"/>
                    </a:lnTo>
                    <a:close/>
                  </a:path>
                </a:pathLst>
              </a:custGeom>
              <a:solidFill>
                <a:srgbClr val="724120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31E00C8-0CB4-4321-964A-CD1F924D5134}"/>
                  </a:ext>
                </a:extLst>
              </p:cNvPr>
              <p:cNvSpPr/>
              <p:nvPr/>
            </p:nvSpPr>
            <p:spPr>
              <a:xfrm>
                <a:off x="199901" y="3671441"/>
                <a:ext cx="15454" cy="15890"/>
              </a:xfrm>
              <a:custGeom>
                <a:avLst/>
                <a:gdLst>
                  <a:gd name="connsiteX0" fmla="*/ 7727 w 15454"/>
                  <a:gd name="connsiteY0" fmla="*/ 15891 h 15890"/>
                  <a:gd name="connsiteX1" fmla="*/ 7727 w 15454"/>
                  <a:gd name="connsiteY1" fmla="*/ 0 h 15890"/>
                  <a:gd name="connsiteX2" fmla="*/ 7727 w 15454"/>
                  <a:gd name="connsiteY2" fmla="*/ 15891 h 15890"/>
                  <a:gd name="connsiteX3" fmla="*/ 7727 w 15454"/>
                  <a:gd name="connsiteY3" fmla="*/ 15891 h 1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4" h="15890">
                    <a:moveTo>
                      <a:pt x="7727" y="15891"/>
                    </a:moveTo>
                    <a:cubicBezTo>
                      <a:pt x="18030" y="15891"/>
                      <a:pt x="18030" y="0"/>
                      <a:pt x="7727" y="0"/>
                    </a:cubicBezTo>
                    <a:cubicBezTo>
                      <a:pt x="-2576" y="0"/>
                      <a:pt x="-2576" y="15891"/>
                      <a:pt x="7727" y="15891"/>
                    </a:cubicBezTo>
                    <a:lnTo>
                      <a:pt x="7727" y="15891"/>
                    </a:lnTo>
                    <a:close/>
                  </a:path>
                </a:pathLst>
              </a:custGeom>
              <a:solidFill>
                <a:srgbClr val="724120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B77BDDC-693D-4C1C-ADFE-B1730A9E1B35}"/>
                  </a:ext>
                </a:extLst>
              </p:cNvPr>
              <p:cNvSpPr/>
              <p:nvPr/>
            </p:nvSpPr>
            <p:spPr>
              <a:xfrm>
                <a:off x="1162692" y="3602167"/>
                <a:ext cx="748162" cy="847605"/>
              </a:xfrm>
              <a:custGeom>
                <a:avLst/>
                <a:gdLst>
                  <a:gd name="connsiteX0" fmla="*/ 3627 w 748162"/>
                  <a:gd name="connsiteY0" fmla="*/ 699497 h 847605"/>
                  <a:gd name="connsiteX1" fmla="*/ 447350 w 748162"/>
                  <a:gd name="connsiteY1" fmla="*/ 776157 h 847605"/>
                  <a:gd name="connsiteX2" fmla="*/ 480878 w 748162"/>
                  <a:gd name="connsiteY2" fmla="*/ 332784 h 847605"/>
                  <a:gd name="connsiteX3" fmla="*/ 461320 w 748162"/>
                  <a:gd name="connsiteY3" fmla="*/ 352342 h 847605"/>
                  <a:gd name="connsiteX4" fmla="*/ 690777 w 748162"/>
                  <a:gd name="connsiteY4" fmla="*/ 4838 h 847605"/>
                  <a:gd name="connsiteX5" fmla="*/ 668250 w 748162"/>
                  <a:gd name="connsiteY5" fmla="*/ 27365 h 847605"/>
                  <a:gd name="connsiteX6" fmla="*/ 469876 w 748162"/>
                  <a:gd name="connsiteY6" fmla="*/ 321608 h 847605"/>
                  <a:gd name="connsiteX7" fmla="*/ 450318 w 748162"/>
                  <a:gd name="connsiteY7" fmla="*/ 341166 h 847605"/>
                  <a:gd name="connsiteX8" fmla="*/ 448747 w 748162"/>
                  <a:gd name="connsiteY8" fmla="*/ 721849 h 847605"/>
                  <a:gd name="connsiteX9" fmla="*/ 26154 w 748162"/>
                  <a:gd name="connsiteY9" fmla="*/ 676970 h 847605"/>
                  <a:gd name="connsiteX10" fmla="*/ 3627 w 748162"/>
                  <a:gd name="connsiteY10" fmla="*/ 699497 h 847605"/>
                  <a:gd name="connsiteX11" fmla="*/ 3627 w 748162"/>
                  <a:gd name="connsiteY11" fmla="*/ 699497 h 84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8162" h="847605">
                    <a:moveTo>
                      <a:pt x="3627" y="699497"/>
                    </a:moveTo>
                    <a:cubicBezTo>
                      <a:pt x="108053" y="834482"/>
                      <a:pt x="311491" y="912888"/>
                      <a:pt x="447350" y="776157"/>
                    </a:cubicBezTo>
                    <a:cubicBezTo>
                      <a:pt x="557364" y="665445"/>
                      <a:pt x="530297" y="464277"/>
                      <a:pt x="480878" y="332784"/>
                    </a:cubicBezTo>
                    <a:cubicBezTo>
                      <a:pt x="474417" y="339245"/>
                      <a:pt x="467781" y="345881"/>
                      <a:pt x="461320" y="352342"/>
                    </a:cubicBezTo>
                    <a:cubicBezTo>
                      <a:pt x="655677" y="394601"/>
                      <a:pt x="846892" y="165668"/>
                      <a:pt x="690777" y="4838"/>
                    </a:cubicBezTo>
                    <a:cubicBezTo>
                      <a:pt x="676458" y="-10005"/>
                      <a:pt x="653931" y="12696"/>
                      <a:pt x="668250" y="27365"/>
                    </a:cubicBezTo>
                    <a:cubicBezTo>
                      <a:pt x="801839" y="164969"/>
                      <a:pt x="632802" y="356882"/>
                      <a:pt x="469876" y="321608"/>
                    </a:cubicBezTo>
                    <a:cubicBezTo>
                      <a:pt x="459050" y="319163"/>
                      <a:pt x="445778" y="329117"/>
                      <a:pt x="450318" y="341166"/>
                    </a:cubicBezTo>
                    <a:cubicBezTo>
                      <a:pt x="494673" y="459911"/>
                      <a:pt x="514406" y="607295"/>
                      <a:pt x="448747" y="721849"/>
                    </a:cubicBezTo>
                    <a:cubicBezTo>
                      <a:pt x="348512" y="896823"/>
                      <a:pt x="121499" y="799906"/>
                      <a:pt x="26154" y="676970"/>
                    </a:cubicBezTo>
                    <a:cubicBezTo>
                      <a:pt x="13581" y="660730"/>
                      <a:pt x="-8771" y="683431"/>
                      <a:pt x="3627" y="699497"/>
                    </a:cubicBezTo>
                    <a:lnTo>
                      <a:pt x="3627" y="69949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8CAB9CC-3AC6-4CBC-859A-DE66D1B7912B}"/>
                  </a:ext>
                </a:extLst>
              </p:cNvPr>
              <p:cNvSpPr/>
              <p:nvPr/>
            </p:nvSpPr>
            <p:spPr>
              <a:xfrm>
                <a:off x="1222038" y="3915720"/>
                <a:ext cx="245244" cy="237062"/>
              </a:xfrm>
              <a:custGeom>
                <a:avLst/>
                <a:gdLst>
                  <a:gd name="connsiteX0" fmla="*/ 5400 w 245244"/>
                  <a:gd name="connsiteY0" fmla="*/ 195077 h 237062"/>
                  <a:gd name="connsiteX1" fmla="*/ 183867 w 245244"/>
                  <a:gd name="connsiteY1" fmla="*/ 209047 h 237062"/>
                  <a:gd name="connsiteX2" fmla="*/ 238350 w 245244"/>
                  <a:gd name="connsiteY2" fmla="*/ 11372 h 237062"/>
                  <a:gd name="connsiteX3" fmla="*/ 207616 w 245244"/>
                  <a:gd name="connsiteY3" fmla="*/ 19928 h 237062"/>
                  <a:gd name="connsiteX4" fmla="*/ 28102 w 245244"/>
                  <a:gd name="connsiteY4" fmla="*/ 172551 h 237062"/>
                  <a:gd name="connsiteX5" fmla="*/ 5400 w 245244"/>
                  <a:gd name="connsiteY5" fmla="*/ 195077 h 237062"/>
                  <a:gd name="connsiteX6" fmla="*/ 5400 w 245244"/>
                  <a:gd name="connsiteY6" fmla="*/ 195077 h 23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244" h="237062">
                    <a:moveTo>
                      <a:pt x="5400" y="195077"/>
                    </a:moveTo>
                    <a:cubicBezTo>
                      <a:pt x="57089" y="237337"/>
                      <a:pt x="127987" y="257069"/>
                      <a:pt x="183867" y="209047"/>
                    </a:cubicBezTo>
                    <a:cubicBezTo>
                      <a:pt x="240970" y="159803"/>
                      <a:pt x="255813" y="82619"/>
                      <a:pt x="238350" y="11372"/>
                    </a:cubicBezTo>
                    <a:cubicBezTo>
                      <a:pt x="233461" y="-8536"/>
                      <a:pt x="202727" y="-153"/>
                      <a:pt x="207616" y="19928"/>
                    </a:cubicBezTo>
                    <a:cubicBezTo>
                      <a:pt x="235032" y="132736"/>
                      <a:pt x="141608" y="265277"/>
                      <a:pt x="28102" y="172551"/>
                    </a:cubicBezTo>
                    <a:cubicBezTo>
                      <a:pt x="12211" y="159628"/>
                      <a:pt x="-10491" y="181980"/>
                      <a:pt x="5400" y="195077"/>
                    </a:cubicBezTo>
                    <a:lnTo>
                      <a:pt x="5400" y="19507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08AD830-6B94-4E6B-94FB-720AAEF82CC3}"/>
                  </a:ext>
                </a:extLst>
              </p:cNvPr>
              <p:cNvSpPr/>
              <p:nvPr/>
            </p:nvSpPr>
            <p:spPr>
              <a:xfrm>
                <a:off x="1444396" y="3073335"/>
                <a:ext cx="936082" cy="721591"/>
              </a:xfrm>
              <a:custGeom>
                <a:avLst/>
                <a:gdLst>
                  <a:gd name="connsiteX0" fmla="*/ 31185 w 936082"/>
                  <a:gd name="connsiteY0" fmla="*/ 213058 h 721591"/>
                  <a:gd name="connsiteX1" fmla="*/ 428107 w 936082"/>
                  <a:gd name="connsiteY1" fmla="*/ 205374 h 721591"/>
                  <a:gd name="connsiteX2" fmla="*/ 451507 w 936082"/>
                  <a:gd name="connsiteY2" fmla="*/ 214979 h 721591"/>
                  <a:gd name="connsiteX3" fmla="*/ 710127 w 936082"/>
                  <a:gd name="connsiteY3" fmla="*/ 149844 h 721591"/>
                  <a:gd name="connsiteX4" fmla="*/ 878989 w 936082"/>
                  <a:gd name="connsiteY4" fmla="*/ 321500 h 721591"/>
                  <a:gd name="connsiteX5" fmla="*/ 881609 w 936082"/>
                  <a:gd name="connsiteY5" fmla="*/ 556895 h 721591"/>
                  <a:gd name="connsiteX6" fmla="*/ 649707 w 936082"/>
                  <a:gd name="connsiteY6" fmla="*/ 689610 h 721591"/>
                  <a:gd name="connsiteX7" fmla="*/ 649707 w 936082"/>
                  <a:gd name="connsiteY7" fmla="*/ 721566 h 721591"/>
                  <a:gd name="connsiteX8" fmla="*/ 900992 w 936082"/>
                  <a:gd name="connsiteY8" fmla="*/ 588677 h 721591"/>
                  <a:gd name="connsiteX9" fmla="*/ 913041 w 936082"/>
                  <a:gd name="connsiteY9" fmla="*/ 321849 h 721591"/>
                  <a:gd name="connsiteX10" fmla="*/ 735448 w 936082"/>
                  <a:gd name="connsiteY10" fmla="*/ 125396 h 721591"/>
                  <a:gd name="connsiteX11" fmla="*/ 435442 w 936082"/>
                  <a:gd name="connsiteY11" fmla="*/ 187563 h 721591"/>
                  <a:gd name="connsiteX12" fmla="*/ 458841 w 936082"/>
                  <a:gd name="connsiteY12" fmla="*/ 197167 h 721591"/>
                  <a:gd name="connsiteX13" fmla="*/ 232353 w 936082"/>
                  <a:gd name="connsiteY13" fmla="*/ 15 h 721591"/>
                  <a:gd name="connsiteX14" fmla="*/ 276 w 936082"/>
                  <a:gd name="connsiteY14" fmla="*/ 204851 h 721591"/>
                  <a:gd name="connsiteX15" fmla="*/ 31185 w 936082"/>
                  <a:gd name="connsiteY15" fmla="*/ 213058 h 721591"/>
                  <a:gd name="connsiteX16" fmla="*/ 31185 w 936082"/>
                  <a:gd name="connsiteY16" fmla="*/ 213058 h 72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36082" h="721591">
                    <a:moveTo>
                      <a:pt x="31185" y="213058"/>
                    </a:moveTo>
                    <a:cubicBezTo>
                      <a:pt x="73095" y="-15177"/>
                      <a:pt x="381133" y="-26178"/>
                      <a:pt x="428107" y="205374"/>
                    </a:cubicBezTo>
                    <a:cubicBezTo>
                      <a:pt x="430028" y="214804"/>
                      <a:pt x="443474" y="220916"/>
                      <a:pt x="451507" y="214979"/>
                    </a:cubicBezTo>
                    <a:cubicBezTo>
                      <a:pt x="526771" y="157702"/>
                      <a:pt x="615829" y="120856"/>
                      <a:pt x="710127" y="149844"/>
                    </a:cubicBezTo>
                    <a:cubicBezTo>
                      <a:pt x="789931" y="174291"/>
                      <a:pt x="848255" y="246935"/>
                      <a:pt x="878989" y="321500"/>
                    </a:cubicBezTo>
                    <a:cubicBezTo>
                      <a:pt x="909549" y="395541"/>
                      <a:pt x="914788" y="483028"/>
                      <a:pt x="881609" y="556895"/>
                    </a:cubicBezTo>
                    <a:cubicBezTo>
                      <a:pt x="840572" y="648224"/>
                      <a:pt x="743480" y="684022"/>
                      <a:pt x="649707" y="689610"/>
                    </a:cubicBezTo>
                    <a:cubicBezTo>
                      <a:pt x="629276" y="690832"/>
                      <a:pt x="629101" y="722614"/>
                      <a:pt x="649707" y="721566"/>
                    </a:cubicBezTo>
                    <a:cubicBezTo>
                      <a:pt x="750989" y="715629"/>
                      <a:pt x="847208" y="679307"/>
                      <a:pt x="900992" y="588677"/>
                    </a:cubicBezTo>
                    <a:cubicBezTo>
                      <a:pt x="948316" y="508873"/>
                      <a:pt x="943077" y="406368"/>
                      <a:pt x="913041" y="321849"/>
                    </a:cubicBezTo>
                    <a:cubicBezTo>
                      <a:pt x="883180" y="237855"/>
                      <a:pt x="819792" y="158575"/>
                      <a:pt x="735448" y="125396"/>
                    </a:cubicBezTo>
                    <a:cubicBezTo>
                      <a:pt x="629450" y="83835"/>
                      <a:pt x="522405" y="121554"/>
                      <a:pt x="435442" y="187563"/>
                    </a:cubicBezTo>
                    <a:cubicBezTo>
                      <a:pt x="443300" y="190706"/>
                      <a:pt x="450983" y="193849"/>
                      <a:pt x="458841" y="197167"/>
                    </a:cubicBezTo>
                    <a:cubicBezTo>
                      <a:pt x="435616" y="82788"/>
                      <a:pt x="351622" y="1412"/>
                      <a:pt x="232353" y="15"/>
                    </a:cubicBezTo>
                    <a:cubicBezTo>
                      <a:pt x="113084" y="-1382"/>
                      <a:pt x="20882" y="92392"/>
                      <a:pt x="276" y="204851"/>
                    </a:cubicBezTo>
                    <a:cubicBezTo>
                      <a:pt x="-3217" y="224583"/>
                      <a:pt x="27518" y="233315"/>
                      <a:pt x="31185" y="213058"/>
                    </a:cubicBezTo>
                    <a:lnTo>
                      <a:pt x="31185" y="213058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2770A9B-4C98-4CA8-A5B8-95E188D59EE3}"/>
                  </a:ext>
                </a:extLst>
              </p:cNvPr>
              <p:cNvSpPr/>
              <p:nvPr/>
            </p:nvSpPr>
            <p:spPr>
              <a:xfrm>
                <a:off x="2040767" y="3372531"/>
                <a:ext cx="97716" cy="201476"/>
              </a:xfrm>
              <a:custGeom>
                <a:avLst/>
                <a:gdLst>
                  <a:gd name="connsiteX0" fmla="*/ 7234 w 97716"/>
                  <a:gd name="connsiteY0" fmla="*/ 30337 h 201476"/>
                  <a:gd name="connsiteX1" fmla="*/ 49843 w 97716"/>
                  <a:gd name="connsiteY1" fmla="*/ 173355 h 201476"/>
                  <a:gd name="connsiteX2" fmla="*/ 72370 w 97716"/>
                  <a:gd name="connsiteY2" fmla="*/ 195882 h 201476"/>
                  <a:gd name="connsiteX3" fmla="*/ 23300 w 97716"/>
                  <a:gd name="connsiteY3" fmla="*/ 2746 h 201476"/>
                  <a:gd name="connsiteX4" fmla="*/ 7234 w 97716"/>
                  <a:gd name="connsiteY4" fmla="*/ 30337 h 201476"/>
                  <a:gd name="connsiteX5" fmla="*/ 7234 w 97716"/>
                  <a:gd name="connsiteY5" fmla="*/ 30337 h 2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16" h="201476">
                    <a:moveTo>
                      <a:pt x="7234" y="30337"/>
                    </a:moveTo>
                    <a:cubicBezTo>
                      <a:pt x="53510" y="61246"/>
                      <a:pt x="89483" y="122539"/>
                      <a:pt x="49843" y="173355"/>
                    </a:cubicBezTo>
                    <a:cubicBezTo>
                      <a:pt x="37445" y="189421"/>
                      <a:pt x="59797" y="212122"/>
                      <a:pt x="72370" y="195882"/>
                    </a:cubicBezTo>
                    <a:cubicBezTo>
                      <a:pt x="125281" y="127953"/>
                      <a:pt x="88784" y="46577"/>
                      <a:pt x="23300" y="2746"/>
                    </a:cubicBezTo>
                    <a:cubicBezTo>
                      <a:pt x="6187" y="-8779"/>
                      <a:pt x="-9704" y="18986"/>
                      <a:pt x="7234" y="30337"/>
                    </a:cubicBezTo>
                    <a:lnTo>
                      <a:pt x="7234" y="3033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9AB70F10-7337-4F4D-A49C-6D1F9A8A49F7}"/>
                  </a:ext>
                </a:extLst>
              </p:cNvPr>
              <p:cNvSpPr/>
              <p:nvPr/>
            </p:nvSpPr>
            <p:spPr>
              <a:xfrm>
                <a:off x="1276234" y="2683609"/>
                <a:ext cx="681445" cy="201037"/>
              </a:xfrm>
              <a:custGeom>
                <a:avLst/>
                <a:gdLst>
                  <a:gd name="connsiteX0" fmla="*/ 29786 w 681445"/>
                  <a:gd name="connsiteY0" fmla="*/ 132868 h 201037"/>
                  <a:gd name="connsiteX1" fmla="*/ 209999 w 681445"/>
                  <a:gd name="connsiteY1" fmla="*/ 41015 h 201037"/>
                  <a:gd name="connsiteX2" fmla="*/ 361224 w 681445"/>
                  <a:gd name="connsiteY2" fmla="*/ 178620 h 201037"/>
                  <a:gd name="connsiteX3" fmla="*/ 388815 w 681445"/>
                  <a:gd name="connsiteY3" fmla="*/ 178620 h 201037"/>
                  <a:gd name="connsiteX4" fmla="*/ 649356 w 681445"/>
                  <a:gd name="connsiteY4" fmla="*/ 185779 h 201037"/>
                  <a:gd name="connsiteX5" fmla="*/ 681312 w 681445"/>
                  <a:gd name="connsiteY5" fmla="*/ 185779 h 201037"/>
                  <a:gd name="connsiteX6" fmla="*/ 361399 w 681445"/>
                  <a:gd name="connsiteY6" fmla="*/ 162380 h 201037"/>
                  <a:gd name="connsiteX7" fmla="*/ 388990 w 681445"/>
                  <a:gd name="connsiteY7" fmla="*/ 162380 h 201037"/>
                  <a:gd name="connsiteX8" fmla="*/ 192711 w 681445"/>
                  <a:gd name="connsiteY8" fmla="*/ 3296 h 201037"/>
                  <a:gd name="connsiteX9" fmla="*/ 2544 w 681445"/>
                  <a:gd name="connsiteY9" fmla="*/ 116628 h 201037"/>
                  <a:gd name="connsiteX10" fmla="*/ 29786 w 681445"/>
                  <a:gd name="connsiteY10" fmla="*/ 132868 h 201037"/>
                  <a:gd name="connsiteX11" fmla="*/ 29786 w 681445"/>
                  <a:gd name="connsiteY11" fmla="*/ 132868 h 20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1445" h="201037">
                    <a:moveTo>
                      <a:pt x="29786" y="132868"/>
                    </a:moveTo>
                    <a:cubicBezTo>
                      <a:pt x="70648" y="64590"/>
                      <a:pt x="127227" y="15695"/>
                      <a:pt x="209999" y="41015"/>
                    </a:cubicBezTo>
                    <a:cubicBezTo>
                      <a:pt x="275134" y="61097"/>
                      <a:pt x="325601" y="124311"/>
                      <a:pt x="361224" y="178620"/>
                    </a:cubicBezTo>
                    <a:cubicBezTo>
                      <a:pt x="368209" y="189272"/>
                      <a:pt x="381481" y="188399"/>
                      <a:pt x="388815" y="178620"/>
                    </a:cubicBezTo>
                    <a:cubicBezTo>
                      <a:pt x="454299" y="90260"/>
                      <a:pt x="630671" y="29839"/>
                      <a:pt x="649356" y="185779"/>
                    </a:cubicBezTo>
                    <a:cubicBezTo>
                      <a:pt x="651800" y="206036"/>
                      <a:pt x="683757" y="206211"/>
                      <a:pt x="681312" y="185779"/>
                    </a:cubicBezTo>
                    <a:cubicBezTo>
                      <a:pt x="658785" y="-3339"/>
                      <a:pt x="448013" y="45556"/>
                      <a:pt x="361399" y="162380"/>
                    </a:cubicBezTo>
                    <a:cubicBezTo>
                      <a:pt x="370479" y="162380"/>
                      <a:pt x="379735" y="162380"/>
                      <a:pt x="388990" y="162380"/>
                    </a:cubicBezTo>
                    <a:cubicBezTo>
                      <a:pt x="342015" y="90783"/>
                      <a:pt x="279325" y="22330"/>
                      <a:pt x="192711" y="3296"/>
                    </a:cubicBezTo>
                    <a:cubicBezTo>
                      <a:pt x="107145" y="-15563"/>
                      <a:pt x="42533" y="49747"/>
                      <a:pt x="2544" y="116628"/>
                    </a:cubicBezTo>
                    <a:cubicBezTo>
                      <a:pt x="-8457" y="134614"/>
                      <a:pt x="19134" y="150505"/>
                      <a:pt x="29786" y="132868"/>
                    </a:cubicBezTo>
                    <a:lnTo>
                      <a:pt x="29786" y="132868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F957FE3-3354-4BC1-8E45-8183CF22BA56}"/>
                  </a:ext>
                </a:extLst>
              </p:cNvPr>
              <p:cNvSpPr/>
              <p:nvPr/>
            </p:nvSpPr>
            <p:spPr>
              <a:xfrm>
                <a:off x="1512358" y="2459662"/>
                <a:ext cx="223992" cy="81615"/>
              </a:xfrm>
              <a:custGeom>
                <a:avLst/>
                <a:gdLst>
                  <a:gd name="connsiteX0" fmla="*/ 27834 w 223992"/>
                  <a:gd name="connsiteY0" fmla="*/ 69905 h 81615"/>
                  <a:gd name="connsiteX1" fmla="*/ 193728 w 223992"/>
                  <a:gd name="connsiteY1" fmla="*/ 74271 h 81615"/>
                  <a:gd name="connsiteX2" fmla="*/ 221319 w 223992"/>
                  <a:gd name="connsiteY2" fmla="*/ 58205 h 81615"/>
                  <a:gd name="connsiteX3" fmla="*/ 5308 w 223992"/>
                  <a:gd name="connsiteY3" fmla="*/ 47379 h 81615"/>
                  <a:gd name="connsiteX4" fmla="*/ 27834 w 223992"/>
                  <a:gd name="connsiteY4" fmla="*/ 69905 h 81615"/>
                  <a:gd name="connsiteX5" fmla="*/ 27834 w 223992"/>
                  <a:gd name="connsiteY5" fmla="*/ 69905 h 8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992" h="81615">
                    <a:moveTo>
                      <a:pt x="27834" y="69905"/>
                    </a:moveTo>
                    <a:cubicBezTo>
                      <a:pt x="79872" y="26424"/>
                      <a:pt x="151294" y="9485"/>
                      <a:pt x="193728" y="74271"/>
                    </a:cubicBezTo>
                    <a:cubicBezTo>
                      <a:pt x="204904" y="91384"/>
                      <a:pt x="232669" y="75493"/>
                      <a:pt x="221319" y="58205"/>
                    </a:cubicBezTo>
                    <a:cubicBezTo>
                      <a:pt x="166661" y="-25091"/>
                      <a:pt x="74110" y="-10073"/>
                      <a:pt x="5308" y="47379"/>
                    </a:cubicBezTo>
                    <a:cubicBezTo>
                      <a:pt x="-10409" y="60476"/>
                      <a:pt x="12292" y="83002"/>
                      <a:pt x="27834" y="69905"/>
                    </a:cubicBezTo>
                    <a:lnTo>
                      <a:pt x="27834" y="69905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9E486A82-A415-4852-807F-AD059E277E94}"/>
                  </a:ext>
                </a:extLst>
              </p:cNvPr>
              <p:cNvSpPr/>
              <p:nvPr/>
            </p:nvSpPr>
            <p:spPr>
              <a:xfrm>
                <a:off x="326340" y="2606049"/>
                <a:ext cx="477304" cy="515465"/>
              </a:xfrm>
              <a:custGeom>
                <a:avLst/>
                <a:gdLst>
                  <a:gd name="connsiteX0" fmla="*/ 49277 w 477304"/>
                  <a:gd name="connsiteY0" fmla="*/ 496114 h 515465"/>
                  <a:gd name="connsiteX1" fmla="*/ 319946 w 477304"/>
                  <a:gd name="connsiteY1" fmla="*/ 210253 h 515465"/>
                  <a:gd name="connsiteX2" fmla="*/ 339504 w 477304"/>
                  <a:gd name="connsiteY2" fmla="*/ 190695 h 515465"/>
                  <a:gd name="connsiteX3" fmla="*/ 457376 w 477304"/>
                  <a:gd name="connsiteY3" fmla="*/ 34580 h 515465"/>
                  <a:gd name="connsiteX4" fmla="*/ 465933 w 477304"/>
                  <a:gd name="connsiteY4" fmla="*/ 3846 h 515465"/>
                  <a:gd name="connsiteX5" fmla="*/ 308770 w 477304"/>
                  <a:gd name="connsiteY5" fmla="*/ 199077 h 515465"/>
                  <a:gd name="connsiteX6" fmla="*/ 328328 w 477304"/>
                  <a:gd name="connsiteY6" fmla="*/ 179519 h 515465"/>
                  <a:gd name="connsiteX7" fmla="*/ 18369 w 477304"/>
                  <a:gd name="connsiteY7" fmla="*/ 504671 h 515465"/>
                  <a:gd name="connsiteX8" fmla="*/ 49277 w 477304"/>
                  <a:gd name="connsiteY8" fmla="*/ 496114 h 515465"/>
                  <a:gd name="connsiteX9" fmla="*/ 49277 w 477304"/>
                  <a:gd name="connsiteY9" fmla="*/ 496114 h 5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7304" h="515465">
                    <a:moveTo>
                      <a:pt x="49277" y="496114"/>
                    </a:moveTo>
                    <a:cubicBezTo>
                      <a:pt x="-18477" y="310837"/>
                      <a:pt x="125414" y="133942"/>
                      <a:pt x="319946" y="210253"/>
                    </a:cubicBezTo>
                    <a:cubicBezTo>
                      <a:pt x="330598" y="214444"/>
                      <a:pt x="344045" y="201522"/>
                      <a:pt x="339504" y="190695"/>
                    </a:cubicBezTo>
                    <a:cubicBezTo>
                      <a:pt x="305627" y="109495"/>
                      <a:pt x="363079" y="12927"/>
                      <a:pt x="457376" y="34580"/>
                    </a:cubicBezTo>
                    <a:cubicBezTo>
                      <a:pt x="477458" y="39121"/>
                      <a:pt x="485840" y="8387"/>
                      <a:pt x="465933" y="3846"/>
                    </a:cubicBezTo>
                    <a:cubicBezTo>
                      <a:pt x="350855" y="-22697"/>
                      <a:pt x="264590" y="93080"/>
                      <a:pt x="308770" y="199077"/>
                    </a:cubicBezTo>
                    <a:cubicBezTo>
                      <a:pt x="315406" y="192441"/>
                      <a:pt x="321867" y="185980"/>
                      <a:pt x="328328" y="179519"/>
                    </a:cubicBezTo>
                    <a:cubicBezTo>
                      <a:pt x="112142" y="94651"/>
                      <a:pt x="-57419" y="297042"/>
                      <a:pt x="18369" y="504671"/>
                    </a:cubicBezTo>
                    <a:cubicBezTo>
                      <a:pt x="25528" y="523705"/>
                      <a:pt x="56437" y="515498"/>
                      <a:pt x="49277" y="496114"/>
                    </a:cubicBezTo>
                    <a:lnTo>
                      <a:pt x="49277" y="496114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EC8ED032-6283-4897-8205-4FF6A24CE753}"/>
                  </a:ext>
                </a:extLst>
              </p:cNvPr>
              <p:cNvSpPr/>
              <p:nvPr/>
            </p:nvSpPr>
            <p:spPr>
              <a:xfrm>
                <a:off x="695702" y="2906938"/>
                <a:ext cx="222322" cy="230106"/>
              </a:xfrm>
              <a:custGeom>
                <a:avLst/>
                <a:gdLst>
                  <a:gd name="connsiteX0" fmla="*/ 31959 w 222322"/>
                  <a:gd name="connsiteY0" fmla="*/ 214783 h 230106"/>
                  <a:gd name="connsiteX1" fmla="*/ 206934 w 222322"/>
                  <a:gd name="connsiteY1" fmla="*/ 32125 h 230106"/>
                  <a:gd name="connsiteX2" fmla="*/ 206934 w 222322"/>
                  <a:gd name="connsiteY2" fmla="*/ 169 h 230106"/>
                  <a:gd name="connsiteX3" fmla="*/ 3 w 222322"/>
                  <a:gd name="connsiteY3" fmla="*/ 214783 h 230106"/>
                  <a:gd name="connsiteX4" fmla="*/ 31959 w 222322"/>
                  <a:gd name="connsiteY4" fmla="*/ 214783 h 230106"/>
                  <a:gd name="connsiteX5" fmla="*/ 31959 w 222322"/>
                  <a:gd name="connsiteY5" fmla="*/ 214783 h 2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322" h="230106">
                    <a:moveTo>
                      <a:pt x="31959" y="214783"/>
                    </a:moveTo>
                    <a:cubicBezTo>
                      <a:pt x="33705" y="107040"/>
                      <a:pt x="93776" y="27934"/>
                      <a:pt x="206934" y="32125"/>
                    </a:cubicBezTo>
                    <a:cubicBezTo>
                      <a:pt x="227539" y="32824"/>
                      <a:pt x="227365" y="1042"/>
                      <a:pt x="206934" y="169"/>
                    </a:cubicBezTo>
                    <a:cubicBezTo>
                      <a:pt x="76314" y="-4546"/>
                      <a:pt x="2098" y="89926"/>
                      <a:pt x="3" y="214783"/>
                    </a:cubicBezTo>
                    <a:cubicBezTo>
                      <a:pt x="-346" y="235214"/>
                      <a:pt x="31610" y="235214"/>
                      <a:pt x="31959" y="214783"/>
                    </a:cubicBezTo>
                    <a:lnTo>
                      <a:pt x="31959" y="214783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4003624-F6CB-4B35-B9A9-F1E29DB870D9}"/>
                  </a:ext>
                </a:extLst>
              </p:cNvPr>
              <p:cNvSpPr/>
              <p:nvPr/>
            </p:nvSpPr>
            <p:spPr>
              <a:xfrm>
                <a:off x="568098" y="3273785"/>
                <a:ext cx="304130" cy="804256"/>
              </a:xfrm>
              <a:custGeom>
                <a:avLst/>
                <a:gdLst>
                  <a:gd name="connsiteX0" fmla="*/ 288786 w 304130"/>
                  <a:gd name="connsiteY0" fmla="*/ 34 h 804256"/>
                  <a:gd name="connsiteX1" fmla="*/ 87443 w 304130"/>
                  <a:gd name="connsiteY1" fmla="*/ 151609 h 804256"/>
                  <a:gd name="connsiteX2" fmla="*/ 201124 w 304130"/>
                  <a:gd name="connsiteY2" fmla="*/ 363429 h 804256"/>
                  <a:gd name="connsiteX3" fmla="*/ 212475 w 304130"/>
                  <a:gd name="connsiteY3" fmla="*/ 336188 h 804256"/>
                  <a:gd name="connsiteX4" fmla="*/ 105080 w 304130"/>
                  <a:gd name="connsiteY4" fmla="*/ 801214 h 804256"/>
                  <a:gd name="connsiteX5" fmla="*/ 121146 w 304130"/>
                  <a:gd name="connsiteY5" fmla="*/ 773624 h 804256"/>
                  <a:gd name="connsiteX6" fmla="*/ 212475 w 304130"/>
                  <a:gd name="connsiteY6" fmla="*/ 367969 h 804256"/>
                  <a:gd name="connsiteX7" fmla="*/ 223825 w 304130"/>
                  <a:gd name="connsiteY7" fmla="*/ 340728 h 804256"/>
                  <a:gd name="connsiteX8" fmla="*/ 117653 w 304130"/>
                  <a:gd name="connsiteY8" fmla="*/ 212553 h 804256"/>
                  <a:gd name="connsiteX9" fmla="*/ 288960 w 304130"/>
                  <a:gd name="connsiteY9" fmla="*/ 31816 h 804256"/>
                  <a:gd name="connsiteX10" fmla="*/ 288786 w 304130"/>
                  <a:gd name="connsiteY10" fmla="*/ 34 h 804256"/>
                  <a:gd name="connsiteX11" fmla="*/ 288786 w 304130"/>
                  <a:gd name="connsiteY11" fmla="*/ 34 h 8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4130" h="804256">
                    <a:moveTo>
                      <a:pt x="288786" y="34"/>
                    </a:moveTo>
                    <a:cubicBezTo>
                      <a:pt x="193440" y="5797"/>
                      <a:pt x="117653" y="60978"/>
                      <a:pt x="87443" y="151609"/>
                    </a:cubicBezTo>
                    <a:cubicBezTo>
                      <a:pt x="57407" y="241192"/>
                      <a:pt x="145942" y="309295"/>
                      <a:pt x="201124" y="363429"/>
                    </a:cubicBezTo>
                    <a:cubicBezTo>
                      <a:pt x="204966" y="354349"/>
                      <a:pt x="208633" y="345268"/>
                      <a:pt x="212475" y="336188"/>
                    </a:cubicBezTo>
                    <a:cubicBezTo>
                      <a:pt x="-18031" y="360111"/>
                      <a:pt x="-71990" y="672166"/>
                      <a:pt x="105080" y="801214"/>
                    </a:cubicBezTo>
                    <a:cubicBezTo>
                      <a:pt x="121670" y="813438"/>
                      <a:pt x="137560" y="785673"/>
                      <a:pt x="121146" y="773624"/>
                    </a:cubicBezTo>
                    <a:cubicBezTo>
                      <a:pt x="-29556" y="663784"/>
                      <a:pt x="14100" y="388575"/>
                      <a:pt x="212475" y="367969"/>
                    </a:cubicBezTo>
                    <a:cubicBezTo>
                      <a:pt x="225571" y="366572"/>
                      <a:pt x="234477" y="351380"/>
                      <a:pt x="223825" y="340728"/>
                    </a:cubicBezTo>
                    <a:cubicBezTo>
                      <a:pt x="184709" y="302310"/>
                      <a:pt x="136338" y="265988"/>
                      <a:pt x="117653" y="212553"/>
                    </a:cubicBezTo>
                    <a:cubicBezTo>
                      <a:pt x="83427" y="114065"/>
                      <a:pt x="208633" y="36706"/>
                      <a:pt x="288960" y="31816"/>
                    </a:cubicBezTo>
                    <a:cubicBezTo>
                      <a:pt x="309217" y="30594"/>
                      <a:pt x="309217" y="-1188"/>
                      <a:pt x="288786" y="34"/>
                    </a:cubicBezTo>
                    <a:lnTo>
                      <a:pt x="288786" y="34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5375DE4-326F-4119-A057-848685C6E71E}"/>
                  </a:ext>
                </a:extLst>
              </p:cNvPr>
              <p:cNvSpPr/>
              <p:nvPr/>
            </p:nvSpPr>
            <p:spPr>
              <a:xfrm>
                <a:off x="299494" y="3717343"/>
                <a:ext cx="92065" cy="314134"/>
              </a:xfrm>
              <a:custGeom>
                <a:avLst/>
                <a:gdLst>
                  <a:gd name="connsiteX0" fmla="*/ 46961 w 92065"/>
                  <a:gd name="connsiteY0" fmla="*/ 7533 h 314134"/>
                  <a:gd name="connsiteX1" fmla="*/ 64773 w 92065"/>
                  <a:gd name="connsiteY1" fmla="*/ 309460 h 314134"/>
                  <a:gd name="connsiteX2" fmla="*/ 87299 w 92065"/>
                  <a:gd name="connsiteY2" fmla="*/ 286933 h 314134"/>
                  <a:gd name="connsiteX3" fmla="*/ 74552 w 92065"/>
                  <a:gd name="connsiteY3" fmla="*/ 23598 h 314134"/>
                  <a:gd name="connsiteX4" fmla="*/ 46961 w 92065"/>
                  <a:gd name="connsiteY4" fmla="*/ 7533 h 314134"/>
                  <a:gd name="connsiteX5" fmla="*/ 46961 w 92065"/>
                  <a:gd name="connsiteY5" fmla="*/ 7533 h 314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065" h="314134">
                    <a:moveTo>
                      <a:pt x="46961" y="7533"/>
                    </a:moveTo>
                    <a:cubicBezTo>
                      <a:pt x="-15031" y="106196"/>
                      <a:pt x="-22016" y="223719"/>
                      <a:pt x="64773" y="309460"/>
                    </a:cubicBezTo>
                    <a:cubicBezTo>
                      <a:pt x="79441" y="323954"/>
                      <a:pt x="101968" y="301427"/>
                      <a:pt x="87299" y="286933"/>
                    </a:cubicBezTo>
                    <a:cubicBezTo>
                      <a:pt x="10290" y="210797"/>
                      <a:pt x="20243" y="110038"/>
                      <a:pt x="74552" y="23598"/>
                    </a:cubicBezTo>
                    <a:cubicBezTo>
                      <a:pt x="85553" y="6136"/>
                      <a:pt x="57962" y="-9929"/>
                      <a:pt x="46961" y="7533"/>
                    </a:cubicBezTo>
                    <a:lnTo>
                      <a:pt x="46961" y="7533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</p:grpSp>
      <p:grpSp>
        <p:nvGrpSpPr>
          <p:cNvPr id="178" name="Graphic 233">
            <a:extLst>
              <a:ext uri="{FF2B5EF4-FFF2-40B4-BE49-F238E27FC236}">
                <a16:creationId xmlns:a16="http://schemas.microsoft.com/office/drawing/2014/main" id="{8C51C12E-10C7-4374-87D5-FDEFF0D40419}"/>
              </a:ext>
            </a:extLst>
          </p:cNvPr>
          <p:cNvGrpSpPr/>
          <p:nvPr/>
        </p:nvGrpSpPr>
        <p:grpSpPr>
          <a:xfrm>
            <a:off x="1044433" y="4037203"/>
            <a:ext cx="1113010" cy="1072211"/>
            <a:chOff x="2651548" y="5448024"/>
            <a:chExt cx="1484013" cy="1429614"/>
          </a:xfrm>
        </p:grpSpPr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AEB72E08-3878-44DA-B9AC-4956964D3706}"/>
                </a:ext>
              </a:extLst>
            </p:cNvPr>
            <p:cNvSpPr/>
            <p:nvPr/>
          </p:nvSpPr>
          <p:spPr>
            <a:xfrm>
              <a:off x="3734725" y="5448024"/>
              <a:ext cx="400837" cy="596339"/>
            </a:xfrm>
            <a:custGeom>
              <a:avLst/>
              <a:gdLst>
                <a:gd name="connsiteX0" fmla="*/ 22109 w 400837"/>
                <a:gd name="connsiteY0" fmla="*/ 564557 h 596339"/>
                <a:gd name="connsiteX1" fmla="*/ 97650 w 400837"/>
                <a:gd name="connsiteY1" fmla="*/ 167510 h 596339"/>
                <a:gd name="connsiteX2" fmla="*/ 343386 w 400837"/>
                <a:gd name="connsiteY2" fmla="*/ 38309 h 596339"/>
                <a:gd name="connsiteX3" fmla="*/ 378162 w 400837"/>
                <a:gd name="connsiteY3" fmla="*/ 303161 h 596339"/>
                <a:gd name="connsiteX4" fmla="*/ 160753 w 400837"/>
                <a:gd name="connsiteY4" fmla="*/ 545903 h 596339"/>
                <a:gd name="connsiteX5" fmla="*/ 0 w 400837"/>
                <a:gd name="connsiteY5" fmla="*/ 596340 h 59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837" h="596339">
                  <a:moveTo>
                    <a:pt x="22109" y="564557"/>
                  </a:moveTo>
                  <a:cubicBezTo>
                    <a:pt x="63104" y="435356"/>
                    <a:pt x="40994" y="296712"/>
                    <a:pt x="97650" y="167510"/>
                  </a:cubicBezTo>
                  <a:cubicBezTo>
                    <a:pt x="138644" y="72855"/>
                    <a:pt x="239518" y="-68783"/>
                    <a:pt x="343386" y="38309"/>
                  </a:cubicBezTo>
                  <a:cubicBezTo>
                    <a:pt x="412708" y="107631"/>
                    <a:pt x="412708" y="221172"/>
                    <a:pt x="378162" y="303161"/>
                  </a:cubicBezTo>
                  <a:cubicBezTo>
                    <a:pt x="340392" y="394592"/>
                    <a:pt x="245736" y="495466"/>
                    <a:pt x="160753" y="545903"/>
                  </a:cubicBezTo>
                  <a:cubicBezTo>
                    <a:pt x="110316" y="577455"/>
                    <a:pt x="44219" y="574230"/>
                    <a:pt x="0" y="596340"/>
                  </a:cubicBezTo>
                </a:path>
              </a:pathLst>
            </a:custGeom>
            <a:solidFill>
              <a:srgbClr val="EDF4C3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3433354-1BCB-42F7-8D98-B681FD6609E8}"/>
                </a:ext>
              </a:extLst>
            </p:cNvPr>
            <p:cNvSpPr/>
            <p:nvPr/>
          </p:nvSpPr>
          <p:spPr>
            <a:xfrm>
              <a:off x="3484903" y="5645912"/>
              <a:ext cx="216606" cy="448427"/>
            </a:xfrm>
            <a:custGeom>
              <a:avLst/>
              <a:gdLst>
                <a:gd name="connsiteX0" fmla="*/ 16753 w 216606"/>
                <a:gd name="connsiteY0" fmla="*/ 442209 h 448427"/>
                <a:gd name="connsiteX1" fmla="*/ 130293 w 216606"/>
                <a:gd name="connsiteY1" fmla="*/ 943 h 448427"/>
                <a:gd name="connsiteX2" fmla="*/ 177506 w 216606"/>
                <a:gd name="connsiteY2" fmla="*/ 237237 h 448427"/>
                <a:gd name="connsiteX3" fmla="*/ 101735 w 216606"/>
                <a:gd name="connsiteY3" fmla="*/ 369663 h 448427"/>
                <a:gd name="connsiteX4" fmla="*/ 19747 w 216606"/>
                <a:gd name="connsiteY4" fmla="*/ 448427 h 448427"/>
                <a:gd name="connsiteX5" fmla="*/ 19747 w 216606"/>
                <a:gd name="connsiteY5" fmla="*/ 448427 h 44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606" h="448427">
                  <a:moveTo>
                    <a:pt x="16753" y="442209"/>
                  </a:moveTo>
                  <a:cubicBezTo>
                    <a:pt x="1092" y="325674"/>
                    <a:pt x="-43127" y="23053"/>
                    <a:pt x="130293" y="943"/>
                  </a:cubicBezTo>
                  <a:cubicBezTo>
                    <a:pt x="262719" y="-14948"/>
                    <a:pt x="212282" y="174363"/>
                    <a:pt x="177506" y="237237"/>
                  </a:cubicBezTo>
                  <a:cubicBezTo>
                    <a:pt x="155397" y="281455"/>
                    <a:pt x="130293" y="331892"/>
                    <a:pt x="101735" y="369663"/>
                  </a:cubicBezTo>
                  <a:cubicBezTo>
                    <a:pt x="76632" y="401214"/>
                    <a:pt x="41856" y="420099"/>
                    <a:pt x="19747" y="448427"/>
                  </a:cubicBezTo>
                  <a:lnTo>
                    <a:pt x="19747" y="448427"/>
                  </a:lnTo>
                </a:path>
              </a:pathLst>
            </a:custGeom>
            <a:solidFill>
              <a:srgbClr val="EDF4C3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B60E2632-31C6-40AB-BD3A-425C341249C4}"/>
                </a:ext>
              </a:extLst>
            </p:cNvPr>
            <p:cNvSpPr/>
            <p:nvPr/>
          </p:nvSpPr>
          <p:spPr>
            <a:xfrm>
              <a:off x="3473328" y="6120338"/>
              <a:ext cx="560208" cy="314958"/>
            </a:xfrm>
            <a:custGeom>
              <a:avLst/>
              <a:gdLst>
                <a:gd name="connsiteX0" fmla="*/ 0 w 560208"/>
                <a:gd name="connsiteY0" fmla="*/ 163313 h 314958"/>
                <a:gd name="connsiteX1" fmla="*/ 497921 w 560208"/>
                <a:gd name="connsiteY1" fmla="*/ 242077 h 314958"/>
                <a:gd name="connsiteX2" fmla="*/ 475811 w 560208"/>
                <a:gd name="connsiteY2" fmla="*/ 5784 h 314958"/>
                <a:gd name="connsiteX3" fmla="*/ 207966 w 560208"/>
                <a:gd name="connsiteY3" fmla="*/ 93991 h 314958"/>
                <a:gd name="connsiteX4" fmla="*/ 9443 w 560208"/>
                <a:gd name="connsiteY4" fmla="*/ 163313 h 31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208" h="314958">
                  <a:moveTo>
                    <a:pt x="0" y="163313"/>
                  </a:moveTo>
                  <a:cubicBezTo>
                    <a:pt x="129201" y="286296"/>
                    <a:pt x="346840" y="390164"/>
                    <a:pt x="497921" y="242077"/>
                  </a:cubicBezTo>
                  <a:cubicBezTo>
                    <a:pt x="570467" y="172755"/>
                    <a:pt x="598795" y="37336"/>
                    <a:pt x="475811" y="5784"/>
                  </a:cubicBezTo>
                  <a:cubicBezTo>
                    <a:pt x="378162" y="-19550"/>
                    <a:pt x="286731" y="43554"/>
                    <a:pt x="207966" y="93991"/>
                  </a:cubicBezTo>
                  <a:cubicBezTo>
                    <a:pt x="144862" y="131761"/>
                    <a:pt x="84983" y="169531"/>
                    <a:pt x="9443" y="163313"/>
                  </a:cubicBezTo>
                </a:path>
              </a:pathLst>
            </a:custGeom>
            <a:solidFill>
              <a:srgbClr val="EDF4C3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BC64DC47-5EF0-470F-997E-A12567567D21}"/>
                </a:ext>
              </a:extLst>
            </p:cNvPr>
            <p:cNvSpPr/>
            <p:nvPr/>
          </p:nvSpPr>
          <p:spPr>
            <a:xfrm>
              <a:off x="2842432" y="5942815"/>
              <a:ext cx="287500" cy="381829"/>
            </a:xfrm>
            <a:custGeom>
              <a:avLst/>
              <a:gdLst>
                <a:gd name="connsiteX0" fmla="*/ 12986 w 287500"/>
                <a:gd name="connsiteY0" fmla="*/ 381830 h 381829"/>
                <a:gd name="connsiteX1" fmla="*/ 208285 w 287500"/>
                <a:gd name="connsiteY1" fmla="*/ 444 h 381829"/>
                <a:gd name="connsiteX2" fmla="*/ 192625 w 287500"/>
                <a:gd name="connsiteY2" fmla="*/ 255853 h 381829"/>
                <a:gd name="connsiteX3" fmla="*/ 16211 w 287500"/>
                <a:gd name="connsiteY3" fmla="*/ 378836 h 3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500" h="381829">
                  <a:moveTo>
                    <a:pt x="12986" y="381830"/>
                  </a:moveTo>
                  <a:cubicBezTo>
                    <a:pt x="-28008" y="249404"/>
                    <a:pt x="25653" y="-12223"/>
                    <a:pt x="208285" y="444"/>
                  </a:cubicBezTo>
                  <a:cubicBezTo>
                    <a:pt x="365815" y="13111"/>
                    <a:pt x="249280" y="202192"/>
                    <a:pt x="192625" y="255853"/>
                  </a:cubicBezTo>
                  <a:cubicBezTo>
                    <a:pt x="145412" y="300071"/>
                    <a:pt x="47532" y="325175"/>
                    <a:pt x="16211" y="378836"/>
                  </a:cubicBezTo>
                </a:path>
              </a:pathLst>
            </a:custGeom>
            <a:solidFill>
              <a:srgbClr val="EDF4C3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73ED4CD-9D2F-411B-BE4F-12317401CE9F}"/>
                </a:ext>
              </a:extLst>
            </p:cNvPr>
            <p:cNvSpPr/>
            <p:nvPr/>
          </p:nvSpPr>
          <p:spPr>
            <a:xfrm>
              <a:off x="2651548" y="5595325"/>
              <a:ext cx="1347585" cy="1282312"/>
            </a:xfrm>
            <a:custGeom>
              <a:avLst/>
              <a:gdLst>
                <a:gd name="connsiteX0" fmla="*/ 42195 w 1347585"/>
                <a:gd name="connsiteY0" fmla="*/ 1262017 h 1282312"/>
                <a:gd name="connsiteX1" fmla="*/ 338598 w 1347585"/>
                <a:gd name="connsiteY1" fmla="*/ 761102 h 1282312"/>
                <a:gd name="connsiteX2" fmla="*/ 832604 w 1347585"/>
                <a:gd name="connsiteY2" fmla="*/ 596664 h 1282312"/>
                <a:gd name="connsiteX3" fmla="*/ 1158486 w 1347585"/>
                <a:gd name="connsiteY3" fmla="*/ 393764 h 1282312"/>
                <a:gd name="connsiteX4" fmla="*/ 1346416 w 1347585"/>
                <a:gd name="connsiteY4" fmla="*/ 25736 h 1282312"/>
                <a:gd name="connsiteX5" fmla="*/ 1305882 w 1347585"/>
                <a:gd name="connsiteY5" fmla="*/ 14681 h 1282312"/>
                <a:gd name="connsiteX6" fmla="*/ 1072813 w 1347585"/>
                <a:gd name="connsiteY6" fmla="*/ 416795 h 1282312"/>
                <a:gd name="connsiteX7" fmla="*/ 649971 w 1347585"/>
                <a:gd name="connsiteY7" fmla="*/ 611403 h 1282312"/>
                <a:gd name="connsiteX8" fmla="*/ 213082 w 1347585"/>
                <a:gd name="connsiteY8" fmla="*/ 794726 h 1282312"/>
                <a:gd name="connsiteX9" fmla="*/ 49 w 1347585"/>
                <a:gd name="connsiteY9" fmla="*/ 1262017 h 1282312"/>
                <a:gd name="connsiteX10" fmla="*/ 42195 w 1347585"/>
                <a:gd name="connsiteY10" fmla="*/ 1262017 h 1282312"/>
                <a:gd name="connsiteX11" fmla="*/ 42195 w 1347585"/>
                <a:gd name="connsiteY11" fmla="*/ 1262017 h 128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7585" h="1282312">
                  <a:moveTo>
                    <a:pt x="42195" y="1262017"/>
                  </a:moveTo>
                  <a:cubicBezTo>
                    <a:pt x="39201" y="1054742"/>
                    <a:pt x="157117" y="859673"/>
                    <a:pt x="338598" y="761102"/>
                  </a:cubicBezTo>
                  <a:cubicBezTo>
                    <a:pt x="489679" y="678883"/>
                    <a:pt x="671851" y="656082"/>
                    <a:pt x="832604" y="596664"/>
                  </a:cubicBezTo>
                  <a:cubicBezTo>
                    <a:pt x="954436" y="551754"/>
                    <a:pt x="1067746" y="487499"/>
                    <a:pt x="1158486" y="393764"/>
                  </a:cubicBezTo>
                  <a:cubicBezTo>
                    <a:pt x="1258669" y="290127"/>
                    <a:pt x="1301967" y="159083"/>
                    <a:pt x="1346416" y="25736"/>
                  </a:cubicBezTo>
                  <a:cubicBezTo>
                    <a:pt x="1354937" y="-58"/>
                    <a:pt x="1314403" y="-11113"/>
                    <a:pt x="1305882" y="14681"/>
                  </a:cubicBezTo>
                  <a:cubicBezTo>
                    <a:pt x="1254063" y="170138"/>
                    <a:pt x="1200172" y="307169"/>
                    <a:pt x="1072813" y="416795"/>
                  </a:cubicBezTo>
                  <a:cubicBezTo>
                    <a:pt x="954436" y="518820"/>
                    <a:pt x="797597" y="569257"/>
                    <a:pt x="649971" y="611403"/>
                  </a:cubicBezTo>
                  <a:cubicBezTo>
                    <a:pt x="496818" y="654931"/>
                    <a:pt x="339059" y="692701"/>
                    <a:pt x="213082" y="794726"/>
                  </a:cubicBezTo>
                  <a:cubicBezTo>
                    <a:pt x="76741" y="905503"/>
                    <a:pt x="-2254" y="1088366"/>
                    <a:pt x="49" y="1262017"/>
                  </a:cubicBezTo>
                  <a:cubicBezTo>
                    <a:pt x="510" y="1288962"/>
                    <a:pt x="42656" y="1289193"/>
                    <a:pt x="42195" y="1262017"/>
                  </a:cubicBezTo>
                  <a:lnTo>
                    <a:pt x="42195" y="1262017"/>
                  </a:lnTo>
                  <a:close/>
                </a:path>
              </a:pathLst>
            </a:custGeom>
            <a:solidFill>
              <a:srgbClr val="0E514A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A547EB37-B5C2-4872-9812-0C4E9F00CBFA}"/>
                </a:ext>
              </a:extLst>
            </p:cNvPr>
            <p:cNvSpPr/>
            <p:nvPr/>
          </p:nvSpPr>
          <p:spPr>
            <a:xfrm>
              <a:off x="3477800" y="5796462"/>
              <a:ext cx="129996" cy="375553"/>
            </a:xfrm>
            <a:custGeom>
              <a:avLst/>
              <a:gdLst>
                <a:gd name="connsiteX0" fmla="*/ 40898 w 129996"/>
                <a:gd name="connsiteY0" fmla="*/ 360291 h 375553"/>
                <a:gd name="connsiteX1" fmla="*/ 129105 w 129996"/>
                <a:gd name="connsiteY1" fmla="*/ 26117 h 375553"/>
                <a:gd name="connsiteX2" fmla="*/ 88571 w 129996"/>
                <a:gd name="connsiteY2" fmla="*/ 14832 h 375553"/>
                <a:gd name="connsiteX3" fmla="*/ 364 w 129996"/>
                <a:gd name="connsiteY3" fmla="*/ 349006 h 375553"/>
                <a:gd name="connsiteX4" fmla="*/ 40898 w 129996"/>
                <a:gd name="connsiteY4" fmla="*/ 360291 h 375553"/>
                <a:gd name="connsiteX5" fmla="*/ 40898 w 129996"/>
                <a:gd name="connsiteY5" fmla="*/ 360291 h 3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996" h="375553">
                  <a:moveTo>
                    <a:pt x="40898" y="360291"/>
                  </a:moveTo>
                  <a:cubicBezTo>
                    <a:pt x="61165" y="246520"/>
                    <a:pt x="97783" y="137125"/>
                    <a:pt x="129105" y="26117"/>
                  </a:cubicBezTo>
                  <a:cubicBezTo>
                    <a:pt x="136475" y="-138"/>
                    <a:pt x="95941" y="-11192"/>
                    <a:pt x="88571" y="14832"/>
                  </a:cubicBezTo>
                  <a:cubicBezTo>
                    <a:pt x="57250" y="125840"/>
                    <a:pt x="20631" y="235235"/>
                    <a:pt x="364" y="349006"/>
                  </a:cubicBezTo>
                  <a:cubicBezTo>
                    <a:pt x="-4242" y="375721"/>
                    <a:pt x="36292" y="387006"/>
                    <a:pt x="40898" y="360291"/>
                  </a:cubicBezTo>
                  <a:lnTo>
                    <a:pt x="40898" y="360291"/>
                  </a:lnTo>
                  <a:close/>
                </a:path>
              </a:pathLst>
            </a:custGeom>
            <a:solidFill>
              <a:srgbClr val="0E514A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F40D4FCA-26E2-4263-A2CB-24AC7DE55C20}"/>
                </a:ext>
              </a:extLst>
            </p:cNvPr>
            <p:cNvSpPr/>
            <p:nvPr/>
          </p:nvSpPr>
          <p:spPr>
            <a:xfrm>
              <a:off x="3340381" y="6185574"/>
              <a:ext cx="607160" cy="145197"/>
            </a:xfrm>
            <a:custGeom>
              <a:avLst/>
              <a:gdLst>
                <a:gd name="connsiteX0" fmla="*/ 8813 w 607160"/>
                <a:gd name="connsiteY0" fmla="*/ 40500 h 145197"/>
                <a:gd name="connsiteX1" fmla="*/ 597474 w 607160"/>
                <a:gd name="connsiteY1" fmla="*/ 72052 h 145197"/>
                <a:gd name="connsiteX2" fmla="*/ 576286 w 607160"/>
                <a:gd name="connsiteY2" fmla="*/ 35664 h 145197"/>
                <a:gd name="connsiteX3" fmla="*/ 30231 w 607160"/>
                <a:gd name="connsiteY3" fmla="*/ 4112 h 145197"/>
                <a:gd name="connsiteX4" fmla="*/ 8813 w 607160"/>
                <a:gd name="connsiteY4" fmla="*/ 40500 h 145197"/>
                <a:gd name="connsiteX5" fmla="*/ 8813 w 607160"/>
                <a:gd name="connsiteY5" fmla="*/ 40500 h 1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7160" h="145197">
                  <a:moveTo>
                    <a:pt x="8813" y="40500"/>
                  </a:moveTo>
                  <a:cubicBezTo>
                    <a:pt x="168414" y="163023"/>
                    <a:pt x="427048" y="183750"/>
                    <a:pt x="597474" y="72052"/>
                  </a:cubicBezTo>
                  <a:cubicBezTo>
                    <a:pt x="620044" y="57312"/>
                    <a:pt x="599086" y="20694"/>
                    <a:pt x="576286" y="35664"/>
                  </a:cubicBezTo>
                  <a:cubicBezTo>
                    <a:pt x="417144" y="139992"/>
                    <a:pt x="178778" y="118113"/>
                    <a:pt x="30231" y="4112"/>
                  </a:cubicBezTo>
                  <a:cubicBezTo>
                    <a:pt x="8582" y="-12240"/>
                    <a:pt x="-12376" y="24379"/>
                    <a:pt x="8813" y="40500"/>
                  </a:cubicBezTo>
                  <a:lnTo>
                    <a:pt x="8813" y="40500"/>
                  </a:lnTo>
                  <a:close/>
                </a:path>
              </a:pathLst>
            </a:custGeom>
            <a:solidFill>
              <a:srgbClr val="0E514A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30A7C073-BED8-40E2-B99F-C7CF70AE5727}"/>
                </a:ext>
              </a:extLst>
            </p:cNvPr>
            <p:cNvSpPr/>
            <p:nvPr/>
          </p:nvSpPr>
          <p:spPr>
            <a:xfrm>
              <a:off x="2846810" y="6074267"/>
              <a:ext cx="169221" cy="349438"/>
            </a:xfrm>
            <a:custGeom>
              <a:avLst/>
              <a:gdLst>
                <a:gd name="connsiteX0" fmla="*/ 42233 w 169221"/>
                <a:gd name="connsiteY0" fmla="*/ 329143 h 349438"/>
                <a:gd name="connsiteX1" fmla="*/ 162222 w 169221"/>
                <a:gd name="connsiteY1" fmla="*/ 35042 h 349438"/>
                <a:gd name="connsiteX2" fmla="*/ 132512 w 169221"/>
                <a:gd name="connsiteY2" fmla="*/ 5333 h 349438"/>
                <a:gd name="connsiteX3" fmla="*/ 317 w 169221"/>
                <a:gd name="connsiteY3" fmla="*/ 329143 h 349438"/>
                <a:gd name="connsiteX4" fmla="*/ 42233 w 169221"/>
                <a:gd name="connsiteY4" fmla="*/ 329143 h 349438"/>
                <a:gd name="connsiteX5" fmla="*/ 42233 w 169221"/>
                <a:gd name="connsiteY5" fmla="*/ 329143 h 34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221" h="349438">
                  <a:moveTo>
                    <a:pt x="42233" y="329143"/>
                  </a:moveTo>
                  <a:cubicBezTo>
                    <a:pt x="38317" y="215372"/>
                    <a:pt x="74015" y="110122"/>
                    <a:pt x="162222" y="35042"/>
                  </a:cubicBezTo>
                  <a:cubicBezTo>
                    <a:pt x="182949" y="17539"/>
                    <a:pt x="153010" y="-12170"/>
                    <a:pt x="132512" y="5333"/>
                  </a:cubicBezTo>
                  <a:cubicBezTo>
                    <a:pt x="36705" y="86861"/>
                    <a:pt x="-4059" y="205238"/>
                    <a:pt x="317" y="329143"/>
                  </a:cubicBezTo>
                  <a:cubicBezTo>
                    <a:pt x="1238" y="356088"/>
                    <a:pt x="43154" y="356319"/>
                    <a:pt x="42233" y="329143"/>
                  </a:cubicBezTo>
                  <a:lnTo>
                    <a:pt x="42233" y="329143"/>
                  </a:lnTo>
                  <a:close/>
                </a:path>
              </a:pathLst>
            </a:custGeom>
            <a:solidFill>
              <a:srgbClr val="0E514A"/>
            </a:solidFill>
            <a:ln w="229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</p:grpSp>
      <p:grpSp>
        <p:nvGrpSpPr>
          <p:cNvPr id="187" name="Graphic 243">
            <a:extLst>
              <a:ext uri="{FF2B5EF4-FFF2-40B4-BE49-F238E27FC236}">
                <a16:creationId xmlns:a16="http://schemas.microsoft.com/office/drawing/2014/main" id="{7A4959A7-6931-444F-903D-0F56DA5F86CB}"/>
              </a:ext>
            </a:extLst>
          </p:cNvPr>
          <p:cNvGrpSpPr/>
          <p:nvPr/>
        </p:nvGrpSpPr>
        <p:grpSpPr>
          <a:xfrm>
            <a:off x="7355127" y="4161845"/>
            <a:ext cx="1223043" cy="941378"/>
            <a:chOff x="7982733" y="5589867"/>
            <a:chExt cx="1630724" cy="1255170"/>
          </a:xfrm>
        </p:grpSpPr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F798A43F-60C1-4010-AA26-F2939ED1990F}"/>
                </a:ext>
              </a:extLst>
            </p:cNvPr>
            <p:cNvSpPr/>
            <p:nvPr/>
          </p:nvSpPr>
          <p:spPr>
            <a:xfrm>
              <a:off x="7982733" y="5589867"/>
              <a:ext cx="1598486" cy="1219662"/>
            </a:xfrm>
            <a:custGeom>
              <a:avLst/>
              <a:gdLst>
                <a:gd name="connsiteX0" fmla="*/ 1598487 w 1598486"/>
                <a:gd name="connsiteY0" fmla="*/ 1219663 h 1219662"/>
                <a:gd name="connsiteX1" fmla="*/ 768595 w 1598486"/>
                <a:gd name="connsiteY1" fmla="*/ 1212352 h 1219662"/>
                <a:gd name="connsiteX2" fmla="*/ 449515 w 1598486"/>
                <a:gd name="connsiteY2" fmla="*/ 1085711 h 1219662"/>
                <a:gd name="connsiteX3" fmla="*/ 709165 w 1598486"/>
                <a:gd name="connsiteY3" fmla="*/ 993029 h 1219662"/>
                <a:gd name="connsiteX4" fmla="*/ 197175 w 1598486"/>
                <a:gd name="connsiteY4" fmla="*/ 831248 h 1219662"/>
                <a:gd name="connsiteX5" fmla="*/ 471683 w 1598486"/>
                <a:gd name="connsiteY5" fmla="*/ 662628 h 1219662"/>
                <a:gd name="connsiteX6" fmla="*/ 5679 w 1598486"/>
                <a:gd name="connsiteY6" fmla="*/ 216671 h 1219662"/>
                <a:gd name="connsiteX7" fmla="*/ 519557 w 1598486"/>
                <a:gd name="connsiteY7" fmla="*/ 386234 h 1219662"/>
                <a:gd name="connsiteX8" fmla="*/ 470504 w 1598486"/>
                <a:gd name="connsiteY8" fmla="*/ 3715 h 1219662"/>
                <a:gd name="connsiteX9" fmla="*/ 854909 w 1598486"/>
                <a:gd name="connsiteY9" fmla="*/ 444720 h 1219662"/>
                <a:gd name="connsiteX10" fmla="*/ 1007493 w 1598486"/>
                <a:gd name="connsiteY10" fmla="*/ 167854 h 1219662"/>
                <a:gd name="connsiteX11" fmla="*/ 1185781 w 1598486"/>
                <a:gd name="connsiteY11" fmla="*/ 552259 h 1219662"/>
                <a:gd name="connsiteX12" fmla="*/ 1389540 w 1598486"/>
                <a:gd name="connsiteY12" fmla="*/ 392129 h 1219662"/>
                <a:gd name="connsiteX13" fmla="*/ 1482694 w 1598486"/>
                <a:gd name="connsiteY13" fmla="*/ 756254 h 1219662"/>
                <a:gd name="connsiteX14" fmla="*/ 1598487 w 1598486"/>
                <a:gd name="connsiteY14" fmla="*/ 1219663 h 121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98486" h="1219662">
                  <a:moveTo>
                    <a:pt x="1598487" y="1219663"/>
                  </a:moveTo>
                  <a:cubicBezTo>
                    <a:pt x="1346147" y="1206221"/>
                    <a:pt x="981079" y="1226974"/>
                    <a:pt x="768595" y="1212352"/>
                  </a:cubicBezTo>
                  <a:cubicBezTo>
                    <a:pt x="703977" y="1211409"/>
                    <a:pt x="425224" y="1188062"/>
                    <a:pt x="449515" y="1085711"/>
                  </a:cubicBezTo>
                  <a:cubicBezTo>
                    <a:pt x="459891" y="1026988"/>
                    <a:pt x="663414" y="1003641"/>
                    <a:pt x="709165" y="993029"/>
                  </a:cubicBezTo>
                  <a:cubicBezTo>
                    <a:pt x="598560" y="898224"/>
                    <a:pt x="316977" y="931712"/>
                    <a:pt x="197175" y="831248"/>
                  </a:cubicBezTo>
                  <a:cubicBezTo>
                    <a:pt x="8038" y="674420"/>
                    <a:pt x="366738" y="695173"/>
                    <a:pt x="471683" y="662628"/>
                  </a:cubicBezTo>
                  <a:cubicBezTo>
                    <a:pt x="321694" y="536930"/>
                    <a:pt x="54261" y="390243"/>
                    <a:pt x="5679" y="216671"/>
                  </a:cubicBezTo>
                  <a:cubicBezTo>
                    <a:pt x="-53514" y="-2653"/>
                    <a:pt x="366030" y="245206"/>
                    <a:pt x="519557" y="386234"/>
                  </a:cubicBezTo>
                  <a:cubicBezTo>
                    <a:pt x="499983" y="302278"/>
                    <a:pt x="275471" y="-39207"/>
                    <a:pt x="470504" y="3715"/>
                  </a:cubicBezTo>
                  <a:cubicBezTo>
                    <a:pt x="629690" y="30835"/>
                    <a:pt x="743597" y="277751"/>
                    <a:pt x="854909" y="444720"/>
                  </a:cubicBezTo>
                  <a:cubicBezTo>
                    <a:pt x="874012" y="319729"/>
                    <a:pt x="842410" y="-91090"/>
                    <a:pt x="1007493" y="167854"/>
                  </a:cubicBezTo>
                  <a:cubicBezTo>
                    <a:pt x="1091213" y="285062"/>
                    <a:pt x="1121871" y="382460"/>
                    <a:pt x="1185781" y="552259"/>
                  </a:cubicBezTo>
                  <a:cubicBezTo>
                    <a:pt x="1251343" y="488820"/>
                    <a:pt x="1273747" y="274449"/>
                    <a:pt x="1389540" y="392129"/>
                  </a:cubicBezTo>
                  <a:cubicBezTo>
                    <a:pt x="1443781" y="451795"/>
                    <a:pt x="1472317" y="678193"/>
                    <a:pt x="1482694" y="756254"/>
                  </a:cubicBezTo>
                  <a:cubicBezTo>
                    <a:pt x="1508635" y="902941"/>
                    <a:pt x="1543538" y="1087833"/>
                    <a:pt x="1598487" y="1219663"/>
                  </a:cubicBezTo>
                </a:path>
              </a:pathLst>
            </a:custGeom>
            <a:solidFill>
              <a:srgbClr val="CFD690"/>
            </a:solidFill>
            <a:ln w="23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01FE8C2E-8AE7-4C0B-B3AB-3DE73D0D6C71}"/>
                </a:ext>
              </a:extLst>
            </p:cNvPr>
            <p:cNvSpPr/>
            <p:nvPr/>
          </p:nvSpPr>
          <p:spPr>
            <a:xfrm>
              <a:off x="8178631" y="5864164"/>
              <a:ext cx="1434826" cy="980872"/>
            </a:xfrm>
            <a:custGeom>
              <a:avLst/>
              <a:gdLst>
                <a:gd name="connsiteX0" fmla="*/ 1424757 w 1434826"/>
                <a:gd name="connsiteY0" fmla="*/ 940177 h 980872"/>
                <a:gd name="connsiteX1" fmla="*/ 32171 w 1434826"/>
                <a:gd name="connsiteY1" fmla="*/ 2982 h 980872"/>
                <a:gd name="connsiteX2" fmla="*/ 10474 w 1434826"/>
                <a:gd name="connsiteY2" fmla="*/ 40244 h 980872"/>
                <a:gd name="connsiteX3" fmla="*/ 1403061 w 1434826"/>
                <a:gd name="connsiteY3" fmla="*/ 977439 h 980872"/>
                <a:gd name="connsiteX4" fmla="*/ 1424757 w 1434826"/>
                <a:gd name="connsiteY4" fmla="*/ 940177 h 980872"/>
                <a:gd name="connsiteX5" fmla="*/ 1424757 w 1434826"/>
                <a:gd name="connsiteY5" fmla="*/ 940177 h 98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4826" h="980872">
                  <a:moveTo>
                    <a:pt x="1424757" y="940177"/>
                  </a:moveTo>
                  <a:cubicBezTo>
                    <a:pt x="950028" y="643501"/>
                    <a:pt x="518691" y="281499"/>
                    <a:pt x="32171" y="2982"/>
                  </a:cubicBezTo>
                  <a:cubicBezTo>
                    <a:pt x="8116" y="-10696"/>
                    <a:pt x="-13581" y="26329"/>
                    <a:pt x="10474" y="40244"/>
                  </a:cubicBezTo>
                  <a:cubicBezTo>
                    <a:pt x="496995" y="318761"/>
                    <a:pt x="928331" y="680762"/>
                    <a:pt x="1403061" y="977439"/>
                  </a:cubicBezTo>
                  <a:cubicBezTo>
                    <a:pt x="1426644" y="992296"/>
                    <a:pt x="1448104" y="955035"/>
                    <a:pt x="1424757" y="940177"/>
                  </a:cubicBezTo>
                  <a:lnTo>
                    <a:pt x="1424757" y="940177"/>
                  </a:lnTo>
                  <a:close/>
                </a:path>
              </a:pathLst>
            </a:custGeom>
            <a:solidFill>
              <a:srgbClr val="0E514A"/>
            </a:solidFill>
            <a:ln w="23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07602E3-D6D9-4819-BE96-6C4F9AA3E9DA}"/>
                </a:ext>
              </a:extLst>
            </p:cNvPr>
            <p:cNvSpPr/>
            <p:nvPr/>
          </p:nvSpPr>
          <p:spPr>
            <a:xfrm>
              <a:off x="8349663" y="5784809"/>
              <a:ext cx="528127" cy="613347"/>
            </a:xfrm>
            <a:custGeom>
              <a:avLst/>
              <a:gdLst>
                <a:gd name="connsiteX0" fmla="*/ 26692 w 528127"/>
                <a:gd name="connsiteY0" fmla="*/ 612488 h 613347"/>
                <a:gd name="connsiteX1" fmla="*/ 506138 w 528127"/>
                <a:gd name="connsiteY1" fmla="*/ 556360 h 613347"/>
                <a:gd name="connsiteX2" fmla="*/ 526892 w 528127"/>
                <a:gd name="connsiteY2" fmla="*/ 529003 h 613347"/>
                <a:gd name="connsiteX3" fmla="*/ 211820 w 528127"/>
                <a:gd name="connsiteY3" fmla="*/ 10173 h 613347"/>
                <a:gd name="connsiteX4" fmla="*/ 174559 w 528127"/>
                <a:gd name="connsiteY4" fmla="*/ 31870 h 613347"/>
                <a:gd name="connsiteX5" fmla="*/ 485385 w 528127"/>
                <a:gd name="connsiteY5" fmla="*/ 540559 h 613347"/>
                <a:gd name="connsiteX6" fmla="*/ 506138 w 528127"/>
                <a:gd name="connsiteY6" fmla="*/ 513202 h 613347"/>
                <a:gd name="connsiteX7" fmla="*/ 15373 w 528127"/>
                <a:gd name="connsiteY7" fmla="*/ 570981 h 613347"/>
                <a:gd name="connsiteX8" fmla="*/ 26692 w 528127"/>
                <a:gd name="connsiteY8" fmla="*/ 612488 h 613347"/>
                <a:gd name="connsiteX9" fmla="*/ 26692 w 528127"/>
                <a:gd name="connsiteY9" fmla="*/ 612488 h 61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127" h="613347">
                  <a:moveTo>
                    <a:pt x="26692" y="612488"/>
                  </a:moveTo>
                  <a:cubicBezTo>
                    <a:pt x="183049" y="570038"/>
                    <a:pt x="344830" y="560133"/>
                    <a:pt x="506138" y="556360"/>
                  </a:cubicBezTo>
                  <a:cubicBezTo>
                    <a:pt x="518873" y="556124"/>
                    <a:pt x="532316" y="542681"/>
                    <a:pt x="526892" y="529003"/>
                  </a:cubicBezTo>
                  <a:cubicBezTo>
                    <a:pt x="451897" y="343168"/>
                    <a:pt x="317001" y="179736"/>
                    <a:pt x="211820" y="10173"/>
                  </a:cubicBezTo>
                  <a:cubicBezTo>
                    <a:pt x="197199" y="-13410"/>
                    <a:pt x="159937" y="8287"/>
                    <a:pt x="174559" y="31870"/>
                  </a:cubicBezTo>
                  <a:cubicBezTo>
                    <a:pt x="277382" y="197895"/>
                    <a:pt x="411806" y="358497"/>
                    <a:pt x="485385" y="540559"/>
                  </a:cubicBezTo>
                  <a:cubicBezTo>
                    <a:pt x="492224" y="531361"/>
                    <a:pt x="499299" y="522400"/>
                    <a:pt x="506138" y="513202"/>
                  </a:cubicBezTo>
                  <a:cubicBezTo>
                    <a:pt x="341056" y="517212"/>
                    <a:pt x="175266" y="527588"/>
                    <a:pt x="15373" y="570981"/>
                  </a:cubicBezTo>
                  <a:cubicBezTo>
                    <a:pt x="-11512" y="578292"/>
                    <a:pt x="-192" y="619798"/>
                    <a:pt x="26692" y="612488"/>
                  </a:cubicBezTo>
                  <a:lnTo>
                    <a:pt x="26692" y="612488"/>
                  </a:lnTo>
                  <a:close/>
                </a:path>
              </a:pathLst>
            </a:custGeom>
            <a:solidFill>
              <a:srgbClr val="0E514A"/>
            </a:solidFill>
            <a:ln w="23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2B75C081-6C34-43AD-A200-1892CD8A9BBF}"/>
                </a:ext>
              </a:extLst>
            </p:cNvPr>
            <p:cNvSpPr/>
            <p:nvPr/>
          </p:nvSpPr>
          <p:spPr>
            <a:xfrm>
              <a:off x="8710163" y="5950838"/>
              <a:ext cx="396569" cy="579954"/>
            </a:xfrm>
            <a:custGeom>
              <a:avLst/>
              <a:gdLst>
                <a:gd name="connsiteX0" fmla="*/ 27015 w 396569"/>
                <a:gd name="connsiteY0" fmla="*/ 579467 h 579954"/>
                <a:gd name="connsiteX1" fmla="*/ 380763 w 396569"/>
                <a:gd name="connsiteY1" fmla="*/ 545036 h 579954"/>
                <a:gd name="connsiteX2" fmla="*/ 396564 w 396569"/>
                <a:gd name="connsiteY2" fmla="*/ 524282 h 579954"/>
                <a:gd name="connsiteX3" fmla="*/ 278412 w 396569"/>
                <a:gd name="connsiteY3" fmla="*/ 15358 h 579954"/>
                <a:gd name="connsiteX4" fmla="*/ 236906 w 396569"/>
                <a:gd name="connsiteY4" fmla="*/ 26913 h 579954"/>
                <a:gd name="connsiteX5" fmla="*/ 339021 w 396569"/>
                <a:gd name="connsiteY5" fmla="*/ 405187 h 579954"/>
                <a:gd name="connsiteX6" fmla="*/ 352935 w 396569"/>
                <a:gd name="connsiteY6" fmla="*/ 501171 h 579954"/>
                <a:gd name="connsiteX7" fmla="*/ 213794 w 396569"/>
                <a:gd name="connsiteY7" fmla="*/ 516500 h 579954"/>
                <a:gd name="connsiteX8" fmla="*/ 15460 w 396569"/>
                <a:gd name="connsiteY8" fmla="*/ 538197 h 579954"/>
                <a:gd name="connsiteX9" fmla="*/ 27015 w 396569"/>
                <a:gd name="connsiteY9" fmla="*/ 579467 h 579954"/>
                <a:gd name="connsiteX10" fmla="*/ 27015 w 396569"/>
                <a:gd name="connsiteY10" fmla="*/ 579467 h 57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569" h="579954">
                  <a:moveTo>
                    <a:pt x="27015" y="579467"/>
                  </a:moveTo>
                  <a:cubicBezTo>
                    <a:pt x="143752" y="555884"/>
                    <a:pt x="263319" y="561780"/>
                    <a:pt x="380763" y="545036"/>
                  </a:cubicBezTo>
                  <a:cubicBezTo>
                    <a:pt x="389960" y="543856"/>
                    <a:pt x="396800" y="533008"/>
                    <a:pt x="396564" y="524282"/>
                  </a:cubicBezTo>
                  <a:cubicBezTo>
                    <a:pt x="391611" y="350003"/>
                    <a:pt x="318975" y="183034"/>
                    <a:pt x="278412" y="15358"/>
                  </a:cubicBezTo>
                  <a:cubicBezTo>
                    <a:pt x="271809" y="-11527"/>
                    <a:pt x="230302" y="-207"/>
                    <a:pt x="236906" y="26913"/>
                  </a:cubicBezTo>
                  <a:cubicBezTo>
                    <a:pt x="267800" y="153791"/>
                    <a:pt x="310721" y="277602"/>
                    <a:pt x="339021" y="405187"/>
                  </a:cubicBezTo>
                  <a:cubicBezTo>
                    <a:pt x="346096" y="436789"/>
                    <a:pt x="350105" y="468862"/>
                    <a:pt x="352935" y="501171"/>
                  </a:cubicBezTo>
                  <a:cubicBezTo>
                    <a:pt x="353878" y="512255"/>
                    <a:pt x="225821" y="516028"/>
                    <a:pt x="213794" y="516500"/>
                  </a:cubicBezTo>
                  <a:cubicBezTo>
                    <a:pt x="146818" y="519566"/>
                    <a:pt x="81257" y="524754"/>
                    <a:pt x="15460" y="538197"/>
                  </a:cubicBezTo>
                  <a:cubicBezTo>
                    <a:pt x="-11661" y="543385"/>
                    <a:pt x="-105" y="584891"/>
                    <a:pt x="27015" y="579467"/>
                  </a:cubicBezTo>
                  <a:lnTo>
                    <a:pt x="27015" y="579467"/>
                  </a:lnTo>
                  <a:close/>
                </a:path>
              </a:pathLst>
            </a:custGeom>
            <a:solidFill>
              <a:srgbClr val="0E514A"/>
            </a:solidFill>
            <a:ln w="23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75B8032C-EA11-429C-BB15-9EC3DECBF43C}"/>
                </a:ext>
              </a:extLst>
            </p:cNvPr>
            <p:cNvSpPr/>
            <p:nvPr/>
          </p:nvSpPr>
          <p:spPr>
            <a:xfrm>
              <a:off x="8916292" y="6173899"/>
              <a:ext cx="458094" cy="550259"/>
            </a:xfrm>
            <a:custGeom>
              <a:avLst/>
              <a:gdLst>
                <a:gd name="connsiteX0" fmla="*/ 20871 w 458094"/>
                <a:gd name="connsiteY0" fmla="*/ 550260 h 550259"/>
                <a:gd name="connsiteX1" fmla="*/ 436878 w 458094"/>
                <a:gd name="connsiteY1" fmla="*/ 541534 h 550259"/>
                <a:gd name="connsiteX2" fmla="*/ 457632 w 458094"/>
                <a:gd name="connsiteY2" fmla="*/ 514177 h 550259"/>
                <a:gd name="connsiteX3" fmla="*/ 389476 w 458094"/>
                <a:gd name="connsiteY3" fmla="*/ 15629 h 550259"/>
                <a:gd name="connsiteX4" fmla="*/ 347970 w 458094"/>
                <a:gd name="connsiteY4" fmla="*/ 27185 h 550259"/>
                <a:gd name="connsiteX5" fmla="*/ 416125 w 458094"/>
                <a:gd name="connsiteY5" fmla="*/ 525733 h 550259"/>
                <a:gd name="connsiteX6" fmla="*/ 436878 w 458094"/>
                <a:gd name="connsiteY6" fmla="*/ 498377 h 550259"/>
                <a:gd name="connsiteX7" fmla="*/ 20871 w 458094"/>
                <a:gd name="connsiteY7" fmla="*/ 507102 h 550259"/>
                <a:gd name="connsiteX8" fmla="*/ 20871 w 458094"/>
                <a:gd name="connsiteY8" fmla="*/ 550260 h 550259"/>
                <a:gd name="connsiteX9" fmla="*/ 20871 w 458094"/>
                <a:gd name="connsiteY9" fmla="*/ 550260 h 55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094" h="550259">
                  <a:moveTo>
                    <a:pt x="20871" y="550260"/>
                  </a:moveTo>
                  <a:cubicBezTo>
                    <a:pt x="159540" y="550260"/>
                    <a:pt x="298209" y="548609"/>
                    <a:pt x="436878" y="541534"/>
                  </a:cubicBezTo>
                  <a:cubicBezTo>
                    <a:pt x="451736" y="540826"/>
                    <a:pt x="460226" y="528327"/>
                    <a:pt x="457632" y="514177"/>
                  </a:cubicBezTo>
                  <a:cubicBezTo>
                    <a:pt x="427209" y="349095"/>
                    <a:pt x="412116" y="181891"/>
                    <a:pt x="389476" y="15629"/>
                  </a:cubicBezTo>
                  <a:cubicBezTo>
                    <a:pt x="385703" y="-11727"/>
                    <a:pt x="344196" y="-172"/>
                    <a:pt x="347970" y="27185"/>
                  </a:cubicBezTo>
                  <a:cubicBezTo>
                    <a:pt x="370610" y="193446"/>
                    <a:pt x="385703" y="360651"/>
                    <a:pt x="416125" y="525733"/>
                  </a:cubicBezTo>
                  <a:cubicBezTo>
                    <a:pt x="422964" y="516536"/>
                    <a:pt x="430039" y="507574"/>
                    <a:pt x="436878" y="498377"/>
                  </a:cubicBezTo>
                  <a:cubicBezTo>
                    <a:pt x="298209" y="505452"/>
                    <a:pt x="159540" y="507102"/>
                    <a:pt x="20871" y="507102"/>
                  </a:cubicBezTo>
                  <a:cubicBezTo>
                    <a:pt x="-6957" y="507102"/>
                    <a:pt x="-6957" y="550260"/>
                    <a:pt x="20871" y="550260"/>
                  </a:cubicBezTo>
                  <a:lnTo>
                    <a:pt x="20871" y="550260"/>
                  </a:lnTo>
                  <a:close/>
                </a:path>
              </a:pathLst>
            </a:custGeom>
            <a:solidFill>
              <a:srgbClr val="0E514A"/>
            </a:solidFill>
            <a:ln w="23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</p:grpSp>
      <p:pic>
        <p:nvPicPr>
          <p:cNvPr id="305" name="Graphic 304">
            <a:extLst>
              <a:ext uri="{FF2B5EF4-FFF2-40B4-BE49-F238E27FC236}">
                <a16:creationId xmlns:a16="http://schemas.microsoft.com/office/drawing/2014/main" id="{B783832F-F3F8-4125-8A8A-827E21D4D2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017820">
            <a:off x="7461709" y="-3735"/>
            <a:ext cx="1721210" cy="1322089"/>
          </a:xfrm>
          <a:prstGeom prst="rect">
            <a:avLst/>
          </a:prstGeom>
        </p:spPr>
      </p:pic>
      <p:pic>
        <p:nvPicPr>
          <p:cNvPr id="306" name="Graphic 305">
            <a:extLst>
              <a:ext uri="{FF2B5EF4-FFF2-40B4-BE49-F238E27FC236}">
                <a16:creationId xmlns:a16="http://schemas.microsoft.com/office/drawing/2014/main" id="{50ED756C-8661-4D4F-8E4C-FFB31452F2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2395828">
            <a:off x="8595776" y="415417"/>
            <a:ext cx="756833" cy="127369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1BF408EF-13A4-49E8-9C06-3B8A0D0855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82746" y="316930"/>
            <a:ext cx="1095475" cy="513264"/>
          </a:xfrm>
          <a:prstGeom prst="rect">
            <a:avLst/>
          </a:prstGeom>
        </p:spPr>
      </p:pic>
      <p:pic>
        <p:nvPicPr>
          <p:cNvPr id="194" name="Graphic 193">
            <a:extLst>
              <a:ext uri="{FF2B5EF4-FFF2-40B4-BE49-F238E27FC236}">
                <a16:creationId xmlns:a16="http://schemas.microsoft.com/office/drawing/2014/main" id="{80EE7C79-5AA3-453F-B27C-E854B0D19AD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916721" y="81575"/>
            <a:ext cx="750094" cy="814388"/>
          </a:xfrm>
          <a:prstGeom prst="rect">
            <a:avLst/>
          </a:prstGeom>
        </p:spPr>
      </p:pic>
      <p:grpSp>
        <p:nvGrpSpPr>
          <p:cNvPr id="202" name="Group 201">
            <a:extLst>
              <a:ext uri="{FF2B5EF4-FFF2-40B4-BE49-F238E27FC236}">
                <a16:creationId xmlns:a16="http://schemas.microsoft.com/office/drawing/2014/main" id="{B4B81E58-4B00-43E5-AE5D-8C72EF6B07BB}"/>
              </a:ext>
            </a:extLst>
          </p:cNvPr>
          <p:cNvGrpSpPr/>
          <p:nvPr/>
        </p:nvGrpSpPr>
        <p:grpSpPr>
          <a:xfrm flipH="1">
            <a:off x="6755963" y="1168468"/>
            <a:ext cx="1582529" cy="934592"/>
            <a:chOff x="1910854" y="856083"/>
            <a:chExt cx="2428670" cy="1434296"/>
          </a:xfrm>
        </p:grpSpPr>
        <p:grpSp>
          <p:nvGrpSpPr>
            <p:cNvPr id="329" name="Group 328">
              <a:extLst>
                <a:ext uri="{FF2B5EF4-FFF2-40B4-BE49-F238E27FC236}">
                  <a16:creationId xmlns:a16="http://schemas.microsoft.com/office/drawing/2014/main" id="{55F8876A-F00E-429F-B33F-3B0608D55FED}"/>
                </a:ext>
              </a:extLst>
            </p:cNvPr>
            <p:cNvGrpSpPr/>
            <p:nvPr/>
          </p:nvGrpSpPr>
          <p:grpSpPr>
            <a:xfrm>
              <a:off x="2714422" y="856083"/>
              <a:ext cx="1625102" cy="888291"/>
              <a:chOff x="-2757327" y="585888"/>
              <a:chExt cx="1625102" cy="888291"/>
            </a:xfrm>
          </p:grpSpPr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FC80CE40-5BC1-472B-9931-0F7A5F6C8BE8}"/>
                  </a:ext>
                </a:extLst>
              </p:cNvPr>
              <p:cNvSpPr/>
              <p:nvPr/>
            </p:nvSpPr>
            <p:spPr>
              <a:xfrm>
                <a:off x="-2746889" y="592219"/>
                <a:ext cx="1609688" cy="881960"/>
              </a:xfrm>
              <a:custGeom>
                <a:avLst/>
                <a:gdLst>
                  <a:gd name="connsiteX0" fmla="*/ 818901 w 1609688"/>
                  <a:gd name="connsiteY0" fmla="*/ 135 h 881960"/>
                  <a:gd name="connsiteX1" fmla="*/ 1590522 w 1609688"/>
                  <a:gd name="connsiteY1" fmla="*/ 423760 h 881960"/>
                  <a:gd name="connsiteX2" fmla="*/ 1609688 w 1609688"/>
                  <a:gd name="connsiteY2" fmla="*/ 474206 h 881960"/>
                  <a:gd name="connsiteX3" fmla="*/ 1118407 w 1609688"/>
                  <a:gd name="connsiteY3" fmla="*/ 474206 h 881960"/>
                  <a:gd name="connsiteX4" fmla="*/ 1086795 w 1609688"/>
                  <a:gd name="connsiteY4" fmla="*/ 430876 h 881960"/>
                  <a:gd name="connsiteX5" fmla="*/ 877194 w 1609688"/>
                  <a:gd name="connsiteY5" fmla="*/ 348274 h 881960"/>
                  <a:gd name="connsiteX6" fmla="*/ 491051 w 1609688"/>
                  <a:gd name="connsiteY6" fmla="*/ 881960 h 881960"/>
                  <a:gd name="connsiteX7" fmla="*/ 4514 w 1609688"/>
                  <a:gd name="connsiteY7" fmla="*/ 869387 h 881960"/>
                  <a:gd name="connsiteX8" fmla="*/ 818901 w 1609688"/>
                  <a:gd name="connsiteY8" fmla="*/ 135 h 88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9688" h="881960">
                    <a:moveTo>
                      <a:pt x="818901" y="135"/>
                    </a:moveTo>
                    <a:cubicBezTo>
                      <a:pt x="1283531" y="-6152"/>
                      <a:pt x="1495105" y="208018"/>
                      <a:pt x="1590522" y="423760"/>
                    </a:cubicBezTo>
                    <a:lnTo>
                      <a:pt x="1609688" y="474206"/>
                    </a:lnTo>
                    <a:lnTo>
                      <a:pt x="1118407" y="474206"/>
                    </a:lnTo>
                    <a:lnTo>
                      <a:pt x="1086795" y="430876"/>
                    </a:lnTo>
                    <a:cubicBezTo>
                      <a:pt x="1038083" y="382611"/>
                      <a:pt x="970587" y="349846"/>
                      <a:pt x="877194" y="348274"/>
                    </a:cubicBezTo>
                    <a:cubicBezTo>
                      <a:pt x="393800" y="340178"/>
                      <a:pt x="494194" y="875673"/>
                      <a:pt x="491051" y="881960"/>
                    </a:cubicBezTo>
                    <a:lnTo>
                      <a:pt x="4514" y="869387"/>
                    </a:lnTo>
                    <a:cubicBezTo>
                      <a:pt x="4514" y="869387"/>
                      <a:pt x="-110358" y="12708"/>
                      <a:pt x="818901" y="135"/>
                    </a:cubicBezTo>
                    <a:close/>
                  </a:path>
                </a:pathLst>
              </a:custGeom>
              <a:solidFill>
                <a:srgbClr val="FFDB6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2DCC80BF-0AC5-4130-8941-CD031430C9B0}"/>
                  </a:ext>
                </a:extLst>
              </p:cNvPr>
              <p:cNvSpPr/>
              <p:nvPr/>
            </p:nvSpPr>
            <p:spPr>
              <a:xfrm>
                <a:off x="-2746889" y="592128"/>
                <a:ext cx="1614664" cy="877195"/>
              </a:xfrm>
              <a:custGeom>
                <a:avLst/>
                <a:gdLst>
                  <a:gd name="connsiteX0" fmla="*/ 818900 w 1614664"/>
                  <a:gd name="connsiteY0" fmla="*/ 133 h 877195"/>
                  <a:gd name="connsiteX1" fmla="*/ 1590533 w 1614664"/>
                  <a:gd name="connsiteY1" fmla="*/ 423841 h 877195"/>
                  <a:gd name="connsiteX2" fmla="*/ 1614664 w 1614664"/>
                  <a:gd name="connsiteY2" fmla="*/ 487349 h 877195"/>
                  <a:gd name="connsiteX3" fmla="*/ 1250947 w 1614664"/>
                  <a:gd name="connsiteY3" fmla="*/ 487349 h 877195"/>
                  <a:gd name="connsiteX4" fmla="*/ 1248918 w 1614664"/>
                  <a:gd name="connsiteY4" fmla="*/ 483122 h 877195"/>
                  <a:gd name="connsiteX5" fmla="*/ 1142560 w 1614664"/>
                  <a:gd name="connsiteY5" fmla="*/ 360464 h 877195"/>
                  <a:gd name="connsiteX6" fmla="*/ 803470 w 1614664"/>
                  <a:gd name="connsiteY6" fmla="*/ 255594 h 877195"/>
                  <a:gd name="connsiteX7" fmla="*/ 473333 w 1614664"/>
                  <a:gd name="connsiteY7" fmla="*/ 385229 h 877195"/>
                  <a:gd name="connsiteX8" fmla="*/ 347984 w 1614664"/>
                  <a:gd name="connsiteY8" fmla="*/ 877195 h 877195"/>
                  <a:gd name="connsiteX9" fmla="*/ 4513 w 1614664"/>
                  <a:gd name="connsiteY9" fmla="*/ 869385 h 877195"/>
                  <a:gd name="connsiteX10" fmla="*/ 818900 w 1614664"/>
                  <a:gd name="connsiteY10" fmla="*/ 133 h 87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4664" h="877195">
                    <a:moveTo>
                      <a:pt x="818900" y="133"/>
                    </a:moveTo>
                    <a:cubicBezTo>
                      <a:pt x="1283530" y="-6106"/>
                      <a:pt x="1495104" y="208087"/>
                      <a:pt x="1590533" y="423841"/>
                    </a:cubicBezTo>
                    <a:lnTo>
                      <a:pt x="1614664" y="487349"/>
                    </a:lnTo>
                    <a:lnTo>
                      <a:pt x="1250947" y="487349"/>
                    </a:lnTo>
                    <a:lnTo>
                      <a:pt x="1248918" y="483122"/>
                    </a:lnTo>
                    <a:cubicBezTo>
                      <a:pt x="1227023" y="445689"/>
                      <a:pt x="1195567" y="407517"/>
                      <a:pt x="1142560" y="360464"/>
                    </a:cubicBezTo>
                    <a:cubicBezTo>
                      <a:pt x="1028545" y="259308"/>
                      <a:pt x="885766" y="249212"/>
                      <a:pt x="803470" y="255594"/>
                    </a:cubicBezTo>
                    <a:cubicBezTo>
                      <a:pt x="688027" y="264547"/>
                      <a:pt x="556677" y="306933"/>
                      <a:pt x="473333" y="385229"/>
                    </a:cubicBezTo>
                    <a:cubicBezTo>
                      <a:pt x="344269" y="506387"/>
                      <a:pt x="334459" y="700506"/>
                      <a:pt x="347984" y="877195"/>
                    </a:cubicBezTo>
                    <a:lnTo>
                      <a:pt x="4513" y="869385"/>
                    </a:lnTo>
                    <a:cubicBezTo>
                      <a:pt x="4513" y="869385"/>
                      <a:pt x="-110359" y="12706"/>
                      <a:pt x="818900" y="133"/>
                    </a:cubicBezTo>
                    <a:close/>
                  </a:path>
                </a:pathLst>
              </a:custGeom>
              <a:solidFill>
                <a:srgbClr val="BFC4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32819DE8-C929-4072-B29C-2456A2C88CBA}"/>
                  </a:ext>
                </a:extLst>
              </p:cNvPr>
              <p:cNvSpPr/>
              <p:nvPr/>
            </p:nvSpPr>
            <p:spPr>
              <a:xfrm>
                <a:off x="-2746889" y="592127"/>
                <a:ext cx="1614649" cy="874433"/>
              </a:xfrm>
              <a:custGeom>
                <a:avLst/>
                <a:gdLst>
                  <a:gd name="connsiteX0" fmla="*/ 818901 w 1614649"/>
                  <a:gd name="connsiteY0" fmla="*/ 133 h 874433"/>
                  <a:gd name="connsiteX1" fmla="*/ 1590522 w 1614649"/>
                  <a:gd name="connsiteY1" fmla="*/ 423841 h 874433"/>
                  <a:gd name="connsiteX2" fmla="*/ 1614649 w 1614649"/>
                  <a:gd name="connsiteY2" fmla="*/ 487349 h 874433"/>
                  <a:gd name="connsiteX3" fmla="*/ 1377954 w 1614649"/>
                  <a:gd name="connsiteY3" fmla="*/ 487349 h 874433"/>
                  <a:gd name="connsiteX4" fmla="*/ 1309344 w 1614649"/>
                  <a:gd name="connsiteY4" fmla="*/ 393992 h 874433"/>
                  <a:gd name="connsiteX5" fmla="*/ 634402 w 1614649"/>
                  <a:gd name="connsiteY5" fmla="*/ 178822 h 874433"/>
                  <a:gd name="connsiteX6" fmla="*/ 296836 w 1614649"/>
                  <a:gd name="connsiteY6" fmla="*/ 434187 h 874433"/>
                  <a:gd name="connsiteX7" fmla="*/ 198347 w 1614649"/>
                  <a:gd name="connsiteY7" fmla="*/ 874433 h 874433"/>
                  <a:gd name="connsiteX8" fmla="*/ 4514 w 1614649"/>
                  <a:gd name="connsiteY8" fmla="*/ 869385 h 874433"/>
                  <a:gd name="connsiteX9" fmla="*/ 818901 w 1614649"/>
                  <a:gd name="connsiteY9" fmla="*/ 133 h 87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4649" h="874433">
                    <a:moveTo>
                      <a:pt x="818901" y="133"/>
                    </a:moveTo>
                    <a:cubicBezTo>
                      <a:pt x="1283531" y="-6106"/>
                      <a:pt x="1495105" y="208088"/>
                      <a:pt x="1590522" y="423841"/>
                    </a:cubicBezTo>
                    <a:lnTo>
                      <a:pt x="1614649" y="487349"/>
                    </a:lnTo>
                    <a:lnTo>
                      <a:pt x="1377954" y="487349"/>
                    </a:lnTo>
                    <a:lnTo>
                      <a:pt x="1309344" y="393992"/>
                    </a:lnTo>
                    <a:cubicBezTo>
                      <a:pt x="1143418" y="203587"/>
                      <a:pt x="879480" y="122434"/>
                      <a:pt x="634402" y="178822"/>
                    </a:cubicBezTo>
                    <a:cubicBezTo>
                      <a:pt x="487336" y="212636"/>
                      <a:pt x="371607" y="304171"/>
                      <a:pt x="296836" y="434187"/>
                    </a:cubicBezTo>
                    <a:cubicBezTo>
                      <a:pt x="220445" y="567156"/>
                      <a:pt x="201014" y="723176"/>
                      <a:pt x="198347" y="874433"/>
                    </a:cubicBezTo>
                    <a:lnTo>
                      <a:pt x="4514" y="869385"/>
                    </a:lnTo>
                    <a:cubicBezTo>
                      <a:pt x="4514" y="869385"/>
                      <a:pt x="-110358" y="12706"/>
                      <a:pt x="818901" y="133"/>
                    </a:cubicBezTo>
                    <a:close/>
                  </a:path>
                </a:pathLst>
              </a:custGeom>
              <a:solidFill>
                <a:srgbClr val="67BA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68A63086-C6DC-4371-863D-FABD6608C3A6}"/>
                  </a:ext>
                </a:extLst>
              </p:cNvPr>
              <p:cNvSpPr/>
              <p:nvPr/>
            </p:nvSpPr>
            <p:spPr>
              <a:xfrm>
                <a:off x="-2757327" y="585888"/>
                <a:ext cx="1620126" cy="872433"/>
              </a:xfrm>
              <a:custGeom>
                <a:avLst/>
                <a:gdLst>
                  <a:gd name="connsiteX0" fmla="*/ 818901 w 1620126"/>
                  <a:gd name="connsiteY0" fmla="*/ 133 h 872433"/>
                  <a:gd name="connsiteX1" fmla="*/ 1590522 w 1620126"/>
                  <a:gd name="connsiteY1" fmla="*/ 423853 h 872433"/>
                  <a:gd name="connsiteX2" fmla="*/ 1620126 w 1620126"/>
                  <a:gd name="connsiteY2" fmla="*/ 501781 h 872433"/>
                  <a:gd name="connsiteX3" fmla="*/ 1501006 w 1620126"/>
                  <a:gd name="connsiteY3" fmla="*/ 501781 h 872433"/>
                  <a:gd name="connsiteX4" fmla="*/ 1497571 w 1620126"/>
                  <a:gd name="connsiteY4" fmla="*/ 493281 h 872433"/>
                  <a:gd name="connsiteX5" fmla="*/ 1433454 w 1620126"/>
                  <a:gd name="connsiteY5" fmla="*/ 384467 h 872433"/>
                  <a:gd name="connsiteX6" fmla="*/ 830807 w 1620126"/>
                  <a:gd name="connsiteY6" fmla="*/ 81667 h 872433"/>
                  <a:gd name="connsiteX7" fmla="*/ 308552 w 1620126"/>
                  <a:gd name="connsiteY7" fmla="*/ 259594 h 872433"/>
                  <a:gd name="connsiteX8" fmla="*/ 124052 w 1620126"/>
                  <a:gd name="connsiteY8" fmla="*/ 872433 h 872433"/>
                  <a:gd name="connsiteX9" fmla="*/ 4514 w 1620126"/>
                  <a:gd name="connsiteY9" fmla="*/ 869385 h 872433"/>
                  <a:gd name="connsiteX10" fmla="*/ 818901 w 1620126"/>
                  <a:gd name="connsiteY10" fmla="*/ 133 h 87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0126" h="872433">
                    <a:moveTo>
                      <a:pt x="818901" y="133"/>
                    </a:moveTo>
                    <a:cubicBezTo>
                      <a:pt x="1283531" y="-6106"/>
                      <a:pt x="1495105" y="208088"/>
                      <a:pt x="1590522" y="423853"/>
                    </a:cubicBezTo>
                    <a:lnTo>
                      <a:pt x="1620126" y="501781"/>
                    </a:lnTo>
                    <a:lnTo>
                      <a:pt x="1501006" y="501781"/>
                    </a:lnTo>
                    <a:lnTo>
                      <a:pt x="1497571" y="493281"/>
                    </a:lnTo>
                    <a:cubicBezTo>
                      <a:pt x="1479121" y="455583"/>
                      <a:pt x="1457838" y="419186"/>
                      <a:pt x="1433454" y="384467"/>
                    </a:cubicBezTo>
                    <a:cubicBezTo>
                      <a:pt x="1295056" y="187490"/>
                      <a:pt x="1067885" y="85477"/>
                      <a:pt x="830807" y="81667"/>
                    </a:cubicBezTo>
                    <a:cubicBezTo>
                      <a:pt x="647070" y="78619"/>
                      <a:pt x="442949" y="127387"/>
                      <a:pt x="308552" y="259594"/>
                    </a:cubicBezTo>
                    <a:cubicBezTo>
                      <a:pt x="145007" y="420757"/>
                      <a:pt x="134339" y="656691"/>
                      <a:pt x="124052" y="872433"/>
                    </a:cubicBezTo>
                    <a:lnTo>
                      <a:pt x="4514" y="869385"/>
                    </a:lnTo>
                    <a:cubicBezTo>
                      <a:pt x="4514" y="869385"/>
                      <a:pt x="-110358" y="12706"/>
                      <a:pt x="818901" y="133"/>
                    </a:cubicBezTo>
                    <a:close/>
                  </a:path>
                </a:pathLst>
              </a:custGeom>
              <a:solidFill>
                <a:srgbClr val="FF88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050"/>
              </a:p>
            </p:txBody>
          </p:sp>
        </p:grpSp>
        <p:pic>
          <p:nvPicPr>
            <p:cNvPr id="334" name="Graphic 333">
              <a:extLst>
                <a:ext uri="{FF2B5EF4-FFF2-40B4-BE49-F238E27FC236}">
                  <a16:creationId xmlns:a16="http://schemas.microsoft.com/office/drawing/2014/main" id="{B58D9352-C8BB-4151-A086-9BC61A290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910854" y="1395295"/>
              <a:ext cx="1910403" cy="895084"/>
            </a:xfrm>
            <a:prstGeom prst="rect">
              <a:avLst/>
            </a:prstGeom>
          </p:spPr>
        </p:pic>
      </p:grpSp>
      <p:pic>
        <p:nvPicPr>
          <p:cNvPr id="199" name="Graphic 198">
            <a:extLst>
              <a:ext uri="{FF2B5EF4-FFF2-40B4-BE49-F238E27FC236}">
                <a16:creationId xmlns:a16="http://schemas.microsoft.com/office/drawing/2014/main" id="{96457B29-CE04-494B-BD76-E5894195C9C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874219" y="2743345"/>
            <a:ext cx="2107753" cy="2587715"/>
          </a:xfrm>
          <a:prstGeom prst="rect">
            <a:avLst/>
          </a:prstGeom>
        </p:spPr>
      </p:pic>
      <p:grpSp>
        <p:nvGrpSpPr>
          <p:cNvPr id="201" name="Group 200">
            <a:extLst>
              <a:ext uri="{FF2B5EF4-FFF2-40B4-BE49-F238E27FC236}">
                <a16:creationId xmlns:a16="http://schemas.microsoft.com/office/drawing/2014/main" id="{CD077F7D-82FA-4E2D-B8E3-0389AB3FB1BE}"/>
              </a:ext>
            </a:extLst>
          </p:cNvPr>
          <p:cNvGrpSpPr/>
          <p:nvPr/>
        </p:nvGrpSpPr>
        <p:grpSpPr>
          <a:xfrm>
            <a:off x="1173796" y="2484776"/>
            <a:ext cx="1397153" cy="1480747"/>
            <a:chOff x="-3133932" y="-781651"/>
            <a:chExt cx="2856443" cy="3027349"/>
          </a:xfrm>
        </p:grpSpPr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E8CD6BB0-623A-43A4-91C7-0326FBB4437A}"/>
                </a:ext>
              </a:extLst>
            </p:cNvPr>
            <p:cNvSpPr/>
            <p:nvPr/>
          </p:nvSpPr>
          <p:spPr>
            <a:xfrm rot="4565549">
              <a:off x="-3219385" y="-696198"/>
              <a:ext cx="3027349" cy="2856443"/>
            </a:xfrm>
            <a:custGeom>
              <a:avLst/>
              <a:gdLst>
                <a:gd name="connsiteX0" fmla="*/ 841518 w 2613113"/>
                <a:gd name="connsiteY0" fmla="*/ 2039175 h 2465592"/>
                <a:gd name="connsiteX1" fmla="*/ 85391 w 2613113"/>
                <a:gd name="connsiteY1" fmla="*/ 1932305 h 2465592"/>
                <a:gd name="connsiteX2" fmla="*/ 467296 w 2613113"/>
                <a:gd name="connsiteY2" fmla="*/ 1183687 h 2465592"/>
                <a:gd name="connsiteX3" fmla="*/ 169386 w 2613113"/>
                <a:gd name="connsiteY3" fmla="*/ 878093 h 2465592"/>
                <a:gd name="connsiteX4" fmla="*/ 199945 w 2613113"/>
                <a:gd name="connsiteY4" fmla="*/ 427386 h 2465592"/>
                <a:gd name="connsiteX5" fmla="*/ 1032558 w 2613113"/>
                <a:gd name="connsiteY5" fmla="*/ 435069 h 2465592"/>
                <a:gd name="connsiteX6" fmla="*/ 1895729 w 2613113"/>
                <a:gd name="connsiteY6" fmla="*/ 60848 h 2465592"/>
                <a:gd name="connsiteX7" fmla="*/ 2048526 w 2613113"/>
                <a:gd name="connsiteY7" fmla="*/ 840025 h 2465592"/>
                <a:gd name="connsiteX8" fmla="*/ 2606104 w 2613113"/>
                <a:gd name="connsiteY8" fmla="*/ 1313783 h 2465592"/>
                <a:gd name="connsiteX9" fmla="*/ 1910922 w 2613113"/>
                <a:gd name="connsiteY9" fmla="*/ 1756806 h 2465592"/>
                <a:gd name="connsiteX10" fmla="*/ 1880362 w 2613113"/>
                <a:gd name="connsiteY10" fmla="*/ 2222706 h 2465592"/>
                <a:gd name="connsiteX11" fmla="*/ 1521333 w 2613113"/>
                <a:gd name="connsiteY11" fmla="*/ 2459498 h 2465592"/>
                <a:gd name="connsiteX12" fmla="*/ 864394 w 2613113"/>
                <a:gd name="connsiteY12" fmla="*/ 2062226 h 246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13113" h="2465592">
                  <a:moveTo>
                    <a:pt x="841518" y="2039175"/>
                  </a:moveTo>
                  <a:cubicBezTo>
                    <a:pt x="604726" y="2161413"/>
                    <a:pt x="261064" y="2161413"/>
                    <a:pt x="85391" y="1932305"/>
                  </a:cubicBezTo>
                  <a:cubicBezTo>
                    <a:pt x="-159084" y="1619202"/>
                    <a:pt x="169386" y="1283049"/>
                    <a:pt x="467296" y="1183687"/>
                  </a:cubicBezTo>
                  <a:cubicBezTo>
                    <a:pt x="367935" y="1076642"/>
                    <a:pt x="230505" y="1030890"/>
                    <a:pt x="169386" y="878093"/>
                  </a:cubicBezTo>
                  <a:cubicBezTo>
                    <a:pt x="115951" y="740663"/>
                    <a:pt x="108267" y="549623"/>
                    <a:pt x="199945" y="427386"/>
                  </a:cubicBezTo>
                  <a:cubicBezTo>
                    <a:pt x="444421" y="129475"/>
                    <a:pt x="780399" y="244029"/>
                    <a:pt x="1032558" y="435069"/>
                  </a:cubicBezTo>
                  <a:cubicBezTo>
                    <a:pt x="1116552" y="68357"/>
                    <a:pt x="1567260" y="-99633"/>
                    <a:pt x="1895729" y="60848"/>
                  </a:cubicBezTo>
                  <a:cubicBezTo>
                    <a:pt x="2216516" y="221328"/>
                    <a:pt x="2208832" y="572674"/>
                    <a:pt x="2048526" y="840025"/>
                  </a:cubicBezTo>
                  <a:cubicBezTo>
                    <a:pt x="2315877" y="870584"/>
                    <a:pt x="2667223" y="954579"/>
                    <a:pt x="2606104" y="1313783"/>
                  </a:cubicBezTo>
                  <a:cubicBezTo>
                    <a:pt x="2537302" y="1672812"/>
                    <a:pt x="2224199" y="1756806"/>
                    <a:pt x="1910922" y="1756806"/>
                  </a:cubicBezTo>
                  <a:cubicBezTo>
                    <a:pt x="1918605" y="1955355"/>
                    <a:pt x="1956674" y="2077593"/>
                    <a:pt x="1880362" y="2222706"/>
                  </a:cubicBezTo>
                  <a:cubicBezTo>
                    <a:pt x="1811560" y="2352453"/>
                    <a:pt x="1658938" y="2444131"/>
                    <a:pt x="1521333" y="2459498"/>
                  </a:cubicBezTo>
                  <a:cubicBezTo>
                    <a:pt x="1246299" y="2505424"/>
                    <a:pt x="978948" y="2283825"/>
                    <a:pt x="864394" y="2062226"/>
                  </a:cubicBezTo>
                </a:path>
              </a:pathLst>
            </a:custGeom>
            <a:solidFill>
              <a:srgbClr val="459B97"/>
            </a:solidFill>
            <a:ln w="17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th-TH" sz="1050"/>
            </a:p>
          </p:txBody>
        </p:sp>
        <p:grpSp>
          <p:nvGrpSpPr>
            <p:cNvPr id="338" name="Graphic 7">
              <a:extLst>
                <a:ext uri="{FF2B5EF4-FFF2-40B4-BE49-F238E27FC236}">
                  <a16:creationId xmlns:a16="http://schemas.microsoft.com/office/drawing/2014/main" id="{364C77B5-5F84-4DC2-919D-6C7DC2D52740}"/>
                </a:ext>
              </a:extLst>
            </p:cNvPr>
            <p:cNvGrpSpPr/>
            <p:nvPr/>
          </p:nvGrpSpPr>
          <p:grpSpPr>
            <a:xfrm rot="1862317">
              <a:off x="-2990368" y="-421759"/>
              <a:ext cx="2526247" cy="2305587"/>
              <a:chOff x="199901" y="2459662"/>
              <a:chExt cx="2180577" cy="1990110"/>
            </a:xfrm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03398628-70D2-4898-B007-64B342E4C066}"/>
                  </a:ext>
                </a:extLst>
              </p:cNvPr>
              <p:cNvSpPr/>
              <p:nvPr/>
            </p:nvSpPr>
            <p:spPr>
              <a:xfrm>
                <a:off x="199901" y="3663758"/>
                <a:ext cx="15454" cy="15890"/>
              </a:xfrm>
              <a:custGeom>
                <a:avLst/>
                <a:gdLst>
                  <a:gd name="connsiteX0" fmla="*/ 7727 w 15454"/>
                  <a:gd name="connsiteY0" fmla="*/ 15891 h 15890"/>
                  <a:gd name="connsiteX1" fmla="*/ 7727 w 15454"/>
                  <a:gd name="connsiteY1" fmla="*/ 0 h 15890"/>
                  <a:gd name="connsiteX2" fmla="*/ 7727 w 15454"/>
                  <a:gd name="connsiteY2" fmla="*/ 15891 h 15890"/>
                  <a:gd name="connsiteX3" fmla="*/ 7727 w 15454"/>
                  <a:gd name="connsiteY3" fmla="*/ 15891 h 1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4" h="15890">
                    <a:moveTo>
                      <a:pt x="7727" y="15891"/>
                    </a:moveTo>
                    <a:cubicBezTo>
                      <a:pt x="18030" y="15891"/>
                      <a:pt x="18030" y="0"/>
                      <a:pt x="7727" y="0"/>
                    </a:cubicBezTo>
                    <a:cubicBezTo>
                      <a:pt x="-2576" y="0"/>
                      <a:pt x="-2576" y="15891"/>
                      <a:pt x="7727" y="15891"/>
                    </a:cubicBezTo>
                    <a:lnTo>
                      <a:pt x="7727" y="15891"/>
                    </a:lnTo>
                    <a:close/>
                  </a:path>
                </a:pathLst>
              </a:custGeom>
              <a:solidFill>
                <a:srgbClr val="724120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9ABA486-7406-47F4-AC74-7BACF0BAE398}"/>
                  </a:ext>
                </a:extLst>
              </p:cNvPr>
              <p:cNvSpPr/>
              <p:nvPr/>
            </p:nvSpPr>
            <p:spPr>
              <a:xfrm>
                <a:off x="199901" y="3671441"/>
                <a:ext cx="15454" cy="15890"/>
              </a:xfrm>
              <a:custGeom>
                <a:avLst/>
                <a:gdLst>
                  <a:gd name="connsiteX0" fmla="*/ 7727 w 15454"/>
                  <a:gd name="connsiteY0" fmla="*/ 15891 h 15890"/>
                  <a:gd name="connsiteX1" fmla="*/ 7727 w 15454"/>
                  <a:gd name="connsiteY1" fmla="*/ 0 h 15890"/>
                  <a:gd name="connsiteX2" fmla="*/ 7727 w 15454"/>
                  <a:gd name="connsiteY2" fmla="*/ 15891 h 15890"/>
                  <a:gd name="connsiteX3" fmla="*/ 7727 w 15454"/>
                  <a:gd name="connsiteY3" fmla="*/ 15891 h 1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4" h="15890">
                    <a:moveTo>
                      <a:pt x="7727" y="15891"/>
                    </a:moveTo>
                    <a:cubicBezTo>
                      <a:pt x="18030" y="15891"/>
                      <a:pt x="18030" y="0"/>
                      <a:pt x="7727" y="0"/>
                    </a:cubicBezTo>
                    <a:cubicBezTo>
                      <a:pt x="-2576" y="0"/>
                      <a:pt x="-2576" y="15891"/>
                      <a:pt x="7727" y="15891"/>
                    </a:cubicBezTo>
                    <a:lnTo>
                      <a:pt x="7727" y="15891"/>
                    </a:lnTo>
                    <a:close/>
                  </a:path>
                </a:pathLst>
              </a:custGeom>
              <a:solidFill>
                <a:srgbClr val="724120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89EE7BC2-7987-419A-8532-5E08B929649C}"/>
                  </a:ext>
                </a:extLst>
              </p:cNvPr>
              <p:cNvSpPr/>
              <p:nvPr/>
            </p:nvSpPr>
            <p:spPr>
              <a:xfrm>
                <a:off x="1162692" y="3602167"/>
                <a:ext cx="748162" cy="847605"/>
              </a:xfrm>
              <a:custGeom>
                <a:avLst/>
                <a:gdLst>
                  <a:gd name="connsiteX0" fmla="*/ 3627 w 748162"/>
                  <a:gd name="connsiteY0" fmla="*/ 699497 h 847605"/>
                  <a:gd name="connsiteX1" fmla="*/ 447350 w 748162"/>
                  <a:gd name="connsiteY1" fmla="*/ 776157 h 847605"/>
                  <a:gd name="connsiteX2" fmla="*/ 480878 w 748162"/>
                  <a:gd name="connsiteY2" fmla="*/ 332784 h 847605"/>
                  <a:gd name="connsiteX3" fmla="*/ 461320 w 748162"/>
                  <a:gd name="connsiteY3" fmla="*/ 352342 h 847605"/>
                  <a:gd name="connsiteX4" fmla="*/ 690777 w 748162"/>
                  <a:gd name="connsiteY4" fmla="*/ 4838 h 847605"/>
                  <a:gd name="connsiteX5" fmla="*/ 668250 w 748162"/>
                  <a:gd name="connsiteY5" fmla="*/ 27365 h 847605"/>
                  <a:gd name="connsiteX6" fmla="*/ 469876 w 748162"/>
                  <a:gd name="connsiteY6" fmla="*/ 321608 h 847605"/>
                  <a:gd name="connsiteX7" fmla="*/ 450318 w 748162"/>
                  <a:gd name="connsiteY7" fmla="*/ 341166 h 847605"/>
                  <a:gd name="connsiteX8" fmla="*/ 448747 w 748162"/>
                  <a:gd name="connsiteY8" fmla="*/ 721849 h 847605"/>
                  <a:gd name="connsiteX9" fmla="*/ 26154 w 748162"/>
                  <a:gd name="connsiteY9" fmla="*/ 676970 h 847605"/>
                  <a:gd name="connsiteX10" fmla="*/ 3627 w 748162"/>
                  <a:gd name="connsiteY10" fmla="*/ 699497 h 847605"/>
                  <a:gd name="connsiteX11" fmla="*/ 3627 w 748162"/>
                  <a:gd name="connsiteY11" fmla="*/ 699497 h 847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8162" h="847605">
                    <a:moveTo>
                      <a:pt x="3627" y="699497"/>
                    </a:moveTo>
                    <a:cubicBezTo>
                      <a:pt x="108053" y="834482"/>
                      <a:pt x="311491" y="912888"/>
                      <a:pt x="447350" y="776157"/>
                    </a:cubicBezTo>
                    <a:cubicBezTo>
                      <a:pt x="557364" y="665445"/>
                      <a:pt x="530297" y="464277"/>
                      <a:pt x="480878" y="332784"/>
                    </a:cubicBezTo>
                    <a:cubicBezTo>
                      <a:pt x="474417" y="339245"/>
                      <a:pt x="467781" y="345881"/>
                      <a:pt x="461320" y="352342"/>
                    </a:cubicBezTo>
                    <a:cubicBezTo>
                      <a:pt x="655677" y="394601"/>
                      <a:pt x="846892" y="165668"/>
                      <a:pt x="690777" y="4838"/>
                    </a:cubicBezTo>
                    <a:cubicBezTo>
                      <a:pt x="676458" y="-10005"/>
                      <a:pt x="653931" y="12696"/>
                      <a:pt x="668250" y="27365"/>
                    </a:cubicBezTo>
                    <a:cubicBezTo>
                      <a:pt x="801839" y="164969"/>
                      <a:pt x="632802" y="356882"/>
                      <a:pt x="469876" y="321608"/>
                    </a:cubicBezTo>
                    <a:cubicBezTo>
                      <a:pt x="459050" y="319163"/>
                      <a:pt x="445778" y="329117"/>
                      <a:pt x="450318" y="341166"/>
                    </a:cubicBezTo>
                    <a:cubicBezTo>
                      <a:pt x="494673" y="459911"/>
                      <a:pt x="514406" y="607295"/>
                      <a:pt x="448747" y="721849"/>
                    </a:cubicBezTo>
                    <a:cubicBezTo>
                      <a:pt x="348512" y="896823"/>
                      <a:pt x="121499" y="799906"/>
                      <a:pt x="26154" y="676970"/>
                    </a:cubicBezTo>
                    <a:cubicBezTo>
                      <a:pt x="13581" y="660730"/>
                      <a:pt x="-8771" y="683431"/>
                      <a:pt x="3627" y="699497"/>
                    </a:cubicBezTo>
                    <a:lnTo>
                      <a:pt x="3627" y="69949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878F1571-29C3-4EDE-8909-B8C2B0152A94}"/>
                  </a:ext>
                </a:extLst>
              </p:cNvPr>
              <p:cNvSpPr/>
              <p:nvPr/>
            </p:nvSpPr>
            <p:spPr>
              <a:xfrm>
                <a:off x="1222038" y="3915720"/>
                <a:ext cx="245244" cy="237062"/>
              </a:xfrm>
              <a:custGeom>
                <a:avLst/>
                <a:gdLst>
                  <a:gd name="connsiteX0" fmla="*/ 5400 w 245244"/>
                  <a:gd name="connsiteY0" fmla="*/ 195077 h 237062"/>
                  <a:gd name="connsiteX1" fmla="*/ 183867 w 245244"/>
                  <a:gd name="connsiteY1" fmla="*/ 209047 h 237062"/>
                  <a:gd name="connsiteX2" fmla="*/ 238350 w 245244"/>
                  <a:gd name="connsiteY2" fmla="*/ 11372 h 237062"/>
                  <a:gd name="connsiteX3" fmla="*/ 207616 w 245244"/>
                  <a:gd name="connsiteY3" fmla="*/ 19928 h 237062"/>
                  <a:gd name="connsiteX4" fmla="*/ 28102 w 245244"/>
                  <a:gd name="connsiteY4" fmla="*/ 172551 h 237062"/>
                  <a:gd name="connsiteX5" fmla="*/ 5400 w 245244"/>
                  <a:gd name="connsiteY5" fmla="*/ 195077 h 237062"/>
                  <a:gd name="connsiteX6" fmla="*/ 5400 w 245244"/>
                  <a:gd name="connsiteY6" fmla="*/ 195077 h 23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244" h="237062">
                    <a:moveTo>
                      <a:pt x="5400" y="195077"/>
                    </a:moveTo>
                    <a:cubicBezTo>
                      <a:pt x="57089" y="237337"/>
                      <a:pt x="127987" y="257069"/>
                      <a:pt x="183867" y="209047"/>
                    </a:cubicBezTo>
                    <a:cubicBezTo>
                      <a:pt x="240970" y="159803"/>
                      <a:pt x="255813" y="82619"/>
                      <a:pt x="238350" y="11372"/>
                    </a:cubicBezTo>
                    <a:cubicBezTo>
                      <a:pt x="233461" y="-8536"/>
                      <a:pt x="202727" y="-153"/>
                      <a:pt x="207616" y="19928"/>
                    </a:cubicBezTo>
                    <a:cubicBezTo>
                      <a:pt x="235032" y="132736"/>
                      <a:pt x="141608" y="265277"/>
                      <a:pt x="28102" y="172551"/>
                    </a:cubicBezTo>
                    <a:cubicBezTo>
                      <a:pt x="12211" y="159628"/>
                      <a:pt x="-10491" y="181980"/>
                      <a:pt x="5400" y="195077"/>
                    </a:cubicBezTo>
                    <a:lnTo>
                      <a:pt x="5400" y="19507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1C6DF872-627C-43E4-8B44-59133D96D788}"/>
                  </a:ext>
                </a:extLst>
              </p:cNvPr>
              <p:cNvSpPr/>
              <p:nvPr/>
            </p:nvSpPr>
            <p:spPr>
              <a:xfrm>
                <a:off x="1444396" y="3073335"/>
                <a:ext cx="936082" cy="721591"/>
              </a:xfrm>
              <a:custGeom>
                <a:avLst/>
                <a:gdLst>
                  <a:gd name="connsiteX0" fmla="*/ 31185 w 936082"/>
                  <a:gd name="connsiteY0" fmla="*/ 213058 h 721591"/>
                  <a:gd name="connsiteX1" fmla="*/ 428107 w 936082"/>
                  <a:gd name="connsiteY1" fmla="*/ 205374 h 721591"/>
                  <a:gd name="connsiteX2" fmla="*/ 451507 w 936082"/>
                  <a:gd name="connsiteY2" fmla="*/ 214979 h 721591"/>
                  <a:gd name="connsiteX3" fmla="*/ 710127 w 936082"/>
                  <a:gd name="connsiteY3" fmla="*/ 149844 h 721591"/>
                  <a:gd name="connsiteX4" fmla="*/ 878989 w 936082"/>
                  <a:gd name="connsiteY4" fmla="*/ 321500 h 721591"/>
                  <a:gd name="connsiteX5" fmla="*/ 881609 w 936082"/>
                  <a:gd name="connsiteY5" fmla="*/ 556895 h 721591"/>
                  <a:gd name="connsiteX6" fmla="*/ 649707 w 936082"/>
                  <a:gd name="connsiteY6" fmla="*/ 689610 h 721591"/>
                  <a:gd name="connsiteX7" fmla="*/ 649707 w 936082"/>
                  <a:gd name="connsiteY7" fmla="*/ 721566 h 721591"/>
                  <a:gd name="connsiteX8" fmla="*/ 900992 w 936082"/>
                  <a:gd name="connsiteY8" fmla="*/ 588677 h 721591"/>
                  <a:gd name="connsiteX9" fmla="*/ 913041 w 936082"/>
                  <a:gd name="connsiteY9" fmla="*/ 321849 h 721591"/>
                  <a:gd name="connsiteX10" fmla="*/ 735448 w 936082"/>
                  <a:gd name="connsiteY10" fmla="*/ 125396 h 721591"/>
                  <a:gd name="connsiteX11" fmla="*/ 435442 w 936082"/>
                  <a:gd name="connsiteY11" fmla="*/ 187563 h 721591"/>
                  <a:gd name="connsiteX12" fmla="*/ 458841 w 936082"/>
                  <a:gd name="connsiteY12" fmla="*/ 197167 h 721591"/>
                  <a:gd name="connsiteX13" fmla="*/ 232353 w 936082"/>
                  <a:gd name="connsiteY13" fmla="*/ 15 h 721591"/>
                  <a:gd name="connsiteX14" fmla="*/ 276 w 936082"/>
                  <a:gd name="connsiteY14" fmla="*/ 204851 h 721591"/>
                  <a:gd name="connsiteX15" fmla="*/ 31185 w 936082"/>
                  <a:gd name="connsiteY15" fmla="*/ 213058 h 721591"/>
                  <a:gd name="connsiteX16" fmla="*/ 31185 w 936082"/>
                  <a:gd name="connsiteY16" fmla="*/ 213058 h 72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36082" h="721591">
                    <a:moveTo>
                      <a:pt x="31185" y="213058"/>
                    </a:moveTo>
                    <a:cubicBezTo>
                      <a:pt x="73095" y="-15177"/>
                      <a:pt x="381133" y="-26178"/>
                      <a:pt x="428107" y="205374"/>
                    </a:cubicBezTo>
                    <a:cubicBezTo>
                      <a:pt x="430028" y="214804"/>
                      <a:pt x="443474" y="220916"/>
                      <a:pt x="451507" y="214979"/>
                    </a:cubicBezTo>
                    <a:cubicBezTo>
                      <a:pt x="526771" y="157702"/>
                      <a:pt x="615829" y="120856"/>
                      <a:pt x="710127" y="149844"/>
                    </a:cubicBezTo>
                    <a:cubicBezTo>
                      <a:pt x="789931" y="174291"/>
                      <a:pt x="848255" y="246935"/>
                      <a:pt x="878989" y="321500"/>
                    </a:cubicBezTo>
                    <a:cubicBezTo>
                      <a:pt x="909549" y="395541"/>
                      <a:pt x="914788" y="483028"/>
                      <a:pt x="881609" y="556895"/>
                    </a:cubicBezTo>
                    <a:cubicBezTo>
                      <a:pt x="840572" y="648224"/>
                      <a:pt x="743480" y="684022"/>
                      <a:pt x="649707" y="689610"/>
                    </a:cubicBezTo>
                    <a:cubicBezTo>
                      <a:pt x="629276" y="690832"/>
                      <a:pt x="629101" y="722614"/>
                      <a:pt x="649707" y="721566"/>
                    </a:cubicBezTo>
                    <a:cubicBezTo>
                      <a:pt x="750989" y="715629"/>
                      <a:pt x="847208" y="679307"/>
                      <a:pt x="900992" y="588677"/>
                    </a:cubicBezTo>
                    <a:cubicBezTo>
                      <a:pt x="948316" y="508873"/>
                      <a:pt x="943077" y="406368"/>
                      <a:pt x="913041" y="321849"/>
                    </a:cubicBezTo>
                    <a:cubicBezTo>
                      <a:pt x="883180" y="237855"/>
                      <a:pt x="819792" y="158575"/>
                      <a:pt x="735448" y="125396"/>
                    </a:cubicBezTo>
                    <a:cubicBezTo>
                      <a:pt x="629450" y="83835"/>
                      <a:pt x="522405" y="121554"/>
                      <a:pt x="435442" y="187563"/>
                    </a:cubicBezTo>
                    <a:cubicBezTo>
                      <a:pt x="443300" y="190706"/>
                      <a:pt x="450983" y="193849"/>
                      <a:pt x="458841" y="197167"/>
                    </a:cubicBezTo>
                    <a:cubicBezTo>
                      <a:pt x="435616" y="82788"/>
                      <a:pt x="351622" y="1412"/>
                      <a:pt x="232353" y="15"/>
                    </a:cubicBezTo>
                    <a:cubicBezTo>
                      <a:pt x="113084" y="-1382"/>
                      <a:pt x="20882" y="92392"/>
                      <a:pt x="276" y="204851"/>
                    </a:cubicBezTo>
                    <a:cubicBezTo>
                      <a:pt x="-3217" y="224583"/>
                      <a:pt x="27518" y="233315"/>
                      <a:pt x="31185" y="213058"/>
                    </a:cubicBezTo>
                    <a:lnTo>
                      <a:pt x="31185" y="213058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C3A178AD-B622-470A-AD19-26B5949684BB}"/>
                  </a:ext>
                </a:extLst>
              </p:cNvPr>
              <p:cNvSpPr/>
              <p:nvPr/>
            </p:nvSpPr>
            <p:spPr>
              <a:xfrm>
                <a:off x="2040767" y="3372531"/>
                <a:ext cx="97716" cy="201476"/>
              </a:xfrm>
              <a:custGeom>
                <a:avLst/>
                <a:gdLst>
                  <a:gd name="connsiteX0" fmla="*/ 7234 w 97716"/>
                  <a:gd name="connsiteY0" fmla="*/ 30337 h 201476"/>
                  <a:gd name="connsiteX1" fmla="*/ 49843 w 97716"/>
                  <a:gd name="connsiteY1" fmla="*/ 173355 h 201476"/>
                  <a:gd name="connsiteX2" fmla="*/ 72370 w 97716"/>
                  <a:gd name="connsiteY2" fmla="*/ 195882 h 201476"/>
                  <a:gd name="connsiteX3" fmla="*/ 23300 w 97716"/>
                  <a:gd name="connsiteY3" fmla="*/ 2746 h 201476"/>
                  <a:gd name="connsiteX4" fmla="*/ 7234 w 97716"/>
                  <a:gd name="connsiteY4" fmla="*/ 30337 h 201476"/>
                  <a:gd name="connsiteX5" fmla="*/ 7234 w 97716"/>
                  <a:gd name="connsiteY5" fmla="*/ 30337 h 2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16" h="201476">
                    <a:moveTo>
                      <a:pt x="7234" y="30337"/>
                    </a:moveTo>
                    <a:cubicBezTo>
                      <a:pt x="53510" y="61246"/>
                      <a:pt x="89483" y="122539"/>
                      <a:pt x="49843" y="173355"/>
                    </a:cubicBezTo>
                    <a:cubicBezTo>
                      <a:pt x="37445" y="189421"/>
                      <a:pt x="59797" y="212122"/>
                      <a:pt x="72370" y="195882"/>
                    </a:cubicBezTo>
                    <a:cubicBezTo>
                      <a:pt x="125281" y="127953"/>
                      <a:pt x="88784" y="46577"/>
                      <a:pt x="23300" y="2746"/>
                    </a:cubicBezTo>
                    <a:cubicBezTo>
                      <a:pt x="6187" y="-8779"/>
                      <a:pt x="-9704" y="18986"/>
                      <a:pt x="7234" y="30337"/>
                    </a:cubicBezTo>
                    <a:lnTo>
                      <a:pt x="7234" y="30337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3F9A39D6-21DC-4243-9712-58D7CC2256E0}"/>
                  </a:ext>
                </a:extLst>
              </p:cNvPr>
              <p:cNvSpPr/>
              <p:nvPr/>
            </p:nvSpPr>
            <p:spPr>
              <a:xfrm>
                <a:off x="1276234" y="2683609"/>
                <a:ext cx="681445" cy="201037"/>
              </a:xfrm>
              <a:custGeom>
                <a:avLst/>
                <a:gdLst>
                  <a:gd name="connsiteX0" fmla="*/ 29786 w 681445"/>
                  <a:gd name="connsiteY0" fmla="*/ 132868 h 201037"/>
                  <a:gd name="connsiteX1" fmla="*/ 209999 w 681445"/>
                  <a:gd name="connsiteY1" fmla="*/ 41015 h 201037"/>
                  <a:gd name="connsiteX2" fmla="*/ 361224 w 681445"/>
                  <a:gd name="connsiteY2" fmla="*/ 178620 h 201037"/>
                  <a:gd name="connsiteX3" fmla="*/ 388815 w 681445"/>
                  <a:gd name="connsiteY3" fmla="*/ 178620 h 201037"/>
                  <a:gd name="connsiteX4" fmla="*/ 649356 w 681445"/>
                  <a:gd name="connsiteY4" fmla="*/ 185779 h 201037"/>
                  <a:gd name="connsiteX5" fmla="*/ 681312 w 681445"/>
                  <a:gd name="connsiteY5" fmla="*/ 185779 h 201037"/>
                  <a:gd name="connsiteX6" fmla="*/ 361399 w 681445"/>
                  <a:gd name="connsiteY6" fmla="*/ 162380 h 201037"/>
                  <a:gd name="connsiteX7" fmla="*/ 388990 w 681445"/>
                  <a:gd name="connsiteY7" fmla="*/ 162380 h 201037"/>
                  <a:gd name="connsiteX8" fmla="*/ 192711 w 681445"/>
                  <a:gd name="connsiteY8" fmla="*/ 3296 h 201037"/>
                  <a:gd name="connsiteX9" fmla="*/ 2544 w 681445"/>
                  <a:gd name="connsiteY9" fmla="*/ 116628 h 201037"/>
                  <a:gd name="connsiteX10" fmla="*/ 29786 w 681445"/>
                  <a:gd name="connsiteY10" fmla="*/ 132868 h 201037"/>
                  <a:gd name="connsiteX11" fmla="*/ 29786 w 681445"/>
                  <a:gd name="connsiteY11" fmla="*/ 132868 h 20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1445" h="201037">
                    <a:moveTo>
                      <a:pt x="29786" y="132868"/>
                    </a:moveTo>
                    <a:cubicBezTo>
                      <a:pt x="70648" y="64590"/>
                      <a:pt x="127227" y="15695"/>
                      <a:pt x="209999" y="41015"/>
                    </a:cubicBezTo>
                    <a:cubicBezTo>
                      <a:pt x="275134" y="61097"/>
                      <a:pt x="325601" y="124311"/>
                      <a:pt x="361224" y="178620"/>
                    </a:cubicBezTo>
                    <a:cubicBezTo>
                      <a:pt x="368209" y="189272"/>
                      <a:pt x="381481" y="188399"/>
                      <a:pt x="388815" y="178620"/>
                    </a:cubicBezTo>
                    <a:cubicBezTo>
                      <a:pt x="454299" y="90260"/>
                      <a:pt x="630671" y="29839"/>
                      <a:pt x="649356" y="185779"/>
                    </a:cubicBezTo>
                    <a:cubicBezTo>
                      <a:pt x="651800" y="206036"/>
                      <a:pt x="683757" y="206211"/>
                      <a:pt x="681312" y="185779"/>
                    </a:cubicBezTo>
                    <a:cubicBezTo>
                      <a:pt x="658785" y="-3339"/>
                      <a:pt x="448013" y="45556"/>
                      <a:pt x="361399" y="162380"/>
                    </a:cubicBezTo>
                    <a:cubicBezTo>
                      <a:pt x="370479" y="162380"/>
                      <a:pt x="379735" y="162380"/>
                      <a:pt x="388990" y="162380"/>
                    </a:cubicBezTo>
                    <a:cubicBezTo>
                      <a:pt x="342015" y="90783"/>
                      <a:pt x="279325" y="22330"/>
                      <a:pt x="192711" y="3296"/>
                    </a:cubicBezTo>
                    <a:cubicBezTo>
                      <a:pt x="107145" y="-15563"/>
                      <a:pt x="42533" y="49747"/>
                      <a:pt x="2544" y="116628"/>
                    </a:cubicBezTo>
                    <a:cubicBezTo>
                      <a:pt x="-8457" y="134614"/>
                      <a:pt x="19134" y="150505"/>
                      <a:pt x="29786" y="132868"/>
                    </a:cubicBezTo>
                    <a:lnTo>
                      <a:pt x="29786" y="132868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0D13FA7F-052C-4EC2-80D1-BD0343963274}"/>
                  </a:ext>
                </a:extLst>
              </p:cNvPr>
              <p:cNvSpPr/>
              <p:nvPr/>
            </p:nvSpPr>
            <p:spPr>
              <a:xfrm>
                <a:off x="1512358" y="2459662"/>
                <a:ext cx="223992" cy="81615"/>
              </a:xfrm>
              <a:custGeom>
                <a:avLst/>
                <a:gdLst>
                  <a:gd name="connsiteX0" fmla="*/ 27834 w 223992"/>
                  <a:gd name="connsiteY0" fmla="*/ 69905 h 81615"/>
                  <a:gd name="connsiteX1" fmla="*/ 193728 w 223992"/>
                  <a:gd name="connsiteY1" fmla="*/ 74271 h 81615"/>
                  <a:gd name="connsiteX2" fmla="*/ 221319 w 223992"/>
                  <a:gd name="connsiteY2" fmla="*/ 58205 h 81615"/>
                  <a:gd name="connsiteX3" fmla="*/ 5308 w 223992"/>
                  <a:gd name="connsiteY3" fmla="*/ 47379 h 81615"/>
                  <a:gd name="connsiteX4" fmla="*/ 27834 w 223992"/>
                  <a:gd name="connsiteY4" fmla="*/ 69905 h 81615"/>
                  <a:gd name="connsiteX5" fmla="*/ 27834 w 223992"/>
                  <a:gd name="connsiteY5" fmla="*/ 69905 h 8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992" h="81615">
                    <a:moveTo>
                      <a:pt x="27834" y="69905"/>
                    </a:moveTo>
                    <a:cubicBezTo>
                      <a:pt x="79872" y="26424"/>
                      <a:pt x="151294" y="9485"/>
                      <a:pt x="193728" y="74271"/>
                    </a:cubicBezTo>
                    <a:cubicBezTo>
                      <a:pt x="204904" y="91384"/>
                      <a:pt x="232669" y="75493"/>
                      <a:pt x="221319" y="58205"/>
                    </a:cubicBezTo>
                    <a:cubicBezTo>
                      <a:pt x="166661" y="-25091"/>
                      <a:pt x="74110" y="-10073"/>
                      <a:pt x="5308" y="47379"/>
                    </a:cubicBezTo>
                    <a:cubicBezTo>
                      <a:pt x="-10409" y="60476"/>
                      <a:pt x="12292" y="83002"/>
                      <a:pt x="27834" y="69905"/>
                    </a:cubicBezTo>
                    <a:lnTo>
                      <a:pt x="27834" y="69905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61C0C009-6329-47E7-881E-CA151B97AE4E}"/>
                  </a:ext>
                </a:extLst>
              </p:cNvPr>
              <p:cNvSpPr/>
              <p:nvPr/>
            </p:nvSpPr>
            <p:spPr>
              <a:xfrm>
                <a:off x="326340" y="2606049"/>
                <a:ext cx="477304" cy="515465"/>
              </a:xfrm>
              <a:custGeom>
                <a:avLst/>
                <a:gdLst>
                  <a:gd name="connsiteX0" fmla="*/ 49277 w 477304"/>
                  <a:gd name="connsiteY0" fmla="*/ 496114 h 515465"/>
                  <a:gd name="connsiteX1" fmla="*/ 319946 w 477304"/>
                  <a:gd name="connsiteY1" fmla="*/ 210253 h 515465"/>
                  <a:gd name="connsiteX2" fmla="*/ 339504 w 477304"/>
                  <a:gd name="connsiteY2" fmla="*/ 190695 h 515465"/>
                  <a:gd name="connsiteX3" fmla="*/ 457376 w 477304"/>
                  <a:gd name="connsiteY3" fmla="*/ 34580 h 515465"/>
                  <a:gd name="connsiteX4" fmla="*/ 465933 w 477304"/>
                  <a:gd name="connsiteY4" fmla="*/ 3846 h 515465"/>
                  <a:gd name="connsiteX5" fmla="*/ 308770 w 477304"/>
                  <a:gd name="connsiteY5" fmla="*/ 199077 h 515465"/>
                  <a:gd name="connsiteX6" fmla="*/ 328328 w 477304"/>
                  <a:gd name="connsiteY6" fmla="*/ 179519 h 515465"/>
                  <a:gd name="connsiteX7" fmla="*/ 18369 w 477304"/>
                  <a:gd name="connsiteY7" fmla="*/ 504671 h 515465"/>
                  <a:gd name="connsiteX8" fmla="*/ 49277 w 477304"/>
                  <a:gd name="connsiteY8" fmla="*/ 496114 h 515465"/>
                  <a:gd name="connsiteX9" fmla="*/ 49277 w 477304"/>
                  <a:gd name="connsiteY9" fmla="*/ 496114 h 5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7304" h="515465">
                    <a:moveTo>
                      <a:pt x="49277" y="496114"/>
                    </a:moveTo>
                    <a:cubicBezTo>
                      <a:pt x="-18477" y="310837"/>
                      <a:pt x="125414" y="133942"/>
                      <a:pt x="319946" y="210253"/>
                    </a:cubicBezTo>
                    <a:cubicBezTo>
                      <a:pt x="330598" y="214444"/>
                      <a:pt x="344045" y="201522"/>
                      <a:pt x="339504" y="190695"/>
                    </a:cubicBezTo>
                    <a:cubicBezTo>
                      <a:pt x="305627" y="109495"/>
                      <a:pt x="363079" y="12927"/>
                      <a:pt x="457376" y="34580"/>
                    </a:cubicBezTo>
                    <a:cubicBezTo>
                      <a:pt x="477458" y="39121"/>
                      <a:pt x="485840" y="8387"/>
                      <a:pt x="465933" y="3846"/>
                    </a:cubicBezTo>
                    <a:cubicBezTo>
                      <a:pt x="350855" y="-22697"/>
                      <a:pt x="264590" y="93080"/>
                      <a:pt x="308770" y="199077"/>
                    </a:cubicBezTo>
                    <a:cubicBezTo>
                      <a:pt x="315406" y="192441"/>
                      <a:pt x="321867" y="185980"/>
                      <a:pt x="328328" y="179519"/>
                    </a:cubicBezTo>
                    <a:cubicBezTo>
                      <a:pt x="112142" y="94651"/>
                      <a:pt x="-57419" y="297042"/>
                      <a:pt x="18369" y="504671"/>
                    </a:cubicBezTo>
                    <a:cubicBezTo>
                      <a:pt x="25528" y="523705"/>
                      <a:pt x="56437" y="515498"/>
                      <a:pt x="49277" y="496114"/>
                    </a:cubicBezTo>
                    <a:lnTo>
                      <a:pt x="49277" y="496114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1DDC8D1F-FE76-4754-BDC5-9071CF3E5CCB}"/>
                  </a:ext>
                </a:extLst>
              </p:cNvPr>
              <p:cNvSpPr/>
              <p:nvPr/>
            </p:nvSpPr>
            <p:spPr>
              <a:xfrm>
                <a:off x="695702" y="2906938"/>
                <a:ext cx="222322" cy="230106"/>
              </a:xfrm>
              <a:custGeom>
                <a:avLst/>
                <a:gdLst>
                  <a:gd name="connsiteX0" fmla="*/ 31959 w 222322"/>
                  <a:gd name="connsiteY0" fmla="*/ 214783 h 230106"/>
                  <a:gd name="connsiteX1" fmla="*/ 206934 w 222322"/>
                  <a:gd name="connsiteY1" fmla="*/ 32125 h 230106"/>
                  <a:gd name="connsiteX2" fmla="*/ 206934 w 222322"/>
                  <a:gd name="connsiteY2" fmla="*/ 169 h 230106"/>
                  <a:gd name="connsiteX3" fmla="*/ 3 w 222322"/>
                  <a:gd name="connsiteY3" fmla="*/ 214783 h 230106"/>
                  <a:gd name="connsiteX4" fmla="*/ 31959 w 222322"/>
                  <a:gd name="connsiteY4" fmla="*/ 214783 h 230106"/>
                  <a:gd name="connsiteX5" fmla="*/ 31959 w 222322"/>
                  <a:gd name="connsiteY5" fmla="*/ 214783 h 23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322" h="230106">
                    <a:moveTo>
                      <a:pt x="31959" y="214783"/>
                    </a:moveTo>
                    <a:cubicBezTo>
                      <a:pt x="33705" y="107040"/>
                      <a:pt x="93776" y="27934"/>
                      <a:pt x="206934" y="32125"/>
                    </a:cubicBezTo>
                    <a:cubicBezTo>
                      <a:pt x="227539" y="32824"/>
                      <a:pt x="227365" y="1042"/>
                      <a:pt x="206934" y="169"/>
                    </a:cubicBezTo>
                    <a:cubicBezTo>
                      <a:pt x="76314" y="-4546"/>
                      <a:pt x="2098" y="89926"/>
                      <a:pt x="3" y="214783"/>
                    </a:cubicBezTo>
                    <a:cubicBezTo>
                      <a:pt x="-346" y="235214"/>
                      <a:pt x="31610" y="235214"/>
                      <a:pt x="31959" y="214783"/>
                    </a:cubicBezTo>
                    <a:lnTo>
                      <a:pt x="31959" y="214783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611C090D-4D0D-42DE-A4CA-3CE7BB8BD1E2}"/>
                  </a:ext>
                </a:extLst>
              </p:cNvPr>
              <p:cNvSpPr/>
              <p:nvPr/>
            </p:nvSpPr>
            <p:spPr>
              <a:xfrm>
                <a:off x="568098" y="3273785"/>
                <a:ext cx="304130" cy="804256"/>
              </a:xfrm>
              <a:custGeom>
                <a:avLst/>
                <a:gdLst>
                  <a:gd name="connsiteX0" fmla="*/ 288786 w 304130"/>
                  <a:gd name="connsiteY0" fmla="*/ 34 h 804256"/>
                  <a:gd name="connsiteX1" fmla="*/ 87443 w 304130"/>
                  <a:gd name="connsiteY1" fmla="*/ 151609 h 804256"/>
                  <a:gd name="connsiteX2" fmla="*/ 201124 w 304130"/>
                  <a:gd name="connsiteY2" fmla="*/ 363429 h 804256"/>
                  <a:gd name="connsiteX3" fmla="*/ 212475 w 304130"/>
                  <a:gd name="connsiteY3" fmla="*/ 336188 h 804256"/>
                  <a:gd name="connsiteX4" fmla="*/ 105080 w 304130"/>
                  <a:gd name="connsiteY4" fmla="*/ 801214 h 804256"/>
                  <a:gd name="connsiteX5" fmla="*/ 121146 w 304130"/>
                  <a:gd name="connsiteY5" fmla="*/ 773624 h 804256"/>
                  <a:gd name="connsiteX6" fmla="*/ 212475 w 304130"/>
                  <a:gd name="connsiteY6" fmla="*/ 367969 h 804256"/>
                  <a:gd name="connsiteX7" fmla="*/ 223825 w 304130"/>
                  <a:gd name="connsiteY7" fmla="*/ 340728 h 804256"/>
                  <a:gd name="connsiteX8" fmla="*/ 117653 w 304130"/>
                  <a:gd name="connsiteY8" fmla="*/ 212553 h 804256"/>
                  <a:gd name="connsiteX9" fmla="*/ 288960 w 304130"/>
                  <a:gd name="connsiteY9" fmla="*/ 31816 h 804256"/>
                  <a:gd name="connsiteX10" fmla="*/ 288786 w 304130"/>
                  <a:gd name="connsiteY10" fmla="*/ 34 h 804256"/>
                  <a:gd name="connsiteX11" fmla="*/ 288786 w 304130"/>
                  <a:gd name="connsiteY11" fmla="*/ 34 h 8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4130" h="804256">
                    <a:moveTo>
                      <a:pt x="288786" y="34"/>
                    </a:moveTo>
                    <a:cubicBezTo>
                      <a:pt x="193440" y="5797"/>
                      <a:pt x="117653" y="60978"/>
                      <a:pt x="87443" y="151609"/>
                    </a:cubicBezTo>
                    <a:cubicBezTo>
                      <a:pt x="57407" y="241192"/>
                      <a:pt x="145942" y="309295"/>
                      <a:pt x="201124" y="363429"/>
                    </a:cubicBezTo>
                    <a:cubicBezTo>
                      <a:pt x="204966" y="354349"/>
                      <a:pt x="208633" y="345268"/>
                      <a:pt x="212475" y="336188"/>
                    </a:cubicBezTo>
                    <a:cubicBezTo>
                      <a:pt x="-18031" y="360111"/>
                      <a:pt x="-71990" y="672166"/>
                      <a:pt x="105080" y="801214"/>
                    </a:cubicBezTo>
                    <a:cubicBezTo>
                      <a:pt x="121670" y="813438"/>
                      <a:pt x="137560" y="785673"/>
                      <a:pt x="121146" y="773624"/>
                    </a:cubicBezTo>
                    <a:cubicBezTo>
                      <a:pt x="-29556" y="663784"/>
                      <a:pt x="14100" y="388575"/>
                      <a:pt x="212475" y="367969"/>
                    </a:cubicBezTo>
                    <a:cubicBezTo>
                      <a:pt x="225571" y="366572"/>
                      <a:pt x="234477" y="351380"/>
                      <a:pt x="223825" y="340728"/>
                    </a:cubicBezTo>
                    <a:cubicBezTo>
                      <a:pt x="184709" y="302310"/>
                      <a:pt x="136338" y="265988"/>
                      <a:pt x="117653" y="212553"/>
                    </a:cubicBezTo>
                    <a:cubicBezTo>
                      <a:pt x="83427" y="114065"/>
                      <a:pt x="208633" y="36706"/>
                      <a:pt x="288960" y="31816"/>
                    </a:cubicBezTo>
                    <a:cubicBezTo>
                      <a:pt x="309217" y="30594"/>
                      <a:pt x="309217" y="-1188"/>
                      <a:pt x="288786" y="34"/>
                    </a:cubicBezTo>
                    <a:lnTo>
                      <a:pt x="288786" y="34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2E4489E9-E0FB-4BFB-8CF2-A4C80CC834BE}"/>
                  </a:ext>
                </a:extLst>
              </p:cNvPr>
              <p:cNvSpPr/>
              <p:nvPr/>
            </p:nvSpPr>
            <p:spPr>
              <a:xfrm>
                <a:off x="299494" y="3717343"/>
                <a:ext cx="92065" cy="314134"/>
              </a:xfrm>
              <a:custGeom>
                <a:avLst/>
                <a:gdLst>
                  <a:gd name="connsiteX0" fmla="*/ 46961 w 92065"/>
                  <a:gd name="connsiteY0" fmla="*/ 7533 h 314134"/>
                  <a:gd name="connsiteX1" fmla="*/ 64773 w 92065"/>
                  <a:gd name="connsiteY1" fmla="*/ 309460 h 314134"/>
                  <a:gd name="connsiteX2" fmla="*/ 87299 w 92065"/>
                  <a:gd name="connsiteY2" fmla="*/ 286933 h 314134"/>
                  <a:gd name="connsiteX3" fmla="*/ 74552 w 92065"/>
                  <a:gd name="connsiteY3" fmla="*/ 23598 h 314134"/>
                  <a:gd name="connsiteX4" fmla="*/ 46961 w 92065"/>
                  <a:gd name="connsiteY4" fmla="*/ 7533 h 314134"/>
                  <a:gd name="connsiteX5" fmla="*/ 46961 w 92065"/>
                  <a:gd name="connsiteY5" fmla="*/ 7533 h 314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065" h="314134">
                    <a:moveTo>
                      <a:pt x="46961" y="7533"/>
                    </a:moveTo>
                    <a:cubicBezTo>
                      <a:pt x="-15031" y="106196"/>
                      <a:pt x="-22016" y="223719"/>
                      <a:pt x="64773" y="309460"/>
                    </a:cubicBezTo>
                    <a:cubicBezTo>
                      <a:pt x="79441" y="323954"/>
                      <a:pt x="101968" y="301427"/>
                      <a:pt x="87299" y="286933"/>
                    </a:cubicBezTo>
                    <a:cubicBezTo>
                      <a:pt x="10290" y="210797"/>
                      <a:pt x="20243" y="110038"/>
                      <a:pt x="74552" y="23598"/>
                    </a:cubicBezTo>
                    <a:cubicBezTo>
                      <a:pt x="85553" y="6136"/>
                      <a:pt x="57962" y="-9929"/>
                      <a:pt x="46961" y="7533"/>
                    </a:cubicBezTo>
                    <a:lnTo>
                      <a:pt x="46961" y="7533"/>
                    </a:lnTo>
                    <a:close/>
                  </a:path>
                </a:pathLst>
              </a:custGeom>
              <a:solidFill>
                <a:srgbClr val="0E514A"/>
              </a:solidFill>
              <a:ln w="174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th-TH" sz="1050"/>
              </a:p>
            </p:txBody>
          </p:sp>
        </p:grpSp>
      </p:grpSp>
      <p:pic>
        <p:nvPicPr>
          <p:cNvPr id="203" name="Graphic 202">
            <a:extLst>
              <a:ext uri="{FF2B5EF4-FFF2-40B4-BE49-F238E27FC236}">
                <a16:creationId xmlns:a16="http://schemas.microsoft.com/office/drawing/2014/main" id="{3AF02D30-EE91-4C6D-8DF8-A93B0DE7651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1394" y="1584025"/>
            <a:ext cx="1583526" cy="135418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B5C1CCD-5E54-44AB-B644-0BAAB1DC3783}"/>
              </a:ext>
            </a:extLst>
          </p:cNvPr>
          <p:cNvSpPr txBox="1"/>
          <p:nvPr/>
        </p:nvSpPr>
        <p:spPr>
          <a:xfrm>
            <a:off x="1942817" y="1739235"/>
            <a:ext cx="63505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>
                <a:solidFill>
                  <a:srgbClr val="0070C0"/>
                </a:solidFill>
                <a:latin typeface="#Li-N UTM Cookies" panose="02040603050506020204" pitchFamily="18" charset="0"/>
              </a:rPr>
              <a:t>CHÚC CÁC EM HỌC TỐT</a:t>
            </a:r>
          </a:p>
        </p:txBody>
      </p:sp>
    </p:spTree>
    <p:extLst>
      <p:ext uri="{BB962C8B-B14F-4D97-AF65-F5344CB8AC3E}">
        <p14:creationId xmlns:p14="http://schemas.microsoft.com/office/powerpoint/2010/main" val="3441825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48;p33">
            <a:extLst>
              <a:ext uri="{FF2B5EF4-FFF2-40B4-BE49-F238E27FC236}">
                <a16:creationId xmlns:a16="http://schemas.microsoft.com/office/drawing/2014/main" id="{DAAD6597-31E0-4CE9-907F-BB5F2D27F2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6500" y="753300"/>
            <a:ext cx="7791000" cy="36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altLang="vi-V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trống:</a:t>
            </a:r>
            <a:endParaRPr lang="en-US" alt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alt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40C102-F84A-4B61-9EF2-E9A1ED8C6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5681" y="2787206"/>
            <a:ext cx="14358938" cy="57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34 </a:t>
            </a:r>
            <a:r>
              <a:rPr lang="en-US" altLang="vi-VN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</a:t>
            </a:r>
            <a:r>
              <a:rPr lang="en-US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             </a:t>
            </a:r>
            <a:r>
              <a:rPr lang="en-US" altLang="vi-VN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endParaRPr lang="vi-VN" altLang="vi-VN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4627BF-AB10-4359-BDB0-6F2BEDE53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5682" y="3648513"/>
            <a:ext cx="14358937" cy="57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18km</a:t>
            </a:r>
            <a:r>
              <a:rPr lang="pt-BR" altLang="vi-VN" sz="2800" b="1" baseline="30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7ha =              km</a:t>
            </a:r>
            <a:r>
              <a:rPr lang="pt-BR" altLang="vi-VN" sz="2800" b="1" baseline="30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vi-VN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DAE461-127A-4F42-AD67-7BA5746D2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423" y="1945429"/>
            <a:ext cx="13425487" cy="57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9m =                  km</a:t>
            </a:r>
            <a:endParaRPr lang="vi-VN" altLang="vi-VN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C25B66-4E69-4048-86C3-95D4A30D6598}"/>
              </a:ext>
            </a:extLst>
          </p:cNvPr>
          <p:cNvSpPr txBox="1"/>
          <p:nvPr/>
        </p:nvSpPr>
        <p:spPr>
          <a:xfrm rot="10800000" flipV="1">
            <a:off x="2698935" y="1942401"/>
            <a:ext cx="135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5B2AA-FF60-4C7B-A4C7-3AA3AA4D26F2}"/>
              </a:ext>
            </a:extLst>
          </p:cNvPr>
          <p:cNvSpPr txBox="1"/>
          <p:nvPr/>
        </p:nvSpPr>
        <p:spPr>
          <a:xfrm rot="10800000" flipV="1">
            <a:off x="3402823" y="3648513"/>
            <a:ext cx="135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18,07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E55665-5205-E36D-D49C-B3D5942A434E}"/>
              </a:ext>
            </a:extLst>
          </p:cNvPr>
          <p:cNvSpPr txBox="1"/>
          <p:nvPr/>
        </p:nvSpPr>
        <p:spPr>
          <a:xfrm rot="10800000" flipV="1">
            <a:off x="2866713" y="2806736"/>
            <a:ext cx="135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01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AFA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8" name="Google Shape;1238;p32"/>
          <p:cNvGrpSpPr/>
          <p:nvPr/>
        </p:nvGrpSpPr>
        <p:grpSpPr>
          <a:xfrm>
            <a:off x="2078151" y="1253124"/>
            <a:ext cx="4656955" cy="553204"/>
            <a:chOff x="547138" y="2070875"/>
            <a:chExt cx="714662" cy="882162"/>
          </a:xfrm>
        </p:grpSpPr>
        <p:sp>
          <p:nvSpPr>
            <p:cNvPr id="1239" name="Google Shape;1239;p32"/>
            <p:cNvSpPr/>
            <p:nvPr/>
          </p:nvSpPr>
          <p:spPr>
            <a:xfrm>
              <a:off x="547138" y="2256137"/>
              <a:ext cx="696900" cy="696900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40" name="Google Shape;1240;p32"/>
            <p:cNvSpPr/>
            <p:nvPr/>
          </p:nvSpPr>
          <p:spPr>
            <a:xfrm>
              <a:off x="564900" y="2070875"/>
              <a:ext cx="696900" cy="696900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1" name="Google Shape;1241;p32"/>
          <p:cNvSpPr txBox="1">
            <a:spLocks noGrp="1"/>
          </p:cNvSpPr>
          <p:nvPr>
            <p:ph type="ctrTitle"/>
          </p:nvPr>
        </p:nvSpPr>
        <p:spPr>
          <a:xfrm>
            <a:off x="0" y="814228"/>
            <a:ext cx="8665536" cy="198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/>
              <a:t>Cộng</a:t>
            </a:r>
            <a:r>
              <a:rPr lang="en-US" sz="4800" dirty="0"/>
              <a:t> </a:t>
            </a:r>
            <a:r>
              <a:rPr lang="en-US" sz="4800" dirty="0" err="1"/>
              <a:t>hai</a:t>
            </a:r>
            <a:r>
              <a:rPr lang="en-US" sz="4800" dirty="0"/>
              <a:t> </a:t>
            </a:r>
            <a:r>
              <a:rPr lang="en-US" sz="4800" dirty="0" err="1"/>
              <a:t>số</a:t>
            </a:r>
            <a:r>
              <a:rPr lang="en-US" sz="4800" dirty="0"/>
              <a:t> </a:t>
            </a:r>
            <a:r>
              <a:rPr lang="en-US" sz="4800" dirty="0" err="1"/>
              <a:t>thập</a:t>
            </a:r>
            <a:r>
              <a:rPr lang="en-US" sz="4800" dirty="0"/>
              <a:t> </a:t>
            </a:r>
            <a:r>
              <a:rPr lang="en-US" sz="4800" dirty="0" err="1"/>
              <a:t>phân</a:t>
            </a:r>
            <a:endParaRPr sz="4800" dirty="0"/>
          </a:p>
        </p:txBody>
      </p:sp>
      <p:sp>
        <p:nvSpPr>
          <p:cNvPr id="1242" name="Google Shape;1242;p32"/>
          <p:cNvSpPr txBox="1">
            <a:spLocks noGrp="1"/>
          </p:cNvSpPr>
          <p:nvPr>
            <p:ph type="subTitle" idx="1"/>
          </p:nvPr>
        </p:nvSpPr>
        <p:spPr>
          <a:xfrm>
            <a:off x="1772363" y="1145766"/>
            <a:ext cx="5096100" cy="4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TOÁN</a:t>
            </a:r>
            <a:endParaRPr sz="2800" dirty="0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E171FDF-E3ED-479E-810F-57774FAD95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69"/>
          <a:stretch/>
        </p:blipFill>
        <p:spPr>
          <a:xfrm>
            <a:off x="1382352" y="-15073"/>
            <a:ext cx="1559995" cy="170064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37210384-C1B6-4A7E-996B-8352D3DEC9DF}"/>
              </a:ext>
            </a:extLst>
          </p:cNvPr>
          <p:cNvGrpSpPr/>
          <p:nvPr/>
        </p:nvGrpSpPr>
        <p:grpSpPr>
          <a:xfrm>
            <a:off x="493813" y="1857676"/>
            <a:ext cx="7643172" cy="1068944"/>
            <a:chOff x="630711" y="2237055"/>
            <a:chExt cx="10190896" cy="142525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8F3CE82-E9E3-41F3-954F-93FFE7BE9A6B}"/>
                </a:ext>
              </a:extLst>
            </p:cNvPr>
            <p:cNvGrpSpPr/>
            <p:nvPr/>
          </p:nvGrpSpPr>
          <p:grpSpPr>
            <a:xfrm>
              <a:off x="1577595" y="2237055"/>
              <a:ext cx="9244012" cy="1368035"/>
              <a:chOff x="500352" y="1476765"/>
              <a:chExt cx="10557164" cy="1441926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C99E0FD9-E342-45A3-BCE6-A741EB073995}"/>
                  </a:ext>
                </a:extLst>
              </p:cNvPr>
              <p:cNvSpPr/>
              <p:nvPr/>
            </p:nvSpPr>
            <p:spPr>
              <a:xfrm>
                <a:off x="500353" y="1559891"/>
                <a:ext cx="10557163" cy="13588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571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/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6E4003CA-248C-4F9B-BB54-1AF54AC27296}"/>
                  </a:ext>
                </a:extLst>
              </p:cNvPr>
              <p:cNvSpPr/>
              <p:nvPr/>
            </p:nvSpPr>
            <p:spPr>
              <a:xfrm>
                <a:off x="500352" y="1476765"/>
                <a:ext cx="10557163" cy="1286367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571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ea typeface="Cambria" panose="02040503050406030204" pitchFamily="18" charset="0"/>
                  </a:rPr>
                  <a:t>Biết thực hiện phép cộng hai số thập phân</a:t>
                </a:r>
                <a:endParaRPr lang="en-US" sz="1100" b="1">
                  <a:solidFill>
                    <a:srgbClr val="0070C0"/>
                  </a:solidFill>
                </a:endParaRPr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809769-BD4A-4A61-8B52-5798CEAA5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5543">
              <a:off x="630711" y="2325555"/>
              <a:ext cx="646345" cy="1336758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1D892A-14C9-45F1-BAEC-E7B10BEFD6EB}"/>
              </a:ext>
            </a:extLst>
          </p:cNvPr>
          <p:cNvGrpSpPr/>
          <p:nvPr/>
        </p:nvGrpSpPr>
        <p:grpSpPr>
          <a:xfrm>
            <a:off x="1445871" y="3466541"/>
            <a:ext cx="6557167" cy="965141"/>
            <a:chOff x="1244289" y="3875165"/>
            <a:chExt cx="10255756" cy="122193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68A4535-71A0-4293-9C30-541E7665F467}"/>
                </a:ext>
              </a:extLst>
            </p:cNvPr>
            <p:cNvGrpSpPr/>
            <p:nvPr/>
          </p:nvGrpSpPr>
          <p:grpSpPr>
            <a:xfrm>
              <a:off x="2256034" y="3882252"/>
              <a:ext cx="9244011" cy="1214849"/>
              <a:chOff x="500352" y="1476765"/>
              <a:chExt cx="10557164" cy="144192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D9745CDC-1521-43C3-96E8-2AF6423B7BA0}"/>
                  </a:ext>
                </a:extLst>
              </p:cNvPr>
              <p:cNvSpPr/>
              <p:nvPr/>
            </p:nvSpPr>
            <p:spPr>
              <a:xfrm>
                <a:off x="500353" y="1559891"/>
                <a:ext cx="10557163" cy="13588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5715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078FF1BA-B7CB-423E-8597-EA9CBA2C6CBA}"/>
                  </a:ext>
                </a:extLst>
              </p:cNvPr>
              <p:cNvSpPr/>
              <p:nvPr/>
            </p:nvSpPr>
            <p:spPr>
              <a:xfrm>
                <a:off x="500352" y="1476765"/>
                <a:ext cx="10557163" cy="1286367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 w="571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>
                    <a:ln>
                      <a:solidFill>
                        <a:srgbClr val="002060"/>
                      </a:solidFill>
                    </a:ln>
                    <a:solidFill>
                      <a:schemeClr val="accent5">
                        <a:lumMod val="10000"/>
                      </a:schemeClr>
                    </a:solidFill>
                    <a:ea typeface="Cambria" panose="02040503050406030204" pitchFamily="18" charset="0"/>
                  </a:rPr>
                  <a:t>Biết giải bài toán có liên quan đến phép cộng hai số thập phân</a:t>
                </a:r>
                <a:endParaRPr lang="en-US" sz="2400" b="1">
                  <a:solidFill>
                    <a:srgbClr val="0070C0"/>
                  </a:solidFill>
                </a:endParaRP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CA70570-30AE-4259-B4BC-32498809A2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16303">
              <a:off x="1244289" y="3875165"/>
              <a:ext cx="714620" cy="1114807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C805A248-F7F7-4994-9358-3124417744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06" y="153366"/>
            <a:ext cx="1309664" cy="134901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CBB6A49-3B2A-436D-AB63-6A97B0596F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0914"/>
            <a:ext cx="1382351" cy="13823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C36B58-F200-49D9-BDB2-6CA2F3502108}"/>
              </a:ext>
            </a:extLst>
          </p:cNvPr>
          <p:cNvSpPr txBox="1"/>
          <p:nvPr/>
        </p:nvSpPr>
        <p:spPr>
          <a:xfrm>
            <a:off x="2901608" y="479987"/>
            <a:ext cx="45471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>
                <a:solidFill>
                  <a:srgbClr val="00B050"/>
                </a:solidFill>
                <a:latin typeface="#9Slide05 Fourth Medium" panose="00000600000000000000" pitchFamily="2" charset="0"/>
              </a:rPr>
              <a:t>YÊU CẦU CẦN ĐẠT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746AC1-EF64-491E-B1CA-0A2F3DBEA2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10" y="2182309"/>
            <a:ext cx="486054" cy="48605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6E638BA-5C13-4DFF-AC3B-EF7FDEC01E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984" y="3686243"/>
            <a:ext cx="486054" cy="48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2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5072190-DAE9-4113-AA98-C830EA09A4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2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77C5DE-7B64-45D6-8EAB-871977BA2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12" y="217399"/>
            <a:ext cx="7272338" cy="39891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D53DEAB-E3C6-41AE-AE9E-086B6135AA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61"/>
          <a:stretch/>
        </p:blipFill>
        <p:spPr>
          <a:xfrm>
            <a:off x="0" y="3241534"/>
            <a:ext cx="9144000" cy="190196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87DEADB-A5E0-4390-AEAB-2EA78A18F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788" y="1"/>
            <a:ext cx="876212" cy="272552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21AD13A-76F3-4061-9C10-C8CF5C1CCA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017532" cy="28903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0E47D78-3E92-4DD3-A969-363C28C028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81287" cy="198135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FF6F1E-6017-4B2A-8507-84566D1006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" y="8336"/>
            <a:ext cx="3020571" cy="142429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F25559C-BBC1-4B4A-A5D6-DA6B9F49D7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5" y="0"/>
            <a:ext cx="3960242" cy="123133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544A742-E21A-4BD0-813C-14F57DA047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620" y="1"/>
            <a:ext cx="1902380" cy="174778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A713E3F-3D67-49C8-9B98-CE8B6C4F736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531"/>
          <a:stretch/>
        </p:blipFill>
        <p:spPr>
          <a:xfrm>
            <a:off x="3352799" y="1744764"/>
            <a:ext cx="5872163" cy="35987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C9E765E-389B-4609-8EA5-35FE887DB4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4307"/>
            <a:ext cx="4572000" cy="134919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32B8F725-3267-4FB1-83D6-218F0F720C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3794307"/>
            <a:ext cx="4572000" cy="134919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A294FB9-47B0-4FE8-ACC8-9EEB80327E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5593" y="836711"/>
            <a:ext cx="761685" cy="10074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912BBF-8C64-48ED-9D60-4FADE5C0F56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6" t="23758" r="62038" b="20688"/>
          <a:stretch/>
        </p:blipFill>
        <p:spPr>
          <a:xfrm>
            <a:off x="120879" y="2051947"/>
            <a:ext cx="2424454" cy="330895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E3EDBA-49D4-4089-99FE-09CA539FE663}"/>
              </a:ext>
            </a:extLst>
          </p:cNvPr>
          <p:cNvGrpSpPr/>
          <p:nvPr/>
        </p:nvGrpSpPr>
        <p:grpSpPr>
          <a:xfrm>
            <a:off x="2716268" y="370381"/>
            <a:ext cx="4464725" cy="4101085"/>
            <a:chOff x="3305210" y="644775"/>
            <a:chExt cx="5952966" cy="546811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B1DB53-1297-44DD-B638-4BB69469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210" y="644775"/>
              <a:ext cx="5906324" cy="546811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BD8321-89E4-450D-A433-D0150317D663}"/>
                </a:ext>
              </a:extLst>
            </p:cNvPr>
            <p:cNvSpPr txBox="1"/>
            <p:nvPr/>
          </p:nvSpPr>
          <p:spPr>
            <a:xfrm>
              <a:off x="3813869" y="2487822"/>
              <a:ext cx="5444307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rgbClr val="0070C0"/>
                  </a:solidFill>
                  <a:latin typeface="#1Li-N7 Marbelia Regular" panose="02000500000000000000" pitchFamily="2" charset="0"/>
                </a:rPr>
                <a:t>KHÁM PHÁ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55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86D661-E19E-4319-A8A3-A0765A496F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0651" y="3158854"/>
            <a:ext cx="1882589" cy="17323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4A0DCB6-7B3E-43C2-98D6-C39B63B254A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78682" y="2083603"/>
            <a:ext cx="1640541" cy="1092575"/>
          </a:xfrm>
          <a:prstGeom prst="line">
            <a:avLst/>
          </a:prstGeom>
          <a:noFill/>
          <a:ln w="762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8A991BEE-99BE-4C41-87D9-64AEBA94EB57}"/>
              </a:ext>
            </a:extLst>
          </p:cNvPr>
          <p:cNvSpPr/>
          <p:nvPr/>
        </p:nvSpPr>
        <p:spPr>
          <a:xfrm>
            <a:off x="2232557" y="3095495"/>
            <a:ext cx="161365" cy="16136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72" name="Arc 33">
            <a:extLst>
              <a:ext uri="{FF2B5EF4-FFF2-40B4-BE49-F238E27FC236}">
                <a16:creationId xmlns:a16="http://schemas.microsoft.com/office/drawing/2014/main" id="{6A45B007-50D1-41D6-BB6D-66DA005E100F}"/>
              </a:ext>
            </a:extLst>
          </p:cNvPr>
          <p:cNvSpPr>
            <a:spLocks noChangeArrowheads="1"/>
          </p:cNvSpPr>
          <p:nvPr/>
        </p:nvSpPr>
        <p:spPr bwMode="auto">
          <a:xfrm rot="10317574">
            <a:off x="451961" y="2502625"/>
            <a:ext cx="3053014" cy="998762"/>
          </a:xfrm>
          <a:custGeom>
            <a:avLst/>
            <a:gdLst>
              <a:gd name="T0" fmla="*/ 2147483647 w 2792412"/>
              <a:gd name="T1" fmla="*/ 0 h 1300162"/>
              <a:gd name="T2" fmla="*/ 2147483647 w 2792412"/>
              <a:gd name="T3" fmla="*/ 145309454 h 1300162"/>
              <a:gd name="T4" fmla="*/ 2147483647 w 2792412"/>
              <a:gd name="T5" fmla="*/ 145309454 h 1300162"/>
              <a:gd name="T6" fmla="*/ 11796480 60000 65536"/>
              <a:gd name="T7" fmla="*/ 11796480 60000 65536"/>
              <a:gd name="T8" fmla="*/ 5898240 60000 65536"/>
              <a:gd name="T9" fmla="*/ 1396207 w 2792412"/>
              <a:gd name="T10" fmla="*/ 0 h 1300162"/>
              <a:gd name="T11" fmla="*/ 2792412 w 2792412"/>
              <a:gd name="T12" fmla="*/ 650081 h 13001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92412" h="1300162" stroke="0">
                <a:moveTo>
                  <a:pt x="1396207" y="0"/>
                </a:moveTo>
                <a:lnTo>
                  <a:pt x="1396206" y="0"/>
                </a:lnTo>
                <a:cubicBezTo>
                  <a:pt x="2167309" y="0"/>
                  <a:pt x="2792412" y="291051"/>
                  <a:pt x="2792412" y="650081"/>
                </a:cubicBezTo>
                <a:cubicBezTo>
                  <a:pt x="2792412" y="650081"/>
                  <a:pt x="2792411" y="650082"/>
                  <a:pt x="2792411" y="650083"/>
                </a:cubicBezTo>
                <a:lnTo>
                  <a:pt x="1396206" y="650081"/>
                </a:lnTo>
                <a:lnTo>
                  <a:pt x="1396207" y="0"/>
                </a:lnTo>
                <a:close/>
              </a:path>
              <a:path w="2792412" h="1300162" fill="none">
                <a:moveTo>
                  <a:pt x="1396207" y="0"/>
                </a:moveTo>
                <a:lnTo>
                  <a:pt x="1396206" y="0"/>
                </a:lnTo>
                <a:cubicBezTo>
                  <a:pt x="2167309" y="0"/>
                  <a:pt x="2792412" y="291051"/>
                  <a:pt x="2792412" y="650081"/>
                </a:cubicBezTo>
                <a:cubicBezTo>
                  <a:pt x="2792412" y="650081"/>
                  <a:pt x="2792411" y="650082"/>
                  <a:pt x="2792411" y="650083"/>
                </a:cubicBezTo>
              </a:path>
            </a:pathLst>
          </a:custGeom>
          <a:noFill/>
          <a:ln w="76200" algn="ctr">
            <a:solidFill>
              <a:schemeClr val="accent5">
                <a:lumMod val="9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lIns="138257" tIns="69129" rIns="138257" bIns="69129" anchor="ctr"/>
          <a:lstStyle/>
          <a:p>
            <a:endParaRPr lang="en-US"/>
          </a:p>
        </p:txBody>
      </p:sp>
      <p:sp>
        <p:nvSpPr>
          <p:cNvPr id="73" name="Arc 30">
            <a:extLst>
              <a:ext uri="{FF2B5EF4-FFF2-40B4-BE49-F238E27FC236}">
                <a16:creationId xmlns:a16="http://schemas.microsoft.com/office/drawing/2014/main" id="{6A1A97BB-8F78-4039-9C83-95C71932E9B7}"/>
              </a:ext>
            </a:extLst>
          </p:cNvPr>
          <p:cNvSpPr>
            <a:spLocks noChangeArrowheads="1"/>
          </p:cNvSpPr>
          <p:nvPr/>
        </p:nvSpPr>
        <p:spPr bwMode="auto">
          <a:xfrm rot="3649928">
            <a:off x="2427579" y="1471508"/>
            <a:ext cx="853682" cy="2750383"/>
          </a:xfrm>
          <a:custGeom>
            <a:avLst/>
            <a:gdLst>
              <a:gd name="T0" fmla="*/ 2147483647 w 457200"/>
              <a:gd name="T1" fmla="*/ 0 h 2759075"/>
              <a:gd name="T2" fmla="*/ 2147483647 w 457200"/>
              <a:gd name="T3" fmla="*/ 2147483647 h 2759075"/>
              <a:gd name="T4" fmla="*/ 2147483647 w 457200"/>
              <a:gd name="T5" fmla="*/ 2147483647 h 2759075"/>
              <a:gd name="T6" fmla="*/ 11796480 60000 65536"/>
              <a:gd name="T7" fmla="*/ 11796480 60000 65536"/>
              <a:gd name="T8" fmla="*/ 5898240 60000 65536"/>
              <a:gd name="T9" fmla="*/ 228602 w 457200"/>
              <a:gd name="T10" fmla="*/ 0 h 2759075"/>
              <a:gd name="T11" fmla="*/ 457200 w 457200"/>
              <a:gd name="T12" fmla="*/ 1379538 h 2759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7200" h="2759075" stroke="0">
                <a:moveTo>
                  <a:pt x="228602" y="0"/>
                </a:moveTo>
                <a:lnTo>
                  <a:pt x="228601" y="0"/>
                </a:lnTo>
                <a:cubicBezTo>
                  <a:pt x="354853" y="6"/>
                  <a:pt x="457200" y="617644"/>
                  <a:pt x="457200" y="1379538"/>
                </a:cubicBezTo>
                <a:cubicBezTo>
                  <a:pt x="457200" y="1379538"/>
                  <a:pt x="457199" y="1379538"/>
                  <a:pt x="457199" y="1379538"/>
                </a:cubicBezTo>
                <a:lnTo>
                  <a:pt x="228600" y="1379538"/>
                </a:lnTo>
                <a:lnTo>
                  <a:pt x="228602" y="0"/>
                </a:lnTo>
                <a:close/>
              </a:path>
              <a:path w="457200" h="2759075" fill="none">
                <a:moveTo>
                  <a:pt x="228602" y="0"/>
                </a:moveTo>
                <a:lnTo>
                  <a:pt x="228601" y="0"/>
                </a:lnTo>
                <a:cubicBezTo>
                  <a:pt x="354853" y="6"/>
                  <a:pt x="457200" y="617644"/>
                  <a:pt x="457200" y="1379538"/>
                </a:cubicBezTo>
                <a:cubicBezTo>
                  <a:pt x="457200" y="1379538"/>
                  <a:pt x="457199" y="1379538"/>
                  <a:pt x="457199" y="1379538"/>
                </a:cubicBezTo>
              </a:path>
            </a:pathLst>
          </a:custGeom>
          <a:noFill/>
          <a:ln w="76200" algn="ctr">
            <a:solidFill>
              <a:schemeClr val="accent5">
                <a:lumMod val="9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8257" tIns="69129" rIns="138257" bIns="69129" anchor="ctr"/>
          <a:lstStyle/>
          <a:p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C2DEB10-53AA-4D19-8EFB-3F52FD45B628}"/>
              </a:ext>
            </a:extLst>
          </p:cNvPr>
          <p:cNvSpPr txBox="1">
            <a:spLocks noChangeArrowheads="1"/>
          </p:cNvSpPr>
          <p:nvPr/>
        </p:nvSpPr>
        <p:spPr bwMode="auto">
          <a:xfrm rot="20575543">
            <a:off x="2073825" y="3014384"/>
            <a:ext cx="2306637" cy="57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dirty="0">
                <a:latin typeface="Times New Roman" panose="02020603050405020304" pitchFamily="18" charset="0"/>
              </a:rPr>
              <a:t> 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3713688-9D53-4BCE-A06A-C7ABE0CE8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685" y="2502744"/>
            <a:ext cx="1167538" cy="44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1,84 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C0931E5-FB4F-4EF0-9B8B-64175FE71FBE}"/>
              </a:ext>
            </a:extLst>
          </p:cNvPr>
          <p:cNvSpPr txBox="1">
            <a:spLocks noChangeArrowheads="1"/>
          </p:cNvSpPr>
          <p:nvPr/>
        </p:nvSpPr>
        <p:spPr bwMode="auto">
          <a:xfrm rot="19229944">
            <a:off x="2483050" y="1847555"/>
            <a:ext cx="1167538" cy="44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2,45m</a:t>
            </a:r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0C8629CC-0F9F-4DB1-8C1D-5C82E49557E9}"/>
              </a:ext>
            </a:extLst>
          </p:cNvPr>
          <p:cNvSpPr/>
          <p:nvPr/>
        </p:nvSpPr>
        <p:spPr>
          <a:xfrm rot="5400000">
            <a:off x="1326503" y="2132210"/>
            <a:ext cx="102130" cy="1732470"/>
          </a:xfrm>
          <a:prstGeom prst="leftBrac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Left Brace 79">
            <a:extLst>
              <a:ext uri="{FF2B5EF4-FFF2-40B4-BE49-F238E27FC236}">
                <a16:creationId xmlns:a16="http://schemas.microsoft.com/office/drawing/2014/main" id="{A2525861-2D07-48A8-8489-492EE21C6D96}"/>
              </a:ext>
            </a:extLst>
          </p:cNvPr>
          <p:cNvSpPr/>
          <p:nvPr/>
        </p:nvSpPr>
        <p:spPr>
          <a:xfrm rot="3249607">
            <a:off x="2976873" y="1491801"/>
            <a:ext cx="256124" cy="1945032"/>
          </a:xfrm>
          <a:prstGeom prst="leftBrac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048AF2B-294F-461A-A386-9E8DADE4815F}"/>
              </a:ext>
            </a:extLst>
          </p:cNvPr>
          <p:cNvSpPr/>
          <p:nvPr/>
        </p:nvSpPr>
        <p:spPr>
          <a:xfrm>
            <a:off x="271552" y="315995"/>
            <a:ext cx="86145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altLang="vi-VN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alt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alt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1: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gấp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khúc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1,84m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2,45m.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gấp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khúc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bao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nhiêu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vi-VN" sz="28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mét</a:t>
            </a:r>
            <a:r>
              <a:rPr lang="en-US" altLang="vi-VN" sz="28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r>
              <a:rPr lang="en-US" altLang="vi-VN" sz="28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0E95CA5-6C43-4E12-9855-50DE166B1E79}"/>
              </a:ext>
            </a:extLst>
          </p:cNvPr>
          <p:cNvSpPr txBox="1"/>
          <p:nvPr/>
        </p:nvSpPr>
        <p:spPr>
          <a:xfrm>
            <a:off x="3001108" y="-3399692"/>
            <a:ext cx="952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EAA8BA7-3E5C-498A-AC6E-7B195E634F55}"/>
              </a:ext>
            </a:extLst>
          </p:cNvPr>
          <p:cNvSpPr/>
          <p:nvPr/>
        </p:nvSpPr>
        <p:spPr>
          <a:xfrm>
            <a:off x="430651" y="3095495"/>
            <a:ext cx="161365" cy="16136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133F3B9-5B9F-4736-A5D0-995F43A95A1A}"/>
              </a:ext>
            </a:extLst>
          </p:cNvPr>
          <p:cNvSpPr/>
          <p:nvPr/>
        </p:nvSpPr>
        <p:spPr>
          <a:xfrm>
            <a:off x="3953780" y="2002921"/>
            <a:ext cx="161365" cy="16136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2060"/>
                </a:solidFill>
              </a:ln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C9B6F14-534F-4543-8179-D50692E9E87E}"/>
              </a:ext>
            </a:extLst>
          </p:cNvPr>
          <p:cNvCxnSpPr>
            <a:cxnSpLocks/>
          </p:cNvCxnSpPr>
          <p:nvPr/>
        </p:nvCxnSpPr>
        <p:spPr>
          <a:xfrm>
            <a:off x="2068634" y="857250"/>
            <a:ext cx="3302488" cy="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8D467B1-5DFD-4FDB-9DB2-F79F4E980E07}"/>
              </a:ext>
            </a:extLst>
          </p:cNvPr>
          <p:cNvCxnSpPr>
            <a:cxnSpLocks/>
          </p:cNvCxnSpPr>
          <p:nvPr/>
        </p:nvCxnSpPr>
        <p:spPr>
          <a:xfrm>
            <a:off x="7789495" y="822081"/>
            <a:ext cx="1084874" cy="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78DB8811-4D6E-49CC-94ED-D0A49E6ED5CF}"/>
              </a:ext>
            </a:extLst>
          </p:cNvPr>
          <p:cNvCxnSpPr>
            <a:cxnSpLocks/>
          </p:cNvCxnSpPr>
          <p:nvPr/>
        </p:nvCxnSpPr>
        <p:spPr>
          <a:xfrm>
            <a:off x="295885" y="1197220"/>
            <a:ext cx="1084874" cy="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92DEC103-8513-426E-BB35-F7E75C2D973D}"/>
              </a:ext>
            </a:extLst>
          </p:cNvPr>
          <p:cNvCxnSpPr>
            <a:cxnSpLocks/>
          </p:cNvCxnSpPr>
          <p:nvPr/>
        </p:nvCxnSpPr>
        <p:spPr>
          <a:xfrm>
            <a:off x="3971149" y="1220667"/>
            <a:ext cx="2089682" cy="11898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577BAC5-DE13-42AE-ADF0-E897A0B97B3A}"/>
              </a:ext>
            </a:extLst>
          </p:cNvPr>
          <p:cNvCxnSpPr>
            <a:cxnSpLocks/>
          </p:cNvCxnSpPr>
          <p:nvPr/>
        </p:nvCxnSpPr>
        <p:spPr>
          <a:xfrm flipV="1">
            <a:off x="335918" y="1676712"/>
            <a:ext cx="3927343" cy="1229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FFF73CC-52DF-4C8D-9BB9-311F77B3E25B}"/>
              </a:ext>
            </a:extLst>
          </p:cNvPr>
          <p:cNvCxnSpPr>
            <a:cxnSpLocks/>
          </p:cNvCxnSpPr>
          <p:nvPr/>
        </p:nvCxnSpPr>
        <p:spPr>
          <a:xfrm>
            <a:off x="7054318" y="1297904"/>
            <a:ext cx="1818130" cy="10352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FE26429-9AEE-43C1-983E-A2E3119082D2}"/>
              </a:ext>
            </a:extLst>
          </p:cNvPr>
          <p:cNvSpPr txBox="1"/>
          <p:nvPr/>
        </p:nvSpPr>
        <p:spPr>
          <a:xfrm>
            <a:off x="4509210" y="1683880"/>
            <a:ext cx="380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Muốn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dài</a:t>
            </a:r>
            <a:r>
              <a:rPr lang="en-US" sz="2000" dirty="0"/>
              <a:t> đ</a:t>
            </a:r>
            <a:r>
              <a:rPr lang="vi-VN" sz="2000" dirty="0"/>
              <a:t>ư</a:t>
            </a:r>
            <a:r>
              <a:rPr lang="en-US" sz="2000" dirty="0" err="1"/>
              <a:t>ờng</a:t>
            </a:r>
            <a:r>
              <a:rPr lang="en-US" sz="2000" dirty="0"/>
              <a:t> </a:t>
            </a:r>
            <a:r>
              <a:rPr lang="en-US" sz="2000" dirty="0" err="1"/>
              <a:t>gấp</a:t>
            </a:r>
            <a:r>
              <a:rPr lang="en-US" sz="2000" dirty="0"/>
              <a:t> </a:t>
            </a:r>
            <a:r>
              <a:rPr lang="en-US" sz="2000" dirty="0" err="1"/>
              <a:t>khúc</a:t>
            </a:r>
            <a:r>
              <a:rPr lang="en-US" sz="2000" dirty="0"/>
              <a:t> ABC ta </a:t>
            </a:r>
            <a:r>
              <a:rPr lang="en-US" sz="2000" dirty="0" err="1"/>
              <a:t>làm</a:t>
            </a:r>
            <a:r>
              <a:rPr lang="en-US" sz="2000" dirty="0"/>
              <a:t> </a:t>
            </a:r>
            <a:r>
              <a:rPr lang="en-US" sz="2000" dirty="0" err="1"/>
              <a:t>nh</a:t>
            </a:r>
            <a:r>
              <a:rPr lang="vi-VN" sz="2000" dirty="0"/>
              <a:t>ư</a:t>
            </a:r>
            <a:r>
              <a:rPr lang="en-US" sz="2000" dirty="0"/>
              <a:t> </a:t>
            </a:r>
            <a:r>
              <a:rPr lang="en-US" sz="2000" dirty="0" err="1"/>
              <a:t>thế</a:t>
            </a:r>
            <a:r>
              <a:rPr lang="en-US" sz="2000" dirty="0"/>
              <a:t> </a:t>
            </a:r>
            <a:r>
              <a:rPr lang="en-US" sz="2000" dirty="0" err="1"/>
              <a:t>nào</a:t>
            </a:r>
            <a:r>
              <a:rPr lang="en-US" sz="2000" dirty="0"/>
              <a:t>?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A24CAF-B88C-421F-A954-A267AB34A2CA}"/>
              </a:ext>
            </a:extLst>
          </p:cNvPr>
          <p:cNvSpPr txBox="1"/>
          <p:nvPr/>
        </p:nvSpPr>
        <p:spPr>
          <a:xfrm>
            <a:off x="4596455" y="2429924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Ta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phải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thực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hiện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phép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cộng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106" name="Text Box 17">
            <a:extLst>
              <a:ext uri="{FF2B5EF4-FFF2-40B4-BE49-F238E27FC236}">
                <a16:creationId xmlns:a16="http://schemas.microsoft.com/office/drawing/2014/main" id="{FEC8EE60-C4F6-461C-BC7B-91C25927E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582" y="3028245"/>
            <a:ext cx="8909050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Ta </a:t>
            </a:r>
            <a:r>
              <a:rPr lang="en-US" altLang="vi-VN" sz="20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vi-VN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:</a:t>
            </a:r>
            <a:r>
              <a:rPr lang="en-US" altLang="vi-V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1,84 m =        cm</a:t>
            </a:r>
          </a:p>
        </p:txBody>
      </p:sp>
      <p:sp>
        <p:nvSpPr>
          <p:cNvPr id="107" name="Text Box 34">
            <a:extLst>
              <a:ext uri="{FF2B5EF4-FFF2-40B4-BE49-F238E27FC236}">
                <a16:creationId xmlns:a16="http://schemas.microsoft.com/office/drawing/2014/main" id="{403D7473-47CC-4DC9-8426-D2D100D24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0145" y="3375862"/>
            <a:ext cx="6086475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2,45 m =         cm</a:t>
            </a:r>
          </a:p>
        </p:txBody>
      </p:sp>
      <p:sp>
        <p:nvSpPr>
          <p:cNvPr id="108" name="Text Box 36">
            <a:extLst>
              <a:ext uri="{FF2B5EF4-FFF2-40B4-BE49-F238E27FC236}">
                <a16:creationId xmlns:a16="http://schemas.microsoft.com/office/drawing/2014/main" id="{ABD9DDBC-788E-420F-878F-22CBC7EF6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358" y="2709154"/>
            <a:ext cx="7872413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1" indent="0" eaLnBrk="1" hangingPunct="1">
              <a:spcBef>
                <a:spcPct val="50000"/>
              </a:spcBef>
            </a:pPr>
            <a:r>
              <a:rPr lang="en-US" altLang="vi-VN" sz="2000" b="1">
                <a:solidFill>
                  <a:srgbClr val="0000FF"/>
                </a:solidFill>
                <a:latin typeface="Times New Roman" panose="02020603050405020304" pitchFamily="18" charset="0"/>
              </a:rPr>
              <a:t>1,84  + 2,45 = ? (m)</a:t>
            </a:r>
            <a:endParaRPr lang="en-US" altLang="vi-VN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" name="Text Box 22">
            <a:extLst>
              <a:ext uri="{FF2B5EF4-FFF2-40B4-BE49-F238E27FC236}">
                <a16:creationId xmlns:a16="http://schemas.microsoft.com/office/drawing/2014/main" id="{780DDD6A-2880-4F1B-8078-D0A69EF56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757" y="4274199"/>
            <a:ext cx="6051550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429 cm =           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945A9A6-7EA3-46D8-A701-0FCB9CB8958B}"/>
              </a:ext>
            </a:extLst>
          </p:cNvPr>
          <p:cNvGrpSpPr/>
          <p:nvPr/>
        </p:nvGrpSpPr>
        <p:grpSpPr>
          <a:xfrm>
            <a:off x="7596655" y="2837785"/>
            <a:ext cx="1864085" cy="1193512"/>
            <a:chOff x="7596655" y="2837785"/>
            <a:chExt cx="1864085" cy="1193512"/>
          </a:xfrm>
        </p:grpSpPr>
        <p:sp>
          <p:nvSpPr>
            <p:cNvPr id="111" name="Text Box 25">
              <a:extLst>
                <a:ext uri="{FF2B5EF4-FFF2-40B4-BE49-F238E27FC236}">
                  <a16:creationId xmlns:a16="http://schemas.microsoft.com/office/drawing/2014/main" id="{469114D7-A369-4B91-B204-CFC8D70E05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3865" y="2837785"/>
              <a:ext cx="1666875" cy="447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8239" tIns="69120" rIns="138239" bIns="691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184</a:t>
              </a:r>
            </a:p>
          </p:txBody>
        </p:sp>
        <p:sp>
          <p:nvSpPr>
            <p:cNvPr id="112" name="Text Box 26">
              <a:extLst>
                <a:ext uri="{FF2B5EF4-FFF2-40B4-BE49-F238E27FC236}">
                  <a16:creationId xmlns:a16="http://schemas.microsoft.com/office/drawing/2014/main" id="{E1FFC5AE-E12F-4EC6-B15F-C5D02F29F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9819" y="3123172"/>
              <a:ext cx="663899" cy="447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8239" tIns="69120" rIns="138239" bIns="691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245</a:t>
              </a:r>
            </a:p>
          </p:txBody>
        </p:sp>
        <p:sp>
          <p:nvSpPr>
            <p:cNvPr id="113" name="Text Box 27">
              <a:extLst>
                <a:ext uri="{FF2B5EF4-FFF2-40B4-BE49-F238E27FC236}">
                  <a16:creationId xmlns:a16="http://schemas.microsoft.com/office/drawing/2014/main" id="{A46A5913-8156-4DA7-B7FC-929F04275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96655" y="2976864"/>
              <a:ext cx="669925" cy="447367"/>
            </a:xfrm>
            <a:prstGeom prst="rect">
              <a:avLst/>
            </a:prstGeom>
            <a:noFill/>
            <a:ln w="889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8239" tIns="69120" rIns="138239" bIns="691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2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5" name="Text Box 30">
              <a:extLst>
                <a:ext uri="{FF2B5EF4-FFF2-40B4-BE49-F238E27FC236}">
                  <a16:creationId xmlns:a16="http://schemas.microsoft.com/office/drawing/2014/main" id="{BC5BE9CC-1084-42D4-95C8-2DED492550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9495" y="3583930"/>
              <a:ext cx="822570" cy="447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38239" tIns="69120" rIns="138239" bIns="6912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2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429</a:t>
              </a:r>
            </a:p>
          </p:txBody>
        </p:sp>
        <p:sp>
          <p:nvSpPr>
            <p:cNvPr id="116" name="Line 28">
              <a:extLst>
                <a:ext uri="{FF2B5EF4-FFF2-40B4-BE49-F238E27FC236}">
                  <a16:creationId xmlns:a16="http://schemas.microsoft.com/office/drawing/2014/main" id="{1DA352EB-EFD1-45B8-A019-DA22516147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81205" y="3597649"/>
              <a:ext cx="582513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38257" tIns="69129" rIns="138257" bIns="69129"/>
            <a:lstStyle/>
            <a:p>
              <a:endParaRPr lang="en-US"/>
            </a:p>
          </p:txBody>
        </p:sp>
      </p:grpSp>
      <p:sp>
        <p:nvSpPr>
          <p:cNvPr id="117" name="Text Box 25">
            <a:extLst>
              <a:ext uri="{FF2B5EF4-FFF2-40B4-BE49-F238E27FC236}">
                <a16:creationId xmlns:a16="http://schemas.microsoft.com/office/drawing/2014/main" id="{D7A91D53-A63D-4C44-9C31-C5FAFD72A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6471" y="3027766"/>
            <a:ext cx="674151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184</a:t>
            </a:r>
          </a:p>
        </p:txBody>
      </p:sp>
      <p:sp>
        <p:nvSpPr>
          <p:cNvPr id="118" name="Text Box 26">
            <a:extLst>
              <a:ext uri="{FF2B5EF4-FFF2-40B4-BE49-F238E27FC236}">
                <a16:creationId xmlns:a16="http://schemas.microsoft.com/office/drawing/2014/main" id="{9AD6AF86-CFE9-4787-AED2-B43E317B0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6770" y="3381452"/>
            <a:ext cx="663899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245</a:t>
            </a:r>
          </a:p>
        </p:txBody>
      </p:sp>
      <p:sp>
        <p:nvSpPr>
          <p:cNvPr id="119" name="Text Box 26">
            <a:extLst>
              <a:ext uri="{FF2B5EF4-FFF2-40B4-BE49-F238E27FC236}">
                <a16:creationId xmlns:a16="http://schemas.microsoft.com/office/drawing/2014/main" id="{2B5F6C11-DE48-448F-BDFC-43ECFDD6E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6403" y="4291645"/>
            <a:ext cx="728019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4,29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B9A843C-6BB9-40B0-887A-EABF9BA94A38}"/>
              </a:ext>
            </a:extLst>
          </p:cNvPr>
          <p:cNvSpPr/>
          <p:nvPr/>
        </p:nvSpPr>
        <p:spPr>
          <a:xfrm>
            <a:off x="6729903" y="4525717"/>
            <a:ext cx="2339443" cy="951993"/>
          </a:xfrm>
          <a:prstGeom prst="rect">
            <a:avLst/>
          </a:prstGeom>
          <a:solidFill>
            <a:srgbClr val="F5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 Box 23">
            <a:extLst>
              <a:ext uri="{FF2B5EF4-FFF2-40B4-BE49-F238E27FC236}">
                <a16:creationId xmlns:a16="http://schemas.microsoft.com/office/drawing/2014/main" id="{C6E88720-29FE-4779-A19E-CDE08FD3A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230" y="4598496"/>
            <a:ext cx="10820400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Vậy</a:t>
            </a: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1,84 + 2,45 =           (m)</a:t>
            </a:r>
          </a:p>
        </p:txBody>
      </p:sp>
      <p:sp>
        <p:nvSpPr>
          <p:cNvPr id="120" name="Text Box 26">
            <a:extLst>
              <a:ext uri="{FF2B5EF4-FFF2-40B4-BE49-F238E27FC236}">
                <a16:creationId xmlns:a16="http://schemas.microsoft.com/office/drawing/2014/main" id="{A6326913-246E-4A7B-AD83-3AF9E55D6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7130" y="4585525"/>
            <a:ext cx="728019" cy="44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4,29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E57D07B-D760-48D0-90D3-0821F31A520D}"/>
              </a:ext>
            </a:extLst>
          </p:cNvPr>
          <p:cNvSpPr/>
          <p:nvPr/>
        </p:nvSpPr>
        <p:spPr>
          <a:xfrm>
            <a:off x="3953780" y="3711078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đ</a:t>
            </a:r>
            <a:r>
              <a:rPr lang="vi-VN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ư</a:t>
            </a:r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ờng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gấp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khúc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 </a:t>
            </a:r>
            <a:r>
              <a:rPr lang="en-US" sz="2000" dirty="0" err="1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000" dirty="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AA22E1-F0F3-445C-A311-9E826621A0AA}"/>
              </a:ext>
            </a:extLst>
          </p:cNvPr>
          <p:cNvSpPr/>
          <p:nvPr/>
        </p:nvSpPr>
        <p:spPr>
          <a:xfrm>
            <a:off x="4362854" y="4012138"/>
            <a:ext cx="2278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184 + 245 = 429 cm</a:t>
            </a:r>
            <a:endParaRPr lang="en-US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FAAD2C-7252-4103-892B-EBA8771E90B5}"/>
              </a:ext>
            </a:extLst>
          </p:cNvPr>
          <p:cNvSpPr txBox="1"/>
          <p:nvPr/>
        </p:nvSpPr>
        <p:spPr>
          <a:xfrm>
            <a:off x="4174876" y="3027287"/>
            <a:ext cx="75024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6515100" algn="l"/>
              </a:tabLst>
            </a:pPr>
            <a:r>
              <a:rPr lang="nl-NL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 xét về số hạng của  tổng trên?</a:t>
            </a:r>
            <a:endParaRPr lang="en-US" sz="2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2" grpId="0" animBg="1"/>
      <p:bldP spid="73" grpId="0" animBg="1"/>
      <p:bldP spid="74" grpId="0"/>
      <p:bldP spid="75" grpId="0"/>
      <p:bldP spid="76" grpId="0"/>
      <p:bldP spid="43" grpId="0" animBg="1"/>
      <p:bldP spid="80" grpId="0" animBg="1"/>
      <p:bldP spid="64" grpId="0" animBg="1"/>
      <p:bldP spid="71" grpId="0" animBg="1"/>
      <p:bldP spid="59" grpId="0"/>
      <p:bldP spid="60" grpId="0"/>
      <p:bldP spid="106" grpId="0"/>
      <p:bldP spid="107" grpId="0"/>
      <p:bldP spid="108" grpId="0"/>
      <p:bldP spid="109" grpId="0"/>
      <p:bldP spid="117" grpId="0"/>
      <p:bldP spid="118" grpId="0"/>
      <p:bldP spid="119" grpId="0"/>
      <p:bldP spid="110" grpId="0"/>
      <p:bldP spid="120" grpId="0"/>
      <p:bldP spid="62" grpId="0"/>
      <p:bldP spid="123" grpId="0"/>
      <p:bldP spid="42" grpId="0"/>
      <p:bldP spid="4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5">
            <a:extLst>
              <a:ext uri="{FF2B5EF4-FFF2-40B4-BE49-F238E27FC236}">
                <a16:creationId xmlns:a16="http://schemas.microsoft.com/office/drawing/2014/main" id="{469E9BAB-152A-442E-9ECF-AA160F203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363" y="730647"/>
            <a:ext cx="1665287" cy="570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1,84</a:t>
            </a:r>
          </a:p>
        </p:txBody>
      </p:sp>
      <p:sp>
        <p:nvSpPr>
          <p:cNvPr id="11" name="Text Box 26">
            <a:extLst>
              <a:ext uri="{FF2B5EF4-FFF2-40B4-BE49-F238E27FC236}">
                <a16:creationId xmlns:a16="http://schemas.microsoft.com/office/drawing/2014/main" id="{CFE31568-A70B-4D51-9B06-E1773565C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" y="1359388"/>
            <a:ext cx="907555" cy="570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2,45</a:t>
            </a:r>
          </a:p>
        </p:txBody>
      </p:sp>
      <p:sp>
        <p:nvSpPr>
          <p:cNvPr id="12" name="Text Box 27">
            <a:extLst>
              <a:ext uri="{FF2B5EF4-FFF2-40B4-BE49-F238E27FC236}">
                <a16:creationId xmlns:a16="http://schemas.microsoft.com/office/drawing/2014/main" id="{873D3406-E4DC-450A-915D-E32617B5D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58" y="1058865"/>
            <a:ext cx="669925" cy="570477"/>
          </a:xfrm>
          <a:prstGeom prst="rect">
            <a:avLst/>
          </a:prstGeom>
          <a:noFill/>
          <a:ln w="889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15" name="Line 28">
            <a:extLst>
              <a:ext uri="{FF2B5EF4-FFF2-40B4-BE49-F238E27FC236}">
                <a16:creationId xmlns:a16="http://schemas.microsoft.com/office/drawing/2014/main" id="{FC46BAF4-9802-4122-AA7F-5CECF42F02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3590" y="2048731"/>
            <a:ext cx="104518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8257" tIns="69129" rIns="138257" bIns="69129"/>
          <a:lstStyle/>
          <a:p>
            <a:endParaRPr lang="en-US" sz="240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19" name="Text Box 26">
            <a:extLst>
              <a:ext uri="{FF2B5EF4-FFF2-40B4-BE49-F238E27FC236}">
                <a16:creationId xmlns:a16="http://schemas.microsoft.com/office/drawing/2014/main" id="{96E9CDA4-DF23-44F3-B78E-426EA4487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20" y="2001273"/>
            <a:ext cx="907555" cy="570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4 29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481279-6648-4C2B-8A49-285B71149A29}"/>
              </a:ext>
            </a:extLst>
          </p:cNvPr>
          <p:cNvSpPr txBox="1"/>
          <p:nvPr/>
        </p:nvSpPr>
        <p:spPr>
          <a:xfrm>
            <a:off x="1097923" y="2048731"/>
            <a:ext cx="269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,</a:t>
            </a:r>
          </a:p>
        </p:txBody>
      </p:sp>
      <p:sp>
        <p:nvSpPr>
          <p:cNvPr id="21" name="Text Box 24">
            <a:extLst>
              <a:ext uri="{FF2B5EF4-FFF2-40B4-BE49-F238E27FC236}">
                <a16:creationId xmlns:a16="http://schemas.microsoft.com/office/drawing/2014/main" id="{BF8C9B8F-84B9-46FD-A75B-DD0A323D6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777" y="476186"/>
            <a:ext cx="9721850" cy="570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Thông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thường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đặt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rồi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như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sau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2" name="Text Box 37">
            <a:extLst>
              <a:ext uri="{FF2B5EF4-FFF2-40B4-BE49-F238E27FC236}">
                <a16:creationId xmlns:a16="http://schemas.microsoft.com/office/drawing/2014/main" id="{E4FD8C65-3346-47DA-9A47-88E509F35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777" y="1393014"/>
            <a:ext cx="6494005" cy="100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*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phép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cộng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như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cộng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tự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nhiên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3" name="Text Box 39">
            <a:extLst>
              <a:ext uri="{FF2B5EF4-FFF2-40B4-BE49-F238E27FC236}">
                <a16:creationId xmlns:a16="http://schemas.microsoft.com/office/drawing/2014/main" id="{0AAEAC13-C8D9-4506-A2F0-974F6E739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597" y="2668622"/>
            <a:ext cx="6494005" cy="100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*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Viết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phẩy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ở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tổng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thẳng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cột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phẩy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hạng</a:t>
            </a:r>
            <a:r>
              <a:rPr lang="en-US" altLang="vi-V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.</a:t>
            </a:r>
            <a:r>
              <a:rPr lang="en-US" altLang="vi-VN" sz="2800" b="1" i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en-US" altLang="vi-V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2F632B-6C6B-4CC8-B896-8DC3673626EB}"/>
              </a:ext>
            </a:extLst>
          </p:cNvPr>
          <p:cNvSpPr/>
          <p:nvPr/>
        </p:nvSpPr>
        <p:spPr>
          <a:xfrm>
            <a:off x="1070059" y="202201"/>
            <a:ext cx="4798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So </a:t>
            </a:r>
            <a:r>
              <a:rPr lang="en-US" alt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sánh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phép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sau</a:t>
            </a:r>
            <a:r>
              <a:rPr lang="en-US" altLang="vi-V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5" name="Text Box 21">
            <a:extLst>
              <a:ext uri="{FF2B5EF4-FFF2-40B4-BE49-F238E27FC236}">
                <a16:creationId xmlns:a16="http://schemas.microsoft.com/office/drawing/2014/main" id="{66A6E651-5B82-46AD-B4BA-1666A99F2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598" y="2088090"/>
            <a:ext cx="2127250" cy="69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429</a:t>
            </a:r>
            <a:r>
              <a:rPr lang="en-US" altLang="vi-VN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6" name="Group 14">
            <a:extLst>
              <a:ext uri="{FF2B5EF4-FFF2-40B4-BE49-F238E27FC236}">
                <a16:creationId xmlns:a16="http://schemas.microsoft.com/office/drawing/2014/main" id="{9CE0930D-C019-4485-BE8F-929FFE58CCCE}"/>
              </a:ext>
            </a:extLst>
          </p:cNvPr>
          <p:cNvGrpSpPr>
            <a:grpSpLocks/>
          </p:cNvGrpSpPr>
          <p:nvPr/>
        </p:nvGrpSpPr>
        <p:grpSpPr bwMode="auto">
          <a:xfrm>
            <a:off x="1421423" y="853591"/>
            <a:ext cx="2557463" cy="1278561"/>
            <a:chOff x="6785216" y="2938817"/>
            <a:chExt cx="1520824" cy="643644"/>
          </a:xfrm>
        </p:grpSpPr>
        <p:sp>
          <p:nvSpPr>
            <p:cNvPr id="7" name="Text Box 18">
              <a:extLst>
                <a:ext uri="{FF2B5EF4-FFF2-40B4-BE49-F238E27FC236}">
                  <a16:creationId xmlns:a16="http://schemas.microsoft.com/office/drawing/2014/main" id="{FEF44849-4F36-4CC2-80E2-6E3FB8BFCF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815" y="2938817"/>
              <a:ext cx="1292225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184</a:t>
              </a:r>
            </a:p>
          </p:txBody>
        </p:sp>
        <p:sp>
          <p:nvSpPr>
            <p:cNvPr id="8" name="Text Box 20">
              <a:extLst>
                <a:ext uri="{FF2B5EF4-FFF2-40B4-BE49-F238E27FC236}">
                  <a16:creationId xmlns:a16="http://schemas.microsoft.com/office/drawing/2014/main" id="{962FA8BC-E52E-4376-A881-D69B04E7B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216" y="3091216"/>
              <a:ext cx="304800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9" name="Text Box 35">
              <a:extLst>
                <a:ext uri="{FF2B5EF4-FFF2-40B4-BE49-F238E27FC236}">
                  <a16:creationId xmlns:a16="http://schemas.microsoft.com/office/drawing/2014/main" id="{9DD2867A-6B7E-440C-8FCA-4C0B6D246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3670" y="3257096"/>
              <a:ext cx="914400" cy="325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245</a:t>
              </a:r>
            </a:p>
          </p:txBody>
        </p:sp>
        <p:sp>
          <p:nvSpPr>
            <p:cNvPr id="10" name="Line 19">
              <a:extLst>
                <a:ext uri="{FF2B5EF4-FFF2-40B4-BE49-F238E27FC236}">
                  <a16:creationId xmlns:a16="http://schemas.microsoft.com/office/drawing/2014/main" id="{37DBC6B7-3EBB-431D-AB22-A3BD81E51E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7616" y="3568980"/>
              <a:ext cx="605725" cy="9239"/>
            </a:xfrm>
            <a:prstGeom prst="line">
              <a:avLst/>
            </a:prstGeom>
            <a:ln w="19050" cmpd="sng">
              <a:solidFill>
                <a:schemeClr val="tx1"/>
              </a:solidFill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b="1">
                <a:ln>
                  <a:solidFill>
                    <a:srgbClr val="2C0DE9"/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" name="Text Box 21">
            <a:extLst>
              <a:ext uri="{FF2B5EF4-FFF2-40B4-BE49-F238E27FC236}">
                <a16:creationId xmlns:a16="http://schemas.microsoft.com/office/drawing/2014/main" id="{959A7093-3CAA-4781-966C-B0A8E7F79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420" y="2149529"/>
            <a:ext cx="2419350" cy="69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39" tIns="69120" rIns="138239" bIns="691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4,29 </a:t>
            </a:r>
          </a:p>
        </p:txBody>
      </p:sp>
      <p:grpSp>
        <p:nvGrpSpPr>
          <p:cNvPr id="12" name="Group 58">
            <a:extLst>
              <a:ext uri="{FF2B5EF4-FFF2-40B4-BE49-F238E27FC236}">
                <a16:creationId xmlns:a16="http://schemas.microsoft.com/office/drawing/2014/main" id="{A7D08D51-5070-4EC9-B3FE-E697FD017995}"/>
              </a:ext>
            </a:extLst>
          </p:cNvPr>
          <p:cNvGrpSpPr>
            <a:grpSpLocks/>
          </p:cNvGrpSpPr>
          <p:nvPr/>
        </p:nvGrpSpPr>
        <p:grpSpPr bwMode="auto">
          <a:xfrm>
            <a:off x="3578784" y="887491"/>
            <a:ext cx="2584008" cy="1234437"/>
            <a:chOff x="6705183" y="3008992"/>
            <a:chExt cx="1537565" cy="557867"/>
          </a:xfrm>
        </p:grpSpPr>
        <p:sp>
          <p:nvSpPr>
            <p:cNvPr id="13" name="Text Box 18">
              <a:extLst>
                <a:ext uri="{FF2B5EF4-FFF2-40B4-BE49-F238E27FC236}">
                  <a16:creationId xmlns:a16="http://schemas.microsoft.com/office/drawing/2014/main" id="{649AF49E-BF7D-4BEE-8B8D-BD3EE49496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0523" y="3008992"/>
              <a:ext cx="1292225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1,84</a:t>
              </a:r>
            </a:p>
          </p:txBody>
        </p:sp>
        <p:sp>
          <p:nvSpPr>
            <p:cNvPr id="14" name="Text Box 20">
              <a:extLst>
                <a:ext uri="{FF2B5EF4-FFF2-40B4-BE49-F238E27FC236}">
                  <a16:creationId xmlns:a16="http://schemas.microsoft.com/office/drawing/2014/main" id="{217B102A-59B0-4833-96ED-1B241AAB82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183" y="3139714"/>
              <a:ext cx="304800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5" name="Text Box 35">
              <a:extLst>
                <a:ext uri="{FF2B5EF4-FFF2-40B4-BE49-F238E27FC236}">
                  <a16:creationId xmlns:a16="http://schemas.microsoft.com/office/drawing/2014/main" id="{E2DF2468-A217-4BAB-8E90-9520077A2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3256" y="3267293"/>
              <a:ext cx="914400" cy="292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8" tIns="45714" rIns="91428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3600" b="1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2,45</a:t>
              </a:r>
            </a:p>
          </p:txBody>
        </p:sp>
        <p:sp>
          <p:nvSpPr>
            <p:cNvPr id="16" name="Line 19">
              <a:extLst>
                <a:ext uri="{FF2B5EF4-FFF2-40B4-BE49-F238E27FC236}">
                  <a16:creationId xmlns:a16="http://schemas.microsoft.com/office/drawing/2014/main" id="{845CBBD2-ADF1-4025-AB56-0C8B5A91FE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22622" y="3559378"/>
              <a:ext cx="705044" cy="7481"/>
            </a:xfrm>
            <a:prstGeom prst="line">
              <a:avLst/>
            </a:prstGeom>
            <a:ln w="19050" cmpd="sng">
              <a:solidFill>
                <a:schemeClr val="tx1"/>
              </a:solidFill>
              <a:headEnd/>
              <a:tailEnd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21DD29B-97DE-488E-BA70-0A79E5754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51" y="2783325"/>
            <a:ext cx="14943137" cy="57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B4C1E8-1B31-4862-A7A5-BA3A078F3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262" y="3512727"/>
            <a:ext cx="8628184" cy="100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8257" tIns="69129" rIns="138257" bIns="6912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vi-VN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altLang="vi-VN" sz="2800" b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6310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586523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 Clinical Case 02-2021 by Slidesgo">
  <a:themeElements>
    <a:clrScheme name="Simple Light">
      <a:dk1>
        <a:srgbClr val="464646"/>
      </a:dk1>
      <a:lt1>
        <a:srgbClr val="FFFFFF"/>
      </a:lt1>
      <a:dk2>
        <a:srgbClr val="FFC7C0"/>
      </a:dk2>
      <a:lt2>
        <a:srgbClr val="B4EAEA"/>
      </a:lt2>
      <a:accent1>
        <a:srgbClr val="FDB7BD"/>
      </a:accent1>
      <a:accent2>
        <a:srgbClr val="FDE9E6"/>
      </a:accent2>
      <a:accent3>
        <a:srgbClr val="FDE9E6"/>
      </a:accent3>
      <a:accent4>
        <a:srgbClr val="FDE9E6"/>
      </a:accent4>
      <a:accent5>
        <a:srgbClr val="F3FFFF"/>
      </a:accent5>
      <a:accent6>
        <a:srgbClr val="FFFAFA"/>
      </a:accent6>
      <a:hlink>
        <a:srgbClr val="46464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900</Words>
  <Application>Microsoft Office PowerPoint</Application>
  <PresentationFormat>On-screen Show (16:9)</PresentationFormat>
  <Paragraphs>157</Paragraphs>
  <Slides>23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4" baseType="lpstr">
      <vt:lpstr>#9Slide05 Fourth Medium</vt:lpstr>
      <vt:lpstr>Roboto</vt:lpstr>
      <vt:lpstr>Calibri</vt:lpstr>
      <vt:lpstr>Montserrat</vt:lpstr>
      <vt:lpstr>Montserrat Medium</vt:lpstr>
      <vt:lpstr>Arial</vt:lpstr>
      <vt:lpstr>Nunito SemiBold</vt:lpstr>
      <vt:lpstr>#Li-N UTM Cookies</vt:lpstr>
      <vt:lpstr>Nunito</vt:lpstr>
      <vt:lpstr>DengXian</vt:lpstr>
      <vt:lpstr>UTM Showcard</vt:lpstr>
      <vt:lpstr>#9Slide05 FS Blonde Script</vt:lpstr>
      <vt:lpstr>.VnTime</vt:lpstr>
      <vt:lpstr>DengXian</vt:lpstr>
      <vt:lpstr>Wingdings</vt:lpstr>
      <vt:lpstr>HP001 4 hàng</vt:lpstr>
      <vt:lpstr>Cambria</vt:lpstr>
      <vt:lpstr>Inconsolata</vt:lpstr>
      <vt:lpstr>#1Li-N7 Marbelia Regular</vt:lpstr>
      <vt:lpstr>Times New Roman</vt:lpstr>
      <vt:lpstr> Clinical Case 02-2021 by Slidesgo</vt:lpstr>
      <vt:lpstr>PowerPoint Presentation</vt:lpstr>
      <vt:lpstr>PowerPoint Presentation</vt:lpstr>
      <vt:lpstr>PowerPoint Presentation</vt:lpstr>
      <vt:lpstr>Cộng hai số thập phân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Cộng hai phân số</dc:title>
  <dc:creator>anh nguyễn</dc:creator>
  <cp:lastModifiedBy>Huyền Thanh</cp:lastModifiedBy>
  <cp:revision>31</cp:revision>
  <dcterms:modified xsi:type="dcterms:W3CDTF">2022-11-08T16:14:45Z</dcterms:modified>
</cp:coreProperties>
</file>