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3180" r:id="rId2"/>
    <p:sldId id="3187" r:id="rId3"/>
    <p:sldId id="257" r:id="rId4"/>
    <p:sldId id="276" r:id="rId5"/>
    <p:sldId id="3188" r:id="rId6"/>
    <p:sldId id="3189" r:id="rId7"/>
    <p:sldId id="3190" r:id="rId8"/>
    <p:sldId id="3191" r:id="rId9"/>
    <p:sldId id="258" r:id="rId10"/>
    <p:sldId id="273" r:id="rId11"/>
    <p:sldId id="275" r:id="rId12"/>
    <p:sldId id="3192" r:id="rId13"/>
    <p:sldId id="3193" r:id="rId14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0000FF"/>
    <a:srgbClr val="FF339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1267" y="730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11/6/2022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051B22D-B9B7-460C-AFF5-E4A2A2B766A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方正正中黑简体" charset="0"/>
                <a:cs typeface="方正正中黑简体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66F1B3-F0F6-490A-96A0-0E5075E6CE0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82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348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482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396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65DC1536-404D-7CCE-AE47-738845B256F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46" y="0"/>
            <a:ext cx="14600146" cy="9144000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0BF3B369-84A3-2648-B999-656BA19269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7397" y="25401"/>
            <a:ext cx="1243809" cy="157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174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058"/>
                    </a14:imgEffect>
                  </a14:imgLayer>
                </a14:imgProps>
              </a:ext>
            </a:extLst>
          </a:blip>
          <a:srcRect/>
          <a:stretch>
            <a:fillRect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708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020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DBDF655-5310-CDE5-4D20-024708A0C034}"/>
              </a:ext>
            </a:extLst>
          </p:cNvPr>
          <p:cNvSpPr/>
          <p:nvPr userDrawn="1"/>
        </p:nvSpPr>
        <p:spPr>
          <a:xfrm>
            <a:off x="632619" y="457200"/>
            <a:ext cx="15011400" cy="8229600"/>
          </a:xfrm>
          <a:prstGeom prst="roundRect">
            <a:avLst>
              <a:gd name="adj" fmla="val 10399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9761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ố trí Tùy chi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4AB4A4FB-3D35-4D31-09FD-1F32DB2ED6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4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ố trí Tùy chi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4BD73865-A3DE-0EBD-F595-7EC2CD018A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54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&#10;&#10;Mô tả được tạo tự động">
            <a:extLst>
              <a:ext uri="{FF2B5EF4-FFF2-40B4-BE49-F238E27FC236}">
                <a16:creationId xmlns:a16="http://schemas.microsoft.com/office/drawing/2014/main" id="{9206608F-F982-B853-52C3-C5C6FEB0DE2C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75419" y="1"/>
            <a:ext cx="2675419" cy="265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63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5" r:id="rId3"/>
    <p:sldLayoutId id="2147483666" r:id="rId4"/>
    <p:sldLayoutId id="2147483663" r:id="rId5"/>
    <p:sldLayoutId id="2147483664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74875" y="2431459"/>
            <a:ext cx="9453033" cy="1600438"/>
          </a:xfrm>
          <a:prstGeom prst="rect">
            <a:avLst/>
          </a:prstGeom>
          <a:noFill/>
        </p:spPr>
        <p:txBody>
          <a:bodyPr lIns="121920" tIns="60960" rIns="121920" bIns="60960">
            <a:spAutoFit/>
          </a:bodyPr>
          <a:lstStyle/>
          <a:p>
            <a:pPr algn="ctr" defTabSz="1219170">
              <a:defRPr/>
            </a:pPr>
            <a:r>
              <a:rPr lang="en-US" altLang="zh-CN" sz="9600" b="1" spc="-400" noProof="1">
                <a:solidFill>
                  <a:srgbClr val="A0CC3F"/>
                </a:solidFill>
                <a:effectLst>
                  <a:outerShdw dist="88900" algn="l" rotWithShape="0">
                    <a:srgbClr val="5F7700">
                      <a:alpha val="100000"/>
                    </a:srgbClr>
                  </a:outerShdw>
                </a:effectLst>
                <a:latin typeface="HP-087" panose="020B0803050302020204" pitchFamily="34" charset="0"/>
                <a:ea typeface="字魂189号-星岩乐黑体" panose="00000500000000000000" charset="-122"/>
                <a:cs typeface="Open Sans Light" pitchFamily="34" charset="0"/>
                <a:sym typeface="+mn-lt"/>
              </a:rPr>
              <a:t>TOÁN 3</a:t>
            </a:r>
            <a:endParaRPr lang="zh-CN" altLang="en-US" sz="9600" b="1" spc="-400" noProof="1">
              <a:solidFill>
                <a:srgbClr val="A0CC3F"/>
              </a:solidFill>
              <a:effectLst>
                <a:outerShdw dist="88900" algn="l" rotWithShape="0">
                  <a:srgbClr val="5F7700">
                    <a:alpha val="100000"/>
                  </a:srgbClr>
                </a:outerShdw>
              </a:effectLst>
              <a:latin typeface="HP-087" panose="020B0803050302020204" pitchFamily="34" charset="0"/>
              <a:ea typeface="字魂189号-星岩乐黑体" panose="00000500000000000000" charset="-122"/>
              <a:cs typeface="Open Sans Light" pitchFamily="34" charset="0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909176" y="1664722"/>
            <a:ext cx="5784427" cy="533544"/>
            <a:chOff x="4394518" y="1582552"/>
            <a:chExt cx="4338320" cy="400158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4394518" y="1831975"/>
              <a:ext cx="4338320" cy="0"/>
            </a:xfrm>
            <a:prstGeom prst="line">
              <a:avLst/>
            </a:prstGeom>
            <a:ln w="2540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5278755" y="1582552"/>
              <a:ext cx="2273871" cy="400158"/>
            </a:xfrm>
            <a:prstGeom prst="rect">
              <a:avLst/>
            </a:prstGeom>
            <a:solidFill>
              <a:srgbClr val="FDFADE"/>
            </a:solidFill>
          </p:spPr>
          <p:txBody>
            <a:bodyPr wrap="square" lIns="121920" tIns="60960" rIns="121920" bIns="6096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667" b="1" noProof="1">
                  <a:solidFill>
                    <a:srgbClr val="5F7700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Bộ sách Cánh Diều</a:t>
              </a:r>
              <a:endParaRPr lang="zh-CN" altLang="en-US" sz="2667" b="1" noProof="1">
                <a:solidFill>
                  <a:srgbClr val="5F77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632740" y="4223174"/>
            <a:ext cx="63373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Chia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số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tròn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chục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,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tròn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trăm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cho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số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có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một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chữ</a:t>
            </a:r>
            <a:r>
              <a:rPr lang="en-US" altLang="zh-CN" sz="4400" dirty="0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 </a:t>
            </a:r>
            <a:r>
              <a:rPr lang="en-US" altLang="zh-CN" sz="4400" dirty="0" err="1">
                <a:solidFill>
                  <a:prstClr val="black"/>
                </a:solidFill>
                <a:latin typeface="SVN-Anastasia" panose="020B0606040200020203" pitchFamily="34" charset="0"/>
                <a:ea typeface="思源黑体 CN Light" panose="020B0300000000000000" charset="-122"/>
                <a:sym typeface="+mn-ea"/>
              </a:rPr>
              <a:t>số</a:t>
            </a:r>
            <a:endParaRPr lang="zh-CN" altLang="en-US" sz="4400" dirty="0">
              <a:solidFill>
                <a:prstClr val="black"/>
              </a:solidFill>
              <a:latin typeface="SVN-Anastasia" panose="020B0606040200020203" pitchFamily="34" charset="0"/>
              <a:ea typeface="思源黑体 CN Light" panose="020B0300000000000000" charset="-122"/>
              <a:sym typeface="+mn-ea"/>
            </a:endParaRPr>
          </a:p>
        </p:txBody>
      </p:sp>
      <p:pic>
        <p:nvPicPr>
          <p:cNvPr id="26" name="图片 25" descr="卡通人物&#10;&#10;中度可信度描述已自动生成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81140" y="1"/>
            <a:ext cx="3031828" cy="303182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E0F47FC-81D5-DAA1-FABD-FE36A446295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525" t="35098" r="21888" b="9375"/>
          <a:stretch/>
        </p:blipFill>
        <p:spPr>
          <a:xfrm>
            <a:off x="1900718" y="1351182"/>
            <a:ext cx="12247082" cy="6497417"/>
          </a:xfrm>
          <a:custGeom>
            <a:avLst/>
            <a:gdLst>
              <a:gd name="connsiteX0" fmla="*/ 1287863 w 12247082"/>
              <a:gd name="connsiteY0" fmla="*/ 0 h 6296024"/>
              <a:gd name="connsiteX1" fmla="*/ 12247082 w 12247082"/>
              <a:gd name="connsiteY1" fmla="*/ 0 h 6296024"/>
              <a:gd name="connsiteX2" fmla="*/ 12247082 w 12247082"/>
              <a:gd name="connsiteY2" fmla="*/ 6296024 h 6296024"/>
              <a:gd name="connsiteX3" fmla="*/ 0 w 12247082"/>
              <a:gd name="connsiteY3" fmla="*/ 6296024 h 6296024"/>
              <a:gd name="connsiteX4" fmla="*/ 0 w 12247082"/>
              <a:gd name="connsiteY4" fmla="*/ 5290462 h 6296024"/>
              <a:gd name="connsiteX5" fmla="*/ 44956 w 12247082"/>
              <a:gd name="connsiteY5" fmla="*/ 5286375 h 6296024"/>
              <a:gd name="connsiteX6" fmla="*/ 0 w 12247082"/>
              <a:gd name="connsiteY6" fmla="*/ 4623273 h 6296024"/>
              <a:gd name="connsiteX7" fmla="*/ 0 w 12247082"/>
              <a:gd name="connsiteY7" fmla="*/ 3434795 h 6296024"/>
              <a:gd name="connsiteX8" fmla="*/ 187831 w 12247082"/>
              <a:gd name="connsiteY8" fmla="*/ 2986088 h 6296024"/>
              <a:gd name="connsiteX9" fmla="*/ 1245106 w 12247082"/>
              <a:gd name="connsiteY9" fmla="*/ 2786063 h 6296024"/>
              <a:gd name="connsiteX10" fmla="*/ 1273681 w 12247082"/>
              <a:gd name="connsiteY10" fmla="*/ 1900238 h 629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47082" h="6296024">
                <a:moveTo>
                  <a:pt x="1287863" y="0"/>
                </a:moveTo>
                <a:lnTo>
                  <a:pt x="12247082" y="0"/>
                </a:lnTo>
                <a:lnTo>
                  <a:pt x="12247082" y="6296024"/>
                </a:lnTo>
                <a:lnTo>
                  <a:pt x="0" y="6296024"/>
                </a:lnTo>
                <a:lnTo>
                  <a:pt x="0" y="5290462"/>
                </a:lnTo>
                <a:lnTo>
                  <a:pt x="44956" y="5286375"/>
                </a:lnTo>
                <a:lnTo>
                  <a:pt x="0" y="4623273"/>
                </a:lnTo>
                <a:lnTo>
                  <a:pt x="0" y="3434795"/>
                </a:lnTo>
                <a:lnTo>
                  <a:pt x="187831" y="2986088"/>
                </a:lnTo>
                <a:lnTo>
                  <a:pt x="1245106" y="2786063"/>
                </a:lnTo>
                <a:lnTo>
                  <a:pt x="1273681" y="1900238"/>
                </a:lnTo>
                <a:close/>
              </a:path>
            </a:pathLst>
          </a:cu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2FC23B13-8F6D-F619-F8C2-993BD72B5200}"/>
              </a:ext>
            </a:extLst>
          </p:cNvPr>
          <p:cNvGrpSpPr/>
          <p:nvPr/>
        </p:nvGrpSpPr>
        <p:grpSpPr>
          <a:xfrm>
            <a:off x="1127919" y="685800"/>
            <a:ext cx="914400" cy="914400"/>
            <a:chOff x="1127919" y="685800"/>
            <a:chExt cx="914400" cy="914400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3FA497F-14A0-2814-1C30-B725D7B55918}"/>
                </a:ext>
              </a:extLst>
            </p:cNvPr>
            <p:cNvSpPr/>
            <p:nvPr/>
          </p:nvSpPr>
          <p:spPr>
            <a:xfrm>
              <a:off x="1127919" y="685800"/>
              <a:ext cx="914400" cy="9144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7F1E002-0F07-19FD-8CB7-6DC04DEF4C1B}"/>
                </a:ext>
              </a:extLst>
            </p:cNvPr>
            <p:cNvSpPr/>
            <p:nvPr/>
          </p:nvSpPr>
          <p:spPr>
            <a:xfrm>
              <a:off x="1204119" y="762000"/>
              <a:ext cx="762000" cy="762000"/>
            </a:xfrm>
            <a:prstGeom prst="ellipse">
              <a:avLst/>
            </a:prstGeom>
            <a:solidFill>
              <a:srgbClr val="00B0F0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2</a:t>
              </a: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9B7880C-8329-A76F-02E5-D971DB1BABF8}"/>
              </a:ext>
            </a:extLst>
          </p:cNvPr>
          <p:cNvSpPr txBox="1"/>
          <p:nvPr/>
        </p:nvSpPr>
        <p:spPr>
          <a:xfrm>
            <a:off x="2118519" y="725983"/>
            <a:ext cx="1203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Quan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sát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tranh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nêu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phép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tính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thích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hợp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D8608CF-90DD-6004-9508-EEF265FBE91B}"/>
              </a:ext>
            </a:extLst>
          </p:cNvPr>
          <p:cNvGrpSpPr/>
          <p:nvPr/>
        </p:nvGrpSpPr>
        <p:grpSpPr>
          <a:xfrm>
            <a:off x="6310828" y="7101839"/>
            <a:ext cx="842130" cy="707886"/>
            <a:chOff x="6310828" y="7101839"/>
            <a:chExt cx="842130" cy="707886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29959A6-40D6-B7A6-D4EE-51C96AE5566D}"/>
                </a:ext>
              </a:extLst>
            </p:cNvPr>
            <p:cNvSpPr/>
            <p:nvPr/>
          </p:nvSpPr>
          <p:spPr>
            <a:xfrm>
              <a:off x="6347619" y="7101839"/>
              <a:ext cx="685800" cy="670559"/>
            </a:xfrm>
            <a:prstGeom prst="roundRect">
              <a:avLst>
                <a:gd name="adj" fmla="val 13334"/>
              </a:avLst>
            </a:prstGeom>
            <a:solidFill>
              <a:schemeClr val="bg1"/>
            </a:solidFill>
            <a:ln w="28575">
              <a:solidFill>
                <a:srgbClr val="CC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3BFB181F-FF0A-C79E-D524-D86A54CF0389}"/>
                </a:ext>
              </a:extLst>
            </p:cNvPr>
            <p:cNvSpPr txBox="1"/>
            <p:nvPr/>
          </p:nvSpPr>
          <p:spPr>
            <a:xfrm>
              <a:off x="6310828" y="7101839"/>
              <a:ext cx="8421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n>
                    <a:solidFill>
                      <a:schemeClr val="tx1"/>
                    </a:solidFill>
                  </a:ln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90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4BB01FE6-78D7-A035-229D-6B0CAE0B2701}"/>
              </a:ext>
            </a:extLst>
          </p:cNvPr>
          <p:cNvGrpSpPr/>
          <p:nvPr/>
        </p:nvGrpSpPr>
        <p:grpSpPr>
          <a:xfrm>
            <a:off x="8016639" y="7078979"/>
            <a:ext cx="685800" cy="707886"/>
            <a:chOff x="8016639" y="7078979"/>
            <a:chExt cx="685800" cy="707886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CC2D3CA-BE09-8B1A-8DC0-7E7FA4B64E29}"/>
                </a:ext>
              </a:extLst>
            </p:cNvPr>
            <p:cNvSpPr/>
            <p:nvPr/>
          </p:nvSpPr>
          <p:spPr>
            <a:xfrm>
              <a:off x="8016639" y="7101839"/>
              <a:ext cx="685800" cy="670559"/>
            </a:xfrm>
            <a:prstGeom prst="roundRect">
              <a:avLst>
                <a:gd name="adj" fmla="val 13334"/>
              </a:avLst>
            </a:prstGeom>
            <a:solidFill>
              <a:schemeClr val="bg1"/>
            </a:solidFill>
            <a:ln w="28575">
              <a:solidFill>
                <a:srgbClr val="CC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91F011B-CB1E-6D0C-AA08-C94534DF4047}"/>
                </a:ext>
              </a:extLst>
            </p:cNvPr>
            <p:cNvSpPr txBox="1"/>
            <p:nvPr/>
          </p:nvSpPr>
          <p:spPr>
            <a:xfrm>
              <a:off x="8100633" y="7078979"/>
              <a:ext cx="57108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n>
                    <a:solidFill>
                      <a:schemeClr val="tx1"/>
                    </a:solidFill>
                  </a:ln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3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3BED7AC-B822-6A51-E554-07377DC9B8A3}"/>
              </a:ext>
            </a:extLst>
          </p:cNvPr>
          <p:cNvGrpSpPr/>
          <p:nvPr/>
        </p:nvGrpSpPr>
        <p:grpSpPr>
          <a:xfrm>
            <a:off x="9180605" y="7071523"/>
            <a:ext cx="804500" cy="713675"/>
            <a:chOff x="9180605" y="7071523"/>
            <a:chExt cx="804500" cy="713675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942BA56E-52A6-C951-C696-395E1078288A}"/>
                </a:ext>
              </a:extLst>
            </p:cNvPr>
            <p:cNvSpPr/>
            <p:nvPr/>
          </p:nvSpPr>
          <p:spPr>
            <a:xfrm>
              <a:off x="9228380" y="7114639"/>
              <a:ext cx="685800" cy="670559"/>
            </a:xfrm>
            <a:prstGeom prst="roundRect">
              <a:avLst>
                <a:gd name="adj" fmla="val 13334"/>
              </a:avLst>
            </a:prstGeom>
            <a:solidFill>
              <a:schemeClr val="bg1"/>
            </a:solidFill>
            <a:ln w="28575">
              <a:solidFill>
                <a:srgbClr val="CC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FDF98CC-2826-FC26-90F7-3AA1E5153704}"/>
                </a:ext>
              </a:extLst>
            </p:cNvPr>
            <p:cNvSpPr txBox="1"/>
            <p:nvPr/>
          </p:nvSpPr>
          <p:spPr>
            <a:xfrm>
              <a:off x="9180605" y="7071523"/>
              <a:ext cx="8045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n>
                    <a:solidFill>
                      <a:schemeClr val="tx1"/>
                    </a:solidFill>
                  </a:ln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30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CA41719A-10F5-6547-2832-EF56E0646896}"/>
              </a:ext>
            </a:extLst>
          </p:cNvPr>
          <p:cNvGrpSpPr/>
          <p:nvPr/>
        </p:nvGrpSpPr>
        <p:grpSpPr>
          <a:xfrm>
            <a:off x="7182129" y="7037504"/>
            <a:ext cx="736935" cy="734894"/>
            <a:chOff x="7182129" y="7037504"/>
            <a:chExt cx="736935" cy="734894"/>
          </a:xfrm>
        </p:grpSpPr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3AA0DEA-3146-D3AE-5A4B-E6408BCA9AC6}"/>
                </a:ext>
              </a:extLst>
            </p:cNvPr>
            <p:cNvSpPr/>
            <p:nvPr/>
          </p:nvSpPr>
          <p:spPr>
            <a:xfrm>
              <a:off x="7182129" y="7101839"/>
              <a:ext cx="670559" cy="67055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4F57435-87FD-7DF0-926D-C67842755156}"/>
                </a:ext>
              </a:extLst>
            </p:cNvPr>
            <p:cNvSpPr txBox="1"/>
            <p:nvPr/>
          </p:nvSpPr>
          <p:spPr>
            <a:xfrm>
              <a:off x="7347978" y="7037504"/>
              <a:ext cx="57108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ln>
                    <a:solidFill>
                      <a:schemeClr val="tx1"/>
                    </a:solidFill>
                  </a:ln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951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l="14390" t="46875" r="15331" b="11458"/>
          <a:stretch/>
        </p:blipFill>
        <p:spPr>
          <a:xfrm>
            <a:off x="9101445" y="2375301"/>
            <a:ext cx="5776118" cy="3048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27307" y="2487570"/>
            <a:ext cx="18517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Tóm</a:t>
            </a:r>
            <a:r>
              <a:rPr lang="en-US" sz="3600" b="1" u="sng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u="sng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tắt</a:t>
            </a:r>
            <a:endParaRPr lang="en-US" sz="3600" b="1" u="sng" dirty="0">
              <a:solidFill>
                <a:srgbClr val="FF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8729" y="3583421"/>
            <a:ext cx="6003567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Thu </a:t>
            </a:r>
            <a:r>
              <a:rPr lang="en-US" sz="3600" b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hoạch</a:t>
            </a: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: 80 </a:t>
            </a:r>
            <a:r>
              <a:rPr lang="en-US" sz="3600" b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bí</a:t>
            </a: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ngô</a:t>
            </a:r>
            <a:endParaRPr lang="en-US" sz="3600" b="1" dirty="0">
              <a:solidFill>
                <a:srgbClr val="FF3399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Chia </a:t>
            </a:r>
            <a:r>
              <a:rPr lang="en-US" sz="3600" b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đều</a:t>
            </a: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: 4 </a:t>
            </a:r>
            <a:r>
              <a:rPr lang="en-US" sz="3600" b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chuyến</a:t>
            </a:r>
            <a:endParaRPr lang="en-US" sz="3600" b="1" dirty="0">
              <a:solidFill>
                <a:srgbClr val="FF3399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chuyến</a:t>
            </a: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: …. </a:t>
            </a:r>
            <a:r>
              <a:rPr lang="en-US" sz="3600" b="1" dirty="0" err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833519" y="5306970"/>
            <a:ext cx="18261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Bài</a:t>
            </a:r>
            <a:r>
              <a:rPr lang="en-US" sz="3600" b="1" u="sng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u="sng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giải</a:t>
            </a:r>
            <a:endParaRPr lang="en-US" sz="3600" b="1" u="sng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79095" y="6084443"/>
            <a:ext cx="9169423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Mỗi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chuyến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xe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chở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bí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ngô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là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>
              <a:spcBef>
                <a:spcPts val="1800"/>
              </a:spcBef>
              <a:spcAft>
                <a:spcPts val="1800"/>
              </a:spcAft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80 : 4 = 20 (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quả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ctr">
              <a:spcBef>
                <a:spcPts val="600"/>
              </a:spcBef>
              <a:spcAft>
                <a:spcPts val="1800"/>
              </a:spcAft>
            </a:pP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Đáp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6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: 20 </a:t>
            </a:r>
            <a:r>
              <a:rPr lang="en-US" sz="36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quả</a:t>
            </a:r>
            <a:endParaRPr lang="en-US" sz="36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9361F4D-3597-BDD2-27F8-6BF8D6CF0FA4}"/>
              </a:ext>
            </a:extLst>
          </p:cNvPr>
          <p:cNvGrpSpPr/>
          <p:nvPr/>
        </p:nvGrpSpPr>
        <p:grpSpPr>
          <a:xfrm>
            <a:off x="839352" y="656139"/>
            <a:ext cx="1066800" cy="1066800"/>
            <a:chOff x="1432719" y="599621"/>
            <a:chExt cx="1066800" cy="10668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F68498AB-7033-8700-ABDA-1BFEC74B92FF}"/>
                </a:ext>
              </a:extLst>
            </p:cNvPr>
            <p:cNvSpPr/>
            <p:nvPr/>
          </p:nvSpPr>
          <p:spPr>
            <a:xfrm>
              <a:off x="1432719" y="599621"/>
              <a:ext cx="1066800" cy="10668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55D18BE-F720-15D1-3A88-F5EB4F2366FE}"/>
                </a:ext>
              </a:extLst>
            </p:cNvPr>
            <p:cNvSpPr/>
            <p:nvPr/>
          </p:nvSpPr>
          <p:spPr>
            <a:xfrm>
              <a:off x="1601673" y="757257"/>
              <a:ext cx="745445" cy="74544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800" b="1" dirty="0">
                  <a:solidFill>
                    <a:schemeClr val="bg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3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4747CA53-0552-C649-2ECA-1A6C3F47548D}"/>
              </a:ext>
            </a:extLst>
          </p:cNvPr>
          <p:cNvSpPr txBox="1"/>
          <p:nvPr/>
        </p:nvSpPr>
        <p:spPr>
          <a:xfrm>
            <a:off x="2075105" y="499168"/>
            <a:ext cx="129212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Bác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Sáng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thu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hoạch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được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80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bí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bác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chia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đều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vào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4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chuyến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xe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để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chở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hết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số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bí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nhà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Hỏi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mỗi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chuyến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xe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chở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bao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nhiêu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bí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ngô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4131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2B47C17C-97A9-02B2-B1B8-900C7145A6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719" y="1371600"/>
            <a:ext cx="6248461" cy="221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209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container, can&#10;&#10;Description automatically generated">
            <a:extLst>
              <a:ext uri="{FF2B5EF4-FFF2-40B4-BE49-F238E27FC236}">
                <a16:creationId xmlns:a16="http://schemas.microsoft.com/office/drawing/2014/main" id="{ACD8C56A-476F-1AD5-CE44-08C2BD83D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519" y="1600200"/>
            <a:ext cx="778723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67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583513" y="508000"/>
            <a:ext cx="15109613" cy="8128000"/>
          </a:xfrm>
          <a:prstGeom prst="roundRect">
            <a:avLst/>
          </a:prstGeom>
          <a:solidFill>
            <a:schemeClr val="bg1"/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210661" y="-121074"/>
            <a:ext cx="5611707" cy="3031067"/>
            <a:chOff x="-213" y="0"/>
            <a:chExt cx="6628" cy="3580"/>
          </a:xfrm>
        </p:grpSpPr>
        <p:sp>
          <p:nvSpPr>
            <p:cNvPr id="8" name="圆角矩形 7"/>
            <p:cNvSpPr/>
            <p:nvPr/>
          </p:nvSpPr>
          <p:spPr>
            <a:xfrm>
              <a:off x="1473" y="1633"/>
              <a:ext cx="4943" cy="1212"/>
            </a:xfrm>
            <a:prstGeom prst="roundRect">
              <a:avLst>
                <a:gd name="adj" fmla="val 50000"/>
              </a:avLst>
            </a:prstGeom>
            <a:noFill/>
            <a:ln w="25400" cmpd="sng">
              <a:solidFill>
                <a:srgbClr val="759501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0CC3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r>
                <a:rPr lang="zh-CN" altLang="en-US" sz="4267" b="1" spc="-400">
                  <a:solidFill>
                    <a:srgbClr val="5F7700"/>
                  </a:solidFill>
                  <a:latin typeface="字魂189号-星岩乐黑体" panose="00000500000000000000" charset="-122"/>
                  <a:ea typeface="字魂189号-星岩乐黑体" panose="00000500000000000000" charset="-122"/>
                  <a:cs typeface="Open Sans Light" pitchFamily="34" charset="0"/>
                  <a:sym typeface="+mn-lt"/>
                </a:rPr>
                <a:t>开头</a:t>
              </a: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1365" y="1525"/>
              <a:ext cx="4943" cy="1212"/>
            </a:xfrm>
            <a:prstGeom prst="roundRect">
              <a:avLst>
                <a:gd name="adj" fmla="val 50000"/>
              </a:avLst>
            </a:prstGeom>
            <a:solidFill>
              <a:srgbClr val="A0CC3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r>
                <a:rPr lang="en-US" altLang="zh-CN" sz="7200" b="1" spc="-400">
                  <a:solidFill>
                    <a:prstClr val="white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01</a:t>
              </a:r>
              <a:endParaRPr lang="zh-CN" altLang="en-US" sz="7200" b="1" spc="-40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  <p:pic>
          <p:nvPicPr>
            <p:cNvPr id="26" name="图片 25" descr="卡通人物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email"/>
            <a:stretch>
              <a:fillRect/>
            </a:stretch>
          </p:blipFill>
          <p:spPr>
            <a:xfrm rot="840000">
              <a:off x="-213" y="0"/>
              <a:ext cx="3581" cy="3581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3750893" y="1810173"/>
            <a:ext cx="9323493" cy="6607387"/>
            <a:chOff x="1020" y="2328"/>
            <a:chExt cx="11012" cy="7804"/>
          </a:xfrm>
        </p:grpSpPr>
        <p:sp>
          <p:nvSpPr>
            <p:cNvPr id="15" name="云形 14"/>
            <p:cNvSpPr/>
            <p:nvPr/>
          </p:nvSpPr>
          <p:spPr>
            <a:xfrm>
              <a:off x="1220" y="2528"/>
              <a:ext cx="10812" cy="7604"/>
            </a:xfrm>
            <a:prstGeom prst="cloud">
              <a:avLst/>
            </a:prstGeom>
            <a:solidFill>
              <a:srgbClr val="5F7700"/>
            </a:solidFill>
            <a:ln w="25400" cmpd="sng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srgbClr val="5F770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020" y="2328"/>
              <a:ext cx="10812" cy="7604"/>
              <a:chOff x="1020" y="2328"/>
              <a:chExt cx="10812" cy="7604"/>
            </a:xfrm>
          </p:grpSpPr>
          <p:sp>
            <p:nvSpPr>
              <p:cNvPr id="11" name="云形 10"/>
              <p:cNvSpPr/>
              <p:nvPr/>
            </p:nvSpPr>
            <p:spPr>
              <a:xfrm>
                <a:off x="1020" y="2328"/>
                <a:ext cx="10812" cy="7604"/>
              </a:xfrm>
              <a:prstGeom prst="cloud">
                <a:avLst/>
              </a:prstGeom>
              <a:solidFill>
                <a:schemeClr val="bg1"/>
              </a:solidFill>
              <a:ln w="25400" cmpd="sng">
                <a:solidFill>
                  <a:srgbClr val="5F77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5F7700"/>
                  </a:solidFill>
                  <a:latin typeface="等线"/>
                  <a:ea typeface="等线" panose="02010600030101010101" pitchFamily="2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2279" y="4059"/>
                <a:ext cx="8079" cy="35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9600">
                    <a:ln w="57150">
                      <a:solidFill>
                        <a:srgbClr val="00B050"/>
                      </a:solidFill>
                    </a:ln>
                    <a:solidFill>
                      <a:srgbClr val="70AD47">
                        <a:lumMod val="40000"/>
                        <a:lumOff val="60000"/>
                      </a:srgbClr>
                    </a:solidFill>
                    <a:latin typeface="SVN-Ziclets" panose="02000603000000000000" pitchFamily="2" charset="0"/>
                    <a:ea typeface="思源黑体 CN Light" panose="020B0300000000000000" charset="-122"/>
                    <a:sym typeface="+mn-ea"/>
                  </a:rPr>
                  <a:t>KHỞI ĐỘNG</a:t>
                </a:r>
                <a:endParaRPr lang="zh-CN" altLang="en-US" sz="9600" noProof="1">
                  <a:ln w="57150">
                    <a:solidFill>
                      <a:srgbClr val="00B050"/>
                    </a:solidFill>
                  </a:ln>
                  <a:solidFill>
                    <a:srgbClr val="70AD47">
                      <a:lumMod val="40000"/>
                      <a:lumOff val="60000"/>
                    </a:srgbClr>
                  </a:solidFill>
                  <a:latin typeface="SVN-Ziclets" panose="02000603000000000000" pitchFamily="2" charset="0"/>
                  <a:ea typeface="思源黑体 CN Light" panose="020B0300000000000000" charset="-122"/>
                  <a:sym typeface="+mn-ea"/>
                </a:endParaRPr>
              </a:p>
            </p:txBody>
          </p:sp>
        </p:grpSp>
      </p:grpSp>
      <p:pic>
        <p:nvPicPr>
          <p:cNvPr id="2" name="图片 1" descr="微信截图_202110091129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9180" y="3275753"/>
            <a:ext cx="4261273" cy="4511040"/>
          </a:xfrm>
          <a:prstGeom prst="rect">
            <a:avLst/>
          </a:prstGeom>
        </p:spPr>
      </p:pic>
      <p:pic>
        <p:nvPicPr>
          <p:cNvPr id="3" name="图片 2" descr="微信截图_202110091131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57066" y="4019127"/>
            <a:ext cx="2857500" cy="422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titled Project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627187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436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1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OneDrive\Desktop\z3658494474098_dc947a85f779523024992377632b153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319" y="685800"/>
            <a:ext cx="13716000" cy="6179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23"/>
          <p:cNvGrpSpPr/>
          <p:nvPr/>
        </p:nvGrpSpPr>
        <p:grpSpPr>
          <a:xfrm>
            <a:off x="5349246" y="7098957"/>
            <a:ext cx="759840" cy="762000"/>
            <a:chOff x="219324" y="3657600"/>
            <a:chExt cx="935518" cy="914400"/>
          </a:xfrm>
        </p:grpSpPr>
        <p:sp>
          <p:nvSpPr>
            <p:cNvPr id="25" name="Rounded Rectangle 24"/>
            <p:cNvSpPr/>
            <p:nvPr/>
          </p:nvSpPr>
          <p:spPr>
            <a:xfrm>
              <a:off x="219324" y="3657600"/>
              <a:ext cx="935518" cy="914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C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66313" y="3749040"/>
              <a:ext cx="858921" cy="7755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60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421805" y="7086600"/>
            <a:ext cx="759840" cy="762000"/>
            <a:chOff x="219324" y="3657600"/>
            <a:chExt cx="935518" cy="914400"/>
          </a:xfrm>
        </p:grpSpPr>
        <p:sp>
          <p:nvSpPr>
            <p:cNvPr id="28" name="Rounded Rectangle 27"/>
            <p:cNvSpPr/>
            <p:nvPr/>
          </p:nvSpPr>
          <p:spPr>
            <a:xfrm>
              <a:off x="219324" y="3657600"/>
              <a:ext cx="935518" cy="914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C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04133" y="3749040"/>
              <a:ext cx="383279" cy="7755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: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663625" y="7086600"/>
            <a:ext cx="759840" cy="762000"/>
            <a:chOff x="219324" y="3657600"/>
            <a:chExt cx="935518" cy="914400"/>
          </a:xfrm>
        </p:grpSpPr>
        <p:sp>
          <p:nvSpPr>
            <p:cNvPr id="35" name="Rounded Rectangle 34"/>
            <p:cNvSpPr/>
            <p:nvPr/>
          </p:nvSpPr>
          <p:spPr>
            <a:xfrm>
              <a:off x="219324" y="3657600"/>
              <a:ext cx="935518" cy="9144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CC00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24202" y="3749040"/>
              <a:ext cx="543141" cy="7755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600" b="1" dirty="0"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3</a:t>
              </a: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8911567" y="7214626"/>
            <a:ext cx="4651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=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615798" y="7156791"/>
            <a:ext cx="4571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12549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3CFE8-ADDE-06E6-CC76-526301AE5AB3}"/>
              </a:ext>
            </a:extLst>
          </p:cNvPr>
          <p:cNvSpPr txBox="1"/>
          <p:nvPr/>
        </p:nvSpPr>
        <p:spPr>
          <a:xfrm>
            <a:off x="3488648" y="457200"/>
            <a:ext cx="929934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Thứ</a:t>
            </a:r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… </a:t>
            </a:r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ngày</a:t>
            </a:r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… </a:t>
            </a:r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tháng</a:t>
            </a:r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… </a:t>
            </a:r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năm</a:t>
            </a:r>
            <a:r>
              <a:rPr lang="en-US" sz="4400" b="1" dirty="0">
                <a:solidFill>
                  <a:srgbClr val="7030A0"/>
                </a:solidFill>
                <a:latin typeface="HP001 4 hàng" panose="020B0603050302020204" pitchFamily="34" charset="0"/>
              </a:rPr>
              <a:t> 2022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3DA0CC-10C8-5DFB-8000-4849FE6C1EA4}"/>
              </a:ext>
            </a:extLst>
          </p:cNvPr>
          <p:cNvSpPr txBox="1"/>
          <p:nvPr/>
        </p:nvSpPr>
        <p:spPr>
          <a:xfrm>
            <a:off x="7117239" y="1371600"/>
            <a:ext cx="157447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>
                <a:solidFill>
                  <a:srgbClr val="7030A0"/>
                </a:solidFill>
                <a:latin typeface="HP001 4 hàng" panose="020B0603050302020204" pitchFamily="34" charset="0"/>
              </a:rPr>
              <a:t>TǨn</a:t>
            </a:r>
            <a:endParaRPr lang="en-US" sz="4400" b="1" dirty="0">
              <a:solidFill>
                <a:srgbClr val="7030A0"/>
              </a:solidFill>
              <a:latin typeface="HP001 4 hàng" panose="020B06030503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8DA210-7158-C323-C7C3-D8615799EE70}"/>
              </a:ext>
            </a:extLst>
          </p:cNvPr>
          <p:cNvSpPr txBox="1"/>
          <p:nvPr/>
        </p:nvSpPr>
        <p:spPr>
          <a:xfrm>
            <a:off x="2880519" y="2286000"/>
            <a:ext cx="122488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Chia </a:t>
            </a:r>
            <a:r>
              <a:rPr lang="en-US" sz="4400" b="1" dirty="0" err="1">
                <a:solidFill>
                  <a:srgbClr val="C00000"/>
                </a:solidFill>
                <a:latin typeface="HP001 4 hàng" panose="020B0603050302020204" pitchFamily="34" charset="0"/>
              </a:rPr>
              <a:t>số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HP001 4 hàng" panose="020B0603050302020204" pitchFamily="34" charset="0"/>
              </a:rPr>
              <a:t>ǇrŜ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 </a:t>
            </a:r>
            <a:r>
              <a:rPr lang="el-GR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ε</a:t>
            </a:r>
            <a:r>
              <a:rPr lang="en-US" sz="4400" b="1" dirty="0" err="1">
                <a:solidFill>
                  <a:srgbClr val="C00000"/>
                </a:solidFill>
                <a:latin typeface="HP001 4 hàng" panose="020B0603050302020204" pitchFamily="34" charset="0"/>
              </a:rPr>
              <a:t>ục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, </a:t>
            </a:r>
            <a:r>
              <a:rPr lang="en-US" sz="4400" b="1" dirty="0" err="1">
                <a:solidFill>
                  <a:srgbClr val="C00000"/>
                </a:solidFill>
                <a:latin typeface="HP001 4 hàng" panose="020B0603050302020204" pitchFamily="34" charset="0"/>
              </a:rPr>
              <a:t>ǇrŜ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HP001 4 hàng" panose="020B0603050302020204" pitchFamily="34" charset="0"/>
              </a:rPr>
              <a:t>Ǉrăm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 </a:t>
            </a:r>
            <a:r>
              <a:rPr lang="el-GR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ε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o </a:t>
            </a:r>
            <a:r>
              <a:rPr lang="en-US" sz="4400" b="1" dirty="0" err="1">
                <a:solidFill>
                  <a:srgbClr val="C00000"/>
                </a:solidFill>
                <a:latin typeface="HP001 4 hàng" panose="020B0603050302020204" pitchFamily="34" charset="0"/>
              </a:rPr>
              <a:t>số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HP001 4 hàng" panose="020B0603050302020204" pitchFamily="34" charset="0"/>
              </a:rPr>
              <a:t>có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 </a:t>
            </a:r>
            <a:r>
              <a:rPr lang="en-US" sz="4400" b="1" dirty="0" err="1">
                <a:solidFill>
                  <a:srgbClr val="C00000"/>
                </a:solidFill>
                <a:latin typeface="HP001 4 hàng" panose="020B0603050302020204" pitchFamily="34" charset="0"/>
              </a:rPr>
              <a:t>jŎ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 </a:t>
            </a:r>
            <a:r>
              <a:rPr lang="el-GR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ε</a:t>
            </a:r>
            <a:r>
              <a:rPr lang="en-US" sz="4400" b="1" dirty="0">
                <a:solidFill>
                  <a:srgbClr val="C00000"/>
                </a:solidFill>
                <a:latin typeface="HP001 4 hàng" panose="020B0603050302020204" pitchFamily="34" charset="0"/>
              </a:rPr>
              <a:t>ữ </a:t>
            </a:r>
            <a:r>
              <a:rPr lang="en-US" sz="4400" b="1" dirty="0" err="1">
                <a:solidFill>
                  <a:srgbClr val="C00000"/>
                </a:solidFill>
                <a:latin typeface="HP001 4 hàng" panose="020B0603050302020204" pitchFamily="34" charset="0"/>
              </a:rPr>
              <a:t>số</a:t>
            </a:r>
            <a:endParaRPr lang="en-US" sz="4400" b="1" dirty="0">
              <a:solidFill>
                <a:srgbClr val="C00000"/>
              </a:solidFill>
              <a:latin typeface="HP001 4 hàng" panose="020B06030503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27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470BCB-DF92-9058-AC05-4B20C3993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7519" y="609600"/>
            <a:ext cx="8413209" cy="696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3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E40F73-F857-BD2B-788D-348BA9C56463}"/>
              </a:ext>
            </a:extLst>
          </p:cNvPr>
          <p:cNvSpPr txBox="1"/>
          <p:nvPr/>
        </p:nvSpPr>
        <p:spPr>
          <a:xfrm>
            <a:off x="11110119" y="609600"/>
            <a:ext cx="411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00FF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60 : 3 = ?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93CBA147-94A2-E4DA-5F1D-DD31D2CC96CF}"/>
              </a:ext>
            </a:extLst>
          </p:cNvPr>
          <p:cNvSpPr/>
          <p:nvPr/>
        </p:nvSpPr>
        <p:spPr>
          <a:xfrm>
            <a:off x="2347755" y="3651504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ube 3">
            <a:extLst>
              <a:ext uri="{FF2B5EF4-FFF2-40B4-BE49-F238E27FC236}">
                <a16:creationId xmlns:a16="http://schemas.microsoft.com/office/drawing/2014/main" id="{DE28CFE2-0548-C6F8-B2B4-6A3C71CE9FF8}"/>
              </a:ext>
            </a:extLst>
          </p:cNvPr>
          <p:cNvSpPr/>
          <p:nvPr/>
        </p:nvSpPr>
        <p:spPr>
          <a:xfrm>
            <a:off x="2347755" y="3358896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ube 4">
            <a:extLst>
              <a:ext uri="{FF2B5EF4-FFF2-40B4-BE49-F238E27FC236}">
                <a16:creationId xmlns:a16="http://schemas.microsoft.com/office/drawing/2014/main" id="{553A0E4D-C4A1-3F80-2DB0-5BE8A05F45F0}"/>
              </a:ext>
            </a:extLst>
          </p:cNvPr>
          <p:cNvSpPr/>
          <p:nvPr/>
        </p:nvSpPr>
        <p:spPr>
          <a:xfrm>
            <a:off x="2347914" y="3072384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ube 5">
            <a:extLst>
              <a:ext uri="{FF2B5EF4-FFF2-40B4-BE49-F238E27FC236}">
                <a16:creationId xmlns:a16="http://schemas.microsoft.com/office/drawing/2014/main" id="{C06808AA-28C4-0509-7EFF-532FB0892422}"/>
              </a:ext>
            </a:extLst>
          </p:cNvPr>
          <p:cNvSpPr/>
          <p:nvPr/>
        </p:nvSpPr>
        <p:spPr>
          <a:xfrm>
            <a:off x="2348073" y="2785872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ube 6">
            <a:extLst>
              <a:ext uri="{FF2B5EF4-FFF2-40B4-BE49-F238E27FC236}">
                <a16:creationId xmlns:a16="http://schemas.microsoft.com/office/drawing/2014/main" id="{67F442BE-4F71-08B5-EDF6-91E1FB20F025}"/>
              </a:ext>
            </a:extLst>
          </p:cNvPr>
          <p:cNvSpPr/>
          <p:nvPr/>
        </p:nvSpPr>
        <p:spPr>
          <a:xfrm>
            <a:off x="2348232" y="2499360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F09F87ED-F7B2-E618-7742-CB64519BE062}"/>
              </a:ext>
            </a:extLst>
          </p:cNvPr>
          <p:cNvSpPr/>
          <p:nvPr/>
        </p:nvSpPr>
        <p:spPr>
          <a:xfrm>
            <a:off x="2348391" y="2212848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ube 8">
            <a:extLst>
              <a:ext uri="{FF2B5EF4-FFF2-40B4-BE49-F238E27FC236}">
                <a16:creationId xmlns:a16="http://schemas.microsoft.com/office/drawing/2014/main" id="{052F9193-A002-EE49-3121-EB87ED7787C6}"/>
              </a:ext>
            </a:extLst>
          </p:cNvPr>
          <p:cNvSpPr/>
          <p:nvPr/>
        </p:nvSpPr>
        <p:spPr>
          <a:xfrm>
            <a:off x="2348550" y="1926336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ube 9">
            <a:extLst>
              <a:ext uri="{FF2B5EF4-FFF2-40B4-BE49-F238E27FC236}">
                <a16:creationId xmlns:a16="http://schemas.microsoft.com/office/drawing/2014/main" id="{BDFC9BD0-6C97-0884-A2A8-3B48EE357844}"/>
              </a:ext>
            </a:extLst>
          </p:cNvPr>
          <p:cNvSpPr/>
          <p:nvPr/>
        </p:nvSpPr>
        <p:spPr>
          <a:xfrm>
            <a:off x="2348709" y="1639824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ube 10">
            <a:extLst>
              <a:ext uri="{FF2B5EF4-FFF2-40B4-BE49-F238E27FC236}">
                <a16:creationId xmlns:a16="http://schemas.microsoft.com/office/drawing/2014/main" id="{7CD018BC-EA82-6FA0-8FCE-36EACAC0B9C9}"/>
              </a:ext>
            </a:extLst>
          </p:cNvPr>
          <p:cNvSpPr/>
          <p:nvPr/>
        </p:nvSpPr>
        <p:spPr>
          <a:xfrm>
            <a:off x="2348868" y="1353312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ube 11">
            <a:extLst>
              <a:ext uri="{FF2B5EF4-FFF2-40B4-BE49-F238E27FC236}">
                <a16:creationId xmlns:a16="http://schemas.microsoft.com/office/drawing/2014/main" id="{5775560E-C770-8063-4EA8-DF7921474919}"/>
              </a:ext>
            </a:extLst>
          </p:cNvPr>
          <p:cNvSpPr/>
          <p:nvPr/>
        </p:nvSpPr>
        <p:spPr>
          <a:xfrm>
            <a:off x="2349027" y="1066800"/>
            <a:ext cx="381000" cy="381000"/>
          </a:xfrm>
          <a:prstGeom prst="cub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56C09C9-40FE-6BB9-F83A-E4FD44064139}"/>
              </a:ext>
            </a:extLst>
          </p:cNvPr>
          <p:cNvGrpSpPr/>
          <p:nvPr/>
        </p:nvGrpSpPr>
        <p:grpSpPr>
          <a:xfrm>
            <a:off x="2957355" y="1066800"/>
            <a:ext cx="382272" cy="2965704"/>
            <a:chOff x="1508919" y="1149096"/>
            <a:chExt cx="382272" cy="2965704"/>
          </a:xfrm>
        </p:grpSpPr>
        <p:sp>
          <p:nvSpPr>
            <p:cNvPr id="13" name="Cube 12">
              <a:extLst>
                <a:ext uri="{FF2B5EF4-FFF2-40B4-BE49-F238E27FC236}">
                  <a16:creationId xmlns:a16="http://schemas.microsoft.com/office/drawing/2014/main" id="{5F8C138D-561C-A12F-7807-E27BC5CE71EE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Cube 13">
              <a:extLst>
                <a:ext uri="{FF2B5EF4-FFF2-40B4-BE49-F238E27FC236}">
                  <a16:creationId xmlns:a16="http://schemas.microsoft.com/office/drawing/2014/main" id="{2936B848-FA57-E421-87C4-E1732734AF7E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Cube 14">
              <a:extLst>
                <a:ext uri="{FF2B5EF4-FFF2-40B4-BE49-F238E27FC236}">
                  <a16:creationId xmlns:a16="http://schemas.microsoft.com/office/drawing/2014/main" id="{0B365946-7E92-85C5-C1F2-BE3A01BB2AFC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Cube 15">
              <a:extLst>
                <a:ext uri="{FF2B5EF4-FFF2-40B4-BE49-F238E27FC236}">
                  <a16:creationId xmlns:a16="http://schemas.microsoft.com/office/drawing/2014/main" id="{040B539C-E257-05F8-C90F-C3E326E1D784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Cube 16">
              <a:extLst>
                <a:ext uri="{FF2B5EF4-FFF2-40B4-BE49-F238E27FC236}">
                  <a16:creationId xmlns:a16="http://schemas.microsoft.com/office/drawing/2014/main" id="{A8045704-4FFA-55D9-021C-539BBBC4EF6C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Cube 17">
              <a:extLst>
                <a:ext uri="{FF2B5EF4-FFF2-40B4-BE49-F238E27FC236}">
                  <a16:creationId xmlns:a16="http://schemas.microsoft.com/office/drawing/2014/main" id="{05FB4E6A-75D4-274C-E2EC-97C6C8901618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Cube 18">
              <a:extLst>
                <a:ext uri="{FF2B5EF4-FFF2-40B4-BE49-F238E27FC236}">
                  <a16:creationId xmlns:a16="http://schemas.microsoft.com/office/drawing/2014/main" id="{EB18CAE1-69A0-DC85-894B-8373A6C28E59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Cube 19">
              <a:extLst>
                <a:ext uri="{FF2B5EF4-FFF2-40B4-BE49-F238E27FC236}">
                  <a16:creationId xmlns:a16="http://schemas.microsoft.com/office/drawing/2014/main" id="{6E143126-D01B-CD51-F881-9EBEB47AA772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Cube 20">
              <a:extLst>
                <a:ext uri="{FF2B5EF4-FFF2-40B4-BE49-F238E27FC236}">
                  <a16:creationId xmlns:a16="http://schemas.microsoft.com/office/drawing/2014/main" id="{0914E4E2-5938-98C8-1375-2CB891DDC315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Cube 21">
              <a:extLst>
                <a:ext uri="{FF2B5EF4-FFF2-40B4-BE49-F238E27FC236}">
                  <a16:creationId xmlns:a16="http://schemas.microsoft.com/office/drawing/2014/main" id="{2A044D03-748E-664E-B4C3-2F4A32355169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34DF232-A95D-9152-12A0-4E5243A6003F}"/>
              </a:ext>
            </a:extLst>
          </p:cNvPr>
          <p:cNvGrpSpPr/>
          <p:nvPr/>
        </p:nvGrpSpPr>
        <p:grpSpPr>
          <a:xfrm>
            <a:off x="3566796" y="1066800"/>
            <a:ext cx="382272" cy="2965704"/>
            <a:chOff x="1508919" y="1149096"/>
            <a:chExt cx="382272" cy="2965704"/>
          </a:xfrm>
        </p:grpSpPr>
        <p:sp>
          <p:nvSpPr>
            <p:cNvPr id="25" name="Cube 24">
              <a:extLst>
                <a:ext uri="{FF2B5EF4-FFF2-40B4-BE49-F238E27FC236}">
                  <a16:creationId xmlns:a16="http://schemas.microsoft.com/office/drawing/2014/main" id="{532D0FD3-CC11-A651-7352-55E04C20F661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Cube 25">
              <a:extLst>
                <a:ext uri="{FF2B5EF4-FFF2-40B4-BE49-F238E27FC236}">
                  <a16:creationId xmlns:a16="http://schemas.microsoft.com/office/drawing/2014/main" id="{ADE7E8C6-0C42-9852-E7FD-4B1C786BA261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Cube 26">
              <a:extLst>
                <a:ext uri="{FF2B5EF4-FFF2-40B4-BE49-F238E27FC236}">
                  <a16:creationId xmlns:a16="http://schemas.microsoft.com/office/drawing/2014/main" id="{808ED768-E374-777E-E9CC-F7010D8D3CD6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ube 27">
              <a:extLst>
                <a:ext uri="{FF2B5EF4-FFF2-40B4-BE49-F238E27FC236}">
                  <a16:creationId xmlns:a16="http://schemas.microsoft.com/office/drawing/2014/main" id="{BF623C85-80EC-3E76-3C1B-29B6C2F7AB1E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Cube 28">
              <a:extLst>
                <a:ext uri="{FF2B5EF4-FFF2-40B4-BE49-F238E27FC236}">
                  <a16:creationId xmlns:a16="http://schemas.microsoft.com/office/drawing/2014/main" id="{DD148B22-6895-65FA-7E87-C3D5217E911B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Cube 29">
              <a:extLst>
                <a:ext uri="{FF2B5EF4-FFF2-40B4-BE49-F238E27FC236}">
                  <a16:creationId xmlns:a16="http://schemas.microsoft.com/office/drawing/2014/main" id="{5E37FB46-5537-9BAC-75D4-2F75B780A937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Cube 30">
              <a:extLst>
                <a:ext uri="{FF2B5EF4-FFF2-40B4-BE49-F238E27FC236}">
                  <a16:creationId xmlns:a16="http://schemas.microsoft.com/office/drawing/2014/main" id="{1930773C-E3A7-1E47-0C2E-508C8B0B241B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Cube 31">
              <a:extLst>
                <a:ext uri="{FF2B5EF4-FFF2-40B4-BE49-F238E27FC236}">
                  <a16:creationId xmlns:a16="http://schemas.microsoft.com/office/drawing/2014/main" id="{A4AF59B4-9A53-0440-DBAA-85FF00B581FE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ube 32">
              <a:extLst>
                <a:ext uri="{FF2B5EF4-FFF2-40B4-BE49-F238E27FC236}">
                  <a16:creationId xmlns:a16="http://schemas.microsoft.com/office/drawing/2014/main" id="{97768684-E4A8-3B88-2E18-E341C2DF2B9A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ube 33">
              <a:extLst>
                <a:ext uri="{FF2B5EF4-FFF2-40B4-BE49-F238E27FC236}">
                  <a16:creationId xmlns:a16="http://schemas.microsoft.com/office/drawing/2014/main" id="{3DAF6877-EF2D-3C33-9036-C8E88BEA6B4E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72831EB-CA32-4DCC-5DC4-E1350CD5D496}"/>
              </a:ext>
            </a:extLst>
          </p:cNvPr>
          <p:cNvGrpSpPr/>
          <p:nvPr/>
        </p:nvGrpSpPr>
        <p:grpSpPr>
          <a:xfrm>
            <a:off x="4176237" y="1066800"/>
            <a:ext cx="382272" cy="2965704"/>
            <a:chOff x="1508919" y="1149096"/>
            <a:chExt cx="382272" cy="2965704"/>
          </a:xfrm>
        </p:grpSpPr>
        <p:sp>
          <p:nvSpPr>
            <p:cNvPr id="36" name="Cube 35">
              <a:extLst>
                <a:ext uri="{FF2B5EF4-FFF2-40B4-BE49-F238E27FC236}">
                  <a16:creationId xmlns:a16="http://schemas.microsoft.com/office/drawing/2014/main" id="{3507F0F8-DAD3-8DCD-23A6-469CDFE9271B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Cube 36">
              <a:extLst>
                <a:ext uri="{FF2B5EF4-FFF2-40B4-BE49-F238E27FC236}">
                  <a16:creationId xmlns:a16="http://schemas.microsoft.com/office/drawing/2014/main" id="{33ED3453-E70F-47FA-549F-E53E7026682D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be 37">
              <a:extLst>
                <a:ext uri="{FF2B5EF4-FFF2-40B4-BE49-F238E27FC236}">
                  <a16:creationId xmlns:a16="http://schemas.microsoft.com/office/drawing/2014/main" id="{B54CE1F5-0FB3-3E9D-92D9-5CDB5EC7CBED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Cube 38">
              <a:extLst>
                <a:ext uri="{FF2B5EF4-FFF2-40B4-BE49-F238E27FC236}">
                  <a16:creationId xmlns:a16="http://schemas.microsoft.com/office/drawing/2014/main" id="{5CDCD641-04AD-28DC-1281-95900BE73519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Cube 39">
              <a:extLst>
                <a:ext uri="{FF2B5EF4-FFF2-40B4-BE49-F238E27FC236}">
                  <a16:creationId xmlns:a16="http://schemas.microsoft.com/office/drawing/2014/main" id="{9A3D4C21-08D1-A1E7-DC78-433175BE30FC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Cube 40">
              <a:extLst>
                <a:ext uri="{FF2B5EF4-FFF2-40B4-BE49-F238E27FC236}">
                  <a16:creationId xmlns:a16="http://schemas.microsoft.com/office/drawing/2014/main" id="{D1F615D8-0D14-C7A9-7810-CD0708803901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Cube 41">
              <a:extLst>
                <a:ext uri="{FF2B5EF4-FFF2-40B4-BE49-F238E27FC236}">
                  <a16:creationId xmlns:a16="http://schemas.microsoft.com/office/drawing/2014/main" id="{40E652AC-5EFD-40AC-605E-F072CE7634FE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Cube 42">
              <a:extLst>
                <a:ext uri="{FF2B5EF4-FFF2-40B4-BE49-F238E27FC236}">
                  <a16:creationId xmlns:a16="http://schemas.microsoft.com/office/drawing/2014/main" id="{52CFA752-00A0-7156-426A-6E1A95CC8E3E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Cube 43">
              <a:extLst>
                <a:ext uri="{FF2B5EF4-FFF2-40B4-BE49-F238E27FC236}">
                  <a16:creationId xmlns:a16="http://schemas.microsoft.com/office/drawing/2014/main" id="{4E884214-BA7F-3D20-4572-22BC4D9E8605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Cube 44">
              <a:extLst>
                <a:ext uri="{FF2B5EF4-FFF2-40B4-BE49-F238E27FC236}">
                  <a16:creationId xmlns:a16="http://schemas.microsoft.com/office/drawing/2014/main" id="{A95CFA70-F994-BC22-3BD4-6FCB40181E49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D173665-B9E4-D450-5F93-AEB12992E7CD}"/>
              </a:ext>
            </a:extLst>
          </p:cNvPr>
          <p:cNvGrpSpPr/>
          <p:nvPr/>
        </p:nvGrpSpPr>
        <p:grpSpPr>
          <a:xfrm>
            <a:off x="4785678" y="1066800"/>
            <a:ext cx="382272" cy="2965704"/>
            <a:chOff x="1508919" y="1149096"/>
            <a:chExt cx="382272" cy="2965704"/>
          </a:xfrm>
        </p:grpSpPr>
        <p:sp>
          <p:nvSpPr>
            <p:cNvPr id="47" name="Cube 46">
              <a:extLst>
                <a:ext uri="{FF2B5EF4-FFF2-40B4-BE49-F238E27FC236}">
                  <a16:creationId xmlns:a16="http://schemas.microsoft.com/office/drawing/2014/main" id="{7C89AF9A-704C-B453-DEB2-730379643BD6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Cube 47">
              <a:extLst>
                <a:ext uri="{FF2B5EF4-FFF2-40B4-BE49-F238E27FC236}">
                  <a16:creationId xmlns:a16="http://schemas.microsoft.com/office/drawing/2014/main" id="{5830D682-2992-578A-7BF0-A6598CABC647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Cube 48">
              <a:extLst>
                <a:ext uri="{FF2B5EF4-FFF2-40B4-BE49-F238E27FC236}">
                  <a16:creationId xmlns:a16="http://schemas.microsoft.com/office/drawing/2014/main" id="{58F8741E-727B-1F24-5E2D-F11D40A21F6F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Cube 49">
              <a:extLst>
                <a:ext uri="{FF2B5EF4-FFF2-40B4-BE49-F238E27FC236}">
                  <a16:creationId xmlns:a16="http://schemas.microsoft.com/office/drawing/2014/main" id="{4E660C2C-48CD-5AF7-4211-FDCD90E11A18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Cube 50">
              <a:extLst>
                <a:ext uri="{FF2B5EF4-FFF2-40B4-BE49-F238E27FC236}">
                  <a16:creationId xmlns:a16="http://schemas.microsoft.com/office/drawing/2014/main" id="{7477F807-C6E9-211E-9725-6D95E22A9477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Cube 51">
              <a:extLst>
                <a:ext uri="{FF2B5EF4-FFF2-40B4-BE49-F238E27FC236}">
                  <a16:creationId xmlns:a16="http://schemas.microsoft.com/office/drawing/2014/main" id="{4C9D32EE-33DC-ACED-A384-33C3FD848A4A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Cube 52">
              <a:extLst>
                <a:ext uri="{FF2B5EF4-FFF2-40B4-BE49-F238E27FC236}">
                  <a16:creationId xmlns:a16="http://schemas.microsoft.com/office/drawing/2014/main" id="{D52047C4-E09E-95BA-B461-54F4B4175B8E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Cube 53">
              <a:extLst>
                <a:ext uri="{FF2B5EF4-FFF2-40B4-BE49-F238E27FC236}">
                  <a16:creationId xmlns:a16="http://schemas.microsoft.com/office/drawing/2014/main" id="{BF71A9B6-E6A8-6D09-9080-DBA193EEEA64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Cube 54">
              <a:extLst>
                <a:ext uri="{FF2B5EF4-FFF2-40B4-BE49-F238E27FC236}">
                  <a16:creationId xmlns:a16="http://schemas.microsoft.com/office/drawing/2014/main" id="{9F786C77-FB7C-B96B-1B90-07AA266D4613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Cube 55">
              <a:extLst>
                <a:ext uri="{FF2B5EF4-FFF2-40B4-BE49-F238E27FC236}">
                  <a16:creationId xmlns:a16="http://schemas.microsoft.com/office/drawing/2014/main" id="{A8647B1C-55A5-E229-8146-9423E66D5D46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ECB9FC7A-293C-BC7B-0027-7F721D8C2E3F}"/>
              </a:ext>
            </a:extLst>
          </p:cNvPr>
          <p:cNvGrpSpPr/>
          <p:nvPr/>
        </p:nvGrpSpPr>
        <p:grpSpPr>
          <a:xfrm>
            <a:off x="5395119" y="1066800"/>
            <a:ext cx="382272" cy="2965704"/>
            <a:chOff x="1508919" y="1149096"/>
            <a:chExt cx="382272" cy="2965704"/>
          </a:xfrm>
        </p:grpSpPr>
        <p:sp>
          <p:nvSpPr>
            <p:cNvPr id="58" name="Cube 57">
              <a:extLst>
                <a:ext uri="{FF2B5EF4-FFF2-40B4-BE49-F238E27FC236}">
                  <a16:creationId xmlns:a16="http://schemas.microsoft.com/office/drawing/2014/main" id="{C5CF7B4D-8BD3-9DA2-8718-4A8851934BF7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Cube 58">
              <a:extLst>
                <a:ext uri="{FF2B5EF4-FFF2-40B4-BE49-F238E27FC236}">
                  <a16:creationId xmlns:a16="http://schemas.microsoft.com/office/drawing/2014/main" id="{CB108697-0B28-3790-ABD3-5A3F7E0226AE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Cube 59">
              <a:extLst>
                <a:ext uri="{FF2B5EF4-FFF2-40B4-BE49-F238E27FC236}">
                  <a16:creationId xmlns:a16="http://schemas.microsoft.com/office/drawing/2014/main" id="{13D251C0-E396-293A-13BF-47734B8B6844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Cube 60">
              <a:extLst>
                <a:ext uri="{FF2B5EF4-FFF2-40B4-BE49-F238E27FC236}">
                  <a16:creationId xmlns:a16="http://schemas.microsoft.com/office/drawing/2014/main" id="{1C9D19DB-66E5-B77A-B2DB-8269F28C4456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Cube 61">
              <a:extLst>
                <a:ext uri="{FF2B5EF4-FFF2-40B4-BE49-F238E27FC236}">
                  <a16:creationId xmlns:a16="http://schemas.microsoft.com/office/drawing/2014/main" id="{BF1DDA52-7FBC-4676-E1FE-DEEB2C76544A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Cube 62">
              <a:extLst>
                <a:ext uri="{FF2B5EF4-FFF2-40B4-BE49-F238E27FC236}">
                  <a16:creationId xmlns:a16="http://schemas.microsoft.com/office/drawing/2014/main" id="{1A648AE9-0C35-5B89-34EE-343771E7DD05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Cube 63">
              <a:extLst>
                <a:ext uri="{FF2B5EF4-FFF2-40B4-BE49-F238E27FC236}">
                  <a16:creationId xmlns:a16="http://schemas.microsoft.com/office/drawing/2014/main" id="{8C87123E-11E4-C6E9-E910-01E39D47A341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Cube 64">
              <a:extLst>
                <a:ext uri="{FF2B5EF4-FFF2-40B4-BE49-F238E27FC236}">
                  <a16:creationId xmlns:a16="http://schemas.microsoft.com/office/drawing/2014/main" id="{D6655A42-4AFB-A848-CA61-B69DC7A8CF5C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Cube 65">
              <a:extLst>
                <a:ext uri="{FF2B5EF4-FFF2-40B4-BE49-F238E27FC236}">
                  <a16:creationId xmlns:a16="http://schemas.microsoft.com/office/drawing/2014/main" id="{DBB4577F-9249-5AA2-9C5D-44DD30F8912D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Cube 66">
              <a:extLst>
                <a:ext uri="{FF2B5EF4-FFF2-40B4-BE49-F238E27FC236}">
                  <a16:creationId xmlns:a16="http://schemas.microsoft.com/office/drawing/2014/main" id="{3B409B0B-E237-3F29-30EE-239B77BB771E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C9725205-DA03-3FD3-75DD-7980F70D03A9}"/>
              </a:ext>
            </a:extLst>
          </p:cNvPr>
          <p:cNvSpPr/>
          <p:nvPr/>
        </p:nvSpPr>
        <p:spPr>
          <a:xfrm>
            <a:off x="1204119" y="4724400"/>
            <a:ext cx="1829269" cy="373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6D73A0B6-6465-FF87-3F36-F0CF52C4BF5C}"/>
              </a:ext>
            </a:extLst>
          </p:cNvPr>
          <p:cNvSpPr/>
          <p:nvPr/>
        </p:nvSpPr>
        <p:spPr>
          <a:xfrm>
            <a:off x="3185084" y="4724400"/>
            <a:ext cx="1829269" cy="373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B3078126-8B38-E040-6E09-C44A8FD07187}"/>
              </a:ext>
            </a:extLst>
          </p:cNvPr>
          <p:cNvSpPr/>
          <p:nvPr/>
        </p:nvSpPr>
        <p:spPr>
          <a:xfrm>
            <a:off x="5166050" y="4724400"/>
            <a:ext cx="1829269" cy="3733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FBFC87AD-98CB-8B88-4C63-7B319EEC1A5C}"/>
              </a:ext>
            </a:extLst>
          </p:cNvPr>
          <p:cNvCxnSpPr>
            <a:cxnSpLocks/>
          </p:cNvCxnSpPr>
          <p:nvPr/>
        </p:nvCxnSpPr>
        <p:spPr>
          <a:xfrm flipH="1">
            <a:off x="2347755" y="4055364"/>
            <a:ext cx="467776" cy="669036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52BC92A8-5B9F-83A0-E836-EB7975981A18}"/>
              </a:ext>
            </a:extLst>
          </p:cNvPr>
          <p:cNvCxnSpPr>
            <a:cxnSpLocks/>
          </p:cNvCxnSpPr>
          <p:nvPr/>
        </p:nvCxnSpPr>
        <p:spPr>
          <a:xfrm>
            <a:off x="4004183" y="4082182"/>
            <a:ext cx="0" cy="70927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E17DB8DA-6DFF-48C7-161D-143E51DB4D77}"/>
              </a:ext>
            </a:extLst>
          </p:cNvPr>
          <p:cNvCxnSpPr>
            <a:cxnSpLocks/>
          </p:cNvCxnSpPr>
          <p:nvPr/>
        </p:nvCxnSpPr>
        <p:spPr>
          <a:xfrm>
            <a:off x="5236892" y="4082182"/>
            <a:ext cx="539227" cy="64221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>
            <a:extLst>
              <a:ext uri="{FF2B5EF4-FFF2-40B4-BE49-F238E27FC236}">
                <a16:creationId xmlns:a16="http://schemas.microsoft.com/office/drawing/2014/main" id="{AC796605-92E1-9B1C-4C7F-4776D7B97899}"/>
              </a:ext>
            </a:extLst>
          </p:cNvPr>
          <p:cNvGrpSpPr/>
          <p:nvPr/>
        </p:nvGrpSpPr>
        <p:grpSpPr>
          <a:xfrm>
            <a:off x="1508919" y="5108448"/>
            <a:ext cx="382272" cy="2965704"/>
            <a:chOff x="1508919" y="1149096"/>
            <a:chExt cx="382272" cy="2965704"/>
          </a:xfrm>
        </p:grpSpPr>
        <p:sp>
          <p:nvSpPr>
            <p:cNvPr id="79" name="Cube 78">
              <a:extLst>
                <a:ext uri="{FF2B5EF4-FFF2-40B4-BE49-F238E27FC236}">
                  <a16:creationId xmlns:a16="http://schemas.microsoft.com/office/drawing/2014/main" id="{ECC22E69-BA76-FA77-D415-58611672D932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Cube 79">
              <a:extLst>
                <a:ext uri="{FF2B5EF4-FFF2-40B4-BE49-F238E27FC236}">
                  <a16:creationId xmlns:a16="http://schemas.microsoft.com/office/drawing/2014/main" id="{3C6F0438-71A9-A7DC-AD96-0C5C7E2B9840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Cube 80">
              <a:extLst>
                <a:ext uri="{FF2B5EF4-FFF2-40B4-BE49-F238E27FC236}">
                  <a16:creationId xmlns:a16="http://schemas.microsoft.com/office/drawing/2014/main" id="{D6448E52-E128-A7F6-465C-93D1F00AA77F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Cube 81">
              <a:extLst>
                <a:ext uri="{FF2B5EF4-FFF2-40B4-BE49-F238E27FC236}">
                  <a16:creationId xmlns:a16="http://schemas.microsoft.com/office/drawing/2014/main" id="{4DBF553C-E356-171E-31E9-6A49E0D693BE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Cube 82">
              <a:extLst>
                <a:ext uri="{FF2B5EF4-FFF2-40B4-BE49-F238E27FC236}">
                  <a16:creationId xmlns:a16="http://schemas.microsoft.com/office/drawing/2014/main" id="{6A84DCDF-45B8-7984-F0CD-0BD1FDD4687E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Cube 83">
              <a:extLst>
                <a:ext uri="{FF2B5EF4-FFF2-40B4-BE49-F238E27FC236}">
                  <a16:creationId xmlns:a16="http://schemas.microsoft.com/office/drawing/2014/main" id="{EF1D2069-047C-CAD2-F4EA-00EC79FF127D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Cube 84">
              <a:extLst>
                <a:ext uri="{FF2B5EF4-FFF2-40B4-BE49-F238E27FC236}">
                  <a16:creationId xmlns:a16="http://schemas.microsoft.com/office/drawing/2014/main" id="{34912E2B-7BB5-CEAD-8075-1D74D8AAF67F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Cube 85">
              <a:extLst>
                <a:ext uri="{FF2B5EF4-FFF2-40B4-BE49-F238E27FC236}">
                  <a16:creationId xmlns:a16="http://schemas.microsoft.com/office/drawing/2014/main" id="{E52AF84F-B37D-D028-C440-46D68AF19844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Cube 86">
              <a:extLst>
                <a:ext uri="{FF2B5EF4-FFF2-40B4-BE49-F238E27FC236}">
                  <a16:creationId xmlns:a16="http://schemas.microsoft.com/office/drawing/2014/main" id="{9CB5491B-C5CD-709C-DC68-1F040AB92CED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Cube 87">
              <a:extLst>
                <a:ext uri="{FF2B5EF4-FFF2-40B4-BE49-F238E27FC236}">
                  <a16:creationId xmlns:a16="http://schemas.microsoft.com/office/drawing/2014/main" id="{A35CF480-B632-B799-A79C-D7468E42FCB9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E3D4DEC-7EE9-FD96-622E-A4AD6AD1D392}"/>
              </a:ext>
            </a:extLst>
          </p:cNvPr>
          <p:cNvGrpSpPr/>
          <p:nvPr/>
        </p:nvGrpSpPr>
        <p:grpSpPr>
          <a:xfrm>
            <a:off x="2270919" y="5108448"/>
            <a:ext cx="382272" cy="2965704"/>
            <a:chOff x="1508919" y="1149096"/>
            <a:chExt cx="382272" cy="2965704"/>
          </a:xfrm>
        </p:grpSpPr>
        <p:sp>
          <p:nvSpPr>
            <p:cNvPr id="90" name="Cube 89">
              <a:extLst>
                <a:ext uri="{FF2B5EF4-FFF2-40B4-BE49-F238E27FC236}">
                  <a16:creationId xmlns:a16="http://schemas.microsoft.com/office/drawing/2014/main" id="{086CFEAA-36E7-E4E4-5C0F-504FFBB8D660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Cube 90">
              <a:extLst>
                <a:ext uri="{FF2B5EF4-FFF2-40B4-BE49-F238E27FC236}">
                  <a16:creationId xmlns:a16="http://schemas.microsoft.com/office/drawing/2014/main" id="{CEED71EA-421F-A730-086F-4C3AFEA500FC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Cube 91">
              <a:extLst>
                <a:ext uri="{FF2B5EF4-FFF2-40B4-BE49-F238E27FC236}">
                  <a16:creationId xmlns:a16="http://schemas.microsoft.com/office/drawing/2014/main" id="{774884CC-C78C-D7F5-80DE-4C8DE36F686C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Cube 92">
              <a:extLst>
                <a:ext uri="{FF2B5EF4-FFF2-40B4-BE49-F238E27FC236}">
                  <a16:creationId xmlns:a16="http://schemas.microsoft.com/office/drawing/2014/main" id="{8AB12911-E6FF-581A-563F-B01D1F4FAE32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ube 93">
              <a:extLst>
                <a:ext uri="{FF2B5EF4-FFF2-40B4-BE49-F238E27FC236}">
                  <a16:creationId xmlns:a16="http://schemas.microsoft.com/office/drawing/2014/main" id="{4833FA3B-9F2D-3BCC-9AC2-1D38CE9CC40B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ube 94">
              <a:extLst>
                <a:ext uri="{FF2B5EF4-FFF2-40B4-BE49-F238E27FC236}">
                  <a16:creationId xmlns:a16="http://schemas.microsoft.com/office/drawing/2014/main" id="{0CF16630-7FC9-E98E-C3DD-E2ABAA8E2329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Cube 95">
              <a:extLst>
                <a:ext uri="{FF2B5EF4-FFF2-40B4-BE49-F238E27FC236}">
                  <a16:creationId xmlns:a16="http://schemas.microsoft.com/office/drawing/2014/main" id="{30731A74-8F5A-CAB0-0A1D-280C65BA6AB9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Cube 96">
              <a:extLst>
                <a:ext uri="{FF2B5EF4-FFF2-40B4-BE49-F238E27FC236}">
                  <a16:creationId xmlns:a16="http://schemas.microsoft.com/office/drawing/2014/main" id="{684C38AC-CA00-25BF-5467-4AF0C28617B8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Cube 97">
              <a:extLst>
                <a:ext uri="{FF2B5EF4-FFF2-40B4-BE49-F238E27FC236}">
                  <a16:creationId xmlns:a16="http://schemas.microsoft.com/office/drawing/2014/main" id="{C46E3391-57B9-4642-D487-3298E61A7DD7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Cube 98">
              <a:extLst>
                <a:ext uri="{FF2B5EF4-FFF2-40B4-BE49-F238E27FC236}">
                  <a16:creationId xmlns:a16="http://schemas.microsoft.com/office/drawing/2014/main" id="{A71DA9B5-C35E-B267-45DC-306323E1FD67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D53D0848-B0FA-151B-D2BC-CE0B61CE4461}"/>
              </a:ext>
            </a:extLst>
          </p:cNvPr>
          <p:cNvGrpSpPr/>
          <p:nvPr/>
        </p:nvGrpSpPr>
        <p:grpSpPr>
          <a:xfrm>
            <a:off x="3565047" y="5108448"/>
            <a:ext cx="382272" cy="2965704"/>
            <a:chOff x="1508919" y="1149096"/>
            <a:chExt cx="382272" cy="2965704"/>
          </a:xfrm>
        </p:grpSpPr>
        <p:sp>
          <p:nvSpPr>
            <p:cNvPr id="101" name="Cube 100">
              <a:extLst>
                <a:ext uri="{FF2B5EF4-FFF2-40B4-BE49-F238E27FC236}">
                  <a16:creationId xmlns:a16="http://schemas.microsoft.com/office/drawing/2014/main" id="{D566E925-6C8C-DCE7-49BA-C639233C3EE7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Cube 101">
              <a:extLst>
                <a:ext uri="{FF2B5EF4-FFF2-40B4-BE49-F238E27FC236}">
                  <a16:creationId xmlns:a16="http://schemas.microsoft.com/office/drawing/2014/main" id="{F4CE1924-A36F-DAB2-165F-29DEAD516315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Cube 102">
              <a:extLst>
                <a:ext uri="{FF2B5EF4-FFF2-40B4-BE49-F238E27FC236}">
                  <a16:creationId xmlns:a16="http://schemas.microsoft.com/office/drawing/2014/main" id="{9A2CE8B0-1BA4-F54D-37E1-40942EA85C22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Cube 103">
              <a:extLst>
                <a:ext uri="{FF2B5EF4-FFF2-40B4-BE49-F238E27FC236}">
                  <a16:creationId xmlns:a16="http://schemas.microsoft.com/office/drawing/2014/main" id="{4EF085C8-3101-C7F1-B559-D02C8DB69B30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Cube 104">
              <a:extLst>
                <a:ext uri="{FF2B5EF4-FFF2-40B4-BE49-F238E27FC236}">
                  <a16:creationId xmlns:a16="http://schemas.microsoft.com/office/drawing/2014/main" id="{1C8771F1-9B6C-B234-6A89-1C1EA864BB3D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Cube 105">
              <a:extLst>
                <a:ext uri="{FF2B5EF4-FFF2-40B4-BE49-F238E27FC236}">
                  <a16:creationId xmlns:a16="http://schemas.microsoft.com/office/drawing/2014/main" id="{8A8CEE71-955B-D0B5-ACF9-E750DA8C4A2C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Cube 106">
              <a:extLst>
                <a:ext uri="{FF2B5EF4-FFF2-40B4-BE49-F238E27FC236}">
                  <a16:creationId xmlns:a16="http://schemas.microsoft.com/office/drawing/2014/main" id="{11472113-7665-09A2-2CB7-7F99DC788308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Cube 107">
              <a:extLst>
                <a:ext uri="{FF2B5EF4-FFF2-40B4-BE49-F238E27FC236}">
                  <a16:creationId xmlns:a16="http://schemas.microsoft.com/office/drawing/2014/main" id="{7620950B-80C9-8061-0583-814333E2F86F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Cube 108">
              <a:extLst>
                <a:ext uri="{FF2B5EF4-FFF2-40B4-BE49-F238E27FC236}">
                  <a16:creationId xmlns:a16="http://schemas.microsoft.com/office/drawing/2014/main" id="{77DFC4B1-E428-B289-68D7-94663B93BC12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Cube 109">
              <a:extLst>
                <a:ext uri="{FF2B5EF4-FFF2-40B4-BE49-F238E27FC236}">
                  <a16:creationId xmlns:a16="http://schemas.microsoft.com/office/drawing/2014/main" id="{51B557DC-6E94-CEB3-EA3D-B55AD1551860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74757C71-8669-8881-9642-820AED9FE8FA}"/>
              </a:ext>
            </a:extLst>
          </p:cNvPr>
          <p:cNvGrpSpPr/>
          <p:nvPr/>
        </p:nvGrpSpPr>
        <p:grpSpPr>
          <a:xfrm>
            <a:off x="4251978" y="5108448"/>
            <a:ext cx="382272" cy="2965704"/>
            <a:chOff x="1508919" y="1149096"/>
            <a:chExt cx="382272" cy="2965704"/>
          </a:xfrm>
        </p:grpSpPr>
        <p:sp>
          <p:nvSpPr>
            <p:cNvPr id="112" name="Cube 111">
              <a:extLst>
                <a:ext uri="{FF2B5EF4-FFF2-40B4-BE49-F238E27FC236}">
                  <a16:creationId xmlns:a16="http://schemas.microsoft.com/office/drawing/2014/main" id="{E9D0F6F6-B013-8C15-9EEF-04FB83445CF3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Cube 112">
              <a:extLst>
                <a:ext uri="{FF2B5EF4-FFF2-40B4-BE49-F238E27FC236}">
                  <a16:creationId xmlns:a16="http://schemas.microsoft.com/office/drawing/2014/main" id="{B0D2D438-3BB6-358D-ECB9-77F1DD48C4CD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Cube 113">
              <a:extLst>
                <a:ext uri="{FF2B5EF4-FFF2-40B4-BE49-F238E27FC236}">
                  <a16:creationId xmlns:a16="http://schemas.microsoft.com/office/drawing/2014/main" id="{87B01ECE-0A9B-5947-B2FE-2DA2FABE8A98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Cube 114">
              <a:extLst>
                <a:ext uri="{FF2B5EF4-FFF2-40B4-BE49-F238E27FC236}">
                  <a16:creationId xmlns:a16="http://schemas.microsoft.com/office/drawing/2014/main" id="{83FA6693-D745-62D7-DE96-18EB685BDB8D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Cube 115">
              <a:extLst>
                <a:ext uri="{FF2B5EF4-FFF2-40B4-BE49-F238E27FC236}">
                  <a16:creationId xmlns:a16="http://schemas.microsoft.com/office/drawing/2014/main" id="{13166794-EA79-3F2B-E77F-33B9F36BA4E7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Cube 116">
              <a:extLst>
                <a:ext uri="{FF2B5EF4-FFF2-40B4-BE49-F238E27FC236}">
                  <a16:creationId xmlns:a16="http://schemas.microsoft.com/office/drawing/2014/main" id="{4D2B1D53-ABBC-BF6C-89EB-FB6DC2C8FEE2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Cube 117">
              <a:extLst>
                <a:ext uri="{FF2B5EF4-FFF2-40B4-BE49-F238E27FC236}">
                  <a16:creationId xmlns:a16="http://schemas.microsoft.com/office/drawing/2014/main" id="{D73D800F-BA23-9472-5BBA-F5181E373042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Cube 118">
              <a:extLst>
                <a:ext uri="{FF2B5EF4-FFF2-40B4-BE49-F238E27FC236}">
                  <a16:creationId xmlns:a16="http://schemas.microsoft.com/office/drawing/2014/main" id="{094A90A3-7E42-80D4-6A86-4F44CE29480E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Cube 119">
              <a:extLst>
                <a:ext uri="{FF2B5EF4-FFF2-40B4-BE49-F238E27FC236}">
                  <a16:creationId xmlns:a16="http://schemas.microsoft.com/office/drawing/2014/main" id="{C8CA8AF0-0A15-F5FB-743B-8D2BD4DCB87F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Cube 120">
              <a:extLst>
                <a:ext uri="{FF2B5EF4-FFF2-40B4-BE49-F238E27FC236}">
                  <a16:creationId xmlns:a16="http://schemas.microsoft.com/office/drawing/2014/main" id="{78378D5E-4921-9CD4-8D03-8556CC0E5033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>
            <a:extLst>
              <a:ext uri="{FF2B5EF4-FFF2-40B4-BE49-F238E27FC236}">
                <a16:creationId xmlns:a16="http://schemas.microsoft.com/office/drawing/2014/main" id="{5DECA0E5-9532-EF81-32E9-B3AEB4C39796}"/>
              </a:ext>
            </a:extLst>
          </p:cNvPr>
          <p:cNvGrpSpPr/>
          <p:nvPr/>
        </p:nvGrpSpPr>
        <p:grpSpPr>
          <a:xfrm>
            <a:off x="5470047" y="5108448"/>
            <a:ext cx="382272" cy="2965704"/>
            <a:chOff x="1508919" y="1149096"/>
            <a:chExt cx="382272" cy="2965704"/>
          </a:xfrm>
        </p:grpSpPr>
        <p:sp>
          <p:nvSpPr>
            <p:cNvPr id="123" name="Cube 122">
              <a:extLst>
                <a:ext uri="{FF2B5EF4-FFF2-40B4-BE49-F238E27FC236}">
                  <a16:creationId xmlns:a16="http://schemas.microsoft.com/office/drawing/2014/main" id="{29D54C98-FC22-9E70-6EA9-7BE9BCB1A761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Cube 123">
              <a:extLst>
                <a:ext uri="{FF2B5EF4-FFF2-40B4-BE49-F238E27FC236}">
                  <a16:creationId xmlns:a16="http://schemas.microsoft.com/office/drawing/2014/main" id="{F3635A7D-5579-80DD-8A0B-F39DAECF3783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Cube 124">
              <a:extLst>
                <a:ext uri="{FF2B5EF4-FFF2-40B4-BE49-F238E27FC236}">
                  <a16:creationId xmlns:a16="http://schemas.microsoft.com/office/drawing/2014/main" id="{295E2C3A-4863-1FBD-3221-2C38F94CFA34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Cube 125">
              <a:extLst>
                <a:ext uri="{FF2B5EF4-FFF2-40B4-BE49-F238E27FC236}">
                  <a16:creationId xmlns:a16="http://schemas.microsoft.com/office/drawing/2014/main" id="{F65FD8EF-0F69-C572-E1D8-A8D7E6318B7F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Cube 126">
              <a:extLst>
                <a:ext uri="{FF2B5EF4-FFF2-40B4-BE49-F238E27FC236}">
                  <a16:creationId xmlns:a16="http://schemas.microsoft.com/office/drawing/2014/main" id="{39C4ECBB-2CDF-4479-DB25-7426D9C08B87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Cube 127">
              <a:extLst>
                <a:ext uri="{FF2B5EF4-FFF2-40B4-BE49-F238E27FC236}">
                  <a16:creationId xmlns:a16="http://schemas.microsoft.com/office/drawing/2014/main" id="{6FC4C6C8-FB91-E60F-24BC-4993DF4A4D0D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Cube 128">
              <a:extLst>
                <a:ext uri="{FF2B5EF4-FFF2-40B4-BE49-F238E27FC236}">
                  <a16:creationId xmlns:a16="http://schemas.microsoft.com/office/drawing/2014/main" id="{7F0BBB24-286D-174D-9498-6E5A98ECCF62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Cube 129">
              <a:extLst>
                <a:ext uri="{FF2B5EF4-FFF2-40B4-BE49-F238E27FC236}">
                  <a16:creationId xmlns:a16="http://schemas.microsoft.com/office/drawing/2014/main" id="{DFD9FAE9-DDAF-C8CA-18A3-453CA039FB8A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Cube 130">
              <a:extLst>
                <a:ext uri="{FF2B5EF4-FFF2-40B4-BE49-F238E27FC236}">
                  <a16:creationId xmlns:a16="http://schemas.microsoft.com/office/drawing/2014/main" id="{C352919C-07FD-7B8D-6AB3-B8950784F16E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Cube 131">
              <a:extLst>
                <a:ext uri="{FF2B5EF4-FFF2-40B4-BE49-F238E27FC236}">
                  <a16:creationId xmlns:a16="http://schemas.microsoft.com/office/drawing/2014/main" id="{9FA57F0F-F3F7-F224-3BD0-7F4ECC04214A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B0FF2180-545F-BF22-C871-017127CAF4A2}"/>
              </a:ext>
            </a:extLst>
          </p:cNvPr>
          <p:cNvGrpSpPr/>
          <p:nvPr/>
        </p:nvGrpSpPr>
        <p:grpSpPr>
          <a:xfrm>
            <a:off x="6232047" y="5108448"/>
            <a:ext cx="382272" cy="2965704"/>
            <a:chOff x="1508919" y="1149096"/>
            <a:chExt cx="382272" cy="2965704"/>
          </a:xfrm>
        </p:grpSpPr>
        <p:sp>
          <p:nvSpPr>
            <p:cNvPr id="134" name="Cube 133">
              <a:extLst>
                <a:ext uri="{FF2B5EF4-FFF2-40B4-BE49-F238E27FC236}">
                  <a16:creationId xmlns:a16="http://schemas.microsoft.com/office/drawing/2014/main" id="{BF2E1EA9-14DE-08CA-8DEC-287F356F496B}"/>
                </a:ext>
              </a:extLst>
            </p:cNvPr>
            <p:cNvSpPr/>
            <p:nvPr/>
          </p:nvSpPr>
          <p:spPr>
            <a:xfrm>
              <a:off x="1508919" y="373380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Cube 134">
              <a:extLst>
                <a:ext uri="{FF2B5EF4-FFF2-40B4-BE49-F238E27FC236}">
                  <a16:creationId xmlns:a16="http://schemas.microsoft.com/office/drawing/2014/main" id="{BAFB6FAB-2579-8658-5E3F-63463898B411}"/>
                </a:ext>
              </a:extLst>
            </p:cNvPr>
            <p:cNvSpPr/>
            <p:nvPr/>
          </p:nvSpPr>
          <p:spPr>
            <a:xfrm>
              <a:off x="1508919" y="344119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Cube 135">
              <a:extLst>
                <a:ext uri="{FF2B5EF4-FFF2-40B4-BE49-F238E27FC236}">
                  <a16:creationId xmlns:a16="http://schemas.microsoft.com/office/drawing/2014/main" id="{75FF0612-3E1F-4C86-AFEF-6B68CA3BC06F}"/>
                </a:ext>
              </a:extLst>
            </p:cNvPr>
            <p:cNvSpPr/>
            <p:nvPr/>
          </p:nvSpPr>
          <p:spPr>
            <a:xfrm>
              <a:off x="1509078" y="315468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Cube 136">
              <a:extLst>
                <a:ext uri="{FF2B5EF4-FFF2-40B4-BE49-F238E27FC236}">
                  <a16:creationId xmlns:a16="http://schemas.microsoft.com/office/drawing/2014/main" id="{2D05318C-2A18-F158-39BE-176C30919D50}"/>
                </a:ext>
              </a:extLst>
            </p:cNvPr>
            <p:cNvSpPr/>
            <p:nvPr/>
          </p:nvSpPr>
          <p:spPr>
            <a:xfrm>
              <a:off x="1509237" y="286816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Cube 137">
              <a:extLst>
                <a:ext uri="{FF2B5EF4-FFF2-40B4-BE49-F238E27FC236}">
                  <a16:creationId xmlns:a16="http://schemas.microsoft.com/office/drawing/2014/main" id="{378FE3D4-DD1F-05B6-BA0B-56B50564F9BC}"/>
                </a:ext>
              </a:extLst>
            </p:cNvPr>
            <p:cNvSpPr/>
            <p:nvPr/>
          </p:nvSpPr>
          <p:spPr>
            <a:xfrm>
              <a:off x="1509396" y="258165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Cube 138">
              <a:extLst>
                <a:ext uri="{FF2B5EF4-FFF2-40B4-BE49-F238E27FC236}">
                  <a16:creationId xmlns:a16="http://schemas.microsoft.com/office/drawing/2014/main" id="{45A90455-4B29-DA7E-CB9E-DE12CCEDDE1D}"/>
                </a:ext>
              </a:extLst>
            </p:cNvPr>
            <p:cNvSpPr/>
            <p:nvPr/>
          </p:nvSpPr>
          <p:spPr>
            <a:xfrm>
              <a:off x="1509555" y="2295144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Cube 139">
              <a:extLst>
                <a:ext uri="{FF2B5EF4-FFF2-40B4-BE49-F238E27FC236}">
                  <a16:creationId xmlns:a16="http://schemas.microsoft.com/office/drawing/2014/main" id="{087390B5-BC41-CDBE-74C2-83DFE7CD737D}"/>
                </a:ext>
              </a:extLst>
            </p:cNvPr>
            <p:cNvSpPr/>
            <p:nvPr/>
          </p:nvSpPr>
          <p:spPr>
            <a:xfrm>
              <a:off x="1509714" y="2008632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Cube 140">
              <a:extLst>
                <a:ext uri="{FF2B5EF4-FFF2-40B4-BE49-F238E27FC236}">
                  <a16:creationId xmlns:a16="http://schemas.microsoft.com/office/drawing/2014/main" id="{9496C06A-C8F0-FB2E-01E3-17AA9C40E2D0}"/>
                </a:ext>
              </a:extLst>
            </p:cNvPr>
            <p:cNvSpPr/>
            <p:nvPr/>
          </p:nvSpPr>
          <p:spPr>
            <a:xfrm>
              <a:off x="1509873" y="1722120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Cube 141">
              <a:extLst>
                <a:ext uri="{FF2B5EF4-FFF2-40B4-BE49-F238E27FC236}">
                  <a16:creationId xmlns:a16="http://schemas.microsoft.com/office/drawing/2014/main" id="{F2A20FF2-0CBC-9768-9DEE-DD34F44ECA17}"/>
                </a:ext>
              </a:extLst>
            </p:cNvPr>
            <p:cNvSpPr/>
            <p:nvPr/>
          </p:nvSpPr>
          <p:spPr>
            <a:xfrm>
              <a:off x="1510032" y="1435608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Cube 142">
              <a:extLst>
                <a:ext uri="{FF2B5EF4-FFF2-40B4-BE49-F238E27FC236}">
                  <a16:creationId xmlns:a16="http://schemas.microsoft.com/office/drawing/2014/main" id="{DC0C88C5-A619-7A9E-839D-77DF8FC44A50}"/>
                </a:ext>
              </a:extLst>
            </p:cNvPr>
            <p:cNvSpPr/>
            <p:nvPr/>
          </p:nvSpPr>
          <p:spPr>
            <a:xfrm>
              <a:off x="1510191" y="1149096"/>
              <a:ext cx="381000" cy="381000"/>
            </a:xfrm>
            <a:prstGeom prst="cube">
              <a:avLst/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A55657B9-8684-12C6-4482-D56666F42715}"/>
              </a:ext>
            </a:extLst>
          </p:cNvPr>
          <p:cNvSpPr/>
          <p:nvPr/>
        </p:nvSpPr>
        <p:spPr>
          <a:xfrm>
            <a:off x="8746809" y="1830324"/>
            <a:ext cx="5257800" cy="236384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6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chục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khối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lập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phương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chia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đều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thành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3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phần</a:t>
            </a:r>
            <a:endParaRPr lang="en-US" sz="40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45" name="Rounded Rectangle 11">
            <a:extLst>
              <a:ext uri="{FF2B5EF4-FFF2-40B4-BE49-F238E27FC236}">
                <a16:creationId xmlns:a16="http://schemas.microsoft.com/office/drawing/2014/main" id="{881AB3A3-4C4B-956E-BE9A-31562E4F713D}"/>
              </a:ext>
            </a:extLst>
          </p:cNvPr>
          <p:cNvSpPr/>
          <p:nvPr/>
        </p:nvSpPr>
        <p:spPr>
          <a:xfrm>
            <a:off x="8671719" y="4759335"/>
            <a:ext cx="5181600" cy="2362199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Tính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nhẩm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</a:t>
            </a:r>
          </a:p>
          <a:p>
            <a:pPr algn="ctr"/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6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chục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 3 = 2 </a:t>
            </a:r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chục</a:t>
            </a:r>
            <a:endParaRPr lang="en-US" sz="40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pPr algn="ctr"/>
            <a:r>
              <a:rPr lang="en-US" sz="40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Vậy</a:t>
            </a:r>
            <a:r>
              <a:rPr lang="en-US" sz="40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60: 3= 20</a:t>
            </a:r>
          </a:p>
        </p:txBody>
      </p:sp>
    </p:spTree>
    <p:extLst>
      <p:ext uri="{BB962C8B-B14F-4D97-AF65-F5344CB8AC3E}">
        <p14:creationId xmlns:p14="http://schemas.microsoft.com/office/powerpoint/2010/main" val="1298501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6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75" grpId="0" animBg="1"/>
      <p:bldP spid="76" grpId="0" animBg="1"/>
      <p:bldP spid="77" grpId="0" animBg="1"/>
      <p:bldP spid="144" grpId="0" animBg="1"/>
      <p:bldP spid="14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>
            <a:extLst>
              <a:ext uri="{FF2B5EF4-FFF2-40B4-BE49-F238E27FC236}">
                <a16:creationId xmlns:a16="http://schemas.microsoft.com/office/drawing/2014/main" id="{2B586FDD-477E-E07E-2CA8-498F6243C4D2}"/>
              </a:ext>
            </a:extLst>
          </p:cNvPr>
          <p:cNvGrpSpPr/>
          <p:nvPr/>
        </p:nvGrpSpPr>
        <p:grpSpPr>
          <a:xfrm>
            <a:off x="-210661" y="-121074"/>
            <a:ext cx="5611707" cy="3031067"/>
            <a:chOff x="-213" y="0"/>
            <a:chExt cx="6628" cy="3580"/>
          </a:xfrm>
        </p:grpSpPr>
        <p:sp>
          <p:nvSpPr>
            <p:cNvPr id="3" name="圆角矩形 7">
              <a:extLst>
                <a:ext uri="{FF2B5EF4-FFF2-40B4-BE49-F238E27FC236}">
                  <a16:creationId xmlns:a16="http://schemas.microsoft.com/office/drawing/2014/main" id="{7081E7F8-0768-D87C-1606-0D587745FD8F}"/>
                </a:ext>
              </a:extLst>
            </p:cNvPr>
            <p:cNvSpPr/>
            <p:nvPr/>
          </p:nvSpPr>
          <p:spPr>
            <a:xfrm>
              <a:off x="1473" y="1633"/>
              <a:ext cx="4943" cy="1212"/>
            </a:xfrm>
            <a:prstGeom prst="roundRect">
              <a:avLst>
                <a:gd name="adj" fmla="val 50000"/>
              </a:avLst>
            </a:prstGeom>
            <a:noFill/>
            <a:ln w="25400" cmpd="sng">
              <a:solidFill>
                <a:srgbClr val="759501"/>
              </a:solidFill>
              <a:prstDash val="dash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A0CC3F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r>
                <a:rPr lang="zh-CN" altLang="en-US" sz="4267" b="1" spc="-400">
                  <a:solidFill>
                    <a:srgbClr val="5F7700"/>
                  </a:solidFill>
                  <a:latin typeface="字魂189号-星岩乐黑体" panose="00000500000000000000" charset="-122"/>
                  <a:ea typeface="字魂189号-星岩乐黑体" panose="00000500000000000000" charset="-122"/>
                  <a:cs typeface="Open Sans Light" pitchFamily="34" charset="0"/>
                  <a:sym typeface="+mn-lt"/>
                </a:rPr>
                <a:t>开头</a:t>
              </a:r>
            </a:p>
          </p:txBody>
        </p:sp>
        <p:sp>
          <p:nvSpPr>
            <p:cNvPr id="4" name="圆角矩形 5">
              <a:extLst>
                <a:ext uri="{FF2B5EF4-FFF2-40B4-BE49-F238E27FC236}">
                  <a16:creationId xmlns:a16="http://schemas.microsoft.com/office/drawing/2014/main" id="{18372B80-4E71-B437-08CE-110366602407}"/>
                </a:ext>
              </a:extLst>
            </p:cNvPr>
            <p:cNvSpPr/>
            <p:nvPr/>
          </p:nvSpPr>
          <p:spPr>
            <a:xfrm>
              <a:off x="1365" y="1525"/>
              <a:ext cx="4943" cy="1212"/>
            </a:xfrm>
            <a:prstGeom prst="roundRect">
              <a:avLst>
                <a:gd name="adj" fmla="val 50000"/>
              </a:avLst>
            </a:prstGeom>
            <a:solidFill>
              <a:srgbClr val="A0CC3F"/>
            </a:solidFill>
            <a:ln>
              <a:solidFill>
                <a:srgbClr val="000000">
                  <a:alpha val="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defRPr/>
              </a:pPr>
              <a:r>
                <a:rPr lang="en-US" altLang="zh-CN" sz="7200" b="1" spc="-400" dirty="0">
                  <a:solidFill>
                    <a:prstClr val="white"/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  <a:sym typeface="+mn-lt"/>
                </a:rPr>
                <a:t>02</a:t>
              </a:r>
              <a:endParaRPr lang="zh-CN" altLang="en-US" sz="7200" b="1" spc="-400" dirty="0">
                <a:solidFill>
                  <a:prstClr val="white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  <a:sym typeface="+mn-lt"/>
              </a:endParaRPr>
            </a:p>
          </p:txBody>
        </p:sp>
        <p:pic>
          <p:nvPicPr>
            <p:cNvPr id="5" name="图片 25" descr="卡通人物&#10;&#10;中度可信度描述已自动生成">
              <a:extLst>
                <a:ext uri="{FF2B5EF4-FFF2-40B4-BE49-F238E27FC236}">
                  <a16:creationId xmlns:a16="http://schemas.microsoft.com/office/drawing/2014/main" id="{F910F3C0-1FDE-0420-A9F2-5F2081A773DE}"/>
                </a:ext>
              </a:extLst>
            </p:cNvPr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3" cstate="email"/>
            <a:stretch>
              <a:fillRect/>
            </a:stretch>
          </p:blipFill>
          <p:spPr>
            <a:xfrm rot="840000">
              <a:off x="-213" y="0"/>
              <a:ext cx="3581" cy="3581"/>
            </a:xfrm>
            <a:prstGeom prst="rect">
              <a:avLst/>
            </a:prstGeom>
          </p:spPr>
        </p:pic>
      </p:grpSp>
      <p:grpSp>
        <p:nvGrpSpPr>
          <p:cNvPr id="6" name="组合 15">
            <a:extLst>
              <a:ext uri="{FF2B5EF4-FFF2-40B4-BE49-F238E27FC236}">
                <a16:creationId xmlns:a16="http://schemas.microsoft.com/office/drawing/2014/main" id="{3204CBD7-9C33-C306-F81E-389B879578AE}"/>
              </a:ext>
            </a:extLst>
          </p:cNvPr>
          <p:cNvGrpSpPr/>
          <p:nvPr/>
        </p:nvGrpSpPr>
        <p:grpSpPr>
          <a:xfrm>
            <a:off x="3750893" y="1810173"/>
            <a:ext cx="9323493" cy="6607387"/>
            <a:chOff x="1020" y="2328"/>
            <a:chExt cx="11012" cy="7804"/>
          </a:xfrm>
        </p:grpSpPr>
        <p:sp>
          <p:nvSpPr>
            <p:cNvPr id="7" name="云形 14">
              <a:extLst>
                <a:ext uri="{FF2B5EF4-FFF2-40B4-BE49-F238E27FC236}">
                  <a16:creationId xmlns:a16="http://schemas.microsoft.com/office/drawing/2014/main" id="{7DF1FB85-B1F0-6DF4-8E73-B5CA0D993413}"/>
                </a:ext>
              </a:extLst>
            </p:cNvPr>
            <p:cNvSpPr/>
            <p:nvPr/>
          </p:nvSpPr>
          <p:spPr>
            <a:xfrm>
              <a:off x="1220" y="2528"/>
              <a:ext cx="10812" cy="7604"/>
            </a:xfrm>
            <a:prstGeom prst="cloud">
              <a:avLst/>
            </a:prstGeom>
            <a:solidFill>
              <a:srgbClr val="5F7700"/>
            </a:solidFill>
            <a:ln w="25400" cmpd="sng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endParaRPr lang="zh-CN" altLang="en-US" sz="2400">
                <a:solidFill>
                  <a:srgbClr val="5F7700"/>
                </a:solidFill>
                <a:latin typeface="等线"/>
                <a:ea typeface="等线" panose="02010600030101010101" pitchFamily="2" charset="-122"/>
              </a:endParaRPr>
            </a:p>
          </p:txBody>
        </p:sp>
        <p:grpSp>
          <p:nvGrpSpPr>
            <p:cNvPr id="8" name="组合 11">
              <a:extLst>
                <a:ext uri="{FF2B5EF4-FFF2-40B4-BE49-F238E27FC236}">
                  <a16:creationId xmlns:a16="http://schemas.microsoft.com/office/drawing/2014/main" id="{DC028432-D0D1-FFD3-12EB-462841F9B0C2}"/>
                </a:ext>
              </a:extLst>
            </p:cNvPr>
            <p:cNvGrpSpPr/>
            <p:nvPr/>
          </p:nvGrpSpPr>
          <p:grpSpPr>
            <a:xfrm>
              <a:off x="1020" y="2328"/>
              <a:ext cx="10812" cy="7604"/>
              <a:chOff x="1020" y="2328"/>
              <a:chExt cx="10812" cy="7604"/>
            </a:xfrm>
          </p:grpSpPr>
          <p:sp>
            <p:nvSpPr>
              <p:cNvPr id="9" name="云形 10">
                <a:extLst>
                  <a:ext uri="{FF2B5EF4-FFF2-40B4-BE49-F238E27FC236}">
                    <a16:creationId xmlns:a16="http://schemas.microsoft.com/office/drawing/2014/main" id="{1B0A74DF-5E7D-1197-B454-5F398E003E28}"/>
                  </a:ext>
                </a:extLst>
              </p:cNvPr>
              <p:cNvSpPr/>
              <p:nvPr/>
            </p:nvSpPr>
            <p:spPr>
              <a:xfrm>
                <a:off x="1020" y="2328"/>
                <a:ext cx="10812" cy="7604"/>
              </a:xfrm>
              <a:prstGeom prst="cloud">
                <a:avLst/>
              </a:prstGeom>
              <a:solidFill>
                <a:schemeClr val="bg1"/>
              </a:solidFill>
              <a:ln w="25400" cmpd="sng">
                <a:solidFill>
                  <a:srgbClr val="5F77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1219170"/>
                <a:endParaRPr lang="zh-CN" altLang="en-US" sz="2400">
                  <a:solidFill>
                    <a:srgbClr val="5F7700"/>
                  </a:solidFill>
                  <a:latin typeface="等线"/>
                  <a:ea typeface="等线" panose="02010600030101010101" pitchFamily="2" charset="-122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5B7D9A4-1EB5-219E-21DF-F0E989849801}"/>
                  </a:ext>
                </a:extLst>
              </p:cNvPr>
              <p:cNvSpPr txBox="1"/>
              <p:nvPr/>
            </p:nvSpPr>
            <p:spPr>
              <a:xfrm>
                <a:off x="2387" y="3540"/>
                <a:ext cx="8079" cy="51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1219170">
                  <a:defRPr/>
                </a:pPr>
                <a:r>
                  <a:rPr lang="en-US" altLang="zh-CN" sz="13800" dirty="0" err="1">
                    <a:ln w="57150">
                      <a:solidFill>
                        <a:srgbClr val="00B050"/>
                      </a:solidFill>
                    </a:ln>
                    <a:solidFill>
                      <a:srgbClr val="70AD47">
                        <a:lumMod val="40000"/>
                        <a:lumOff val="60000"/>
                      </a:srgbClr>
                    </a:solidFill>
                    <a:latin typeface="SVN-Ziclets" panose="02000603000000000000" pitchFamily="2" charset="0"/>
                    <a:ea typeface="思源黑体 CN Light" panose="020B0300000000000000" charset="-122"/>
                    <a:sym typeface="+mn-ea"/>
                  </a:rPr>
                  <a:t>Luyện</a:t>
                </a:r>
                <a:r>
                  <a:rPr lang="en-US" altLang="zh-CN" sz="13800" dirty="0">
                    <a:ln w="57150">
                      <a:solidFill>
                        <a:srgbClr val="00B050"/>
                      </a:solidFill>
                    </a:ln>
                    <a:solidFill>
                      <a:srgbClr val="70AD47">
                        <a:lumMod val="40000"/>
                        <a:lumOff val="60000"/>
                      </a:srgbClr>
                    </a:solidFill>
                    <a:latin typeface="SVN-Ziclets" panose="02000603000000000000" pitchFamily="2" charset="0"/>
                    <a:ea typeface="思源黑体 CN Light" panose="020B0300000000000000" charset="-122"/>
                    <a:sym typeface="+mn-ea"/>
                  </a:rPr>
                  <a:t> </a:t>
                </a:r>
                <a:r>
                  <a:rPr lang="en-US" altLang="zh-CN" sz="13800" dirty="0" err="1">
                    <a:ln w="57150">
                      <a:solidFill>
                        <a:srgbClr val="00B050"/>
                      </a:solidFill>
                    </a:ln>
                    <a:solidFill>
                      <a:srgbClr val="70AD47">
                        <a:lumMod val="40000"/>
                        <a:lumOff val="60000"/>
                      </a:srgbClr>
                    </a:solidFill>
                    <a:latin typeface="SVN-Ziclets" panose="02000603000000000000" pitchFamily="2" charset="0"/>
                    <a:ea typeface="思源黑体 CN Light" panose="020B0300000000000000" charset="-122"/>
                    <a:sym typeface="+mn-ea"/>
                  </a:rPr>
                  <a:t>tập</a:t>
                </a:r>
                <a:endParaRPr lang="zh-CN" altLang="en-US" sz="13800" noProof="1">
                  <a:ln w="57150">
                    <a:solidFill>
                      <a:srgbClr val="00B050"/>
                    </a:solidFill>
                  </a:ln>
                  <a:solidFill>
                    <a:srgbClr val="70AD47">
                      <a:lumMod val="40000"/>
                      <a:lumOff val="60000"/>
                    </a:srgbClr>
                  </a:solidFill>
                  <a:latin typeface="SVN-Ziclets" panose="02000603000000000000" pitchFamily="2" charset="0"/>
                  <a:ea typeface="思源黑体 CN Light" panose="020B0300000000000000" charset="-122"/>
                  <a:sym typeface="+mn-ea"/>
                </a:endParaRPr>
              </a:p>
            </p:txBody>
          </p:sp>
        </p:grpSp>
      </p:grpSp>
      <p:pic>
        <p:nvPicPr>
          <p:cNvPr id="11" name="图片 1" descr="微信截图_20211009112938">
            <a:extLst>
              <a:ext uri="{FF2B5EF4-FFF2-40B4-BE49-F238E27FC236}">
                <a16:creationId xmlns:a16="http://schemas.microsoft.com/office/drawing/2014/main" id="{4219CA5B-680E-FBB3-1BAC-D9DD48F32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9180" y="3275753"/>
            <a:ext cx="4261273" cy="4511040"/>
          </a:xfrm>
          <a:prstGeom prst="rect">
            <a:avLst/>
          </a:prstGeom>
        </p:spPr>
      </p:pic>
      <p:pic>
        <p:nvPicPr>
          <p:cNvPr id="12" name="图片 2" descr="微信截图_20211009113133">
            <a:extLst>
              <a:ext uri="{FF2B5EF4-FFF2-40B4-BE49-F238E27FC236}">
                <a16:creationId xmlns:a16="http://schemas.microsoft.com/office/drawing/2014/main" id="{DFE19113-BE51-618B-AEFA-8DA62D6AEB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57066" y="4019127"/>
            <a:ext cx="28575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179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EC7D8449-CE14-1526-FD4F-55D9BA3AE3F4}"/>
              </a:ext>
            </a:extLst>
          </p:cNvPr>
          <p:cNvSpPr txBox="1"/>
          <p:nvPr/>
        </p:nvSpPr>
        <p:spPr>
          <a:xfrm>
            <a:off x="883232" y="1878865"/>
            <a:ext cx="14722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n>
                  <a:solidFill>
                    <a:sysClr val="windowText" lastClr="000000"/>
                  </a:solidFill>
                </a:ln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a) 60 : 20		70 : 7		   40 : 2		90 : 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03759" y="1878865"/>
            <a:ext cx="13099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= 30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75945" y="1878865"/>
            <a:ext cx="13099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= 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04945" y="1878865"/>
            <a:ext cx="13099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= 20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991145" y="1878865"/>
            <a:ext cx="130997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= 30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179865" y="3962400"/>
            <a:ext cx="16225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= 200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179865" y="4938712"/>
            <a:ext cx="16225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= 200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179865" y="5943600"/>
            <a:ext cx="16225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= 100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8E3998C-936B-6829-D131-748A83F31B73}"/>
              </a:ext>
            </a:extLst>
          </p:cNvPr>
          <p:cNvGrpSpPr/>
          <p:nvPr/>
        </p:nvGrpSpPr>
        <p:grpSpPr>
          <a:xfrm>
            <a:off x="1127919" y="685800"/>
            <a:ext cx="914400" cy="914400"/>
            <a:chOff x="1127919" y="685800"/>
            <a:chExt cx="914400" cy="914400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1EF83A1-CE30-9447-0484-CB61333840DD}"/>
                </a:ext>
              </a:extLst>
            </p:cNvPr>
            <p:cNvSpPr/>
            <p:nvPr/>
          </p:nvSpPr>
          <p:spPr>
            <a:xfrm>
              <a:off x="1127919" y="685800"/>
              <a:ext cx="914400" cy="9144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8FBDA98-6287-F8A9-25C9-A7C2BD35C1E5}"/>
                </a:ext>
              </a:extLst>
            </p:cNvPr>
            <p:cNvSpPr/>
            <p:nvPr/>
          </p:nvSpPr>
          <p:spPr>
            <a:xfrm>
              <a:off x="1204119" y="762000"/>
              <a:ext cx="762000" cy="762000"/>
            </a:xfrm>
            <a:prstGeom prst="ellipse">
              <a:avLst/>
            </a:prstGeom>
            <a:solidFill>
              <a:srgbClr val="00B0F0"/>
            </a:solidFill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5400" b="1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1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55640D50-022E-A80A-6357-FDFFAA414886}"/>
              </a:ext>
            </a:extLst>
          </p:cNvPr>
          <p:cNvSpPr txBox="1"/>
          <p:nvPr/>
        </p:nvSpPr>
        <p:spPr>
          <a:xfrm>
            <a:off x="2118519" y="725983"/>
            <a:ext cx="3352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Tính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nhẩm</a:t>
            </a:r>
            <a:r>
              <a:rPr lang="en-US" sz="4400" b="1" dirty="0">
                <a:solidFill>
                  <a:schemeClr val="accent5">
                    <a:lumMod val="50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265A25A-4C0F-C062-43ED-4FAD8011DEE7}"/>
              </a:ext>
            </a:extLst>
          </p:cNvPr>
          <p:cNvSpPr txBox="1"/>
          <p:nvPr/>
        </p:nvSpPr>
        <p:spPr>
          <a:xfrm>
            <a:off x="883232" y="2903279"/>
            <a:ext cx="8542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n>
                  <a:solidFill>
                    <a:sysClr val="windowText" lastClr="000000"/>
                  </a:solidFill>
                </a:ln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94CAC62-F779-0B5D-0600-F29A2239C550}"/>
              </a:ext>
            </a:extLst>
          </p:cNvPr>
          <p:cNvSpPr txBox="1"/>
          <p:nvPr/>
        </p:nvSpPr>
        <p:spPr>
          <a:xfrm>
            <a:off x="11246935" y="3745554"/>
            <a:ext cx="3064087" cy="2998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>
                <a:ln>
                  <a:solidFill>
                    <a:sysClr val="windowText" lastClr="000000"/>
                  </a:solidFill>
                </a:ln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800 : 4</a:t>
            </a:r>
          </a:p>
          <a:p>
            <a:pPr>
              <a:lnSpc>
                <a:spcPct val="150000"/>
              </a:lnSpc>
            </a:pPr>
            <a:r>
              <a:rPr lang="en-US" sz="4400" dirty="0">
                <a:ln>
                  <a:solidFill>
                    <a:sysClr val="windowText" lastClr="000000"/>
                  </a:solidFill>
                </a:ln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400 : 2</a:t>
            </a:r>
          </a:p>
          <a:p>
            <a:pPr>
              <a:lnSpc>
                <a:spcPct val="150000"/>
              </a:lnSpc>
            </a:pPr>
            <a:r>
              <a:rPr lang="en-US" sz="4400" dirty="0">
                <a:ln>
                  <a:solidFill>
                    <a:sysClr val="windowText" lastClr="000000"/>
                  </a:solidFill>
                </a:ln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500 : 5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45D5A318-63E5-BF1F-0420-84FE8F1C3DA9}"/>
              </a:ext>
            </a:extLst>
          </p:cNvPr>
          <p:cNvSpPr/>
          <p:nvPr/>
        </p:nvSpPr>
        <p:spPr>
          <a:xfrm>
            <a:off x="2256345" y="3715105"/>
            <a:ext cx="7848600" cy="238089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4400" b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Mẫu</a:t>
            </a:r>
            <a:r>
              <a:rPr lang="en-US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 		600 : 3 = ?</a:t>
            </a:r>
          </a:p>
          <a:p>
            <a:pPr lvl="3" algn="ctr"/>
            <a:r>
              <a:rPr lang="en-US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6 </a:t>
            </a:r>
            <a:r>
              <a:rPr lang="en-US" sz="4400" b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trăm</a:t>
            </a:r>
            <a:r>
              <a:rPr lang="en-US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: 3 = 2 </a:t>
            </a:r>
            <a:r>
              <a:rPr lang="en-US" sz="4400" b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trăm</a:t>
            </a:r>
            <a:endParaRPr lang="en-US" sz="4400" b="1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  <a:p>
            <a:pPr lvl="4" algn="ctr"/>
            <a:r>
              <a:rPr lang="en-US" sz="4400" b="1" dirty="0" err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Vậy</a:t>
            </a:r>
            <a:r>
              <a:rPr lang="en-US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600 : 3 = 200</a:t>
            </a:r>
          </a:p>
        </p:txBody>
      </p:sp>
    </p:spTree>
    <p:extLst>
      <p:ext uri="{BB962C8B-B14F-4D97-AF65-F5344CB8AC3E}">
        <p14:creationId xmlns:p14="http://schemas.microsoft.com/office/powerpoint/2010/main" val="23656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12" grpId="0"/>
      <p:bldP spid="21" grpId="0"/>
      <p:bldP spid="22" grpId="0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751;#104326;#393756;#18047;#156327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80.899212598425,&quot;width&quot;:3580.89921259842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80.899212598425,&quot;width&quot;:3580.899212598425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580.899212598425,&quot;width&quot;:3580.899212598425}"/>
</p:tagLst>
</file>

<file path=ppt/theme/theme1.xml><?xml version="1.0" encoding="utf-8"?>
<a:theme xmlns:a="http://schemas.openxmlformats.org/drawingml/2006/main" name="office">
  <a:themeElements>
    <a:clrScheme name="自定义 101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9DBFE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268</Words>
  <Application>Microsoft Office PowerPoint</Application>
  <PresentationFormat>Custom</PresentationFormat>
  <Paragraphs>61</Paragraphs>
  <Slides>13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等线</vt:lpstr>
      <vt:lpstr>Arial</vt:lpstr>
      <vt:lpstr>Arial-Rounded</vt:lpstr>
      <vt:lpstr>AvantGarde</vt:lpstr>
      <vt:lpstr>Calibri</vt:lpstr>
      <vt:lpstr>HP001 4 hàng</vt:lpstr>
      <vt:lpstr>HP-087</vt:lpstr>
      <vt:lpstr>SVN-Anastasia</vt:lpstr>
      <vt:lpstr>SVN-Ziclets</vt:lpstr>
      <vt:lpstr>字魂189号-星岩乐黑体</vt:lpstr>
      <vt:lpstr>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Nga Nguyen - 0964298488</cp:lastModifiedBy>
  <cp:revision>182</cp:revision>
  <dcterms:created xsi:type="dcterms:W3CDTF">2022-07-10T01:37:20Z</dcterms:created>
  <dcterms:modified xsi:type="dcterms:W3CDTF">2022-11-06T09:34:57Z</dcterms:modified>
</cp:coreProperties>
</file>