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74" r:id="rId2"/>
    <p:sldMasterId id="2147483692" r:id="rId3"/>
    <p:sldMasterId id="2147483710" r:id="rId4"/>
    <p:sldMasterId id="2147483728" r:id="rId5"/>
  </p:sldMasterIdLst>
  <p:notesMasterIdLst>
    <p:notesMasterId r:id="rId15"/>
  </p:notesMasterIdLst>
  <p:sldIdLst>
    <p:sldId id="316" r:id="rId6"/>
    <p:sldId id="318" r:id="rId7"/>
    <p:sldId id="319" r:id="rId8"/>
    <p:sldId id="320" r:id="rId9"/>
    <p:sldId id="321" r:id="rId10"/>
    <p:sldId id="322" r:id="rId11"/>
    <p:sldId id="261" r:id="rId12"/>
    <p:sldId id="290" r:id="rId13"/>
    <p:sldId id="325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#9Slide03 SVNEvery Movie Every " panose="02000500000000000000" charset="0"/>
      <p:regular r:id="rId18"/>
    </p:embeddedFont>
    <p:embeddedFont>
      <p:font typeface="#9Slide05 FS Blonde Script" panose="020B0604020202020204" charset="0"/>
      <p:italic r:id="rId19"/>
    </p:embeddedFont>
    <p:embeddedFont>
      <p:font typeface="#9Slide07 Altus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7 SVNZiclets" panose="02000603000000000000" charset="0"/>
      <p:regular r:id="rId22"/>
    </p:embeddedFont>
    <p:embeddedFont>
      <p:font typeface="Amazone" panose="03020702060507090A04" pitchFamily="66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Newton" panose="02040603050506020204" pitchFamily="18" charset="0"/>
      <p:regular r:id="rId32"/>
    </p:embeddedFont>
    <p:embeddedFont>
      <p:font typeface="UVN Binh Duong" pitchFamily="2" charset="0"/>
      <p:regular r:id="rId33"/>
    </p:embeddedFont>
    <p:embeddedFont>
      <p:font typeface="Yeseva One" panose="020B0604020202020204" charset="0"/>
      <p:regular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000000"/>
          </p15:clr>
        </p15:guide>
        <p15:guide id="2" pos="3847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j1o57GGwCPOQdaIjScUUpYCbGi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5DB"/>
    <a:srgbClr val="008000"/>
    <a:srgbClr val="0386CA"/>
    <a:srgbClr val="DFF5F1"/>
    <a:srgbClr val="DBF8F9"/>
    <a:srgbClr val="B9B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24" y="52"/>
      </p:cViewPr>
      <p:guideLst>
        <p:guide orient="horz" pos="2196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67" Type="http://customschemas.google.com/relationships/presentationmetadata" Target="metadata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gs" Target="tags/tag1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234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1" name="Google Shape;2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269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AAE70-4C9E-4221-B509-A8DF5D6B4F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62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4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제목 및 내용">
  <p:cSld name="2_제목 및 내용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ts val="1600"/>
              <a:buNone/>
              <a:defRPr sz="1600" b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800"/>
              <a:buFont typeface="Yeseva One"/>
              <a:buNone/>
              <a:defRPr sz="4800">
                <a:solidFill>
                  <a:srgbClr val="7F7F7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3"/>
          <p:cNvSpPr>
            <a:spLocks noGrp="1"/>
          </p:cNvSpPr>
          <p:nvPr>
            <p:ph type="pic" idx="2"/>
          </p:nvPr>
        </p:nvSpPr>
        <p:spPr>
          <a:xfrm>
            <a:off x="1475451" y="2314636"/>
            <a:ext cx="2850365" cy="2850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Slide">
  <p:cSld name="34_Title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4"/>
          <p:cNvSpPr>
            <a:spLocks noGrp="1"/>
          </p:cNvSpPr>
          <p:nvPr>
            <p:ph type="pic" idx="2"/>
          </p:nvPr>
        </p:nvSpPr>
        <p:spPr>
          <a:xfrm>
            <a:off x="845037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44"/>
          <p:cNvSpPr>
            <a:spLocks noGrp="1"/>
          </p:cNvSpPr>
          <p:nvPr>
            <p:ph type="pic" idx="3"/>
          </p:nvPr>
        </p:nvSpPr>
        <p:spPr>
          <a:xfrm>
            <a:off x="1588957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44"/>
          <p:cNvSpPr>
            <a:spLocks noGrp="1"/>
          </p:cNvSpPr>
          <p:nvPr>
            <p:ph type="pic" idx="4"/>
          </p:nvPr>
        </p:nvSpPr>
        <p:spPr>
          <a:xfrm>
            <a:off x="5016708" y="1843789"/>
            <a:ext cx="2158584" cy="215858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ScreenMockup">
  <p:cSld name="11_ScreenMockup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5"/>
          <p:cNvSpPr>
            <a:spLocks noGrp="1"/>
          </p:cNvSpPr>
          <p:nvPr>
            <p:ph type="pic" idx="2"/>
          </p:nvPr>
        </p:nvSpPr>
        <p:spPr>
          <a:xfrm>
            <a:off x="1362075" y="1471631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45"/>
          <p:cNvSpPr>
            <a:spLocks noGrp="1"/>
          </p:cNvSpPr>
          <p:nvPr>
            <p:ph type="pic" idx="3"/>
          </p:nvPr>
        </p:nvSpPr>
        <p:spPr>
          <a:xfrm>
            <a:off x="4350028" y="247649"/>
            <a:ext cx="3491945" cy="3491944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45"/>
          <p:cNvSpPr>
            <a:spLocks noGrp="1"/>
          </p:cNvSpPr>
          <p:nvPr>
            <p:ph type="pic" idx="4"/>
          </p:nvPr>
        </p:nvSpPr>
        <p:spPr>
          <a:xfrm>
            <a:off x="7337980" y="1345633"/>
            <a:ext cx="3491945" cy="349194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幻灯片">
  <p:cSld name="5_标题幻灯片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B3E06-874D-CB1C-21A3-4D440890EADC}"/>
              </a:ext>
            </a:extLst>
          </p:cNvPr>
          <p:cNvSpPr txBox="1"/>
          <p:nvPr userDrawn="1"/>
        </p:nvSpPr>
        <p:spPr>
          <a:xfrm>
            <a:off x="11111023" y="-42531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81BE32-E8F7-BE1D-CA9C-13518D5D839B}"/>
              </a:ext>
            </a:extLst>
          </p:cNvPr>
          <p:cNvSpPr txBox="1"/>
          <p:nvPr userDrawn="1"/>
        </p:nvSpPr>
        <p:spPr>
          <a:xfrm>
            <a:off x="-14177" y="6550223"/>
            <a:ext cx="142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Amazone" panose="03020702060507090A04" pitchFamily="66" charset="-93"/>
              </a:rPr>
              <a:t>Măng</a:t>
            </a:r>
            <a:r>
              <a:rPr lang="en-US" dirty="0">
                <a:solidFill>
                  <a:srgbClr val="FFC000"/>
                </a:solidFill>
                <a:latin typeface="Amazone" panose="03020702060507090A04" pitchFamily="66" charset="-93"/>
              </a:rPr>
              <a:t> Non</a:t>
            </a:r>
            <a:endParaRPr lang="vi-VN" dirty="0">
              <a:solidFill>
                <a:srgbClr val="FFC000"/>
              </a:solidFill>
              <a:latin typeface="Amazone" panose="03020702060507090A04" pitchFamily="66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398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4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94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32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14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504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44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0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7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9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89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844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0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7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eseva On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3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65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6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98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26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57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272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48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83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80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5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36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6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2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45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5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05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D8A9F-E407-9A9F-54E7-A18DAF55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FE54A9-D3D4-7D1B-1341-668811E0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11EA529-B71C-971B-2DB9-60BE1BC0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0B47F8-06BE-ACE8-DAE4-9F4E060B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1FB70-FB5C-4A81-B11D-86640337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99B7C-BCE0-4975-BE67-CA81A0D9F00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ADE3BC-9F5F-472F-9BEA-9288AB02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5F3C3D-846D-499C-BC27-EA86FF6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DA485-FF35-48F3-B14F-43FDEC04C8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4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6520D1-921D-4F9D-B6DB-96C422901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CE3D051-3966-4C0A-B483-4194739D6F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B6E4D9-F142-4017-97F7-66E3B99E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C13060-9558-4CBD-9955-674929D2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019ED7-F697-4381-952D-EB5D76E7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7C873-B686-4238-9EAA-6BCEEA0D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A7610C-C594-41C1-81BE-65058578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80A006-39C3-46BE-81DC-A44F4C5C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B51045-D438-4E89-A1B0-176F9A39A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65BF3-C229-4DEB-AD07-A3EC48D4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C856E2-CF4C-4535-B483-0A61FEB8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4858DD-0E21-4922-B3D0-BE0847A44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8C9A48-5656-454E-8E7B-26DE2521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9F0C5-2D51-4600-81CC-E35E380C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3FE357-9504-4CE4-B5DB-3F9A9992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04819-A14F-4A8F-BEBB-3F6D838C9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B23F78-FC90-462F-A4C6-5A6F191BF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8AA4A1-17E2-4676-BF77-C05BC3E80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3CFBF-CB34-443B-A48D-FAF1833E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289EA5-F6D7-4742-869D-6066F2F4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C03C02-33FF-46FD-AD59-7208ADA9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8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D8E00-C7B2-4411-964D-D51157B4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E2710-3017-4411-B72A-56563DEDF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1F52C2-D83E-46C8-899A-A5A67DDC7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1C6E07D-3008-4A44-94E3-947630139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D233A5-E9A2-4A9C-A25F-EBD8931D2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999A59-6884-49E1-A7B8-E2D19B416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0A362EF-DA8B-4DF9-B354-15EB9298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DAA920-F086-4213-BBDE-DD2F1F1AC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66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70BFF-76DB-4C96-9E9A-D4A8DAACC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F65DDE-1A4D-4A9D-9177-DEE9C122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83B109-8442-42CC-AB74-F24A67F5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613897-A054-4C8D-9282-CF07802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6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40E648-58D3-4D27-8115-B91377B4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D51EBB-0BD8-4256-9D00-104B39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064BFB-F52F-4407-BCEE-EA900E58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50EB6-B551-47A4-B166-DA199FEA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E278D2-A5F7-4877-A5CF-70D69E40D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446B3-FFDB-403D-BF6E-9BBAFDBBD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570845-DD31-42E3-B8B2-EC4A1A0A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DECE87-90A1-4C0A-BDD5-C094A5BAA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7CEE85-BE17-4D29-844C-8E8C6C01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1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07CD18-BF87-4C10-9CFB-1F6F84FB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5E41DC-B8EF-4D37-9394-03560A58D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21FC71-283C-48CB-91D8-3F4453631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88760B-C304-4A19-9D5F-5E5DF57D6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57A0C-BEED-4BC8-BE1C-5BDB5FD7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4F7030-4489-47BB-A712-7B5F5259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8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85B29-9812-4D11-9AEF-F5A35FF5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528C18-A4AA-48AF-815A-9375C1BA0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09057-2092-42F3-AF15-26F15B32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C419D-11F4-4DDE-B096-61B3EAFE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B23AAC-7C31-47F6-A807-AD9C6787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2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BF6D31-5921-4DA2-B54B-5DDCDECD1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97254D-A304-461A-88E9-7F1BC20ED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43716-44EE-4BA1-91FA-6DBCDCA0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C004A-1EE9-43EE-B474-BA11F841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887A2C-AEAE-4CB9-8D1A-428304468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1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Yeseva On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3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744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43" r:id="rId8"/>
    <p:sldLayoutId id="2147483742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8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45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CC192F-8A49-FA0B-11E8-1BCC4A63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C6F2D2-60C4-01E7-2221-A3517EF5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EF155F-A6C6-8DC6-FBC7-26FB933AC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DAE851-9BEA-4B9B-8879-017E338CCCC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B2F16F-6AF0-EA2C-5FD1-3E6EF99CB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CB4DD-3941-0A39-4650-9887FA007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79号-萌趣奶油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A13BC-8EFE-4DD5-A3E5-01ABF9BFB5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正圆-45W"/>
                <a:ea typeface="字魂79号-萌趣奶油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正圆-45W"/>
              <a:ea typeface="字魂79号-萌趣奶油体" panose="000005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46" r:id="rId2"/>
    <p:sldLayoutId id="2147483712" r:id="rId3"/>
    <p:sldLayoutId id="2147483713" r:id="rId4"/>
    <p:sldLayoutId id="2147483714" r:id="rId5"/>
    <p:sldLayoutId id="2147483715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79号-萌趣奶油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79号-萌趣奶油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680">
          <p15:clr>
            <a:srgbClr val="F26B43"/>
          </p15:clr>
        </p15:guide>
        <p15:guide id="3" pos="438">
          <p15:clr>
            <a:srgbClr val="F26B43"/>
          </p15:clr>
        </p15:guide>
        <p15:guide id="4" pos="7242">
          <p15:clr>
            <a:srgbClr val="F26B43"/>
          </p15:clr>
        </p15:guide>
        <p15:guide id="5" orient="horz" pos="459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CF45E6-3174-4E48-8DFC-1C0D834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20C5D5-3FB6-4DAF-9E83-62AE6FB2F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96E64B-5738-4ADD-BA64-8D890A244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7208A8-373B-441B-A31C-B12EF66533F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3318F6-13BD-46D0-A22D-A7E05BC77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8547AF-2D60-48D6-BE23-B34EC361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44BE9-F512-4336-8A11-DA72AC1FD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Vân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8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427" y="1065386"/>
            <a:ext cx="9188610" cy="290463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630240" y="4147185"/>
            <a:ext cx="2006081" cy="402590"/>
          </a:xfrm>
          <a:prstGeom prst="rect">
            <a:avLst/>
          </a:prstGeom>
          <a:solidFill>
            <a:srgbClr val="46C1B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思源黑体 CN Bold" panose="020B0800000000000000"/>
                <a:cs typeface="思源黑体 CN Bold" panose="020B0800000000000000" pitchFamily="34" charset="-122"/>
              </a:rPr>
              <a:t>Trang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Every Movie Every " panose="02000500000000000000" pitchFamily="2" charset="0"/>
                <a:ea typeface="思源黑体 CN Bold" panose="020B0800000000000000"/>
                <a:cs typeface="思源黑体 CN Bold" panose="020B0800000000000000" pitchFamily="34" charset="-122"/>
              </a:rPr>
              <a:t> 12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Every Movie Every " panose="02000500000000000000" pitchFamily="2" charset="0"/>
              <a:ea typeface="思源黑体 CN Bold" panose="020B0800000000000000"/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75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3000">
        <p:random/>
      </p:transition>
    </mc:Choice>
    <mc:Fallback xmlns="">
      <p:transition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068E3-BFAC-6F5F-F232-C90A3675DF82}"/>
              </a:ext>
            </a:extLst>
          </p:cNvPr>
          <p:cNvSpPr txBox="1"/>
          <p:nvPr/>
        </p:nvSpPr>
        <p:spPr>
          <a:xfrm>
            <a:off x="1539434" y="1440854"/>
            <a:ext cx="11344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tím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Mọc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rinh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lượn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C60CD2-BBA3-65C4-E804-469E33990B68}"/>
              </a:ext>
            </a:extLst>
          </p:cNvPr>
          <p:cNvSpPr txBox="1"/>
          <p:nvPr/>
        </p:nvSpPr>
        <p:spPr>
          <a:xfrm>
            <a:off x="1421177" y="3618263"/>
            <a:ext cx="11344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Thong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dắt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  <a:p>
            <a:pPr defTabSz="609585">
              <a:buClrTx/>
            </a:pPr>
            <a:endParaRPr lang="en-US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6A213-DD55-F525-D752-0DC5EA4DC975}"/>
              </a:ext>
            </a:extLst>
          </p:cNvPr>
          <p:cNvSpPr txBox="1"/>
          <p:nvPr/>
        </p:nvSpPr>
        <p:spPr>
          <a:xfrm>
            <a:off x="6299599" y="1471068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ngân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rả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ai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A6F95-5D90-50F8-F0AA-EDE8C86F6BBD}"/>
              </a:ext>
            </a:extLst>
          </p:cNvPr>
          <p:cNvSpPr txBox="1"/>
          <p:nvPr/>
        </p:nvSpPr>
        <p:spPr>
          <a:xfrm>
            <a:off x="6337216" y="3656032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cơn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D7EB9E-03E9-85AD-4192-6C148A7D0570}"/>
              </a:ext>
            </a:extLst>
          </p:cNvPr>
          <p:cNvSpPr txBox="1"/>
          <p:nvPr/>
        </p:nvSpPr>
        <p:spPr>
          <a:xfrm>
            <a:off x="7992665" y="5373670"/>
            <a:ext cx="4260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defTabSz="609585">
              <a:buClrTx/>
            </a:pP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(Nguyễn Thanh </a:t>
            </a:r>
            <a:r>
              <a:rPr lang="en-US" sz="2800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lang="vi-VN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8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0"/>
      <p:bldP spid="21" grpId="0"/>
      <p:bldP spid="24" grpId="0"/>
      <p:bldP spid="26" grpId="0"/>
      <p:bldP spid="27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068E3-BFAC-6F5F-F232-C90A3675DF82}"/>
              </a:ext>
            </a:extLst>
          </p:cNvPr>
          <p:cNvSpPr txBox="1"/>
          <p:nvPr/>
        </p:nvSpPr>
        <p:spPr>
          <a:xfrm>
            <a:off x="1539434" y="1440854"/>
            <a:ext cx="11344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tím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Mọc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rinh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lượn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C60CD2-BBA3-65C4-E804-469E33990B68}"/>
              </a:ext>
            </a:extLst>
          </p:cNvPr>
          <p:cNvSpPr txBox="1"/>
          <p:nvPr/>
        </p:nvSpPr>
        <p:spPr>
          <a:xfrm>
            <a:off x="1421177" y="3618263"/>
            <a:ext cx="11344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Thong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dắt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  <a:p>
            <a:pPr defTabSz="609585">
              <a:buClrTx/>
            </a:pPr>
            <a:endParaRPr lang="en-US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6A213-DD55-F525-D752-0DC5EA4DC975}"/>
              </a:ext>
            </a:extLst>
          </p:cNvPr>
          <p:cNvSpPr txBox="1"/>
          <p:nvPr/>
        </p:nvSpPr>
        <p:spPr>
          <a:xfrm>
            <a:off x="6299599" y="1471068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ngân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rả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ai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A6F95-5D90-50F8-F0AA-EDE8C86F6BBD}"/>
              </a:ext>
            </a:extLst>
          </p:cNvPr>
          <p:cNvSpPr txBox="1"/>
          <p:nvPr/>
        </p:nvSpPr>
        <p:spPr>
          <a:xfrm>
            <a:off x="6337216" y="3656032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cơn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D7EB9E-03E9-85AD-4192-6C148A7D0570}"/>
              </a:ext>
            </a:extLst>
          </p:cNvPr>
          <p:cNvSpPr txBox="1"/>
          <p:nvPr/>
        </p:nvSpPr>
        <p:spPr>
          <a:xfrm>
            <a:off x="7992665" y="5373670"/>
            <a:ext cx="4260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defTabSz="609585">
              <a:buClrTx/>
            </a:pP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(Nguyễn Thanh </a:t>
            </a:r>
            <a:r>
              <a:rPr lang="en-US" sz="2800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lang="vi-VN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2AE70E-4786-61AA-BA36-80D43EB0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957" y="1471068"/>
            <a:ext cx="391697" cy="6123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527943-6B6D-17AF-DE30-DB2B0A825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385" y="3557538"/>
            <a:ext cx="422561" cy="6211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AE3E74-DA76-FF7A-A959-01B4F0828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97454" l="984" r="96393">
                        <a14:foregroundMark x1="18689" y1="22685" x2="27541" y2="6713"/>
                        <a14:foregroundMark x1="27541" y1="6713" x2="51475" y2="7176"/>
                        <a14:foregroundMark x1="51475" y1="7176" x2="72787" y2="18750"/>
                        <a14:foregroundMark x1="72787" y1="18750" x2="57377" y2="29861"/>
                        <a14:foregroundMark x1="57377" y1="29861" x2="41639" y2="30324"/>
                        <a14:foregroundMark x1="66230" y1="43519" x2="75082" y2="70602"/>
                        <a14:foregroundMark x1="75082" y1="70602" x2="59344" y2="82870"/>
                        <a14:foregroundMark x1="59344" y1="82870" x2="15410" y2="74074"/>
                        <a14:foregroundMark x1="15410" y1="74074" x2="23279" y2="88426"/>
                        <a14:foregroundMark x1="23279" y1="88426" x2="44590" y2="92130"/>
                        <a14:foregroundMark x1="44590" y1="92130" x2="68525" y2="86343"/>
                        <a14:foregroundMark x1="68525" y1="86343" x2="88197" y2="70602"/>
                        <a14:foregroundMark x1="88197" y1="70602" x2="84262" y2="55324"/>
                        <a14:foregroundMark x1="84262" y1="55324" x2="78033" y2="50231"/>
                        <a14:foregroundMark x1="7541" y1="19676" x2="21311" y2="4398"/>
                        <a14:foregroundMark x1="21311" y1="4398" x2="61311" y2="2315"/>
                        <a14:foregroundMark x1="61311" y1="2315" x2="82951" y2="7639"/>
                        <a14:foregroundMark x1="82951" y1="7639" x2="97049" y2="20370"/>
                        <a14:foregroundMark x1="97049" y1="20370" x2="77377" y2="9028"/>
                        <a14:foregroundMark x1="77377" y1="9028" x2="76721" y2="5324"/>
                        <a14:foregroundMark x1="93443" y1="8333" x2="97049" y2="21991"/>
                        <a14:foregroundMark x1="2623" y1="10880" x2="984" y2="21065"/>
                        <a14:foregroundMark x1="25902" y1="98148" x2="64918" y2="97454"/>
                        <a14:foregroundMark x1="64918" y1="97454" x2="33770" y2="94907"/>
                        <a14:foregroundMark x1="40984" y1="28704" x2="40000" y2="23380"/>
                        <a14:foregroundMark x1="65574" y1="25463" x2="76066" y2="26389"/>
                        <a14:foregroundMark x1="29508" y1="26389" x2="32459" y2="25231"/>
                        <a14:foregroundMark x1="32787" y1="25231" x2="28852" y2="36343"/>
                        <a14:foregroundMark x1="28852" y1="36343" x2="37377" y2="33565"/>
                        <a14:foregroundMark x1="63279" y1="25694" x2="77049" y2="34722"/>
                        <a14:foregroundMark x1="73115" y1="26389" x2="75082" y2="40741"/>
                        <a14:foregroundMark x1="75082" y1="40741" x2="76393" y2="27546"/>
                        <a14:foregroundMark x1="76393" y1="27546" x2="77049" y2="27083"/>
                        <a14:foregroundMark x1="31148" y1="25000" x2="20656" y2="34722"/>
                        <a14:foregroundMark x1="20656" y1="34722" x2="40984" y2="34954"/>
                        <a14:foregroundMark x1="40984" y1="34954" x2="46557" y2="23843"/>
                        <a14:foregroundMark x1="46557" y1="23843" x2="33770" y2="21065"/>
                        <a14:foregroundMark x1="28197" y1="25231" x2="20000" y2="37037"/>
                        <a14:foregroundMark x1="20000" y1="37037" x2="36721" y2="37269"/>
                        <a14:foregroundMark x1="36721" y1="37269" x2="39016" y2="36111"/>
                        <a14:foregroundMark x1="62295" y1="34722" x2="72459" y2="39120"/>
                        <a14:foregroundMark x1="56721" y1="31713" x2="65902" y2="39583"/>
                        <a14:foregroundMark x1="42623" y1="50000" x2="55738" y2="52083"/>
                        <a14:foregroundMark x1="48852" y1="51157" x2="56721" y2="52083"/>
                        <a14:foregroundMark x1="42623" y1="51852" x2="61639" y2="62037"/>
                        <a14:foregroundMark x1="61639" y1="62037" x2="56721" y2="62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244" y="1483832"/>
            <a:ext cx="438553" cy="6211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900F8E-D5A8-921A-0987-C2FF84297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0" b="89671" l="9508" r="97049">
                        <a14:foregroundMark x1="35082" y1="7512" x2="39344" y2="4930"/>
                        <a14:foregroundMark x1="11803" y1="43427" x2="18689" y2="46714"/>
                        <a14:foregroundMark x1="42623" y1="46479" x2="54426" y2="46714"/>
                        <a14:foregroundMark x1="63607" y1="43427" x2="77705" y2="50469"/>
                        <a14:foregroundMark x1="77705" y1="50469" x2="69180" y2="42254"/>
                        <a14:foregroundMark x1="64590" y1="42254" x2="75082" y2="54225"/>
                        <a14:foregroundMark x1="93443" y1="56808" x2="91148" y2="70657"/>
                        <a14:foregroundMark x1="91148" y1="70657" x2="97049" y2="59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948" y="3631641"/>
            <a:ext cx="524101" cy="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2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89" t="23916" r="9611" b="27215"/>
          <a:stretch/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CAF365B3-5BD9-3935-8AEE-73154D6369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13" y="1561731"/>
            <a:ext cx="9511294" cy="40555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88C76A3-F7DC-97F5-408B-6441CE0D2EC7}"/>
              </a:ext>
            </a:extLst>
          </p:cNvPr>
          <p:cNvSpPr txBox="1"/>
          <p:nvPr/>
        </p:nvSpPr>
        <p:spPr>
          <a:xfrm>
            <a:off x="3040361" y="2022993"/>
            <a:ext cx="60954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1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5053" y="129715"/>
            <a:ext cx="12192000" cy="1742123"/>
            <a:chOff x="-635" y="0"/>
            <a:chExt cx="12192000" cy="1742123"/>
          </a:xfrm>
        </p:grpSpPr>
        <p:pic>
          <p:nvPicPr>
            <p:cNvPr id="6" name="图片 5" descr="33"/>
            <p:cNvPicPr>
              <a:picLocks noChangeAspect="1"/>
            </p:cNvPicPr>
            <p:nvPr/>
          </p:nvPicPr>
          <p:blipFill>
            <a:blip r:embed="rId3"/>
            <a:srcRect b="66182"/>
            <a:stretch>
              <a:fillRect/>
            </a:stretch>
          </p:blipFill>
          <p:spPr>
            <a:xfrm>
              <a:off x="-635" y="0"/>
              <a:ext cx="12192000" cy="13817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4133" y="172463"/>
              <a:ext cx="4765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1905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ysDash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#9Slide03 SVNEvery Movie Every " panose="02000500000000000000" pitchFamily="2" charset="0"/>
                </a:rPr>
                <a:t>TỪ KHÓ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0A909-155A-B6A3-3E89-14D586ADA18C}"/>
              </a:ext>
            </a:extLst>
          </p:cNvPr>
          <p:cNvSpPr/>
          <p:nvPr/>
        </p:nvSpPr>
        <p:spPr>
          <a:xfrm>
            <a:off x="3416239" y="1871838"/>
            <a:ext cx="3335765" cy="11162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sim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2D3A1C-400A-05E8-E90C-93D7B3587450}"/>
              </a:ext>
            </a:extLst>
          </p:cNvPr>
          <p:cNvSpPr/>
          <p:nvPr/>
        </p:nvSpPr>
        <p:spPr>
          <a:xfrm>
            <a:off x="7168764" y="1911755"/>
            <a:ext cx="4406145" cy="1198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rung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rinh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AC39A5-66A5-35AA-F175-F41A6470227C}"/>
              </a:ext>
            </a:extLst>
          </p:cNvPr>
          <p:cNvSpPr/>
          <p:nvPr/>
        </p:nvSpPr>
        <p:spPr>
          <a:xfrm>
            <a:off x="3416239" y="3578256"/>
            <a:ext cx="3252178" cy="11246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D5574-55D9-7118-6ABA-7157A03466AF}"/>
              </a:ext>
            </a:extLst>
          </p:cNvPr>
          <p:cNvSpPr/>
          <p:nvPr/>
        </p:nvSpPr>
        <p:spPr>
          <a:xfrm>
            <a:off x="7168763" y="3541325"/>
            <a:ext cx="4406145" cy="1198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6523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64" y="1318978"/>
            <a:ext cx="2604963" cy="107061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E7401-D3DA-35DD-9D61-4E79770DE2A9}"/>
              </a:ext>
            </a:extLst>
          </p:cNvPr>
          <p:cNvSpPr txBox="1"/>
          <p:nvPr/>
        </p:nvSpPr>
        <p:spPr>
          <a:xfrm>
            <a:off x="3382740" y="851387"/>
            <a:ext cx="6277819" cy="590309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Plain">
              <a:avLst/>
            </a:prstTxWarp>
            <a:spAutoFit/>
            <a:scene3d>
              <a:camera prst="obliqueBottomRight"/>
              <a:lightRig rig="threePt" dir="t"/>
            </a:scene3d>
            <a:sp3d/>
          </a:bodyPr>
          <a:lstStyle/>
          <a:p>
            <a:pPr marL="0" marR="0" indent="0" algn="l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mùa</a:t>
            </a:r>
            <a:r>
              <a:rPr kumimoji="0" lang="en-US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hè</a:t>
            </a:r>
            <a:endParaRPr kumimoji="0" lang="vi-VN" sz="6000" b="1" i="0" u="none" strike="noStrike" kern="1200" cap="none" spc="0" normalizeH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uLnTx/>
              <a:uFillTx/>
              <a:latin typeface="UVN Binh Duong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068E3-BFAC-6F5F-F232-C90A3675DF82}"/>
              </a:ext>
            </a:extLst>
          </p:cNvPr>
          <p:cNvSpPr txBox="1"/>
          <p:nvPr/>
        </p:nvSpPr>
        <p:spPr>
          <a:xfrm>
            <a:off x="1539434" y="1440854"/>
            <a:ext cx="11344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tím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Mọc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rinh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lượn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C60CD2-BBA3-65C4-E804-469E33990B68}"/>
              </a:ext>
            </a:extLst>
          </p:cNvPr>
          <p:cNvSpPr txBox="1"/>
          <p:nvPr/>
        </p:nvSpPr>
        <p:spPr>
          <a:xfrm>
            <a:off x="1421177" y="3618263"/>
            <a:ext cx="113449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Thong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dắt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  <a:p>
            <a:pPr defTabSz="609585">
              <a:buClrTx/>
            </a:pPr>
            <a:endParaRPr lang="en-US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24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6A213-DD55-F525-D752-0DC5EA4DC975}"/>
              </a:ext>
            </a:extLst>
          </p:cNvPr>
          <p:cNvSpPr txBox="1"/>
          <p:nvPr/>
        </p:nvSpPr>
        <p:spPr>
          <a:xfrm>
            <a:off x="6299599" y="1471068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ngân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rả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ai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8A6F95-5D90-50F8-F0AA-EDE8C86F6BBD}"/>
              </a:ext>
            </a:extLst>
          </p:cNvPr>
          <p:cNvSpPr txBox="1"/>
          <p:nvPr/>
        </p:nvSpPr>
        <p:spPr>
          <a:xfrm>
            <a:off x="6337216" y="3656032"/>
            <a:ext cx="42603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sim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đồi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cơn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kern="1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defTabSz="609585">
              <a:buClrTx/>
            </a:pPr>
            <a:endParaRPr lang="en-US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defTabSz="609585">
              <a:buClrTx/>
            </a:pPr>
            <a:endParaRPr lang="vi-VN" sz="3200" kern="1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D7EB9E-03E9-85AD-4192-6C148A7D0570}"/>
              </a:ext>
            </a:extLst>
          </p:cNvPr>
          <p:cNvSpPr txBox="1"/>
          <p:nvPr/>
        </p:nvSpPr>
        <p:spPr>
          <a:xfrm>
            <a:off x="7992665" y="5373670"/>
            <a:ext cx="4260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Tx/>
            </a:pPr>
            <a:endParaRPr lang="en-US" sz="2800" b="1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defTabSz="609585">
              <a:buClrTx/>
            </a:pP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(Nguyễn Thanh </a:t>
            </a:r>
            <a:r>
              <a:rPr lang="en-US" sz="2800" kern="1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lang="en-US" sz="2800" kern="1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lang="vi-VN" sz="2800" kern="1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37891" y="3108132"/>
            <a:ext cx="1607807" cy="830997"/>
            <a:chOff x="-137891" y="3108132"/>
            <a:chExt cx="1607807" cy="8309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14890F-65B9-2883-5E4B-2BC80E544250}"/>
                </a:ext>
              </a:extLst>
            </p:cNvPr>
            <p:cNvSpPr txBox="1"/>
            <p:nvPr/>
          </p:nvSpPr>
          <p:spPr>
            <a:xfrm>
              <a:off x="-137891" y="3108132"/>
              <a:ext cx="14717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24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 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B4BD2B7B-E302-C7E5-C8BE-043C19BDB88C}"/>
                </a:ext>
              </a:extLst>
            </p:cNvPr>
            <p:cNvSpPr/>
            <p:nvPr/>
          </p:nvSpPr>
          <p:spPr>
            <a:xfrm>
              <a:off x="1276623" y="3151299"/>
              <a:ext cx="193293" cy="744665"/>
            </a:xfrm>
            <a:prstGeom prst="leftBrac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09017" y="3202763"/>
            <a:ext cx="1568403" cy="830997"/>
            <a:chOff x="-234538" y="3108132"/>
            <a:chExt cx="1568403" cy="83099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414890F-65B9-2883-5E4B-2BC80E544250}"/>
                </a:ext>
              </a:extLst>
            </p:cNvPr>
            <p:cNvSpPr txBox="1"/>
            <p:nvPr/>
          </p:nvSpPr>
          <p:spPr>
            <a:xfrm>
              <a:off x="-137891" y="3108132"/>
              <a:ext cx="14717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24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  </a:t>
              </a:r>
            </a:p>
          </p:txBody>
        </p:sp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B4BD2B7B-E302-C7E5-C8BE-043C19BDB88C}"/>
                </a:ext>
              </a:extLst>
            </p:cNvPr>
            <p:cNvSpPr/>
            <p:nvPr/>
          </p:nvSpPr>
          <p:spPr>
            <a:xfrm flipH="1">
              <a:off x="-234538" y="3129051"/>
              <a:ext cx="193293" cy="744665"/>
            </a:xfrm>
            <a:prstGeom prst="leftBrac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013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4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135974"/>
            <a:ext cx="2959930" cy="96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AB4CCD8-A61F-1550-56F3-D0BF0D954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5" t="12901" r="18611" b="20699"/>
          <a:stretch/>
        </p:blipFill>
        <p:spPr>
          <a:xfrm>
            <a:off x="12980125" y="1966499"/>
            <a:ext cx="2016035" cy="219112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DD5BB38-1BCD-970A-2B50-F406CB55AFE0}"/>
              </a:ext>
            </a:extLst>
          </p:cNvPr>
          <p:cNvSpPr/>
          <p:nvPr/>
        </p:nvSpPr>
        <p:spPr>
          <a:xfrm>
            <a:off x="171995" y="158836"/>
            <a:ext cx="11819706" cy="1371600"/>
          </a:xfrm>
          <a:prstGeom prst="roundRect">
            <a:avLst/>
          </a:prstGeom>
          <a:solidFill>
            <a:srgbClr val="F9F5DB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7981AE-E905-FB00-9A9E-F7F1F99115BC}"/>
              </a:ext>
            </a:extLst>
          </p:cNvPr>
          <p:cNvSpPr txBox="1"/>
          <p:nvPr/>
        </p:nvSpPr>
        <p:spPr>
          <a:xfrm>
            <a:off x="472442" y="229232"/>
            <a:ext cx="11103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đây</a:t>
            </a: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046696E-AAB5-ADDF-2C6F-CC98510B2640}"/>
              </a:ext>
            </a:extLst>
          </p:cNvPr>
          <p:cNvSpPr/>
          <p:nvPr/>
        </p:nvSpPr>
        <p:spPr>
          <a:xfrm>
            <a:off x="2643703" y="3996705"/>
            <a:ext cx="675995" cy="586070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67F3354F-DFFE-9486-8898-1B8F985D7069}"/>
              </a:ext>
            </a:extLst>
          </p:cNvPr>
          <p:cNvSpPr/>
          <p:nvPr/>
        </p:nvSpPr>
        <p:spPr>
          <a:xfrm>
            <a:off x="8855679" y="3935122"/>
            <a:ext cx="873369" cy="555784"/>
          </a:xfrm>
          <a:prstGeom prst="cloud">
            <a:avLst/>
          </a:prstGeom>
          <a:solidFill>
            <a:srgbClr val="DBF8F9">
              <a:alpha val="8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C74431-793D-82A1-1BA1-6D387005D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2" y="4837740"/>
            <a:ext cx="1346700" cy="134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28C09-76A5-17EB-6684-650C3B7A1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102" y="4982684"/>
            <a:ext cx="1132157" cy="1128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385C2-F29F-83A3-6F3F-A6B22EFA7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004" y="5133763"/>
            <a:ext cx="1246696" cy="832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C93CA-CAD0-AC1A-EBC1-F1D7BDB21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964" y="4337401"/>
            <a:ext cx="1937870" cy="1937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16E4DE-3406-594D-3B71-4D194E5DD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4453" y="5543400"/>
            <a:ext cx="1664469" cy="8361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7572489-36CF-49F3-F1A4-5135F2D0D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3357" y="4671596"/>
            <a:ext cx="1733683" cy="7336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034BE0-2731-08EF-FDB1-3C0AE0A9C8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0839" y="4626880"/>
            <a:ext cx="1371599" cy="1144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2AA8C5-AB85-4E35-14B4-E9C2B0D2F2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393860">
            <a:off x="9954074" y="4191104"/>
            <a:ext cx="2049087" cy="2049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7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FD44AEA-7C1F-DB52-78B3-776FDC07A260}"/>
              </a:ext>
            </a:extLst>
          </p:cNvPr>
          <p:cNvSpPr/>
          <p:nvPr/>
        </p:nvSpPr>
        <p:spPr>
          <a:xfrm>
            <a:off x="311331" y="143597"/>
            <a:ext cx="11569337" cy="1410856"/>
          </a:xfrm>
          <a:prstGeom prst="roundRect">
            <a:avLst/>
          </a:prstGeom>
          <a:solidFill>
            <a:srgbClr val="F9F5DB">
              <a:alpha val="88627"/>
            </a:srgb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1" i="0" u="none" strike="noStrike" kern="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1A93C-4842-F28E-0C43-64175CB927F1}"/>
              </a:ext>
            </a:extLst>
          </p:cNvPr>
          <p:cNvSpPr txBox="1"/>
          <p:nvPr/>
        </p:nvSpPr>
        <p:spPr>
          <a:xfrm>
            <a:off x="616130" y="212276"/>
            <a:ext cx="11375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A41A5-937D-9692-6D63-09BB99B10732}"/>
              </a:ext>
            </a:extLst>
          </p:cNvPr>
          <p:cNvSpPr txBox="1"/>
          <p:nvPr/>
        </p:nvSpPr>
        <p:spPr>
          <a:xfrm>
            <a:off x="1338443" y="2522287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35A3BD5-C939-34A5-D7CB-5CDE97B54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10635"/>
              </p:ext>
            </p:extLst>
          </p:nvPr>
        </p:nvGraphicFramePr>
        <p:xfrm>
          <a:off x="585517" y="1704010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CEC419F-9A7D-0FA4-E83D-5E542475DB32}"/>
              </a:ext>
            </a:extLst>
          </p:cNvPr>
          <p:cNvSpPr txBox="1"/>
          <p:nvPr/>
        </p:nvSpPr>
        <p:spPr>
          <a:xfrm>
            <a:off x="2678898" y="1921732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9D068-1238-53BD-0AAD-3B4FAA967BD9}"/>
              </a:ext>
            </a:extLst>
          </p:cNvPr>
          <p:cNvSpPr txBox="1"/>
          <p:nvPr/>
        </p:nvSpPr>
        <p:spPr>
          <a:xfrm>
            <a:off x="6892528" y="1935601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049FD-1913-FE45-51AA-3EA7CA0795F3}"/>
              </a:ext>
            </a:extLst>
          </p:cNvPr>
          <p:cNvSpPr txBox="1"/>
          <p:nvPr/>
        </p:nvSpPr>
        <p:spPr>
          <a:xfrm>
            <a:off x="985853" y="3417591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6BE3C0-44C3-5713-5890-2F9142CC0A5D}"/>
              </a:ext>
            </a:extLst>
          </p:cNvPr>
          <p:cNvSpPr txBox="1"/>
          <p:nvPr/>
        </p:nvSpPr>
        <p:spPr>
          <a:xfrm>
            <a:off x="1059201" y="5253231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2BE0CE-AFBE-A837-C35E-E07E093DC03D}"/>
              </a:ext>
            </a:extLst>
          </p:cNvPr>
          <p:cNvSpPr txBox="1"/>
          <p:nvPr/>
        </p:nvSpPr>
        <p:spPr>
          <a:xfrm>
            <a:off x="2860475" y="3262921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ECA6C-3213-7FD0-74B3-83410F5E935F}"/>
              </a:ext>
            </a:extLst>
          </p:cNvPr>
          <p:cNvSpPr txBox="1"/>
          <p:nvPr/>
        </p:nvSpPr>
        <p:spPr>
          <a:xfrm>
            <a:off x="7255683" y="3052064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551469-D330-B25C-4385-289A7277CD87}"/>
              </a:ext>
            </a:extLst>
          </p:cNvPr>
          <p:cNvSpPr txBox="1"/>
          <p:nvPr/>
        </p:nvSpPr>
        <p:spPr>
          <a:xfrm>
            <a:off x="2878373" y="4773276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01524B-225B-1B0B-024F-96C3D95FFDBF}"/>
              </a:ext>
            </a:extLst>
          </p:cNvPr>
          <p:cNvSpPr txBox="1"/>
          <p:nvPr/>
        </p:nvSpPr>
        <p:spPr>
          <a:xfrm>
            <a:off x="7255683" y="4954531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sp>
        <p:nvSpPr>
          <p:cNvPr id="12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392130" y="-1724653"/>
            <a:ext cx="3724096" cy="85959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等线" panose="020B0604020202020204" charset="0"/>
                <a:sym typeface="+mn-lt"/>
              </a:rPr>
              <a:t>Chào</a:t>
            </a:r>
            <a:r>
              <a:rPr kumimoji="0" lang="en-US" altLang="zh-CN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等线" panose="020B060402020202020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等线" panose="020B0604020202020204" charset="0"/>
                <a:sym typeface="+mn-lt"/>
              </a:rPr>
              <a:t>tạm</a:t>
            </a:r>
            <a:r>
              <a:rPr kumimoji="0" lang="en-US" altLang="zh-CN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等线" panose="020B0604020202020204" charset="0"/>
                <a:sym typeface="+mn-lt"/>
              </a:rPr>
              <a:t> </a:t>
            </a:r>
            <a:r>
              <a:rPr kumimoji="0" lang="en-US" altLang="zh-CN" sz="115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pattFill prst="pct80">
                  <a:fgClr>
                    <a:srgbClr val="92D050"/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等线" panose="020B0604020202020204" charset="0"/>
                <a:sym typeface="+mn-lt"/>
              </a:rPr>
              <a:t>biệt</a:t>
            </a:r>
            <a:endParaRPr kumimoji="0" lang="zh-CN" altLang="en-US" sz="115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pattFill prst="pct80">
                <a:fgClr>
                  <a:srgbClr val="92D050"/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等线" panose="020B060402020202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75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9652716"/>
</p:tagLst>
</file>

<file path=ppt/theme/theme1.xml><?xml version="1.0" encoding="utf-8"?>
<a:theme xmlns:a="http://schemas.openxmlformats.org/drawingml/2006/main" name="2-1031-7">
  <a:themeElements>
    <a:clrScheme name="自定义 142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AA4C1"/>
      </a:accent1>
      <a:accent2>
        <a:srgbClr val="9AA4C1"/>
      </a:accent2>
      <a:accent3>
        <a:srgbClr val="9AA4C1"/>
      </a:accent3>
      <a:accent4>
        <a:srgbClr val="9AA4C1"/>
      </a:accent4>
      <a:accent5>
        <a:srgbClr val="9AA4C1"/>
      </a:accent5>
      <a:accent6>
        <a:srgbClr val="9AA4C1"/>
      </a:accent6>
      <a:hlink>
        <a:srgbClr val="9AA4C1"/>
      </a:hlink>
      <a:folHlink>
        <a:srgbClr val="9AA4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BF8F9">
            <a:alpha val="89000"/>
          </a:srgbClr>
        </a:solidFill>
        <a:ln>
          <a:solidFill>
            <a:schemeClr val="bg1"/>
          </a:solidFill>
        </a:ln>
      </a:spPr>
      <a:bodyPr rtlCol="0" anchor="ctr"/>
      <a:lstStyle>
        <a:defPPr algn="ctr">
          <a:defRPr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  <a:effectLst>
          <a:outerShdw blurRad="50800" dist="50800" dir="12000000" sx="1000" sy="1000" algn="ctr" rotWithShape="0">
            <a:sysClr val="window" lastClr="FFFFFF">
              <a:alpha val="43000"/>
            </a:sysClr>
          </a:outerShdw>
        </a:effectLst>
      </a:spPr>
      <a:bodyPr wrap="square" rtlCol="0">
        <a:prstTxWarp prst="textCanUp">
          <a:avLst/>
        </a:prstTxWarp>
        <a:spAutoFit/>
        <a:scene3d>
          <a:camera prst="obliqueBottomRight"/>
          <a:lightRig rig="threePt" dir="t"/>
        </a:scene3d>
        <a:sp3d extrusionH="57150">
          <a:bevelT w="38100" h="38100"/>
        </a:sp3d>
      </a:bodyPr>
      <a:lstStyle>
        <a:defPPr marL="0" marR="0" indent="0" algn="l" defTabSz="609585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8000" b="1" i="0" u="none" strike="noStrike" kern="1200" cap="none" spc="0" normalizeH="0" baseline="0" noProof="0" dirty="0" smtClean="0">
            <a:ln>
              <a:noFill/>
            </a:ln>
            <a:solidFill>
              <a:srgbClr val="FF0000"/>
            </a:solidFill>
            <a:effectLst>
              <a:outerShdw dist="63500" dir="11040000" sx="99000" sy="99000" algn="tl">
                <a:srgbClr val="FFFF00">
                  <a:alpha val="42000"/>
                </a:srgbClr>
              </a:outerShdw>
            </a:effectLst>
            <a:uLnTx/>
            <a:uFillTx/>
            <a:latin typeface="UVN Binh Duong" pitchFamily="2" charset="0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87E9"/>
      </a:accent1>
      <a:accent2>
        <a:srgbClr val="2173FC"/>
      </a:accent2>
      <a:accent3>
        <a:srgbClr val="45BDFF"/>
      </a:accent3>
      <a:accent4>
        <a:srgbClr val="FFBD02"/>
      </a:accent4>
      <a:accent5>
        <a:srgbClr val="FF9A15"/>
      </a:accent5>
      <a:accent6>
        <a:srgbClr val="6FE2FF"/>
      </a:accent6>
      <a:hlink>
        <a:srgbClr val="FA9C32"/>
      </a:hlink>
      <a:folHlink>
        <a:srgbClr val="954F72"/>
      </a:folHlink>
    </a:clrScheme>
    <a:fontScheme name="自定义 3">
      <a:majorFont>
        <a:latin typeface="汉仪正圆-45W"/>
        <a:ea typeface="汉仪润圆-65W"/>
        <a:cs typeface=""/>
      </a:majorFont>
      <a:minorFont>
        <a:latin typeface="汉仪正圆-45W"/>
        <a:ea typeface="汉仪润圆-6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430</Words>
  <Application>Microsoft Office PowerPoint</Application>
  <PresentationFormat>Widescreen</PresentationFormat>
  <Paragraphs>86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#9Slide07 HoneyCream</vt:lpstr>
      <vt:lpstr>Amazone</vt:lpstr>
      <vt:lpstr>字魂79号-萌趣奶油体</vt:lpstr>
      <vt:lpstr>汉仪正圆-45W</vt:lpstr>
      <vt:lpstr>Calibri</vt:lpstr>
      <vt:lpstr>#9Slide07 Altus</vt:lpstr>
      <vt:lpstr>SVN-Newton</vt:lpstr>
      <vt:lpstr>UVN Binh Duong</vt:lpstr>
      <vt:lpstr>Yeseva One</vt:lpstr>
      <vt:lpstr>思源黑体 CN Bold</vt:lpstr>
      <vt:lpstr>Arial</vt:lpstr>
      <vt:lpstr>#9Slide03 SVNEvery Movie Every </vt:lpstr>
      <vt:lpstr>#9Slide05 FS Blonde Script</vt:lpstr>
      <vt:lpstr>等线</vt:lpstr>
      <vt:lpstr>#9Slide07 SVNZiclets</vt:lpstr>
      <vt:lpstr>Cambria</vt:lpstr>
      <vt:lpstr>Times New Roman</vt:lpstr>
      <vt:lpstr>等线 Light</vt:lpstr>
      <vt:lpstr>2-1031-7</vt:lpstr>
      <vt:lpstr>Office 主题</vt:lpstr>
      <vt:lpstr>1_Office 主题</vt:lpstr>
      <vt:lpstr>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dreamsummit</dc:creator>
  <cp:keywords>MANG NON</cp:keywords>
  <dc:description>Mang Non</dc:description>
  <cp:lastModifiedBy>Admin</cp:lastModifiedBy>
  <cp:revision>32</cp:revision>
  <dcterms:created xsi:type="dcterms:W3CDTF">2018-12-13T14:11:00Z</dcterms:created>
  <dcterms:modified xsi:type="dcterms:W3CDTF">2023-09-15T14:28:07Z</dcterms:modified>
  <cp:category>Mang Non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0F19EC5A6A3C40128252B93579862A71</vt:lpwstr>
  </property>
  <property fmtid="{D5CDD505-2E9C-101B-9397-08002B2CF9AE}" pid="3" name="KSOProductBuildVer">
    <vt:lpwstr>2052-11.1.0.10463</vt:lpwstr>
  </property>
</Properties>
</file>