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60" r:id="rId3"/>
    <p:sldId id="261" r:id="rId4"/>
    <p:sldId id="263" r:id="rId5"/>
    <p:sldId id="277" r:id="rId6"/>
    <p:sldId id="262" r:id="rId7"/>
    <p:sldId id="278" r:id="rId8"/>
    <p:sldId id="279" r:id="rId9"/>
    <p:sldId id="264" r:id="rId10"/>
    <p:sldId id="283" r:id="rId11"/>
    <p:sldId id="265" r:id="rId12"/>
    <p:sldId id="282" r:id="rId13"/>
    <p:sldId id="280" r:id="rId14"/>
    <p:sldId id="266" r:id="rId15"/>
    <p:sldId id="267" r:id="rId16"/>
    <p:sldId id="269" r:id="rId17"/>
    <p:sldId id="284" r:id="rId18"/>
    <p:sldId id="268" r:id="rId19"/>
    <p:sldId id="274" r:id="rId20"/>
  </p:sldIdLst>
  <p:sldSz cx="12192000" cy="6858000"/>
  <p:notesSz cx="6858000" cy="9144000"/>
  <p:embeddedFontLst>
    <p:embeddedFont>
      <p:font typeface="#9Slide05 Aphrodite Pro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#9Slide07 IcielCrocant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Newton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TM Sharnay" panose="02040603050506020204" pitchFamily="18" charset="0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EF9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88663" y="1576843"/>
            <a:ext cx="7969029" cy="4353695"/>
            <a:chOff x="988663" y="1576843"/>
            <a:chExt cx="7969029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093679" y="2182305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88663" y="2987623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Chân dung em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746" y="1499280"/>
            <a:ext cx="3475021" cy="11217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90"/>
            <a:ext cx="908021" cy="1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904008" y="2315443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795104" y="2315443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Tr</a:t>
            </a: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Soi gương và tự giới thiệu</a:t>
            </a:r>
          </a:p>
        </p:txBody>
      </p:sp>
    </p:spTree>
    <p:extLst>
      <p:ext uri="{BB962C8B-B14F-4D97-AF65-F5344CB8AC3E}">
        <p14:creationId xmlns:p14="http://schemas.microsoft.com/office/powerpoint/2010/main" val="32495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6153272" y="-800606"/>
            <a:ext cx="5218909" cy="2639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96043" y="146667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Hãy soi gương và tìm ra nét riêng của mình</a:t>
            </a:r>
            <a:endParaRPr lang="en-US" sz="3500" b="1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2B4369-2561-C17E-71A5-55B6CD282C0A}"/>
              </a:ext>
            </a:extLst>
          </p:cNvPr>
          <p:cNvSpPr/>
          <p:nvPr/>
        </p:nvSpPr>
        <p:spPr>
          <a:xfrm>
            <a:off x="1096235" y="2465723"/>
            <a:ext cx="2930968" cy="919006"/>
          </a:xfrm>
          <a:custGeom>
            <a:avLst/>
            <a:gdLst>
              <a:gd name="connsiteX0" fmla="*/ 0 w 2930968"/>
              <a:gd name="connsiteY0" fmla="*/ 153171 h 919006"/>
              <a:gd name="connsiteX1" fmla="*/ 153171 w 2930968"/>
              <a:gd name="connsiteY1" fmla="*/ 0 h 919006"/>
              <a:gd name="connsiteX2" fmla="*/ 2777797 w 2930968"/>
              <a:gd name="connsiteY2" fmla="*/ 0 h 919006"/>
              <a:gd name="connsiteX3" fmla="*/ 2930968 w 2930968"/>
              <a:gd name="connsiteY3" fmla="*/ 153171 h 919006"/>
              <a:gd name="connsiteX4" fmla="*/ 2930968 w 2930968"/>
              <a:gd name="connsiteY4" fmla="*/ 765835 h 919006"/>
              <a:gd name="connsiteX5" fmla="*/ 2777797 w 2930968"/>
              <a:gd name="connsiteY5" fmla="*/ 919006 h 919006"/>
              <a:gd name="connsiteX6" fmla="*/ 153171 w 2930968"/>
              <a:gd name="connsiteY6" fmla="*/ 919006 h 919006"/>
              <a:gd name="connsiteX7" fmla="*/ 0 w 2930968"/>
              <a:gd name="connsiteY7" fmla="*/ 765835 h 919006"/>
              <a:gd name="connsiteX8" fmla="*/ 0 w 2930968"/>
              <a:gd name="connsiteY8" fmla="*/ 153171 h 9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968" h="919006" fill="none" extrusionOk="0">
                <a:moveTo>
                  <a:pt x="0" y="153171"/>
                </a:moveTo>
                <a:cubicBezTo>
                  <a:pt x="80" y="70743"/>
                  <a:pt x="76185" y="12768"/>
                  <a:pt x="153171" y="0"/>
                </a:cubicBezTo>
                <a:cubicBezTo>
                  <a:pt x="1347917" y="72427"/>
                  <a:pt x="1538628" y="61419"/>
                  <a:pt x="2777797" y="0"/>
                </a:cubicBezTo>
                <a:cubicBezTo>
                  <a:pt x="2861502" y="-6120"/>
                  <a:pt x="2915235" y="63818"/>
                  <a:pt x="2930968" y="153171"/>
                </a:cubicBezTo>
                <a:cubicBezTo>
                  <a:pt x="2936623" y="286467"/>
                  <a:pt x="2935541" y="693933"/>
                  <a:pt x="2930968" y="765835"/>
                </a:cubicBezTo>
                <a:cubicBezTo>
                  <a:pt x="2931603" y="847205"/>
                  <a:pt x="2856845" y="912789"/>
                  <a:pt x="2777797" y="919006"/>
                </a:cubicBezTo>
                <a:cubicBezTo>
                  <a:pt x="2001331" y="948833"/>
                  <a:pt x="778651" y="839700"/>
                  <a:pt x="153171" y="919006"/>
                </a:cubicBezTo>
                <a:cubicBezTo>
                  <a:pt x="83484" y="917321"/>
                  <a:pt x="-13851" y="853168"/>
                  <a:pt x="0" y="765835"/>
                </a:cubicBezTo>
                <a:cubicBezTo>
                  <a:pt x="8995" y="460239"/>
                  <a:pt x="-38482" y="279683"/>
                  <a:pt x="0" y="153171"/>
                </a:cubicBezTo>
                <a:close/>
              </a:path>
              <a:path w="2930968" h="919006" stroke="0" extrusionOk="0">
                <a:moveTo>
                  <a:pt x="0" y="153171"/>
                </a:moveTo>
                <a:cubicBezTo>
                  <a:pt x="16202" y="72993"/>
                  <a:pt x="71090" y="5236"/>
                  <a:pt x="153171" y="0"/>
                </a:cubicBezTo>
                <a:cubicBezTo>
                  <a:pt x="452401" y="123000"/>
                  <a:pt x="1525306" y="-96860"/>
                  <a:pt x="2777797" y="0"/>
                </a:cubicBezTo>
                <a:cubicBezTo>
                  <a:pt x="2850111" y="-9359"/>
                  <a:pt x="2936393" y="57640"/>
                  <a:pt x="2930968" y="153171"/>
                </a:cubicBezTo>
                <a:cubicBezTo>
                  <a:pt x="2898444" y="309634"/>
                  <a:pt x="2915640" y="467826"/>
                  <a:pt x="2930968" y="765835"/>
                </a:cubicBezTo>
                <a:cubicBezTo>
                  <a:pt x="2927424" y="851713"/>
                  <a:pt x="2856581" y="918055"/>
                  <a:pt x="2777797" y="919006"/>
                </a:cubicBezTo>
                <a:cubicBezTo>
                  <a:pt x="2116013" y="758299"/>
                  <a:pt x="1439157" y="958673"/>
                  <a:pt x="153171" y="919006"/>
                </a:cubicBezTo>
                <a:cubicBezTo>
                  <a:pt x="56417" y="916550"/>
                  <a:pt x="-1957" y="849542"/>
                  <a:pt x="0" y="765835"/>
                </a:cubicBezTo>
                <a:cubicBezTo>
                  <a:pt x="-52556" y="625210"/>
                  <a:pt x="8001" y="297102"/>
                  <a:pt x="0" y="153171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Nụ cười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8B70C1-379B-9E4D-56FE-EDA33641D7F8}"/>
              </a:ext>
            </a:extLst>
          </p:cNvPr>
          <p:cNvSpPr/>
          <p:nvPr/>
        </p:nvSpPr>
        <p:spPr>
          <a:xfrm>
            <a:off x="1245826" y="3925448"/>
            <a:ext cx="2781378" cy="874302"/>
          </a:xfrm>
          <a:custGeom>
            <a:avLst/>
            <a:gdLst>
              <a:gd name="connsiteX0" fmla="*/ 0 w 2781378"/>
              <a:gd name="connsiteY0" fmla="*/ 145720 h 874302"/>
              <a:gd name="connsiteX1" fmla="*/ 145720 w 2781378"/>
              <a:gd name="connsiteY1" fmla="*/ 0 h 874302"/>
              <a:gd name="connsiteX2" fmla="*/ 2635658 w 2781378"/>
              <a:gd name="connsiteY2" fmla="*/ 0 h 874302"/>
              <a:gd name="connsiteX3" fmla="*/ 2781378 w 2781378"/>
              <a:gd name="connsiteY3" fmla="*/ 145720 h 874302"/>
              <a:gd name="connsiteX4" fmla="*/ 2781378 w 2781378"/>
              <a:gd name="connsiteY4" fmla="*/ 728582 h 874302"/>
              <a:gd name="connsiteX5" fmla="*/ 2635658 w 2781378"/>
              <a:gd name="connsiteY5" fmla="*/ 874302 h 874302"/>
              <a:gd name="connsiteX6" fmla="*/ 145720 w 2781378"/>
              <a:gd name="connsiteY6" fmla="*/ 874302 h 874302"/>
              <a:gd name="connsiteX7" fmla="*/ 0 w 2781378"/>
              <a:gd name="connsiteY7" fmla="*/ 728582 h 874302"/>
              <a:gd name="connsiteX8" fmla="*/ 0 w 2781378"/>
              <a:gd name="connsiteY8" fmla="*/ 145720 h 87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74302" fill="none" extrusionOk="0">
                <a:moveTo>
                  <a:pt x="0" y="145720"/>
                </a:moveTo>
                <a:cubicBezTo>
                  <a:pt x="445" y="77283"/>
                  <a:pt x="70552" y="8914"/>
                  <a:pt x="145720" y="0"/>
                </a:cubicBezTo>
                <a:cubicBezTo>
                  <a:pt x="1073351" y="72427"/>
                  <a:pt x="1764186" y="61419"/>
                  <a:pt x="2635658" y="0"/>
                </a:cubicBezTo>
                <a:cubicBezTo>
                  <a:pt x="2715973" y="-1128"/>
                  <a:pt x="2770887" y="62068"/>
                  <a:pt x="2781378" y="145720"/>
                </a:cubicBezTo>
                <a:cubicBezTo>
                  <a:pt x="2748826" y="381536"/>
                  <a:pt x="2734384" y="448967"/>
                  <a:pt x="2781378" y="728582"/>
                </a:cubicBezTo>
                <a:cubicBezTo>
                  <a:pt x="2783615" y="797709"/>
                  <a:pt x="2705559" y="862444"/>
                  <a:pt x="2635658" y="874302"/>
                </a:cubicBezTo>
                <a:cubicBezTo>
                  <a:pt x="1811189" y="904129"/>
                  <a:pt x="484547" y="794996"/>
                  <a:pt x="145720" y="874302"/>
                </a:cubicBezTo>
                <a:cubicBezTo>
                  <a:pt x="72428" y="873490"/>
                  <a:pt x="-15353" y="812097"/>
                  <a:pt x="0" y="728582"/>
                </a:cubicBezTo>
                <a:cubicBezTo>
                  <a:pt x="-3244" y="606068"/>
                  <a:pt x="-18391" y="216198"/>
                  <a:pt x="0" y="145720"/>
                </a:cubicBezTo>
                <a:close/>
              </a:path>
              <a:path w="2781378" h="874302" stroke="0" extrusionOk="0">
                <a:moveTo>
                  <a:pt x="0" y="145720"/>
                </a:moveTo>
                <a:cubicBezTo>
                  <a:pt x="1344" y="65607"/>
                  <a:pt x="66240" y="2081"/>
                  <a:pt x="145720" y="0"/>
                </a:cubicBezTo>
                <a:cubicBezTo>
                  <a:pt x="1267262" y="123000"/>
                  <a:pt x="1925825" y="-96860"/>
                  <a:pt x="2635658" y="0"/>
                </a:cubicBezTo>
                <a:cubicBezTo>
                  <a:pt x="2713050" y="-2353"/>
                  <a:pt x="2786781" y="54348"/>
                  <a:pt x="2781378" y="145720"/>
                </a:cubicBezTo>
                <a:cubicBezTo>
                  <a:pt x="2792804" y="328657"/>
                  <a:pt x="2775761" y="613234"/>
                  <a:pt x="2781378" y="728582"/>
                </a:cubicBezTo>
                <a:cubicBezTo>
                  <a:pt x="2769252" y="813454"/>
                  <a:pt x="2701149" y="871849"/>
                  <a:pt x="2635658" y="874302"/>
                </a:cubicBezTo>
                <a:cubicBezTo>
                  <a:pt x="2304409" y="713595"/>
                  <a:pt x="796528" y="913969"/>
                  <a:pt x="145720" y="874302"/>
                </a:cubicBezTo>
                <a:cubicBezTo>
                  <a:pt x="60553" y="873355"/>
                  <a:pt x="-9457" y="804777"/>
                  <a:pt x="0" y="728582"/>
                </a:cubicBezTo>
                <a:cubicBezTo>
                  <a:pt x="338" y="669364"/>
                  <a:pt x="-21887" y="422339"/>
                  <a:pt x="0" y="145720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Mái tóc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508726-0541-35EC-3A1E-2D2F3168827F}"/>
              </a:ext>
            </a:extLst>
          </p:cNvPr>
          <p:cNvSpPr/>
          <p:nvPr/>
        </p:nvSpPr>
        <p:spPr>
          <a:xfrm>
            <a:off x="4616305" y="2577443"/>
            <a:ext cx="3314700" cy="835849"/>
          </a:xfrm>
          <a:custGeom>
            <a:avLst/>
            <a:gdLst>
              <a:gd name="connsiteX0" fmla="*/ 0 w 3314700"/>
              <a:gd name="connsiteY0" fmla="*/ 139311 h 835849"/>
              <a:gd name="connsiteX1" fmla="*/ 139311 w 3314700"/>
              <a:gd name="connsiteY1" fmla="*/ 0 h 835849"/>
              <a:gd name="connsiteX2" fmla="*/ 3175389 w 3314700"/>
              <a:gd name="connsiteY2" fmla="*/ 0 h 835849"/>
              <a:gd name="connsiteX3" fmla="*/ 3314700 w 3314700"/>
              <a:gd name="connsiteY3" fmla="*/ 139311 h 835849"/>
              <a:gd name="connsiteX4" fmla="*/ 3314700 w 3314700"/>
              <a:gd name="connsiteY4" fmla="*/ 696538 h 835849"/>
              <a:gd name="connsiteX5" fmla="*/ 3175389 w 3314700"/>
              <a:gd name="connsiteY5" fmla="*/ 835849 h 835849"/>
              <a:gd name="connsiteX6" fmla="*/ 139311 w 3314700"/>
              <a:gd name="connsiteY6" fmla="*/ 835849 h 835849"/>
              <a:gd name="connsiteX7" fmla="*/ 0 w 3314700"/>
              <a:gd name="connsiteY7" fmla="*/ 696538 h 835849"/>
              <a:gd name="connsiteX8" fmla="*/ 0 w 3314700"/>
              <a:gd name="connsiteY8" fmla="*/ 139311 h 8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700" h="835849" fill="none" extrusionOk="0">
                <a:moveTo>
                  <a:pt x="0" y="139311"/>
                </a:moveTo>
                <a:cubicBezTo>
                  <a:pt x="315" y="70900"/>
                  <a:pt x="67379" y="8403"/>
                  <a:pt x="139311" y="0"/>
                </a:cubicBezTo>
                <a:cubicBezTo>
                  <a:pt x="793059" y="72427"/>
                  <a:pt x="2109720" y="61419"/>
                  <a:pt x="3175389" y="0"/>
                </a:cubicBezTo>
                <a:cubicBezTo>
                  <a:pt x="3251445" y="-6080"/>
                  <a:pt x="3302000" y="58530"/>
                  <a:pt x="3314700" y="139311"/>
                </a:cubicBezTo>
                <a:cubicBezTo>
                  <a:pt x="3289770" y="387963"/>
                  <a:pt x="3287026" y="579371"/>
                  <a:pt x="3314700" y="696538"/>
                </a:cubicBezTo>
                <a:cubicBezTo>
                  <a:pt x="3315471" y="769566"/>
                  <a:pt x="3247339" y="830256"/>
                  <a:pt x="3175389" y="835849"/>
                </a:cubicBezTo>
                <a:cubicBezTo>
                  <a:pt x="2013454" y="865676"/>
                  <a:pt x="1311898" y="756543"/>
                  <a:pt x="139311" y="835849"/>
                </a:cubicBezTo>
                <a:cubicBezTo>
                  <a:pt x="73806" y="834556"/>
                  <a:pt x="-3299" y="774129"/>
                  <a:pt x="0" y="696538"/>
                </a:cubicBezTo>
                <a:cubicBezTo>
                  <a:pt x="43940" y="623411"/>
                  <a:pt x="-12705" y="195904"/>
                  <a:pt x="0" y="139311"/>
                </a:cubicBezTo>
                <a:close/>
              </a:path>
              <a:path w="3314700" h="835849" stroke="0" extrusionOk="0">
                <a:moveTo>
                  <a:pt x="0" y="139311"/>
                </a:moveTo>
                <a:cubicBezTo>
                  <a:pt x="14708" y="66381"/>
                  <a:pt x="65531" y="6582"/>
                  <a:pt x="139311" y="0"/>
                </a:cubicBezTo>
                <a:cubicBezTo>
                  <a:pt x="956100" y="123000"/>
                  <a:pt x="2167225" y="-96860"/>
                  <a:pt x="3175389" y="0"/>
                </a:cubicBezTo>
                <a:cubicBezTo>
                  <a:pt x="3242866" y="-7212"/>
                  <a:pt x="3317176" y="57380"/>
                  <a:pt x="3314700" y="139311"/>
                </a:cubicBezTo>
                <a:cubicBezTo>
                  <a:pt x="3295410" y="351135"/>
                  <a:pt x="3329292" y="476461"/>
                  <a:pt x="3314700" y="696538"/>
                </a:cubicBezTo>
                <a:cubicBezTo>
                  <a:pt x="3313470" y="773923"/>
                  <a:pt x="3248728" y="835260"/>
                  <a:pt x="3175389" y="835849"/>
                </a:cubicBezTo>
                <a:cubicBezTo>
                  <a:pt x="2048196" y="675142"/>
                  <a:pt x="1563466" y="875516"/>
                  <a:pt x="139311" y="835849"/>
                </a:cubicBezTo>
                <a:cubicBezTo>
                  <a:pt x="49802" y="833310"/>
                  <a:pt x="-5867" y="770819"/>
                  <a:pt x="0" y="696538"/>
                </a:cubicBezTo>
                <a:cubicBezTo>
                  <a:pt x="6665" y="605364"/>
                  <a:pt x="-22153" y="362494"/>
                  <a:pt x="0" y="139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Gương mặt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627E4A-D5BF-C44E-C946-2C5D75E70385}"/>
              </a:ext>
            </a:extLst>
          </p:cNvPr>
          <p:cNvSpPr/>
          <p:nvPr/>
        </p:nvSpPr>
        <p:spPr>
          <a:xfrm>
            <a:off x="4768332" y="3925448"/>
            <a:ext cx="3076904" cy="889585"/>
          </a:xfrm>
          <a:custGeom>
            <a:avLst/>
            <a:gdLst>
              <a:gd name="connsiteX0" fmla="*/ 0 w 3076904"/>
              <a:gd name="connsiteY0" fmla="*/ 148267 h 889585"/>
              <a:gd name="connsiteX1" fmla="*/ 148267 w 3076904"/>
              <a:gd name="connsiteY1" fmla="*/ 0 h 889585"/>
              <a:gd name="connsiteX2" fmla="*/ 2928637 w 3076904"/>
              <a:gd name="connsiteY2" fmla="*/ 0 h 889585"/>
              <a:gd name="connsiteX3" fmla="*/ 3076904 w 3076904"/>
              <a:gd name="connsiteY3" fmla="*/ 148267 h 889585"/>
              <a:gd name="connsiteX4" fmla="*/ 3076904 w 3076904"/>
              <a:gd name="connsiteY4" fmla="*/ 741318 h 889585"/>
              <a:gd name="connsiteX5" fmla="*/ 2928637 w 3076904"/>
              <a:gd name="connsiteY5" fmla="*/ 889585 h 889585"/>
              <a:gd name="connsiteX6" fmla="*/ 148267 w 3076904"/>
              <a:gd name="connsiteY6" fmla="*/ 889585 h 889585"/>
              <a:gd name="connsiteX7" fmla="*/ 0 w 3076904"/>
              <a:gd name="connsiteY7" fmla="*/ 741318 h 889585"/>
              <a:gd name="connsiteX8" fmla="*/ 0 w 3076904"/>
              <a:gd name="connsiteY8" fmla="*/ 148267 h 8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6904" h="889585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782230" y="72427"/>
                  <a:pt x="2510968" y="61419"/>
                  <a:pt x="2928637" y="0"/>
                </a:cubicBezTo>
                <a:cubicBezTo>
                  <a:pt x="3010118" y="-2786"/>
                  <a:pt x="3068513" y="63843"/>
                  <a:pt x="3076904" y="148267"/>
                </a:cubicBezTo>
                <a:cubicBezTo>
                  <a:pt x="3043557" y="213011"/>
                  <a:pt x="3092323" y="493119"/>
                  <a:pt x="3076904" y="741318"/>
                </a:cubicBezTo>
                <a:cubicBezTo>
                  <a:pt x="3077728" y="819022"/>
                  <a:pt x="3004568" y="882909"/>
                  <a:pt x="2928637" y="889585"/>
                </a:cubicBezTo>
                <a:cubicBezTo>
                  <a:pt x="2289071" y="919412"/>
                  <a:pt x="580696" y="810279"/>
                  <a:pt x="148267" y="889585"/>
                </a:cubicBezTo>
                <a:cubicBezTo>
                  <a:pt x="70980" y="889065"/>
                  <a:pt x="-11905" y="825558"/>
                  <a:pt x="0" y="741318"/>
                </a:cubicBezTo>
                <a:cubicBezTo>
                  <a:pt x="-33183" y="501537"/>
                  <a:pt x="-1206" y="311202"/>
                  <a:pt x="0" y="148267"/>
                </a:cubicBezTo>
                <a:close/>
              </a:path>
              <a:path w="3076904" h="889585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569251" y="123000"/>
                  <a:pt x="1915978" y="-96860"/>
                  <a:pt x="2928637" y="0"/>
                </a:cubicBezTo>
                <a:cubicBezTo>
                  <a:pt x="2999956" y="-8054"/>
                  <a:pt x="3077717" y="64743"/>
                  <a:pt x="3076904" y="148267"/>
                </a:cubicBezTo>
                <a:cubicBezTo>
                  <a:pt x="3086535" y="265798"/>
                  <a:pt x="3064514" y="620813"/>
                  <a:pt x="3076904" y="741318"/>
                </a:cubicBezTo>
                <a:cubicBezTo>
                  <a:pt x="3073204" y="824544"/>
                  <a:pt x="2998522" y="887621"/>
                  <a:pt x="2928637" y="889585"/>
                </a:cubicBezTo>
                <a:cubicBezTo>
                  <a:pt x="1868703" y="728878"/>
                  <a:pt x="1175171" y="929252"/>
                  <a:pt x="148267" y="889585"/>
                </a:cubicBezTo>
                <a:cubicBezTo>
                  <a:pt x="55780" y="887444"/>
                  <a:pt x="-2665" y="821997"/>
                  <a:pt x="0" y="741318"/>
                </a:cubicBezTo>
                <a:cubicBezTo>
                  <a:pt x="-17710" y="543240"/>
                  <a:pt x="-19593" y="350780"/>
                  <a:pt x="0" y="148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Màu da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67124A-C714-4A06-272D-C7C7273AD161}"/>
              </a:ext>
            </a:extLst>
          </p:cNvPr>
          <p:cNvSpPr/>
          <p:nvPr/>
        </p:nvSpPr>
        <p:spPr>
          <a:xfrm>
            <a:off x="8599959" y="2390608"/>
            <a:ext cx="2495806" cy="1049414"/>
          </a:xfrm>
          <a:custGeom>
            <a:avLst/>
            <a:gdLst>
              <a:gd name="connsiteX0" fmla="*/ 0 w 2495806"/>
              <a:gd name="connsiteY0" fmla="*/ 174906 h 1049414"/>
              <a:gd name="connsiteX1" fmla="*/ 174906 w 2495806"/>
              <a:gd name="connsiteY1" fmla="*/ 0 h 1049414"/>
              <a:gd name="connsiteX2" fmla="*/ 2320900 w 2495806"/>
              <a:gd name="connsiteY2" fmla="*/ 0 h 1049414"/>
              <a:gd name="connsiteX3" fmla="*/ 2495806 w 2495806"/>
              <a:gd name="connsiteY3" fmla="*/ 174906 h 1049414"/>
              <a:gd name="connsiteX4" fmla="*/ 2495806 w 2495806"/>
              <a:gd name="connsiteY4" fmla="*/ 874508 h 1049414"/>
              <a:gd name="connsiteX5" fmla="*/ 2320900 w 2495806"/>
              <a:gd name="connsiteY5" fmla="*/ 1049414 h 1049414"/>
              <a:gd name="connsiteX6" fmla="*/ 174906 w 2495806"/>
              <a:gd name="connsiteY6" fmla="*/ 1049414 h 1049414"/>
              <a:gd name="connsiteX7" fmla="*/ 0 w 2495806"/>
              <a:gd name="connsiteY7" fmla="*/ 874508 h 1049414"/>
              <a:gd name="connsiteX8" fmla="*/ 0 w 2495806"/>
              <a:gd name="connsiteY8" fmla="*/ 174906 h 104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806" h="1049414" fill="none" extrusionOk="0">
                <a:moveTo>
                  <a:pt x="0" y="174906"/>
                </a:moveTo>
                <a:cubicBezTo>
                  <a:pt x="630" y="95367"/>
                  <a:pt x="81704" y="5700"/>
                  <a:pt x="174906" y="0"/>
                </a:cubicBezTo>
                <a:cubicBezTo>
                  <a:pt x="1029940" y="72427"/>
                  <a:pt x="1511074" y="61419"/>
                  <a:pt x="2320900" y="0"/>
                </a:cubicBezTo>
                <a:cubicBezTo>
                  <a:pt x="2416532" y="-6653"/>
                  <a:pt x="2485994" y="75340"/>
                  <a:pt x="2495806" y="174906"/>
                </a:cubicBezTo>
                <a:cubicBezTo>
                  <a:pt x="2456507" y="443315"/>
                  <a:pt x="2440463" y="549765"/>
                  <a:pt x="2495806" y="874508"/>
                </a:cubicBezTo>
                <a:cubicBezTo>
                  <a:pt x="2498568" y="957087"/>
                  <a:pt x="2409998" y="1041007"/>
                  <a:pt x="2320900" y="1049414"/>
                </a:cubicBezTo>
                <a:cubicBezTo>
                  <a:pt x="1791244" y="1079241"/>
                  <a:pt x="1243632" y="970108"/>
                  <a:pt x="174906" y="1049414"/>
                </a:cubicBezTo>
                <a:cubicBezTo>
                  <a:pt x="92544" y="1047805"/>
                  <a:pt x="-1323" y="971368"/>
                  <a:pt x="0" y="874508"/>
                </a:cubicBezTo>
                <a:cubicBezTo>
                  <a:pt x="39577" y="759596"/>
                  <a:pt x="55805" y="291917"/>
                  <a:pt x="0" y="174906"/>
                </a:cubicBezTo>
                <a:close/>
              </a:path>
              <a:path w="2495806" h="1049414" stroke="0" extrusionOk="0">
                <a:moveTo>
                  <a:pt x="0" y="174906"/>
                </a:moveTo>
                <a:cubicBezTo>
                  <a:pt x="3526" y="79269"/>
                  <a:pt x="78925" y="1286"/>
                  <a:pt x="174906" y="0"/>
                </a:cubicBezTo>
                <a:cubicBezTo>
                  <a:pt x="926878" y="123000"/>
                  <a:pt x="1758421" y="-96860"/>
                  <a:pt x="2320900" y="0"/>
                </a:cubicBezTo>
                <a:cubicBezTo>
                  <a:pt x="2404767" y="-9703"/>
                  <a:pt x="2503589" y="62618"/>
                  <a:pt x="2495806" y="174906"/>
                </a:cubicBezTo>
                <a:cubicBezTo>
                  <a:pt x="2481733" y="453992"/>
                  <a:pt x="2547328" y="697322"/>
                  <a:pt x="2495806" y="874508"/>
                </a:cubicBezTo>
                <a:cubicBezTo>
                  <a:pt x="2489028" y="973562"/>
                  <a:pt x="2410035" y="1048193"/>
                  <a:pt x="2320900" y="1049414"/>
                </a:cubicBezTo>
                <a:cubicBezTo>
                  <a:pt x="1677015" y="888707"/>
                  <a:pt x="603272" y="1089081"/>
                  <a:pt x="174906" y="1049414"/>
                </a:cubicBezTo>
                <a:cubicBezTo>
                  <a:pt x="65064" y="1046739"/>
                  <a:pt x="-8862" y="967091"/>
                  <a:pt x="0" y="874508"/>
                </a:cubicBezTo>
                <a:cubicBezTo>
                  <a:pt x="-3484" y="581499"/>
                  <a:pt x="12987" y="321449"/>
                  <a:pt x="0" y="174906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Đôi mắt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2A0185-8A7B-6D0B-D0E1-0847600B0FA9}"/>
              </a:ext>
            </a:extLst>
          </p:cNvPr>
          <p:cNvSpPr/>
          <p:nvPr/>
        </p:nvSpPr>
        <p:spPr>
          <a:xfrm>
            <a:off x="8599959" y="3769562"/>
            <a:ext cx="2650427" cy="1030188"/>
          </a:xfrm>
          <a:custGeom>
            <a:avLst/>
            <a:gdLst>
              <a:gd name="connsiteX0" fmla="*/ 0 w 2650427"/>
              <a:gd name="connsiteY0" fmla="*/ 171701 h 1030188"/>
              <a:gd name="connsiteX1" fmla="*/ 171701 w 2650427"/>
              <a:gd name="connsiteY1" fmla="*/ 0 h 1030188"/>
              <a:gd name="connsiteX2" fmla="*/ 2478726 w 2650427"/>
              <a:gd name="connsiteY2" fmla="*/ 0 h 1030188"/>
              <a:gd name="connsiteX3" fmla="*/ 2650427 w 2650427"/>
              <a:gd name="connsiteY3" fmla="*/ 171701 h 1030188"/>
              <a:gd name="connsiteX4" fmla="*/ 2650427 w 2650427"/>
              <a:gd name="connsiteY4" fmla="*/ 858487 h 1030188"/>
              <a:gd name="connsiteX5" fmla="*/ 2478726 w 2650427"/>
              <a:gd name="connsiteY5" fmla="*/ 1030188 h 1030188"/>
              <a:gd name="connsiteX6" fmla="*/ 171701 w 2650427"/>
              <a:gd name="connsiteY6" fmla="*/ 1030188 h 1030188"/>
              <a:gd name="connsiteX7" fmla="*/ 0 w 2650427"/>
              <a:gd name="connsiteY7" fmla="*/ 858487 h 1030188"/>
              <a:gd name="connsiteX8" fmla="*/ 0 w 2650427"/>
              <a:gd name="connsiteY8" fmla="*/ 171701 h 103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0427" h="1030188" fill="none" extrusionOk="0">
                <a:moveTo>
                  <a:pt x="0" y="171701"/>
                </a:moveTo>
                <a:cubicBezTo>
                  <a:pt x="314" y="85380"/>
                  <a:pt x="78029" y="1940"/>
                  <a:pt x="171701" y="0"/>
                </a:cubicBezTo>
                <a:cubicBezTo>
                  <a:pt x="727512" y="72427"/>
                  <a:pt x="2241013" y="61419"/>
                  <a:pt x="2478726" y="0"/>
                </a:cubicBezTo>
                <a:cubicBezTo>
                  <a:pt x="2572099" y="-10019"/>
                  <a:pt x="2638426" y="73243"/>
                  <a:pt x="2650427" y="171701"/>
                </a:cubicBezTo>
                <a:cubicBezTo>
                  <a:pt x="2597606" y="287916"/>
                  <a:pt x="2709116" y="648369"/>
                  <a:pt x="2650427" y="858487"/>
                </a:cubicBezTo>
                <a:cubicBezTo>
                  <a:pt x="2652796" y="941294"/>
                  <a:pt x="2565507" y="1021167"/>
                  <a:pt x="2478726" y="1030188"/>
                </a:cubicBezTo>
                <a:cubicBezTo>
                  <a:pt x="2090526" y="1060015"/>
                  <a:pt x="642311" y="950882"/>
                  <a:pt x="171701" y="1030188"/>
                </a:cubicBezTo>
                <a:cubicBezTo>
                  <a:pt x="91635" y="1028519"/>
                  <a:pt x="-5647" y="954432"/>
                  <a:pt x="0" y="858487"/>
                </a:cubicBezTo>
                <a:cubicBezTo>
                  <a:pt x="29608" y="555030"/>
                  <a:pt x="-4512" y="301111"/>
                  <a:pt x="0" y="171701"/>
                </a:cubicBezTo>
                <a:close/>
              </a:path>
              <a:path w="2650427" h="1030188" stroke="0" extrusionOk="0">
                <a:moveTo>
                  <a:pt x="0" y="171701"/>
                </a:moveTo>
                <a:cubicBezTo>
                  <a:pt x="9422" y="79441"/>
                  <a:pt x="78812" y="4040"/>
                  <a:pt x="171701" y="0"/>
                </a:cubicBezTo>
                <a:cubicBezTo>
                  <a:pt x="1067301" y="123000"/>
                  <a:pt x="1930388" y="-96860"/>
                  <a:pt x="2478726" y="0"/>
                </a:cubicBezTo>
                <a:cubicBezTo>
                  <a:pt x="2564414" y="-6966"/>
                  <a:pt x="2652100" y="73500"/>
                  <a:pt x="2650427" y="171701"/>
                </a:cubicBezTo>
                <a:cubicBezTo>
                  <a:pt x="2608966" y="383919"/>
                  <a:pt x="2611626" y="703949"/>
                  <a:pt x="2650427" y="858487"/>
                </a:cubicBezTo>
                <a:cubicBezTo>
                  <a:pt x="2633048" y="959611"/>
                  <a:pt x="2564602" y="1028723"/>
                  <a:pt x="2478726" y="1030188"/>
                </a:cubicBezTo>
                <a:cubicBezTo>
                  <a:pt x="1875947" y="869481"/>
                  <a:pt x="1219520" y="1069855"/>
                  <a:pt x="171701" y="1030188"/>
                </a:cubicBezTo>
                <a:cubicBezTo>
                  <a:pt x="63370" y="1027461"/>
                  <a:pt x="-11121" y="948277"/>
                  <a:pt x="0" y="858487"/>
                </a:cubicBezTo>
                <a:cubicBezTo>
                  <a:pt x="2495" y="545050"/>
                  <a:pt x="47308" y="404810"/>
                  <a:pt x="0" y="171701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Mũi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FF04E7-15E1-3198-3012-E6EE3E7A6894}"/>
              </a:ext>
            </a:extLst>
          </p:cNvPr>
          <p:cNvSpPr/>
          <p:nvPr/>
        </p:nvSpPr>
        <p:spPr>
          <a:xfrm>
            <a:off x="3139847" y="5240178"/>
            <a:ext cx="2781378" cy="889584"/>
          </a:xfrm>
          <a:custGeom>
            <a:avLst/>
            <a:gdLst>
              <a:gd name="connsiteX0" fmla="*/ 0 w 2781378"/>
              <a:gd name="connsiteY0" fmla="*/ 148267 h 889584"/>
              <a:gd name="connsiteX1" fmla="*/ 148267 w 2781378"/>
              <a:gd name="connsiteY1" fmla="*/ 0 h 889584"/>
              <a:gd name="connsiteX2" fmla="*/ 2633111 w 2781378"/>
              <a:gd name="connsiteY2" fmla="*/ 0 h 889584"/>
              <a:gd name="connsiteX3" fmla="*/ 2781378 w 2781378"/>
              <a:gd name="connsiteY3" fmla="*/ 148267 h 889584"/>
              <a:gd name="connsiteX4" fmla="*/ 2781378 w 2781378"/>
              <a:gd name="connsiteY4" fmla="*/ 741317 h 889584"/>
              <a:gd name="connsiteX5" fmla="*/ 2633111 w 2781378"/>
              <a:gd name="connsiteY5" fmla="*/ 889584 h 889584"/>
              <a:gd name="connsiteX6" fmla="*/ 148267 w 2781378"/>
              <a:gd name="connsiteY6" fmla="*/ 889584 h 889584"/>
              <a:gd name="connsiteX7" fmla="*/ 0 w 2781378"/>
              <a:gd name="connsiteY7" fmla="*/ 741317 h 889584"/>
              <a:gd name="connsiteX8" fmla="*/ 0 w 2781378"/>
              <a:gd name="connsiteY8" fmla="*/ 148267 h 88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89584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945392" y="72427"/>
                  <a:pt x="2009929" y="61419"/>
                  <a:pt x="2633111" y="0"/>
                </a:cubicBezTo>
                <a:cubicBezTo>
                  <a:pt x="2714592" y="-2786"/>
                  <a:pt x="2772987" y="63843"/>
                  <a:pt x="2781378" y="148267"/>
                </a:cubicBezTo>
                <a:cubicBezTo>
                  <a:pt x="2746528" y="218130"/>
                  <a:pt x="2795010" y="494671"/>
                  <a:pt x="2781378" y="741317"/>
                </a:cubicBezTo>
                <a:cubicBezTo>
                  <a:pt x="2782202" y="819021"/>
                  <a:pt x="2709042" y="882908"/>
                  <a:pt x="2633111" y="889584"/>
                </a:cubicBezTo>
                <a:cubicBezTo>
                  <a:pt x="1856810" y="919411"/>
                  <a:pt x="756765" y="810278"/>
                  <a:pt x="148267" y="889584"/>
                </a:cubicBezTo>
                <a:cubicBezTo>
                  <a:pt x="70980" y="889064"/>
                  <a:pt x="-11905" y="825557"/>
                  <a:pt x="0" y="741317"/>
                </a:cubicBezTo>
                <a:cubicBezTo>
                  <a:pt x="-32820" y="495804"/>
                  <a:pt x="-1064" y="307006"/>
                  <a:pt x="0" y="148267"/>
                </a:cubicBezTo>
                <a:close/>
              </a:path>
              <a:path w="2781378" h="889584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1340615" y="123000"/>
                  <a:pt x="1934809" y="-96860"/>
                  <a:pt x="2633111" y="0"/>
                </a:cubicBezTo>
                <a:cubicBezTo>
                  <a:pt x="2704430" y="-8054"/>
                  <a:pt x="2782191" y="64743"/>
                  <a:pt x="2781378" y="148267"/>
                </a:cubicBezTo>
                <a:cubicBezTo>
                  <a:pt x="2787571" y="271456"/>
                  <a:pt x="2767774" y="622483"/>
                  <a:pt x="2781378" y="741317"/>
                </a:cubicBezTo>
                <a:cubicBezTo>
                  <a:pt x="2777678" y="824543"/>
                  <a:pt x="2702996" y="887620"/>
                  <a:pt x="2633111" y="889584"/>
                </a:cubicBezTo>
                <a:cubicBezTo>
                  <a:pt x="1960862" y="728877"/>
                  <a:pt x="655933" y="929251"/>
                  <a:pt x="148267" y="889584"/>
                </a:cubicBezTo>
                <a:cubicBezTo>
                  <a:pt x="55780" y="887443"/>
                  <a:pt x="-2665" y="821996"/>
                  <a:pt x="0" y="741317"/>
                </a:cubicBezTo>
                <a:cubicBezTo>
                  <a:pt x="-11850" y="543161"/>
                  <a:pt x="-15187" y="347172"/>
                  <a:pt x="0" y="1482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Hàm răng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EA7805-C20B-72DE-856B-F0C232D11CE5}"/>
              </a:ext>
            </a:extLst>
          </p:cNvPr>
          <p:cNvSpPr/>
          <p:nvPr/>
        </p:nvSpPr>
        <p:spPr>
          <a:xfrm>
            <a:off x="6378951" y="5243740"/>
            <a:ext cx="2781378" cy="945986"/>
          </a:xfrm>
          <a:custGeom>
            <a:avLst/>
            <a:gdLst>
              <a:gd name="connsiteX0" fmla="*/ 0 w 2781378"/>
              <a:gd name="connsiteY0" fmla="*/ 157667 h 945986"/>
              <a:gd name="connsiteX1" fmla="*/ 157667 w 2781378"/>
              <a:gd name="connsiteY1" fmla="*/ 0 h 945986"/>
              <a:gd name="connsiteX2" fmla="*/ 2623711 w 2781378"/>
              <a:gd name="connsiteY2" fmla="*/ 0 h 945986"/>
              <a:gd name="connsiteX3" fmla="*/ 2781378 w 2781378"/>
              <a:gd name="connsiteY3" fmla="*/ 157667 h 945986"/>
              <a:gd name="connsiteX4" fmla="*/ 2781378 w 2781378"/>
              <a:gd name="connsiteY4" fmla="*/ 788319 h 945986"/>
              <a:gd name="connsiteX5" fmla="*/ 2623711 w 2781378"/>
              <a:gd name="connsiteY5" fmla="*/ 945986 h 945986"/>
              <a:gd name="connsiteX6" fmla="*/ 157667 w 2781378"/>
              <a:gd name="connsiteY6" fmla="*/ 945986 h 945986"/>
              <a:gd name="connsiteX7" fmla="*/ 0 w 2781378"/>
              <a:gd name="connsiteY7" fmla="*/ 788319 h 945986"/>
              <a:gd name="connsiteX8" fmla="*/ 0 w 2781378"/>
              <a:gd name="connsiteY8" fmla="*/ 157667 h 9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945986" fill="none" extrusionOk="0">
                <a:moveTo>
                  <a:pt x="0" y="157667"/>
                </a:moveTo>
                <a:cubicBezTo>
                  <a:pt x="383" y="80946"/>
                  <a:pt x="79266" y="14561"/>
                  <a:pt x="157667" y="0"/>
                </a:cubicBezTo>
                <a:cubicBezTo>
                  <a:pt x="1189657" y="72427"/>
                  <a:pt x="2107146" y="61419"/>
                  <a:pt x="2623711" y="0"/>
                </a:cubicBezTo>
                <a:cubicBezTo>
                  <a:pt x="2710098" y="-4747"/>
                  <a:pt x="2779451" y="70007"/>
                  <a:pt x="2781378" y="157667"/>
                </a:cubicBezTo>
                <a:cubicBezTo>
                  <a:pt x="2740841" y="452106"/>
                  <a:pt x="2805931" y="674265"/>
                  <a:pt x="2781378" y="788319"/>
                </a:cubicBezTo>
                <a:cubicBezTo>
                  <a:pt x="2784223" y="860957"/>
                  <a:pt x="2706699" y="941402"/>
                  <a:pt x="2623711" y="945986"/>
                </a:cubicBezTo>
                <a:cubicBezTo>
                  <a:pt x="2211608" y="975813"/>
                  <a:pt x="1314816" y="866680"/>
                  <a:pt x="157667" y="945986"/>
                </a:cubicBezTo>
                <a:cubicBezTo>
                  <a:pt x="77583" y="945196"/>
                  <a:pt x="-1951" y="875782"/>
                  <a:pt x="0" y="788319"/>
                </a:cubicBezTo>
                <a:cubicBezTo>
                  <a:pt x="40846" y="642133"/>
                  <a:pt x="-22905" y="449574"/>
                  <a:pt x="0" y="157667"/>
                </a:cubicBezTo>
                <a:close/>
              </a:path>
              <a:path w="2781378" h="945986" stroke="0" extrusionOk="0">
                <a:moveTo>
                  <a:pt x="0" y="157667"/>
                </a:moveTo>
                <a:cubicBezTo>
                  <a:pt x="1963" y="71125"/>
                  <a:pt x="75886" y="11035"/>
                  <a:pt x="157667" y="0"/>
                </a:cubicBezTo>
                <a:cubicBezTo>
                  <a:pt x="624917" y="123000"/>
                  <a:pt x="2051446" y="-96860"/>
                  <a:pt x="2623711" y="0"/>
                </a:cubicBezTo>
                <a:cubicBezTo>
                  <a:pt x="2708895" y="-1443"/>
                  <a:pt x="2787471" y="58306"/>
                  <a:pt x="2781378" y="157667"/>
                </a:cubicBezTo>
                <a:cubicBezTo>
                  <a:pt x="2804199" y="426419"/>
                  <a:pt x="2796536" y="653491"/>
                  <a:pt x="2781378" y="788319"/>
                </a:cubicBezTo>
                <a:cubicBezTo>
                  <a:pt x="2777322" y="876865"/>
                  <a:pt x="2707468" y="945443"/>
                  <a:pt x="2623711" y="945986"/>
                </a:cubicBezTo>
                <a:cubicBezTo>
                  <a:pt x="1502685" y="785279"/>
                  <a:pt x="1123472" y="985653"/>
                  <a:pt x="157667" y="945986"/>
                </a:cubicBezTo>
                <a:cubicBezTo>
                  <a:pt x="57000" y="943241"/>
                  <a:pt x="-12011" y="869954"/>
                  <a:pt x="0" y="788319"/>
                </a:cubicBezTo>
                <a:cubicBezTo>
                  <a:pt x="-49071" y="492217"/>
                  <a:pt x="13785" y="311500"/>
                  <a:pt x="0" y="1576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89 Kids Dress Up Wardrobe Illustrations &amp; Clip Art - iStock">
            <a:extLst>
              <a:ext uri="{FF2B5EF4-FFF2-40B4-BE49-F238E27FC236}">
                <a16:creationId xmlns:a16="http://schemas.microsoft.com/office/drawing/2014/main" id="{D5714DF3-DB4A-4277-4853-3419DC3B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61">
            <a:off x="552450" y="2824842"/>
            <a:ext cx="3551464" cy="35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te Little Girl Looking in the Mirror Stock Vector - Illustration of  daughter, doodle: 147417656">
            <a:extLst>
              <a:ext uri="{FF2B5EF4-FFF2-40B4-BE49-F238E27FC236}">
                <a16:creationId xmlns:a16="http://schemas.microsoft.com/office/drawing/2014/main" id="{0AEFDF4B-FFFC-C8E4-6FB9-204C4736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670">
            <a:off x="8209340" y="2998721"/>
            <a:ext cx="3585805" cy="34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Little kid and colorful clothes">
            <a:extLst>
              <a:ext uri="{FF2B5EF4-FFF2-40B4-BE49-F238E27FC236}">
                <a16:creationId xmlns:a16="http://schemas.microsoft.com/office/drawing/2014/main" id="{DE5A7D8E-C48B-1876-5706-B98032B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28" y="3220969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7EBB3E-14C3-0ADB-2BC8-AC7DCAE7F287}"/>
              </a:ext>
            </a:extLst>
          </p:cNvPr>
          <p:cNvGrpSpPr/>
          <p:nvPr/>
        </p:nvGrpSpPr>
        <p:grpSpPr>
          <a:xfrm>
            <a:off x="1681843" y="-208031"/>
            <a:ext cx="9013371" cy="3429000"/>
            <a:chOff x="1681843" y="-208031"/>
            <a:chExt cx="9013371" cy="3429000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FDBA4035-2A69-BDF2-07F3-33640198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" t="19646" r="12302" b="30174"/>
            <a:stretch>
              <a:fillRect/>
            </a:stretch>
          </p:blipFill>
          <p:spPr>
            <a:xfrm>
              <a:off x="1681843" y="-208031"/>
              <a:ext cx="9013371" cy="3429000"/>
            </a:xfrm>
            <a:custGeom>
              <a:avLst/>
              <a:gdLst>
                <a:gd name="connsiteX0" fmla="*/ 0 w 4317771"/>
                <a:gd name="connsiteY0" fmla="*/ 0 h 2689515"/>
                <a:gd name="connsiteX1" fmla="*/ 4317771 w 4317771"/>
                <a:gd name="connsiteY1" fmla="*/ 0 h 2689515"/>
                <a:gd name="connsiteX2" fmla="*/ 4317771 w 4317771"/>
                <a:gd name="connsiteY2" fmla="*/ 2689515 h 2689515"/>
                <a:gd name="connsiteX3" fmla="*/ 0 w 4317771"/>
                <a:gd name="connsiteY3" fmla="*/ 2689515 h 268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7771" h="2689515">
                  <a:moveTo>
                    <a:pt x="0" y="0"/>
                  </a:moveTo>
                  <a:lnTo>
                    <a:pt x="4317771" y="0"/>
                  </a:lnTo>
                  <a:lnTo>
                    <a:pt x="4317771" y="2689515"/>
                  </a:lnTo>
                  <a:lnTo>
                    <a:pt x="0" y="2689515"/>
                  </a:lnTo>
                  <a:close/>
                </a:path>
              </a:pathLst>
            </a:cu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0798BC-5ADD-FD1A-62D9-23BCED4EBCB9}"/>
                </a:ext>
              </a:extLst>
            </p:cNvPr>
            <p:cNvSpPr txBox="1"/>
            <p:nvPr/>
          </p:nvSpPr>
          <p:spPr>
            <a:xfrm>
              <a:off x="2541128" y="1217196"/>
              <a:ext cx="7969029" cy="96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Tớ tự giới thiệu về mình….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25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Tạo hình gương mặt vui nhộn của em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8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989"/>
            <a:ext cx="4685888" cy="53090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26189" y="1154673"/>
              <a:ext cx="4148285" cy="167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 quan sát các bức tranh sau và em hãy đoán xem chất liệu tạo nên bức 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901" y="199042"/>
            <a:ext cx="1152797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Tạo hình gương mặt của em nguyên liệu em có: lá cây, viên sỏi, cúc áo, sợi len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7DE1A-B03B-229B-DC23-BC50350137C7}"/>
              </a:ext>
            </a:extLst>
          </p:cNvPr>
          <p:cNvSpPr txBox="1"/>
          <p:nvPr/>
        </p:nvSpPr>
        <p:spPr>
          <a:xfrm>
            <a:off x="332015" y="1539862"/>
            <a:ext cx="11527970" cy="12003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Chú ý nhấn vào các nét đặc biệt trên gương mặt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3078-F44B-5459-8E8C-D242CCDF29AF}"/>
              </a:ext>
            </a:extLst>
          </p:cNvPr>
          <p:cNvSpPr txBox="1"/>
          <p:nvPr/>
        </p:nvSpPr>
        <p:spPr>
          <a:xfrm>
            <a:off x="342901" y="2951699"/>
            <a:ext cx="11527970" cy="12003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Giới thiệu với bạn nét riêng của em qua từng sản 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9D0AE-5AFE-D314-9149-9216372C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608" y="4354395"/>
            <a:ext cx="5694368" cy="24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560AFC-CDFA-3E0E-347F-28276E926F48}"/>
              </a:ext>
            </a:extLst>
          </p:cNvPr>
          <p:cNvGrpSpPr/>
          <p:nvPr/>
        </p:nvGrpSpPr>
        <p:grpSpPr>
          <a:xfrm flipH="1">
            <a:off x="0" y="143148"/>
            <a:ext cx="8164286" cy="5535386"/>
            <a:chOff x="559754" y="0"/>
            <a:chExt cx="5656217" cy="3622932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2DDC7B2A-DCAA-2F93-FBF5-C7D17AE4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5F3905-40E6-24CB-2F19-2E2C5D79A430}"/>
                </a:ext>
              </a:extLst>
            </p:cNvPr>
            <p:cNvSpPr txBox="1"/>
            <p:nvPr/>
          </p:nvSpPr>
          <p:spPr>
            <a:xfrm>
              <a:off x="1145208" y="1113182"/>
              <a:ext cx="4148285" cy="20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FF3399"/>
                  </a:solidFill>
                  <a:latin typeface="UTM Avo" panose="02040603050506020204" pitchFamily="18" charset="0"/>
                </a:rPr>
                <a:t>Trưng bày sản phẩm và giới thiệu về các nét riêng của em, điểm đặc biệt trên gương mặt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8B7F0-462D-E735-D46D-8CEC25BE797B}"/>
              </a:ext>
            </a:extLst>
          </p:cNvPr>
          <p:cNvSpPr txBox="1"/>
          <p:nvPr/>
        </p:nvSpPr>
        <p:spPr>
          <a:xfrm>
            <a:off x="-275477" y="194192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d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D0710-9F79-F637-5706-C34597533E9D}"/>
              </a:ext>
            </a:extLst>
          </p:cNvPr>
          <p:cNvSpPr txBox="1"/>
          <p:nvPr/>
        </p:nvSpPr>
        <p:spPr>
          <a:xfrm>
            <a:off x="687055" y="460206"/>
            <a:ext cx="1121647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4000" b="1">
                <a:solidFill>
                  <a:srgbClr val="002060"/>
                </a:solidFill>
                <a:latin typeface="UTM Avo" panose="02040603050506020204" pitchFamily="18" charset="0"/>
              </a:rPr>
              <a:t>+ Soi gương và nhận xét em giống ai.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nl-NL" sz="4000" b="1">
                <a:solidFill>
                  <a:srgbClr val="FF3399"/>
                </a:solidFill>
                <a:latin typeface="UTM Avo" panose="02040603050506020204" pitchFamily="18" charset="0"/>
              </a:rPr>
              <a:t>+ Xác định những nét riêng của mỗi người và nét chung của cả nhà.</a:t>
            </a:r>
            <a:endParaRPr lang="en-US" sz="4000" b="1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FD746-17D7-D4DC-936F-39E76ECE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25" y="2686579"/>
            <a:ext cx="9748349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5" y="2139043"/>
            <a:ext cx="3718256" cy="486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248EC1-2D5C-3FAF-5579-3590B170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7" y="755131"/>
            <a:ext cx="1108958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1920885" y="611922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25F8E2-F5E9-E671-6937-4E4FF4552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315" y="2284557"/>
            <a:ext cx="10590605" cy="42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6240" y="170180"/>
            <a:ext cx="11993880" cy="7168651"/>
            <a:chOff x="5457371" y="1277571"/>
            <a:chExt cx="6772767" cy="6333387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560753"/>
              <a:chOff x="5457371" y="1277571"/>
              <a:chExt cx="6444296" cy="5560753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560753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63360" y="1475048"/>
                <a:ext cx="6072099" cy="399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Cách chơi: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nl-NL" sz="4000" b="1">
                    <a:effectLst/>
                    <a:latin typeface="UTM Avo" panose="02040603050506020204" pitchFamily="18" charset="0"/>
                    <a:ea typeface="Times New Roman" panose="02020603050405020304" pitchFamily="18" charset="0"/>
                  </a:rPr>
                  <a:t>Quan sát để nhận ra nét riêng của mỗi nhân vật trong tranh: nụ cười, khuôn mặt, đôi mắt, hàm răng, mái tóc, màu da, mũi,...</a:t>
                </a:r>
                <a:endParaRPr lang="en-US" sz="40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353" y="5386958"/>
              <a:ext cx="1784785" cy="2224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05E6C2-1F2D-4182-033D-1EE2FC2D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371" y="3907369"/>
            <a:ext cx="6003365" cy="24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68" y="155752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AC42-D48F-5830-853B-629112E805BF}"/>
              </a:ext>
            </a:extLst>
          </p:cNvPr>
          <p:cNvSpPr txBox="1"/>
          <p:nvPr/>
        </p:nvSpPr>
        <p:spPr>
          <a:xfrm>
            <a:off x="-276785" y="254268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2111485" y="-134838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55227F-E7E1-9CDA-49B8-1DAF18E13FD1}"/>
              </a:ext>
            </a:extLst>
          </p:cNvPr>
          <p:cNvGrpSpPr/>
          <p:nvPr/>
        </p:nvGrpSpPr>
        <p:grpSpPr>
          <a:xfrm>
            <a:off x="657039" y="1497102"/>
            <a:ext cx="3427805" cy="5231240"/>
            <a:chOff x="657039" y="1497102"/>
            <a:chExt cx="3427805" cy="52312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25F8E2-F5E9-E671-6937-4E4FF4552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67634"/>
            <a:stretch/>
          </p:blipFill>
          <p:spPr>
            <a:xfrm>
              <a:off x="657039" y="2513892"/>
              <a:ext cx="3427805" cy="42144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39B050F-660B-3B7C-D6AA-ABC61CE3B42F}"/>
                </a:ext>
              </a:extLst>
            </p:cNvPr>
            <p:cNvSpPr/>
            <p:nvPr/>
          </p:nvSpPr>
          <p:spPr>
            <a:xfrm>
              <a:off x="1611541" y="1497102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2ED5BE-9140-5112-1751-7D7AE3B0E77F}"/>
              </a:ext>
            </a:extLst>
          </p:cNvPr>
          <p:cNvGrpSpPr/>
          <p:nvPr/>
        </p:nvGrpSpPr>
        <p:grpSpPr>
          <a:xfrm>
            <a:off x="4382096" y="1225689"/>
            <a:ext cx="3427805" cy="5268326"/>
            <a:chOff x="4382096" y="1225689"/>
            <a:chExt cx="3427805" cy="52683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08ADC6-E0FD-86FA-120B-864DA8501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3529" t="-3595" r="34105" b="3595"/>
            <a:stretch/>
          </p:blipFill>
          <p:spPr>
            <a:xfrm>
              <a:off x="4382096" y="1225689"/>
              <a:ext cx="3427805" cy="422234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3BD1A6-AA8D-8C77-D58F-80A5D0C8061E}"/>
                </a:ext>
              </a:extLst>
            </p:cNvPr>
            <p:cNvSpPr/>
            <p:nvPr/>
          </p:nvSpPr>
          <p:spPr>
            <a:xfrm>
              <a:off x="5520740" y="5485117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F9231-472C-A795-4ECE-8B408D3617E5}"/>
              </a:ext>
            </a:extLst>
          </p:cNvPr>
          <p:cNvGrpSpPr/>
          <p:nvPr/>
        </p:nvGrpSpPr>
        <p:grpSpPr>
          <a:xfrm>
            <a:off x="8297756" y="1401655"/>
            <a:ext cx="3427805" cy="5326686"/>
            <a:chOff x="8297756" y="1401655"/>
            <a:chExt cx="3427805" cy="5326686"/>
          </a:xfrm>
        </p:grpSpPr>
        <p:grpSp>
          <p:nvGrpSpPr>
            <p:cNvPr id="16" name="Group 1261">
              <a:extLst>
                <a:ext uri="{FF2B5EF4-FFF2-40B4-BE49-F238E27FC236}">
                  <a16:creationId xmlns:a16="http://schemas.microsoft.com/office/drawing/2014/main" id="{6F109247-BEEB-4B1A-A879-DFE05F498BE2}"/>
                </a:ext>
              </a:extLst>
            </p:cNvPr>
            <p:cNvGrpSpPr/>
            <p:nvPr/>
          </p:nvGrpSpPr>
          <p:grpSpPr>
            <a:xfrm>
              <a:off x="9422294" y="4202186"/>
              <a:ext cx="467620" cy="422875"/>
              <a:chOff x="0" y="0"/>
              <a:chExt cx="935237" cy="845748"/>
            </a:xfrm>
          </p:grpSpPr>
          <p:sp>
            <p:nvSpPr>
              <p:cNvPr id="17" name="Shape 1259">
                <a:extLst>
                  <a:ext uri="{FF2B5EF4-FFF2-40B4-BE49-F238E27FC236}">
                    <a16:creationId xmlns:a16="http://schemas.microsoft.com/office/drawing/2014/main" id="{82070880-5A3A-4106-997E-B5DD19219EDD}"/>
                  </a:ext>
                </a:extLst>
              </p:cNvPr>
              <p:cNvSpPr/>
              <p:nvPr/>
            </p:nvSpPr>
            <p:spPr>
              <a:xfrm>
                <a:off x="0" y="0"/>
                <a:ext cx="935238" cy="845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87" y="21600"/>
                    </a:moveTo>
                    <a:lnTo>
                      <a:pt x="1467" y="11753"/>
                    </a:lnTo>
                    <a:cubicBezTo>
                      <a:pt x="531" y="10505"/>
                      <a:pt x="0" y="8841"/>
                      <a:pt x="0" y="7108"/>
                    </a:cubicBezTo>
                    <a:cubicBezTo>
                      <a:pt x="0" y="3224"/>
                      <a:pt x="2903" y="0"/>
                      <a:pt x="6399" y="0"/>
                    </a:cubicBezTo>
                    <a:cubicBezTo>
                      <a:pt x="8022" y="0"/>
                      <a:pt x="9645" y="659"/>
                      <a:pt x="10800" y="1942"/>
                    </a:cubicBezTo>
                    <a:cubicBezTo>
                      <a:pt x="11955" y="763"/>
                      <a:pt x="13578" y="0"/>
                      <a:pt x="15170" y="0"/>
                    </a:cubicBezTo>
                    <a:cubicBezTo>
                      <a:pt x="18697" y="0"/>
                      <a:pt x="21600" y="3224"/>
                      <a:pt x="21600" y="7108"/>
                    </a:cubicBezTo>
                    <a:cubicBezTo>
                      <a:pt x="21600" y="8772"/>
                      <a:pt x="21069" y="10436"/>
                      <a:pt x="20102" y="11753"/>
                    </a:cubicBezTo>
                    <a:lnTo>
                      <a:pt x="20039" y="11857"/>
                    </a:lnTo>
                    <a:lnTo>
                      <a:pt x="12610" y="19346"/>
                    </a:lnTo>
                    <a:lnTo>
                      <a:pt x="11736" y="18202"/>
                    </a:lnTo>
                    <a:lnTo>
                      <a:pt x="19103" y="10783"/>
                    </a:lnTo>
                    <a:cubicBezTo>
                      <a:pt x="19852" y="9812"/>
                      <a:pt x="20258" y="8460"/>
                      <a:pt x="20258" y="7212"/>
                    </a:cubicBezTo>
                    <a:cubicBezTo>
                      <a:pt x="20258" y="4126"/>
                      <a:pt x="17948" y="1560"/>
                      <a:pt x="15170" y="1560"/>
                    </a:cubicBezTo>
                    <a:cubicBezTo>
                      <a:pt x="13703" y="1560"/>
                      <a:pt x="12267" y="2323"/>
                      <a:pt x="11331" y="3536"/>
                    </a:cubicBezTo>
                    <a:lnTo>
                      <a:pt x="10800" y="4195"/>
                    </a:lnTo>
                    <a:lnTo>
                      <a:pt x="10269" y="3536"/>
                    </a:lnTo>
                    <a:cubicBezTo>
                      <a:pt x="9302" y="2254"/>
                      <a:pt x="7897" y="1560"/>
                      <a:pt x="6399" y="1560"/>
                    </a:cubicBezTo>
                    <a:cubicBezTo>
                      <a:pt x="3652" y="1560"/>
                      <a:pt x="1342" y="4126"/>
                      <a:pt x="1342" y="7212"/>
                    </a:cubicBezTo>
                    <a:cubicBezTo>
                      <a:pt x="1342" y="8460"/>
                      <a:pt x="1748" y="9812"/>
                      <a:pt x="2497" y="10783"/>
                    </a:cubicBezTo>
                    <a:lnTo>
                      <a:pt x="11955" y="20456"/>
                    </a:lnTo>
                    <a:lnTo>
                      <a:pt x="10987" y="21600"/>
                    </a:lnTo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1260">
                <a:extLst>
                  <a:ext uri="{FF2B5EF4-FFF2-40B4-BE49-F238E27FC236}">
                    <a16:creationId xmlns:a16="http://schemas.microsoft.com/office/drawing/2014/main" id="{9D06CB54-AAE6-4606-9AD2-5B3D19645E83}"/>
                  </a:ext>
                </a:extLst>
              </p:cNvPr>
              <p:cNvSpPr/>
              <p:nvPr/>
            </p:nvSpPr>
            <p:spPr>
              <a:xfrm>
                <a:off x="113344" y="119310"/>
                <a:ext cx="619062" cy="535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485" y="21600"/>
                    </a:moveTo>
                    <a:lnTo>
                      <a:pt x="1134" y="10527"/>
                    </a:lnTo>
                    <a:cubicBezTo>
                      <a:pt x="425" y="9327"/>
                      <a:pt x="0" y="7909"/>
                      <a:pt x="0" y="6491"/>
                    </a:cubicBezTo>
                    <a:cubicBezTo>
                      <a:pt x="0" y="2945"/>
                      <a:pt x="2552" y="0"/>
                      <a:pt x="5625" y="0"/>
                    </a:cubicBezTo>
                    <a:lnTo>
                      <a:pt x="5625" y="2400"/>
                    </a:lnTo>
                    <a:cubicBezTo>
                      <a:pt x="3687" y="2400"/>
                      <a:pt x="2080" y="4255"/>
                      <a:pt x="2080" y="6491"/>
                    </a:cubicBezTo>
                    <a:cubicBezTo>
                      <a:pt x="2080" y="7364"/>
                      <a:pt x="2269" y="8291"/>
                      <a:pt x="2789" y="9000"/>
                    </a:cubicBezTo>
                    <a:lnTo>
                      <a:pt x="12903" y="19855"/>
                    </a:lnTo>
                    <a:lnTo>
                      <a:pt x="11485" y="21600"/>
                    </a:lnTo>
                    <a:close/>
                    <a:moveTo>
                      <a:pt x="15739" y="4855"/>
                    </a:moveTo>
                    <a:lnTo>
                      <a:pt x="13896" y="3655"/>
                    </a:lnTo>
                    <a:cubicBezTo>
                      <a:pt x="14652" y="2127"/>
                      <a:pt x="15881" y="1091"/>
                      <a:pt x="17299" y="600"/>
                    </a:cubicBezTo>
                    <a:cubicBezTo>
                      <a:pt x="18717" y="164"/>
                      <a:pt x="20277" y="382"/>
                      <a:pt x="21600" y="1200"/>
                    </a:cubicBezTo>
                    <a:lnTo>
                      <a:pt x="20560" y="3327"/>
                    </a:lnTo>
                    <a:cubicBezTo>
                      <a:pt x="19757" y="2836"/>
                      <a:pt x="18717" y="2618"/>
                      <a:pt x="17819" y="2945"/>
                    </a:cubicBezTo>
                    <a:cubicBezTo>
                      <a:pt x="16968" y="3218"/>
                      <a:pt x="16259" y="3927"/>
                      <a:pt x="15739" y="4855"/>
                    </a:cubicBezTo>
                    <a:close/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5DF744-A237-E961-638C-5B4CB47CE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7920" r="-286"/>
            <a:stretch/>
          </p:blipFill>
          <p:spPr>
            <a:xfrm>
              <a:off x="8297756" y="2506000"/>
              <a:ext cx="3427805" cy="422234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45736F-D281-DD73-DD91-C73ABFF2F07D}"/>
                </a:ext>
              </a:extLst>
            </p:cNvPr>
            <p:cNvSpPr/>
            <p:nvPr/>
          </p:nvSpPr>
          <p:spPr>
            <a:xfrm>
              <a:off x="9239339" y="1401655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42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99450" y="734875"/>
            <a:ext cx="7086721" cy="6165773"/>
            <a:chOff x="-737574" y="5504194"/>
            <a:chExt cx="7086721" cy="6165773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426366" y="6027140"/>
              <a:ext cx="6624674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Nàng tiên cá có nét riêng: </a:t>
              </a: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nhỏ, mái tóc vàng, lượn sóng, môi đỏ, da trắng, không có chân, có đuôi cá, xinh đẹp, duyên dáng….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4098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123125"/>
            <a:chOff x="-722831" y="5363706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18247" y="6630985"/>
              <a:ext cx="6277549" cy="483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Ông bụt 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 nét riêng: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phúc hậu, mái tóc trắng bạch kim, râu dài, dáng vẻ hiền lành….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05" t="-2841" r="31493" b="2841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77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313898"/>
            <a:chOff x="-722831" y="5363706"/>
            <a:chExt cx="7086721" cy="6313898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52373" y="6034777"/>
              <a:ext cx="6576022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Cậu bé Cậu bé người gỗ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(Pinocchino)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Người bằng gỗ, mũi dài, mắt xanh, tóc nâu, mặc yếm, đeo nơ, dáng vẻ vui vẻ, yêu đời, 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5105" t="207" r="-1007" b="-207"/>
          <a:stretch/>
        </p:blipFill>
        <p:spPr>
          <a:xfrm rot="202354">
            <a:off x="375914" y="1231544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69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3981493" y="697345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698" y="1284614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1" y="697345"/>
            <a:ext cx="11367198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932B0E6-B449-CF09-2C59-EEAAAC165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6" y="516454"/>
            <a:ext cx="47746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337</Words>
  <Application>Microsoft Office PowerPoint</Application>
  <PresentationFormat>Widescreen</PresentationFormat>
  <Paragraphs>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UTM Sharnay</vt:lpstr>
      <vt:lpstr>#9Slide05 Aphrodite Pro</vt:lpstr>
      <vt:lpstr>字魂115号-刀刀体</vt:lpstr>
      <vt:lpstr>Times New Roman</vt:lpstr>
      <vt:lpstr>#9Slide07 IcielCrocante</vt:lpstr>
      <vt:lpstr>Arial</vt:lpstr>
      <vt:lpstr>UTM Avo</vt:lpstr>
      <vt:lpstr>Calibri</vt:lpstr>
      <vt:lpstr>SVN-Newton</vt:lpstr>
      <vt:lpstr>#9Slide07 HoneyCream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Diệu Hiền MNT</dc:creator>
  <cp:keywords>Măng Non team</cp:keywords>
  <dc:description>Măng Non team</dc:description>
  <cp:lastModifiedBy>Admin</cp:lastModifiedBy>
  <cp:revision>17</cp:revision>
  <dcterms:created xsi:type="dcterms:W3CDTF">2022-07-25T16:35:56Z</dcterms:created>
  <dcterms:modified xsi:type="dcterms:W3CDTF">2023-09-15T14:13:39Z</dcterms:modified>
  <cp:category>Măng Non team</cp:category>
  <cp:version>0</cp:version>
</cp:coreProperties>
</file>