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86" r:id="rId3"/>
    <p:sldMasterId id="2147483698" r:id="rId4"/>
    <p:sldMasterId id="2147483700" r:id="rId5"/>
  </p:sldMasterIdLst>
  <p:notesMasterIdLst>
    <p:notesMasterId r:id="rId12"/>
  </p:notesMasterIdLst>
  <p:sldIdLst>
    <p:sldId id="267" r:id="rId6"/>
    <p:sldId id="286" r:id="rId7"/>
    <p:sldId id="299" r:id="rId8"/>
    <p:sldId id="300" r:id="rId9"/>
    <p:sldId id="301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1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74350" y="0"/>
            <a:ext cx="1644650" cy="164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1. Hãy kể tên những đức tính của bạn em?</a:t>
            </a:r>
          </a:p>
        </p:txBody>
      </p:sp>
      <p:pic>
        <p:nvPicPr>
          <p:cNvPr id="9" name="Content Placeholder 8" descr="C:\Users\user\Desktop\Capture.PNGCapture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009265" y="1602821"/>
            <a:ext cx="7398385" cy="382397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739390" y="558990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2. Em muốn học tập đức tính nào của bạn?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C0730D8E-2290-4410-A75A-B42269972D52}"/>
              </a:ext>
            </a:extLst>
          </p:cNvPr>
          <p:cNvSpPr txBox="1"/>
          <p:nvPr/>
        </p:nvSpPr>
        <p:spPr>
          <a:xfrm>
            <a:off x="2068195" y="487045"/>
            <a:ext cx="950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Những từ </a:t>
            </a:r>
            <a:r>
              <a:rPr lang="nl-NL" sz="3600" i="1" dirty="0" smtClean="0"/>
              <a:t>ngữ </a:t>
            </a:r>
            <a:r>
              <a:rPr lang="nl-NL" sz="3600" i="1" dirty="0"/>
              <a:t>nào dưới đây chỉ đặc điểm</a:t>
            </a:r>
            <a:endParaRPr lang="vi-VN" sz="36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B98591C-29FB-4C57-9261-AC592487A13F}"/>
              </a:ext>
            </a:extLst>
          </p:cNvPr>
          <p:cNvSpPr/>
          <p:nvPr/>
        </p:nvSpPr>
        <p:spPr>
          <a:xfrm>
            <a:off x="3780350" y="5651108"/>
            <a:ext cx="403796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hika2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35" y="1136207"/>
            <a:ext cx="8770512" cy="29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C6B010-20D5-44FA-9BEC-EC1E48848EE0}"/>
              </a:ext>
            </a:extLst>
          </p:cNvPr>
          <p:cNvCxnSpPr>
            <a:endCxn id="7" idx="0"/>
          </p:cNvCxnSpPr>
          <p:nvPr/>
        </p:nvCxnSpPr>
        <p:spPr>
          <a:xfrm flipH="1">
            <a:off x="5799333" y="3128348"/>
            <a:ext cx="3940591" cy="25227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9EAD49-50CE-42D3-A3EC-82BF1DB78874}"/>
              </a:ext>
            </a:extLst>
          </p:cNvPr>
          <p:cNvCxnSpPr>
            <a:endCxn id="7" idx="0"/>
          </p:cNvCxnSpPr>
          <p:nvPr/>
        </p:nvCxnSpPr>
        <p:spPr>
          <a:xfrm flipH="1">
            <a:off x="5799333" y="2940148"/>
            <a:ext cx="1529935" cy="2710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868398-27B3-4E7C-A3F4-69D70FD6AECB}"/>
              </a:ext>
            </a:extLst>
          </p:cNvPr>
          <p:cNvCxnSpPr>
            <a:endCxn id="7" idx="0"/>
          </p:cNvCxnSpPr>
          <p:nvPr/>
        </p:nvCxnSpPr>
        <p:spPr>
          <a:xfrm>
            <a:off x="3780350" y="3712527"/>
            <a:ext cx="2018983" cy="193858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BA0F7C-E362-4834-A15E-CD590DBB6359}"/>
              </a:ext>
            </a:extLst>
          </p:cNvPr>
          <p:cNvCxnSpPr>
            <a:endCxn id="7" idx="0"/>
          </p:cNvCxnSpPr>
          <p:nvPr/>
        </p:nvCxnSpPr>
        <p:spPr>
          <a:xfrm flipH="1">
            <a:off x="5799333" y="3855963"/>
            <a:ext cx="2302193" cy="17951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BD7F42-417E-49D2-9AFD-CC1C9BCFB8FA}"/>
              </a:ext>
            </a:extLst>
          </p:cNvPr>
          <p:cNvCxnSpPr>
            <a:endCxn id="7" idx="0"/>
          </p:cNvCxnSpPr>
          <p:nvPr/>
        </p:nvCxnSpPr>
        <p:spPr>
          <a:xfrm>
            <a:off x="4111429" y="2105622"/>
            <a:ext cx="1687904" cy="354548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D3DFAC-17E0-4364-9BD4-8196C9669386}"/>
              </a:ext>
            </a:extLst>
          </p:cNvPr>
          <p:cNvCxnSpPr/>
          <p:nvPr/>
        </p:nvCxnSpPr>
        <p:spPr>
          <a:xfrm flipH="1">
            <a:off x="5831131" y="2105622"/>
            <a:ext cx="2904906" cy="354548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E2964B3-CD65-412E-B134-84ECE9422224}"/>
              </a:ext>
            </a:extLst>
          </p:cNvPr>
          <p:cNvSpPr txBox="1"/>
          <p:nvPr/>
        </p:nvSpPr>
        <p:spPr>
          <a:xfrm>
            <a:off x="862012" y="330835"/>
            <a:ext cx="102476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nl-NL" sz="3200" i="1" dirty="0"/>
              <a:t>Ghép các từ ngữ ở bài 1 tạo thành câu chỉ đặc điểm.</a:t>
            </a:r>
            <a:endParaRPr lang="vi-VN" sz="3200" dirty="0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103084-BB23-4C03-9525-6EEDC31836E0}"/>
              </a:ext>
            </a:extLst>
          </p:cNvPr>
          <p:cNvSpPr/>
          <p:nvPr/>
        </p:nvSpPr>
        <p:spPr>
          <a:xfrm>
            <a:off x="2016467" y="1246652"/>
            <a:ext cx="7390716" cy="11448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DE2964B3-CD65-412E-B134-84ECE9422224}"/>
              </a:ext>
            </a:extLst>
          </p:cNvPr>
          <p:cNvSpPr txBox="1"/>
          <p:nvPr/>
        </p:nvSpPr>
        <p:spPr>
          <a:xfrm>
            <a:off x="862012" y="3170164"/>
            <a:ext cx="1024763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3200" i="1" dirty="0" smtClean="0"/>
              <a:t>                           Mái </a:t>
            </a:r>
            <a:r>
              <a:rPr lang="vi-VN" sz="3200" i="1" dirty="0"/>
              <a:t>tóc đen nhánh. </a:t>
            </a:r>
            <a:endParaRPr lang="vi-VN" sz="3200" i="1" dirty="0" smtClean="0"/>
          </a:p>
          <a:p>
            <a:r>
              <a:rPr lang="vi-VN" sz="3200" i="1" dirty="0" smtClean="0"/>
              <a:t>                           Đôi </a:t>
            </a:r>
            <a:r>
              <a:rPr lang="vi-VN" sz="3200" i="1" dirty="0"/>
              <a:t>mắt s</a:t>
            </a:r>
            <a:r>
              <a:rPr lang="en-US" sz="3200" i="1" dirty="0"/>
              <a:t>á</a:t>
            </a:r>
            <a:r>
              <a:rPr lang="vi-VN" sz="3200" i="1" dirty="0"/>
              <a:t>ng</a:t>
            </a:r>
            <a:r>
              <a:rPr lang="vi-VN" sz="3200" i="1" dirty="0" smtClean="0"/>
              <a:t>.</a:t>
            </a:r>
          </a:p>
          <a:p>
            <a:r>
              <a:rPr lang="vi-VN" sz="3200" i="1" dirty="0" smtClean="0"/>
              <a:t>                           Khuôn </a:t>
            </a:r>
            <a:r>
              <a:rPr lang="vi-VN" sz="3200" i="1" dirty="0"/>
              <a:t>mặt bầu </a:t>
            </a:r>
            <a:r>
              <a:rPr lang="vi-VN" sz="3200" i="1" dirty="0" smtClean="0"/>
              <a:t>bĩnh.</a:t>
            </a:r>
          </a:p>
          <a:p>
            <a:pPr algn="ctr"/>
            <a:r>
              <a:rPr lang="vi-VN" sz="3200" i="1" dirty="0" smtClean="0"/>
              <a:t>...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79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9D156A37-8C95-4AC0-AAEA-7EAD03FECF2C}"/>
              </a:ext>
            </a:extLst>
          </p:cNvPr>
          <p:cNvSpPr txBox="1"/>
          <p:nvPr/>
        </p:nvSpPr>
        <p:spPr>
          <a:xfrm>
            <a:off x="1714500" y="344805"/>
            <a:ext cx="100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nl-NL" sz="3200" dirty="0"/>
              <a:t>Đặt một câu nêu đặc điểm ngoại hình của một bạn trong lớp em.</a:t>
            </a:r>
            <a:endParaRPr lang="vi-VN" sz="32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EA6D874-FB9A-40FD-8AB7-1866C87D9735}"/>
              </a:ext>
            </a:extLst>
          </p:cNvPr>
          <p:cNvSpPr/>
          <p:nvPr/>
        </p:nvSpPr>
        <p:spPr>
          <a:xfrm>
            <a:off x="2535039" y="2190690"/>
            <a:ext cx="3401528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Hùng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tắn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2" y="981015"/>
            <a:ext cx="2357489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6129615" y="4472512"/>
            <a:ext cx="1398310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561184" y="1398932"/>
            <a:ext cx="2306631" cy="2738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61" y="4041970"/>
            <a:ext cx="2406492" cy="2442441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EA6D874-FB9A-40FD-8AB7-1866C87D9735}"/>
              </a:ext>
            </a:extLst>
          </p:cNvPr>
          <p:cNvSpPr/>
          <p:nvPr/>
        </p:nvSpPr>
        <p:spPr>
          <a:xfrm>
            <a:off x="1714500" y="4807360"/>
            <a:ext cx="4222068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nhánh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8EA6D874-FB9A-40FD-8AB7-1866C87D9735}"/>
              </a:ext>
            </a:extLst>
          </p:cNvPr>
          <p:cNvSpPr/>
          <p:nvPr/>
        </p:nvSpPr>
        <p:spPr>
          <a:xfrm>
            <a:off x="8455192" y="1947889"/>
            <a:ext cx="3278973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EA6D874-FB9A-40FD-8AB7-1866C87D9735}"/>
              </a:ext>
            </a:extLst>
          </p:cNvPr>
          <p:cNvSpPr/>
          <p:nvPr/>
        </p:nvSpPr>
        <p:spPr>
          <a:xfrm>
            <a:off x="7527926" y="4799240"/>
            <a:ext cx="3782500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147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黑体</vt:lpstr>
      <vt:lpstr>Times New Roman</vt:lpstr>
      <vt:lpstr>2_Office Theme</vt:lpstr>
      <vt:lpstr>2_Office 主题​​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QUYNHANH</cp:lastModifiedBy>
  <cp:revision>9</cp:revision>
  <dcterms:created xsi:type="dcterms:W3CDTF">2021-05-27T04:03:00Z</dcterms:created>
  <dcterms:modified xsi:type="dcterms:W3CDTF">2023-09-17T12:29:55Z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