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310" r:id="rId3"/>
    <p:sldId id="568" r:id="rId4"/>
    <p:sldId id="584" r:id="rId5"/>
    <p:sldId id="567" r:id="rId6"/>
    <p:sldId id="602" r:id="rId7"/>
    <p:sldId id="571" r:id="rId8"/>
    <p:sldId id="604" r:id="rId9"/>
    <p:sldId id="603" r:id="rId10"/>
    <p:sldId id="586" r:id="rId11"/>
    <p:sldId id="605" r:id="rId12"/>
    <p:sldId id="606" r:id="rId13"/>
    <p:sldId id="590" r:id="rId14"/>
    <p:sldId id="591" r:id="rId15"/>
    <p:sldId id="607" r:id="rId16"/>
    <p:sldId id="572" r:id="rId17"/>
    <p:sldId id="595" r:id="rId18"/>
    <p:sldId id="611" r:id="rId19"/>
    <p:sldId id="608" r:id="rId20"/>
    <p:sldId id="609" r:id="rId21"/>
    <p:sldId id="610" r:id="rId22"/>
    <p:sldId id="612" r:id="rId23"/>
    <p:sldId id="598" r:id="rId24"/>
    <p:sldId id="599" r:id="rId25"/>
    <p:sldId id="593" r:id="rId26"/>
    <p:sldId id="261" r:id="rId27"/>
  </p:sldIdLst>
  <p:sldSz cx="9144000" cy="5143500" type="screen16x9"/>
  <p:notesSz cx="6858000" cy="9144000"/>
  <p:embeddedFontLst>
    <p:embeddedFont>
      <p:font typeface="Andalus" panose="02020603050405020304" pitchFamily="18" charset="-78"/>
      <p:regular r:id="rId29"/>
    </p:embeddedFont>
    <p:embeddedFont>
      <p:font typeface="Calibri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
      <p:font typeface="Quicksand Medium" panose="020B0604020202020204" charset="0"/>
      <p:regular r:id="rId36"/>
    </p:embeddedFont>
    <p:embeddedFont>
      <p:font typeface="Lato" panose="020B0604020202020204" charset="0"/>
      <p:regular r:id="rId37"/>
      <p:bold r:id="rId38"/>
      <p:italic r:id="rId39"/>
      <p:boldItalic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89FB61"/>
    <a:srgbClr val="FFD1FF"/>
    <a:srgbClr val="EB67B6"/>
    <a:srgbClr val="007434"/>
    <a:srgbClr val="E80888"/>
    <a:srgbClr val="D50D8E"/>
    <a:srgbClr val="F446B6"/>
    <a:srgbClr val="009242"/>
    <a:srgbClr val="FEE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8" autoAdjust="0"/>
    <p:restoredTop sz="95552" autoAdjust="0"/>
  </p:normalViewPr>
  <p:slideViewPr>
    <p:cSldViewPr snapToGrid="0">
      <p:cViewPr varScale="1">
        <p:scale>
          <a:sx n="107" d="100"/>
          <a:sy n="107" d="100"/>
        </p:scale>
        <p:origin x="-162"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926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13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842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128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591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265408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468259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640182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54130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351166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715090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654612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8887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9/19/2022</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80" r:id="rId8"/>
    <p:sldLayoutId id="2147483679" r:id="rId9"/>
    <p:sldLayoutId id="2147483678" r:id="rId10"/>
    <p:sldLayoutId id="2147483677" r:id="rId11"/>
    <p:sldLayoutId id="2147483676" r:id="rId12"/>
    <p:sldLayoutId id="2147483675" r:id="rId13"/>
    <p:sldLayoutId id="2147483674" r:id="rId14"/>
    <p:sldLayoutId id="2147483669" r:id="rId15"/>
    <p:sldLayoutId id="2147483670" r:id="rId16"/>
    <p:sldLayoutId id="2147483671" r:id="rId17"/>
    <p:sldLayoutId id="2147483672" r:id="rId18"/>
    <p:sldLayoutId id="2147483673"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3.xml"/><Relationship Id="rId5" Type="http://schemas.microsoft.com/office/2007/relationships/hdphoto" Target="../media/hdphoto5.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11.xml"/><Relationship Id="rId5" Type="http://schemas.microsoft.com/office/2007/relationships/hdphoto" Target="../media/hdphoto7.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9.wdp"/><Relationship Id="rId11" Type="http://schemas.openxmlformats.org/officeDocument/2006/relationships/image" Target="../media/image11.png"/><Relationship Id="rId5" Type="http://schemas.openxmlformats.org/officeDocument/2006/relationships/image" Target="../media/image17.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microsoft.com/office/2007/relationships/hdphoto" Target="../media/hdphoto10.wdp"/><Relationship Id="rId5" Type="http://schemas.openxmlformats.org/officeDocument/2006/relationships/image" Target="../media/image18.png"/><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11.xml"/><Relationship Id="rId5" Type="http://schemas.microsoft.com/office/2007/relationships/hdphoto" Target="../media/hdphoto10.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8.png"/><Relationship Id="rId5" Type="http://schemas.microsoft.com/office/2007/relationships/hdphoto" Target="../media/hdphoto9.wdp"/><Relationship Id="rId4" Type="http://schemas.openxmlformats.org/officeDocument/2006/relationships/image" Target="../media/image17.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11.wdp"/><Relationship Id="rId5" Type="http://schemas.openxmlformats.org/officeDocument/2006/relationships/image" Target="../media/image19.png"/><Relationship Id="rId10" Type="http://schemas.microsoft.com/office/2007/relationships/hdphoto" Target="../media/hdphoto12.wdp"/><Relationship Id="rId4" Type="http://schemas.microsoft.com/office/2007/relationships/hdphoto" Target="../media/hdphoto8.wdp"/><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a:solidFill>
                  <a:srgbClr val="0070C0"/>
                </a:solidFill>
                <a:latin typeface="Times New Roman" pitchFamily="18" charset="0"/>
                <a:cs typeface="Times New Roman" pitchFamily="18" charset="0"/>
              </a:rPr>
              <a:t>KẾT NỐI TRI THỨC VỚI CUỘC SỐNG</a:t>
            </a:r>
          </a:p>
        </p:txBody>
      </p:sp>
      <p:sp>
        <p:nvSpPr>
          <p:cNvPr id="4" name="TextBox 3"/>
          <p:cNvSpPr txBox="1"/>
          <p:nvPr/>
        </p:nvSpPr>
        <p:spPr>
          <a:xfrm>
            <a:off x="3442524" y="1860817"/>
            <a:ext cx="2258952" cy="584775"/>
          </a:xfrm>
          <a:prstGeom prst="rect">
            <a:avLst/>
          </a:prstGeom>
          <a:solidFill>
            <a:srgbClr val="FEE7EF"/>
          </a:solidFill>
          <a:ln>
            <a:solidFill>
              <a:srgbClr val="7030A0"/>
            </a:solidFill>
          </a:ln>
        </p:spPr>
        <p:txBody>
          <a:bodyPr wrap="none" rtlCol="0">
            <a:spAutoFit/>
          </a:bodyPr>
          <a:lstStyle/>
          <a:p>
            <a:r>
              <a:rPr lang="en-US" sz="3200">
                <a:solidFill>
                  <a:srgbClr val="FF0000"/>
                </a:solidFill>
                <a:latin typeface="Times New Roman" pitchFamily="18" charset="0"/>
                <a:cs typeface="Times New Roman" pitchFamily="18" charset="0"/>
              </a:rPr>
              <a:t>Tiếng Việt </a:t>
            </a:r>
            <a:r>
              <a:rPr lang="vi-VN" sz="3200">
                <a:solidFill>
                  <a:srgbClr val="FF0000"/>
                </a:solidFill>
                <a:latin typeface="Times New Roman" pitchFamily="18" charset="0"/>
                <a:cs typeface="Times New Roman" pitchFamily="18" charset="0"/>
              </a:rPr>
              <a:t>2</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14" name="Oval 13">
            <a:extLst>
              <a:ext uri="{FF2B5EF4-FFF2-40B4-BE49-F238E27FC236}">
                <a16:creationId xmlns:a16="http://schemas.microsoft.com/office/drawing/2014/main" xmlns="" id="{955C0926-FE19-46FD-B115-12557B0FCDFB}"/>
              </a:ext>
            </a:extLst>
          </p:cNvPr>
          <p:cNvSpPr/>
          <p:nvPr/>
        </p:nvSpPr>
        <p:spPr>
          <a:xfrm>
            <a:off x="344384" y="44488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1</a:t>
            </a:r>
            <a:endParaRPr lang="en-US" sz="2000" b="1"/>
          </a:p>
        </p:txBody>
      </p:sp>
      <p:sp>
        <p:nvSpPr>
          <p:cNvPr id="15" name="Oval 14">
            <a:extLst>
              <a:ext uri="{FF2B5EF4-FFF2-40B4-BE49-F238E27FC236}">
                <a16:creationId xmlns:a16="http://schemas.microsoft.com/office/drawing/2014/main" xmlns="" id="{1CADABF8-9DF3-4061-8ADA-215B6FC3D07F}"/>
              </a:ext>
            </a:extLst>
          </p:cNvPr>
          <p:cNvSpPr/>
          <p:nvPr/>
        </p:nvSpPr>
        <p:spPr>
          <a:xfrm>
            <a:off x="344384" y="2960440"/>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2</a:t>
            </a:r>
            <a:endParaRPr lang="en-US" sz="2000" b="1"/>
          </a:p>
        </p:txBody>
      </p:sp>
      <p:grpSp>
        <p:nvGrpSpPr>
          <p:cNvPr id="16" name="Group 15">
            <a:extLst>
              <a:ext uri="{FF2B5EF4-FFF2-40B4-BE49-F238E27FC236}">
                <a16:creationId xmlns:a16="http://schemas.microsoft.com/office/drawing/2014/main" xmlns="" id="{6F70FE0C-3031-493C-8040-938532C15477}"/>
              </a:ext>
            </a:extLst>
          </p:cNvPr>
          <p:cNvGrpSpPr/>
          <p:nvPr/>
        </p:nvGrpSpPr>
        <p:grpSpPr>
          <a:xfrm>
            <a:off x="4922476" y="2648034"/>
            <a:ext cx="165798" cy="312406"/>
            <a:chOff x="7033846" y="1517301"/>
            <a:chExt cx="165798" cy="312406"/>
          </a:xfrm>
        </p:grpSpPr>
        <p:cxnSp>
          <p:nvCxnSpPr>
            <p:cNvPr id="17" name="Straight Connector 16">
              <a:extLst>
                <a:ext uri="{FF2B5EF4-FFF2-40B4-BE49-F238E27FC236}">
                  <a16:creationId xmlns:a16="http://schemas.microsoft.com/office/drawing/2014/main" xmlns="" id="{6FBC1039-F794-4721-9927-57949BB50FEE}"/>
                </a:ext>
              </a:extLst>
            </p:cNvPr>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1842700-6452-42D5-BAEE-0188357C6F83}"/>
                </a:ext>
              </a:extLst>
            </p:cNvPr>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413A301B-0512-45A3-8D33-EDEA4401914C}"/>
              </a:ext>
            </a:extLst>
          </p:cNvPr>
          <p:cNvSpPr txBox="1"/>
          <p:nvPr/>
        </p:nvSpPr>
        <p:spPr>
          <a:xfrm>
            <a:off x="6305266" y="70879"/>
            <a:ext cx="2639733" cy="369332"/>
          </a:xfrm>
          <a:prstGeom prst="rect">
            <a:avLst/>
          </a:prstGeom>
          <a:solidFill>
            <a:srgbClr val="00B0F0"/>
          </a:solidFill>
        </p:spPr>
        <p:txBody>
          <a:bodyPr wrap="square" rtlCol="0">
            <a:spAutoFit/>
          </a:bodyPr>
          <a:lstStyle/>
          <a:p>
            <a:pPr algn="ctr"/>
            <a:r>
              <a:rPr lang="en-US" sz="1800"/>
              <a:t>Đọc nối tiếp đoạn lần 2</a:t>
            </a:r>
          </a:p>
        </p:txBody>
      </p:sp>
    </p:spTree>
    <p:extLst>
      <p:ext uri="{BB962C8B-B14F-4D97-AF65-F5344CB8AC3E}">
        <p14:creationId xmlns:p14="http://schemas.microsoft.com/office/powerpoint/2010/main" val="35923811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xmlns=""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Đọc toàn bài</a:t>
            </a:r>
          </a:p>
        </p:txBody>
      </p:sp>
    </p:spTree>
    <p:extLst>
      <p:ext uri="{BB962C8B-B14F-4D97-AF65-F5344CB8AC3E}">
        <p14:creationId xmlns:p14="http://schemas.microsoft.com/office/powerpoint/2010/main" val="7650000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F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Tiết 2</a:t>
            </a:r>
          </a:p>
        </p:txBody>
      </p:sp>
      <p:sp>
        <p:nvSpPr>
          <p:cNvPr id="3" name="Oval 2"/>
          <p:cNvSpPr/>
          <p:nvPr/>
        </p:nvSpPr>
        <p:spPr>
          <a:xfrm>
            <a:off x="2064103" y="1953039"/>
            <a:ext cx="1212574" cy="1143000"/>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745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0337"/>
            <a:ext cx="9144000" cy="5132868"/>
            <a:chOff x="0" y="-138500"/>
            <a:chExt cx="9144000" cy="5271367"/>
          </a:xfrm>
        </p:grpSpPr>
        <p:cxnSp>
          <p:nvCxnSpPr>
            <p:cNvPr id="12" name="Straight Connector 11"/>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38500"/>
              <a:ext cx="1221983" cy="2769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200" b="1" cap="all" spc="0">
                  <a:ln>
                    <a:solidFill>
                      <a:srgbClr val="FFFF00"/>
                    </a:solidFill>
                  </a:ln>
                  <a:solidFill>
                    <a:srgbClr val="F446B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Quynh miss</a:t>
              </a:r>
            </a:p>
          </p:txBody>
        </p:sp>
      </p:gr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668"/>
          <a:stretch/>
        </p:blipFill>
        <p:spPr bwMode="auto">
          <a:xfrm>
            <a:off x="5918850" y="937549"/>
            <a:ext cx="3225150" cy="392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80749" y="729205"/>
            <a:ext cx="1297150" cy="1107996"/>
          </a:xfrm>
          <a:prstGeom prst="rect">
            <a:avLst/>
          </a:prstGeom>
          <a:noFill/>
        </p:spPr>
        <p:txBody>
          <a:bodyPr wrap="none" rtlCol="0">
            <a:spAutoFit/>
          </a:bodyPr>
          <a:lstStyle/>
          <a:p>
            <a:r>
              <a:rPr lang="en-US" sz="6600" b="1">
                <a:solidFill>
                  <a:srgbClr val="FF0000"/>
                </a:solidFill>
                <a:latin typeface="Andalus" pitchFamily="18" charset="-78"/>
                <a:cs typeface="Andalus" pitchFamily="18" charset="-78"/>
              </a:rPr>
              <a:t>h</a:t>
            </a:r>
            <a:r>
              <a:rPr lang="en-US" sz="6600" b="1">
                <a:solidFill>
                  <a:srgbClr val="0070C0"/>
                </a:solidFill>
                <a:latin typeface="Andalus" pitchFamily="18" charset="-78"/>
                <a:cs typeface="Andalus" pitchFamily="18" charset="-78"/>
              </a:rPr>
              <a:t>á</a:t>
            </a:r>
            <a:r>
              <a:rPr lang="en-US" sz="6600" b="1">
                <a:solidFill>
                  <a:srgbClr val="E80888"/>
                </a:solidFill>
                <a:latin typeface="Andalus" pitchFamily="18" charset="-78"/>
                <a:cs typeface="Andalus" pitchFamily="18" charset="-78"/>
              </a:rPr>
              <a:t>t</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2425" y="1659392"/>
            <a:ext cx="56864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451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xmlns=""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Đọc toàn bài</a:t>
            </a:r>
          </a:p>
        </p:txBody>
      </p:sp>
    </p:spTree>
    <p:extLst>
      <p:ext uri="{BB962C8B-B14F-4D97-AF65-F5344CB8AC3E}">
        <p14:creationId xmlns:p14="http://schemas.microsoft.com/office/powerpoint/2010/main" val="1162304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260771" y="2140655"/>
            <a:ext cx="110727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744315" y="1595348"/>
            <a:ext cx="4326579" cy="1598392"/>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3712876" cy="707886"/>
            </a:xfrm>
            <a:prstGeom prst="rect">
              <a:avLst/>
            </a:prstGeom>
            <a:grpFill/>
          </p:spPr>
          <p:txBody>
            <a:bodyPr wrap="none" rtlCol="0">
              <a:spAutoFit/>
            </a:bodyPr>
            <a:lstStyle/>
            <a:p>
              <a:r>
                <a:rPr lang="en-US" sz="4000" b="1" dirty="0" err="1">
                  <a:solidFill>
                    <a:srgbClr val="0418AC"/>
                  </a:solidFill>
                </a:rPr>
                <a:t>Trả</a:t>
              </a:r>
              <a:r>
                <a:rPr lang="en-US" sz="4000" b="1" dirty="0">
                  <a:solidFill>
                    <a:srgbClr val="0418AC"/>
                  </a:solidFill>
                </a:rPr>
                <a:t> </a:t>
              </a:r>
              <a:r>
                <a:rPr lang="en-US" sz="4000" b="1" dirty="0" err="1">
                  <a:solidFill>
                    <a:srgbClr val="0418AC"/>
                  </a:solidFill>
                </a:rPr>
                <a:t>lời</a:t>
              </a:r>
              <a:r>
                <a:rPr lang="en-US" sz="4000" b="1" dirty="0">
                  <a:solidFill>
                    <a:srgbClr val="0418AC"/>
                  </a:solidFill>
                </a:rPr>
                <a:t> </a:t>
              </a:r>
              <a:r>
                <a:rPr lang="en-US" sz="4000" b="1" dirty="0" err="1">
                  <a:solidFill>
                    <a:srgbClr val="0418AC"/>
                  </a:solidFill>
                </a:rPr>
                <a:t>câu</a:t>
              </a:r>
              <a:r>
                <a:rPr lang="en-US" sz="4000" b="1" dirty="0">
                  <a:solidFill>
                    <a:srgbClr val="0418AC"/>
                  </a:solidFill>
                </a:rPr>
                <a:t> </a:t>
              </a:r>
              <a:r>
                <a:rPr lang="en-US" sz="4000" b="1" dirty="0" err="1">
                  <a:solidFill>
                    <a:srgbClr val="0418AC"/>
                  </a:solidFill>
                </a:rPr>
                <a:t>hỏi</a:t>
              </a:r>
              <a:endParaRPr lang="en-US" sz="4000" b="1" dirty="0">
                <a:solidFill>
                  <a:srgbClr val="0418AC"/>
                </a:solidFill>
              </a:endParaRPr>
            </a:p>
          </p:txBody>
        </p:sp>
      </p:grpSp>
      <p:grpSp>
        <p:nvGrpSpPr>
          <p:cNvPr id="9" name="Group 8"/>
          <p:cNvGrpSpPr/>
          <p:nvPr/>
        </p:nvGrpSpPr>
        <p:grpSpPr>
          <a:xfrm>
            <a:off x="1812964" y="1781988"/>
            <a:ext cx="1175787" cy="122511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430096" y="3005849"/>
            <a:ext cx="1583773" cy="210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6687388" y="2844987"/>
            <a:ext cx="2456612" cy="22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63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3757419"/>
            <a:ext cx="8802569" cy="120646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3016210"/>
          </a:xfrm>
          <a:prstGeom prst="rect">
            <a:avLst/>
          </a:prstGeom>
          <a:solidFill>
            <a:schemeClr val="accent4">
              <a:lumMod val="20000"/>
              <a:lumOff val="80000"/>
            </a:schemeClr>
          </a:solidFill>
        </p:spPr>
        <p:txBody>
          <a:bodyPr wrap="square" rtlCol="0">
            <a:spAutoFit/>
          </a:bodyPr>
          <a:lstStyle/>
          <a:p>
            <a:pPr algn="just"/>
            <a:r>
              <a:rPr lang="en-US" sz="1900" dirty="0"/>
              <a:t>   </a:t>
            </a:r>
            <a:r>
              <a:rPr lang="en-US" sz="1900" dirty="0" err="1"/>
              <a:t>Voi</a:t>
            </a:r>
            <a:r>
              <a:rPr lang="en-US" sz="1900" dirty="0"/>
              <a:t> </a:t>
            </a:r>
            <a:r>
              <a:rPr lang="en-US" sz="1900" dirty="0" err="1"/>
              <a:t>em</a:t>
            </a:r>
            <a:r>
              <a:rPr lang="en-US" sz="1900" dirty="0"/>
              <a:t> </a:t>
            </a:r>
            <a:r>
              <a:rPr lang="en-US" sz="1900" dirty="0" err="1"/>
              <a:t>thích</a:t>
            </a:r>
            <a:r>
              <a:rPr lang="en-US" sz="1900" dirty="0"/>
              <a:t> </a:t>
            </a:r>
            <a:r>
              <a:rPr lang="en-US" sz="1900" dirty="0" err="1"/>
              <a:t>mặc</a:t>
            </a:r>
            <a:r>
              <a:rPr lang="en-US" sz="1900" dirty="0"/>
              <a:t> </a:t>
            </a:r>
            <a:r>
              <a:rPr lang="en-US" sz="1900" dirty="0" err="1"/>
              <a:t>đẹp</a:t>
            </a:r>
            <a:r>
              <a:rPr lang="en-US" sz="1900" dirty="0"/>
              <a:t> </a:t>
            </a:r>
            <a:r>
              <a:rPr lang="en-US" sz="1900" dirty="0" err="1"/>
              <a:t>và</a:t>
            </a:r>
            <a:r>
              <a:rPr lang="en-US" sz="1900" dirty="0"/>
              <a:t> </a:t>
            </a:r>
            <a:r>
              <a:rPr lang="en-US" sz="1900" dirty="0" err="1"/>
              <a:t>thích</a:t>
            </a:r>
            <a:r>
              <a:rPr lang="en-US" sz="1900" dirty="0"/>
              <a:t> </a:t>
            </a:r>
            <a:r>
              <a:rPr lang="en-US" sz="1900" dirty="0" err="1"/>
              <a:t>được</a:t>
            </a:r>
            <a:r>
              <a:rPr lang="en-US" sz="1900" dirty="0"/>
              <a:t> </a:t>
            </a:r>
            <a:r>
              <a:rPr lang="en-US" sz="1900" dirty="0" err="1"/>
              <a:t>khen</a:t>
            </a:r>
            <a:r>
              <a:rPr lang="en-US" sz="1900" dirty="0"/>
              <a:t> </a:t>
            </a:r>
            <a:r>
              <a:rPr lang="en-US" sz="1900" dirty="0" err="1"/>
              <a:t>xinh</a:t>
            </a:r>
            <a:r>
              <a:rPr lang="en-US" sz="1900" dirty="0"/>
              <a:t>. Ở </a:t>
            </a:r>
            <a:r>
              <a:rPr lang="en-US" sz="1900" dirty="0" err="1"/>
              <a:t>nhà</a:t>
            </a:r>
            <a:r>
              <a:rPr lang="en-US" sz="1900" dirty="0"/>
              <a:t>, </a:t>
            </a:r>
            <a:r>
              <a:rPr lang="en-US" sz="1900" dirty="0" err="1"/>
              <a:t>voi</a:t>
            </a:r>
            <a:r>
              <a:rPr lang="en-US" sz="1900" dirty="0"/>
              <a:t> </a:t>
            </a:r>
            <a:r>
              <a:rPr lang="en-US" sz="1900" dirty="0" err="1"/>
              <a:t>em</a:t>
            </a:r>
            <a:r>
              <a:rPr lang="en-US" sz="1900" dirty="0"/>
              <a:t> </a:t>
            </a:r>
            <a:r>
              <a:rPr lang="en-US" sz="1900" dirty="0" err="1"/>
              <a:t>luôn</a:t>
            </a:r>
            <a:r>
              <a:rPr lang="en-US" sz="1900" dirty="0"/>
              <a:t> </a:t>
            </a:r>
            <a:r>
              <a:rPr lang="en-US" sz="1900" dirty="0" err="1"/>
              <a:t>hỏi</a:t>
            </a:r>
            <a:r>
              <a:rPr lang="en-US" sz="1900" dirty="0"/>
              <a:t> </a:t>
            </a:r>
            <a:r>
              <a:rPr lang="en-US" sz="1900" dirty="0" err="1"/>
              <a:t>anh</a:t>
            </a:r>
            <a:r>
              <a:rPr lang="en-US" sz="1900" dirty="0"/>
              <a:t>: “</a:t>
            </a:r>
            <a:r>
              <a:rPr lang="en-US" sz="1900" dirty="0" err="1"/>
              <a:t>Em</a:t>
            </a:r>
            <a:r>
              <a:rPr lang="en-US" sz="1900" dirty="0"/>
              <a:t> </a:t>
            </a:r>
            <a:r>
              <a:rPr lang="en-US" sz="1900" dirty="0" err="1"/>
              <a:t>có</a:t>
            </a:r>
            <a:r>
              <a:rPr lang="en-US" sz="1900" dirty="0"/>
              <a:t> </a:t>
            </a:r>
            <a:r>
              <a:rPr lang="en-US" sz="1900" dirty="0" err="1"/>
              <a:t>xinh</a:t>
            </a:r>
            <a:r>
              <a:rPr lang="en-US" sz="1900" dirty="0"/>
              <a:t> </a:t>
            </a:r>
            <a:r>
              <a:rPr lang="en-US" sz="1900" dirty="0" err="1"/>
              <a:t>không</a:t>
            </a:r>
            <a:r>
              <a:rPr lang="en-US" sz="1900" dirty="0"/>
              <a:t>?”. </a:t>
            </a:r>
            <a:r>
              <a:rPr lang="en-US" sz="1900" dirty="0" err="1"/>
              <a:t>Voi</a:t>
            </a:r>
            <a:r>
              <a:rPr lang="en-US" sz="1900" dirty="0"/>
              <a:t> </a:t>
            </a:r>
            <a:r>
              <a:rPr lang="en-US" sz="1900" dirty="0" err="1"/>
              <a:t>anh</a:t>
            </a:r>
            <a:r>
              <a:rPr lang="en-US" sz="1900" dirty="0"/>
              <a:t> </a:t>
            </a:r>
            <a:r>
              <a:rPr lang="en-US" sz="1900" dirty="0" err="1"/>
              <a:t>bao</a:t>
            </a:r>
            <a:r>
              <a:rPr lang="en-US" sz="1900" dirty="0"/>
              <a:t> </a:t>
            </a:r>
            <a:r>
              <a:rPr lang="en-US" sz="1900" dirty="0" err="1"/>
              <a:t>giờ</a:t>
            </a:r>
            <a:r>
              <a:rPr lang="en-US" sz="1900" dirty="0"/>
              <a:t> </a:t>
            </a:r>
            <a:r>
              <a:rPr lang="en-US" sz="1900" dirty="0" err="1"/>
              <a:t>cũng</a:t>
            </a:r>
            <a:r>
              <a:rPr lang="en-US" sz="1900" dirty="0"/>
              <a:t> </a:t>
            </a:r>
            <a:r>
              <a:rPr lang="en-US" sz="1900" dirty="0" err="1"/>
              <a:t>khen</a:t>
            </a:r>
            <a:r>
              <a:rPr lang="en-US" sz="1900" dirty="0"/>
              <a:t>: “</a:t>
            </a:r>
            <a:r>
              <a:rPr lang="en-US" sz="1900" dirty="0" err="1"/>
              <a:t>Em</a:t>
            </a:r>
            <a:r>
              <a:rPr lang="en-US" sz="1900" dirty="0"/>
              <a:t> </a:t>
            </a:r>
            <a:r>
              <a:rPr lang="en-US" sz="1900" dirty="0" err="1"/>
              <a:t>xinh</a:t>
            </a:r>
            <a:r>
              <a:rPr lang="en-US" sz="1900" dirty="0"/>
              <a:t> </a:t>
            </a:r>
            <a:r>
              <a:rPr lang="en-US" sz="1900" dirty="0" err="1"/>
              <a:t>lắm</a:t>
            </a:r>
            <a:r>
              <a:rPr lang="en-US" sz="1900" dirty="0"/>
              <a:t>!”.</a:t>
            </a:r>
          </a:p>
          <a:p>
            <a:pPr algn="just"/>
            <a:r>
              <a:rPr lang="en-US" sz="1900" dirty="0"/>
              <a:t>    </a:t>
            </a:r>
            <a:r>
              <a:rPr lang="en-US" sz="1900" dirty="0" err="1"/>
              <a:t>Một</a:t>
            </a:r>
            <a:r>
              <a:rPr lang="en-US" sz="1900" dirty="0"/>
              <a:t> </a:t>
            </a:r>
            <a:r>
              <a:rPr lang="en-US" sz="1900" dirty="0" err="1"/>
              <a:t>hôm</a:t>
            </a:r>
            <a:r>
              <a:rPr lang="en-US" sz="1900" dirty="0"/>
              <a:t>, </a:t>
            </a:r>
            <a:r>
              <a:rPr lang="en-US" sz="1900" dirty="0" err="1"/>
              <a:t>gặp</a:t>
            </a:r>
            <a:r>
              <a:rPr lang="en-US" sz="1900" dirty="0"/>
              <a:t> </a:t>
            </a:r>
            <a:r>
              <a:rPr lang="en-US" sz="1900" dirty="0" err="1"/>
              <a:t>hươu</a:t>
            </a:r>
            <a:r>
              <a:rPr lang="en-US" sz="1900" dirty="0"/>
              <a:t>, </a:t>
            </a:r>
            <a:r>
              <a:rPr lang="en-US" sz="1900" dirty="0" err="1"/>
              <a:t>voi</a:t>
            </a:r>
            <a:r>
              <a:rPr lang="en-US" sz="1900" dirty="0"/>
              <a:t> </a:t>
            </a:r>
            <a:r>
              <a:rPr lang="en-US" sz="1900" dirty="0" err="1"/>
              <a:t>em</a:t>
            </a:r>
            <a:r>
              <a:rPr lang="en-US" sz="1900" dirty="0"/>
              <a:t> </a:t>
            </a:r>
            <a:r>
              <a:rPr lang="en-US" sz="1900" dirty="0" err="1"/>
              <a:t>hỏi</a:t>
            </a:r>
            <a:r>
              <a:rPr lang="en-US" sz="1900" dirty="0"/>
              <a:t>:</a:t>
            </a:r>
          </a:p>
          <a:p>
            <a:pPr algn="just"/>
            <a:r>
              <a:rPr lang="en-US" sz="1900" dirty="0"/>
              <a:t>    - </a:t>
            </a:r>
            <a:r>
              <a:rPr lang="en-US" sz="1900" dirty="0" err="1"/>
              <a:t>Em</a:t>
            </a:r>
            <a:r>
              <a:rPr lang="en-US" sz="1900" dirty="0"/>
              <a:t> </a:t>
            </a:r>
            <a:r>
              <a:rPr lang="en-US" sz="1900" dirty="0" err="1"/>
              <a:t>có</a:t>
            </a:r>
            <a:r>
              <a:rPr lang="en-US" sz="1900" dirty="0"/>
              <a:t> </a:t>
            </a:r>
            <a:r>
              <a:rPr lang="en-US" sz="1900" dirty="0" err="1"/>
              <a:t>xinh</a:t>
            </a:r>
            <a:r>
              <a:rPr lang="en-US" sz="1900" dirty="0"/>
              <a:t> </a:t>
            </a:r>
            <a:r>
              <a:rPr lang="en-US" sz="1900" dirty="0" err="1"/>
              <a:t>không</a:t>
            </a:r>
            <a:r>
              <a:rPr lang="en-US" sz="1900" dirty="0"/>
              <a:t>?</a:t>
            </a:r>
          </a:p>
          <a:p>
            <a:pPr algn="just"/>
            <a:r>
              <a:rPr lang="en-US" sz="1900" dirty="0"/>
              <a:t>    </a:t>
            </a:r>
            <a:r>
              <a:rPr lang="en-US" sz="1900" dirty="0" err="1"/>
              <a:t>Hươu</a:t>
            </a:r>
            <a:r>
              <a:rPr lang="en-US" sz="1900" dirty="0"/>
              <a:t> </a:t>
            </a:r>
            <a:r>
              <a:rPr lang="en-US" sz="1900" dirty="0" err="1"/>
              <a:t>ngắm</a:t>
            </a:r>
            <a:r>
              <a:rPr lang="en-US" sz="1900" dirty="0"/>
              <a:t> </a:t>
            </a:r>
            <a:r>
              <a:rPr lang="en-US" sz="1900" dirty="0" err="1"/>
              <a:t>voi</a:t>
            </a:r>
            <a:r>
              <a:rPr lang="en-US" sz="1900" dirty="0"/>
              <a:t> </a:t>
            </a:r>
            <a:r>
              <a:rPr lang="en-US" sz="1900" dirty="0" err="1"/>
              <a:t>rồi</a:t>
            </a:r>
            <a:r>
              <a:rPr lang="en-US" sz="1900" dirty="0"/>
              <a:t> </a:t>
            </a:r>
            <a:r>
              <a:rPr lang="en-US" sz="1900" dirty="0" err="1"/>
              <a:t>lắc</a:t>
            </a:r>
            <a:r>
              <a:rPr lang="en-US" sz="1900" dirty="0"/>
              <a:t> </a:t>
            </a:r>
            <a:r>
              <a:rPr lang="en-US" sz="1900" dirty="0" err="1"/>
              <a:t>đầu</a:t>
            </a:r>
            <a:r>
              <a:rPr lang="en-US" sz="1900" dirty="0"/>
              <a:t>:</a:t>
            </a:r>
          </a:p>
          <a:p>
            <a:pPr algn="just"/>
            <a:r>
              <a:rPr lang="en-US" sz="1900" dirty="0"/>
              <a:t>    - </a:t>
            </a:r>
            <a:r>
              <a:rPr lang="en-US" sz="1900" dirty="0" err="1"/>
              <a:t>Chưa</a:t>
            </a:r>
            <a:r>
              <a:rPr lang="en-US" sz="1900" dirty="0"/>
              <a:t> </a:t>
            </a:r>
            <a:r>
              <a:rPr lang="en-US" sz="1900" dirty="0" err="1"/>
              <a:t>xinh</a:t>
            </a:r>
            <a:r>
              <a:rPr lang="en-US" sz="1900" dirty="0"/>
              <a:t> </a:t>
            </a:r>
            <a:r>
              <a:rPr lang="en-US" sz="1900" dirty="0" err="1"/>
              <a:t>lắm</a:t>
            </a:r>
            <a:r>
              <a:rPr lang="en-US" sz="1900" dirty="0"/>
              <a:t> </a:t>
            </a:r>
            <a:r>
              <a:rPr lang="en-US" sz="1900" dirty="0" err="1"/>
              <a:t>vì</a:t>
            </a:r>
            <a:r>
              <a:rPr lang="en-US" sz="1900" dirty="0"/>
              <a:t> </a:t>
            </a:r>
            <a:r>
              <a:rPr lang="en-US" sz="1900" dirty="0" err="1"/>
              <a:t>em</a:t>
            </a:r>
            <a:r>
              <a:rPr lang="en-US" sz="1900" dirty="0"/>
              <a:t> </a:t>
            </a:r>
            <a:r>
              <a:rPr lang="en-US" sz="1900" dirty="0" err="1"/>
              <a:t>không</a:t>
            </a:r>
            <a:r>
              <a:rPr lang="en-US" sz="1900" dirty="0"/>
              <a:t> </a:t>
            </a:r>
            <a:r>
              <a:rPr lang="en-US" sz="1900" dirty="0" err="1"/>
              <a:t>có</a:t>
            </a:r>
            <a:r>
              <a:rPr lang="en-US" sz="1900" dirty="0"/>
              <a:t> </a:t>
            </a:r>
            <a:r>
              <a:rPr lang="en-US" sz="1900" dirty="0" err="1"/>
              <a:t>đôi</a:t>
            </a:r>
            <a:r>
              <a:rPr lang="en-US" sz="1900" dirty="0"/>
              <a:t> </a:t>
            </a:r>
            <a:r>
              <a:rPr lang="en-US" sz="1900" dirty="0" err="1"/>
              <a:t>sừng</a:t>
            </a:r>
            <a:r>
              <a:rPr lang="en-US" sz="1900" dirty="0"/>
              <a:t> </a:t>
            </a:r>
            <a:r>
              <a:rPr lang="en-US" sz="1900" dirty="0" err="1"/>
              <a:t>giống</a:t>
            </a:r>
            <a:r>
              <a:rPr lang="en-US" sz="1900" dirty="0"/>
              <a:t> </a:t>
            </a:r>
            <a:r>
              <a:rPr lang="en-US" sz="1900" dirty="0" err="1"/>
              <a:t>anh</a:t>
            </a:r>
            <a:r>
              <a:rPr lang="en-US" sz="1900" dirty="0"/>
              <a:t>.</a:t>
            </a:r>
          </a:p>
          <a:p>
            <a:pPr algn="just"/>
            <a:r>
              <a:rPr lang="en-US" sz="1900" dirty="0"/>
              <a:t>    </a:t>
            </a:r>
            <a:r>
              <a:rPr lang="en-US" sz="1900" dirty="0" err="1"/>
              <a:t>Nghe</a:t>
            </a:r>
            <a:r>
              <a:rPr lang="en-US" sz="1900" dirty="0"/>
              <a:t> </a:t>
            </a:r>
            <a:r>
              <a:rPr lang="en-US" sz="1900" dirty="0" err="1"/>
              <a:t>vậy</a:t>
            </a:r>
            <a:r>
              <a:rPr lang="en-US" sz="1900" dirty="0"/>
              <a:t>, </a:t>
            </a:r>
            <a:r>
              <a:rPr lang="en-US" sz="1900" dirty="0" err="1"/>
              <a:t>voi</a:t>
            </a:r>
            <a:r>
              <a:rPr lang="en-US" sz="1900" dirty="0"/>
              <a:t> </a:t>
            </a:r>
            <a:r>
              <a:rPr lang="en-US" sz="1900" dirty="0" err="1"/>
              <a:t>nhặt</a:t>
            </a:r>
            <a:r>
              <a:rPr lang="en-US" sz="1900" dirty="0"/>
              <a:t> </a:t>
            </a:r>
            <a:r>
              <a:rPr lang="en-US" sz="1900" dirty="0" err="1"/>
              <a:t>vài</a:t>
            </a:r>
            <a:r>
              <a:rPr lang="en-US" sz="1900" dirty="0"/>
              <a:t> </a:t>
            </a:r>
            <a:r>
              <a:rPr lang="en-US" sz="1900" dirty="0" err="1"/>
              <a:t>cành</a:t>
            </a:r>
            <a:r>
              <a:rPr lang="en-US" sz="1900" dirty="0"/>
              <a:t> </a:t>
            </a:r>
            <a:r>
              <a:rPr lang="en-US" sz="1900" dirty="0" err="1"/>
              <a:t>cây</a:t>
            </a:r>
            <a:r>
              <a:rPr lang="en-US" sz="1900" dirty="0"/>
              <a:t> </a:t>
            </a:r>
            <a:r>
              <a:rPr lang="en-US" sz="1900" dirty="0" err="1"/>
              <a:t>khô</a:t>
            </a:r>
            <a:r>
              <a:rPr lang="en-US" sz="1900" dirty="0"/>
              <a:t>, </a:t>
            </a:r>
            <a:r>
              <a:rPr lang="en-US" sz="1900" dirty="0" err="1"/>
              <a:t>gài</a:t>
            </a:r>
            <a:r>
              <a:rPr lang="en-US" sz="1900" dirty="0"/>
              <a:t> </a:t>
            </a:r>
            <a:r>
              <a:rPr lang="en-US" sz="1900" dirty="0" err="1"/>
              <a:t>lên</a:t>
            </a:r>
            <a:r>
              <a:rPr lang="en-US" sz="1900" dirty="0"/>
              <a:t> </a:t>
            </a:r>
            <a:r>
              <a:rPr lang="en-US" sz="1900" dirty="0" err="1"/>
              <a:t>đầu</a:t>
            </a:r>
            <a:r>
              <a:rPr lang="en-US" sz="1900" dirty="0"/>
              <a:t> </a:t>
            </a:r>
            <a:r>
              <a:rPr lang="en-US" sz="1900" dirty="0" err="1"/>
              <a:t>rồi</a:t>
            </a:r>
            <a:r>
              <a:rPr lang="en-US" sz="1900" dirty="0"/>
              <a:t> </a:t>
            </a:r>
            <a:r>
              <a:rPr lang="en-US" sz="1900" dirty="0" err="1"/>
              <a:t>đi</a:t>
            </a:r>
            <a:r>
              <a:rPr lang="en-US" sz="1900" dirty="0"/>
              <a:t> </a:t>
            </a:r>
            <a:r>
              <a:rPr lang="en-US" sz="1900" dirty="0" err="1"/>
              <a:t>tiếp</a:t>
            </a:r>
            <a:r>
              <a:rPr lang="en-US" sz="1900" dirty="0"/>
              <a:t>.</a:t>
            </a:r>
          </a:p>
          <a:p>
            <a:pPr algn="just"/>
            <a:r>
              <a:rPr lang="en-US" sz="1900" dirty="0"/>
              <a:t>    </a:t>
            </a:r>
            <a:r>
              <a:rPr lang="en-US" sz="1900" dirty="0" err="1"/>
              <a:t>Gặp</a:t>
            </a:r>
            <a:r>
              <a:rPr lang="en-US" sz="1900" dirty="0"/>
              <a:t> </a:t>
            </a:r>
            <a:r>
              <a:rPr lang="en-US" sz="1900" dirty="0" err="1"/>
              <a:t>dê</a:t>
            </a:r>
            <a:r>
              <a:rPr lang="en-US" sz="1900" dirty="0"/>
              <a:t>, </a:t>
            </a:r>
            <a:r>
              <a:rPr lang="en-US" sz="1900" dirty="0" err="1"/>
              <a:t>voi</a:t>
            </a:r>
            <a:r>
              <a:rPr lang="en-US" sz="1900" dirty="0"/>
              <a:t> </a:t>
            </a:r>
            <a:r>
              <a:rPr lang="en-US" sz="1900" dirty="0" err="1" smtClean="0"/>
              <a:t>hỏi</a:t>
            </a:r>
            <a:r>
              <a:rPr lang="en-US" sz="1900" dirty="0" smtClean="0"/>
              <a:t>:</a:t>
            </a:r>
            <a:endParaRPr lang="en-US" sz="1900" dirty="0"/>
          </a:p>
          <a:p>
            <a:pPr algn="just"/>
            <a:r>
              <a:rPr lang="en-US" sz="1900" dirty="0"/>
              <a:t>    - </a:t>
            </a:r>
            <a:r>
              <a:rPr lang="en-US" sz="1900" dirty="0" err="1"/>
              <a:t>Em</a:t>
            </a:r>
            <a:r>
              <a:rPr lang="en-US" sz="1900" dirty="0"/>
              <a:t> </a:t>
            </a:r>
            <a:r>
              <a:rPr lang="en-US" sz="1900" dirty="0" err="1"/>
              <a:t>có</a:t>
            </a:r>
            <a:r>
              <a:rPr lang="en-US" sz="1900" dirty="0"/>
              <a:t> </a:t>
            </a:r>
            <a:r>
              <a:rPr lang="en-US" sz="1900" dirty="0" err="1"/>
              <a:t>xinh</a:t>
            </a:r>
            <a:r>
              <a:rPr lang="en-US" sz="1900" dirty="0"/>
              <a:t> </a:t>
            </a:r>
            <a:r>
              <a:rPr lang="en-US" sz="1900" dirty="0" err="1"/>
              <a:t>không</a:t>
            </a:r>
            <a:r>
              <a:rPr lang="en-US" sz="1900" dirty="0"/>
              <a:t>?</a:t>
            </a:r>
          </a:p>
          <a:p>
            <a:pPr algn="just"/>
            <a:r>
              <a:rPr lang="en-US" sz="1900" dirty="0"/>
              <a:t>    - </a:t>
            </a:r>
            <a:r>
              <a:rPr lang="en-US" sz="1900" dirty="0" err="1"/>
              <a:t>Không</a:t>
            </a:r>
            <a:r>
              <a:rPr lang="en-US" sz="1900" dirty="0"/>
              <a:t>, </a:t>
            </a:r>
            <a:r>
              <a:rPr lang="en-US" sz="1900" dirty="0" err="1"/>
              <a:t>vì</a:t>
            </a:r>
            <a:r>
              <a:rPr lang="en-US" sz="1900" dirty="0"/>
              <a:t> </a:t>
            </a:r>
            <a:r>
              <a:rPr lang="en-US" sz="1900" dirty="0" err="1"/>
              <a:t>cậu</a:t>
            </a:r>
            <a:r>
              <a:rPr lang="en-US" sz="1900" dirty="0"/>
              <a:t> </a:t>
            </a:r>
            <a:r>
              <a:rPr lang="en-US" sz="1900" dirty="0" err="1"/>
              <a:t>không</a:t>
            </a:r>
            <a:r>
              <a:rPr lang="en-US" sz="1900" dirty="0"/>
              <a:t> </a:t>
            </a:r>
            <a:r>
              <a:rPr lang="en-US" sz="1900" dirty="0" err="1"/>
              <a:t>có</a:t>
            </a:r>
            <a:r>
              <a:rPr lang="en-US" sz="1900" dirty="0"/>
              <a:t> </a:t>
            </a:r>
            <a:r>
              <a:rPr lang="en-US" sz="1900" dirty="0" err="1"/>
              <a:t>bộ</a:t>
            </a:r>
            <a:r>
              <a:rPr lang="en-US" sz="1900" dirty="0"/>
              <a:t> </a:t>
            </a:r>
            <a:r>
              <a:rPr lang="en-US" sz="1900" dirty="0" err="1"/>
              <a:t>râu</a:t>
            </a:r>
            <a:r>
              <a:rPr lang="en-US" sz="1900" dirty="0"/>
              <a:t> </a:t>
            </a:r>
            <a:r>
              <a:rPr lang="en-US" sz="1900" dirty="0" err="1"/>
              <a:t>giống</a:t>
            </a:r>
            <a:r>
              <a:rPr lang="en-US" sz="1900" dirty="0"/>
              <a:t> </a:t>
            </a:r>
            <a:r>
              <a:rPr lang="en-US" sz="1900" dirty="0" err="1"/>
              <a:t>tớ</a:t>
            </a:r>
            <a:r>
              <a:rPr lang="en-US" sz="1900" dirty="0"/>
              <a:t>.</a:t>
            </a:r>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1</a:t>
            </a:r>
          </a:p>
        </p:txBody>
      </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501254" y="3760273"/>
            <a:ext cx="7134508" cy="544950"/>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Câu 1</a:t>
            </a:r>
            <a:r>
              <a:rPr lang="en-GB" sz="2400"/>
              <a:t>: Voi em đã hỏi voi anh, hươu và dê điều gì?</a:t>
            </a:r>
            <a:endParaRPr lang="en-US" sz="2400"/>
          </a:p>
        </p:txBody>
      </p:sp>
      <p:pic>
        <p:nvPicPr>
          <p:cNvPr id="14"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83659" y="3696818"/>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497157" y="4427636"/>
            <a:ext cx="7134508" cy="41383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002060"/>
                </a:solidFill>
              </a:rPr>
              <a:t>Voi em đã hỏi anh, hươu và dê: “Em có xinh không?”</a:t>
            </a:r>
            <a:endParaRPr lang="en-US" sz="2400">
              <a:solidFill>
                <a:srgbClr val="002060"/>
              </a:solidFill>
            </a:endParaRPr>
          </a:p>
        </p:txBody>
      </p:sp>
    </p:spTree>
    <p:extLst>
      <p:ext uri="{BB962C8B-B14F-4D97-AF65-F5344CB8AC3E}">
        <p14:creationId xmlns:p14="http://schemas.microsoft.com/office/powerpoint/2010/main" val="419224516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9746674-8DBE-45A0-8362-5FFABA105E2F}"/>
              </a:ext>
            </a:extLst>
          </p:cNvPr>
          <p:cNvGrpSpPr/>
          <p:nvPr/>
        </p:nvGrpSpPr>
        <p:grpSpPr>
          <a:xfrm>
            <a:off x="0" y="64524"/>
            <a:ext cx="9144000" cy="4998007"/>
            <a:chOff x="0" y="0"/>
            <a:chExt cx="9144000" cy="5132867"/>
          </a:xfrm>
        </p:grpSpPr>
        <p:cxnSp>
          <p:nvCxnSpPr>
            <p:cNvPr id="3" name="Straight Connector 2">
              <a:extLst>
                <a:ext uri="{FF2B5EF4-FFF2-40B4-BE49-F238E27FC236}">
                  <a16:creationId xmlns:a16="http://schemas.microsoft.com/office/drawing/2014/main" xmlns="" id="{1A2C14F2-AD3F-4AA6-B306-2608512B922B}"/>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ECED1E60-3652-46BA-9904-7761460C80AB}"/>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xmlns="" id="{0CB12B7B-2196-4E2E-8CA1-55E9C4A28E8F}"/>
              </a:ext>
            </a:extLst>
          </p:cNvPr>
          <p:cNvGrpSpPr/>
          <p:nvPr/>
        </p:nvGrpSpPr>
        <p:grpSpPr>
          <a:xfrm>
            <a:off x="43413" y="12770"/>
            <a:ext cx="826089" cy="809063"/>
            <a:chOff x="2210284" y="3447251"/>
            <a:chExt cx="826089" cy="809063"/>
          </a:xfrm>
        </p:grpSpPr>
        <p:sp>
          <p:nvSpPr>
            <p:cNvPr id="6" name="Oval 5">
              <a:extLst>
                <a:ext uri="{FF2B5EF4-FFF2-40B4-BE49-F238E27FC236}">
                  <a16:creationId xmlns:a16="http://schemas.microsoft.com/office/drawing/2014/main" xmlns="" id="{0BDCF13A-E10C-49F6-AF7D-9E915FDC5172}"/>
                </a:ext>
              </a:extLst>
            </p:cNvPr>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xmlns="" id="{72F78A76-5B53-4279-88E0-DA69D4168D9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xmlns="" id="{9F62EB29-BDD9-42E1-A3B4-2DDE354BE7E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ounded Rectangle 3">
            <a:extLst>
              <a:ext uri="{FF2B5EF4-FFF2-40B4-BE49-F238E27FC236}">
                <a16:creationId xmlns:a16="http://schemas.microsoft.com/office/drawing/2014/main" xmlns="" id="{B22748DD-46CA-41BF-9D1D-2339F3AEF599}"/>
              </a:ext>
            </a:extLst>
          </p:cNvPr>
          <p:cNvSpPr/>
          <p:nvPr/>
        </p:nvSpPr>
        <p:spPr>
          <a:xfrm>
            <a:off x="1004746" y="1030721"/>
            <a:ext cx="7134508" cy="544950"/>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Voi em đã nhận được các câu trả lời thế nào?</a:t>
            </a:r>
            <a:endParaRPr lang="en-US" sz="2400"/>
          </a:p>
        </p:txBody>
      </p:sp>
      <p:sp>
        <p:nvSpPr>
          <p:cNvPr id="10" name="Rounded Rectangle 22">
            <a:extLst>
              <a:ext uri="{FF2B5EF4-FFF2-40B4-BE49-F238E27FC236}">
                <a16:creationId xmlns:a16="http://schemas.microsoft.com/office/drawing/2014/main" xmlns="" id="{AD4DA050-FA5B-40A4-A8CB-9F1AB1D7556A}"/>
              </a:ext>
            </a:extLst>
          </p:cNvPr>
          <p:cNvSpPr/>
          <p:nvPr/>
        </p:nvSpPr>
        <p:spPr>
          <a:xfrm>
            <a:off x="1100280" y="1942772"/>
            <a:ext cx="7134508" cy="1496464"/>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eriod"/>
            </a:pPr>
            <a:r>
              <a:rPr lang="en-GB" sz="2400">
                <a:solidFill>
                  <a:srgbClr val="C00000"/>
                </a:solidFill>
              </a:rPr>
              <a:t>Voi anh nói: </a:t>
            </a:r>
          </a:p>
          <a:p>
            <a:pPr marL="457200" indent="-457200">
              <a:buAutoNum type="alphaLcPeriod"/>
            </a:pPr>
            <a:r>
              <a:rPr lang="en-GB" sz="2400">
                <a:solidFill>
                  <a:srgbClr val="C00000"/>
                </a:solidFill>
              </a:rPr>
              <a:t>Hươu nói:</a:t>
            </a:r>
          </a:p>
          <a:p>
            <a:pPr marL="457200" indent="-457200">
              <a:buAutoNum type="alphaLcPeriod"/>
            </a:pPr>
            <a:r>
              <a:rPr lang="en-GB" sz="2400">
                <a:solidFill>
                  <a:srgbClr val="C00000"/>
                </a:solidFill>
              </a:rPr>
              <a:t>Dê nói:</a:t>
            </a:r>
            <a:endParaRPr lang="en-US" sz="2400">
              <a:solidFill>
                <a:srgbClr val="C00000"/>
              </a:solidFill>
            </a:endParaRPr>
          </a:p>
        </p:txBody>
      </p:sp>
      <p:sp>
        <p:nvSpPr>
          <p:cNvPr id="11" name="Rounded Rectangle 22">
            <a:extLst>
              <a:ext uri="{FF2B5EF4-FFF2-40B4-BE49-F238E27FC236}">
                <a16:creationId xmlns:a16="http://schemas.microsoft.com/office/drawing/2014/main" xmlns="" id="{F79E653C-68A3-4CC4-BE2C-B7832C710C45}"/>
              </a:ext>
            </a:extLst>
          </p:cNvPr>
          <p:cNvSpPr/>
          <p:nvPr/>
        </p:nvSpPr>
        <p:spPr>
          <a:xfrm>
            <a:off x="1100280" y="1942772"/>
            <a:ext cx="7134508" cy="1496464"/>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eriod"/>
            </a:pPr>
            <a:r>
              <a:rPr lang="en-GB" sz="2400">
                <a:solidFill>
                  <a:srgbClr val="C00000"/>
                </a:solidFill>
              </a:rPr>
              <a:t>Voi anh nói: </a:t>
            </a:r>
            <a:r>
              <a:rPr lang="en-GB" sz="2400">
                <a:solidFill>
                  <a:srgbClr val="0418AC"/>
                </a:solidFill>
              </a:rPr>
              <a:t>“Em xinh lắm!”</a:t>
            </a:r>
          </a:p>
          <a:p>
            <a:pPr marL="457200" indent="-457200">
              <a:buAutoNum type="alphaLcPeriod"/>
            </a:pPr>
            <a:r>
              <a:rPr lang="en-GB" sz="2400">
                <a:solidFill>
                  <a:srgbClr val="C00000"/>
                </a:solidFill>
              </a:rPr>
              <a:t>Hươu nói: </a:t>
            </a:r>
            <a:r>
              <a:rPr lang="en-GB" sz="2400">
                <a:solidFill>
                  <a:srgbClr val="0418AC"/>
                </a:solidFill>
              </a:rPr>
              <a:t>“Chưa xinh lắm vì em không có đôi sừng giống anh.”</a:t>
            </a:r>
          </a:p>
          <a:p>
            <a:pPr marL="457200" indent="-457200">
              <a:buAutoNum type="alphaLcPeriod"/>
            </a:pPr>
            <a:r>
              <a:rPr lang="en-GB" sz="2400">
                <a:solidFill>
                  <a:srgbClr val="C00000"/>
                </a:solidFill>
              </a:rPr>
              <a:t>Dê nói: </a:t>
            </a:r>
            <a:r>
              <a:rPr lang="en-GB" sz="2400">
                <a:solidFill>
                  <a:srgbClr val="0418AC"/>
                </a:solidFill>
              </a:rPr>
              <a:t>“Không, vì cậu không có bộ râu giống tôi.”</a:t>
            </a:r>
            <a:endParaRPr lang="en-US" sz="2400">
              <a:solidFill>
                <a:srgbClr val="0418AC"/>
              </a:solidFill>
            </a:endParaRPr>
          </a:p>
        </p:txBody>
      </p:sp>
    </p:spTree>
    <p:extLst>
      <p:ext uri="{BB962C8B-B14F-4D97-AF65-F5344CB8AC3E}">
        <p14:creationId xmlns:p14="http://schemas.microsoft.com/office/powerpoint/2010/main" val="26443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2969279"/>
            <a:ext cx="8802569" cy="199460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2308324"/>
          </a:xfrm>
          <a:prstGeom prst="rect">
            <a:avLst/>
          </a:prstGeom>
          <a:solidFill>
            <a:schemeClr val="accent4">
              <a:lumMod val="20000"/>
              <a:lumOff val="80000"/>
            </a:schemeClr>
          </a:solidFill>
        </p:spPr>
        <p:txBody>
          <a:bodyPr wrap="square" rtlCol="0">
            <a:spAutoFit/>
          </a:bodyPr>
          <a:lstStyle/>
          <a:p>
            <a:pPr algn="just">
              <a:lnSpc>
                <a:spcPct val="90000"/>
              </a:lnSpc>
            </a:pPr>
            <a:r>
              <a:rPr lang="en-US" sz="1900"/>
              <a:t>   </a:t>
            </a:r>
            <a:r>
              <a:rPr lang="en-US" sz="2000"/>
              <a:t> Voi liền nhổ một khóm cỏ dại bên đường, gắn vào cằm rồi về nhà. </a:t>
            </a:r>
          </a:p>
          <a:p>
            <a:pPr algn="just">
              <a:lnSpc>
                <a:spcPct val="90000"/>
              </a:lnSpc>
            </a:pPr>
            <a:r>
              <a:rPr lang="en-US" sz="2000"/>
              <a:t>    Về nhà với đôi sừng và bộ râu giả, voi em hớn hở hỏi anh:</a:t>
            </a:r>
          </a:p>
          <a:p>
            <a:pPr algn="just">
              <a:lnSpc>
                <a:spcPct val="90000"/>
              </a:lnSpc>
            </a:pPr>
            <a:r>
              <a:rPr lang="en-US" sz="2000"/>
              <a:t>    - Em có xinh hơn không?</a:t>
            </a:r>
          </a:p>
          <a:p>
            <a:pPr algn="just">
              <a:lnSpc>
                <a:spcPct val="90000"/>
              </a:lnSpc>
            </a:pPr>
            <a:r>
              <a:rPr lang="en-US" sz="2000"/>
              <a:t>    Voi anh nói:</a:t>
            </a:r>
          </a:p>
          <a:p>
            <a:pPr algn="just">
              <a:lnSpc>
                <a:spcPct val="90000"/>
              </a:lnSpc>
            </a:pPr>
            <a:r>
              <a:rPr lang="en-US" sz="2000"/>
              <a:t>   - Trời ơi, sao em lại thêm sừng và râu thế này? Xấu lắm!</a:t>
            </a:r>
          </a:p>
          <a:p>
            <a:pPr algn="just">
              <a:lnSpc>
                <a:spcPct val="90000"/>
              </a:lnSpc>
            </a:pPr>
            <a:r>
              <a:rPr lang="en-US" sz="2000"/>
              <a:t>   Voi em ngắm mình trong gương và thấy xấu thật. Sau khi bỏ sừng và râu đi, voi em thấy mình xinh đẹp hẳn lên. Giờ đây, voi em hiểu rằng mình chỉ xinh đẹp khi đúng là voi.</a:t>
            </a:r>
            <a:endParaRPr lang="en-US" sz="1900"/>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2</a:t>
            </a:r>
          </a:p>
        </p:txBody>
      </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017453" y="3071924"/>
            <a:ext cx="7799001" cy="846243"/>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2</a:t>
            </a:r>
            <a:r>
              <a:rPr lang="en-GB" sz="2400"/>
              <a:t>: Sau khi nghe hươu và dê nói, voi em đã làm gì để cho mình xinh hơn?</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96465" y="287565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204679" y="3940558"/>
            <a:ext cx="8611775"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Sau khi nghe hươu nói, voi em đã nhặt cành cây khô gài lên đầu. Sau khi nghe dê nói, voi em đã nhổ một khóm cỏ dại bên đường và gắn vào cằm.</a:t>
            </a:r>
            <a:endParaRPr lang="en-US" sz="2400">
              <a:solidFill>
                <a:srgbClr val="002060"/>
              </a:solidFill>
            </a:endParaRPr>
          </a:p>
        </p:txBody>
      </p:sp>
    </p:spTree>
    <p:extLst>
      <p:ext uri="{BB962C8B-B14F-4D97-AF65-F5344CB8AC3E}">
        <p14:creationId xmlns:p14="http://schemas.microsoft.com/office/powerpoint/2010/main" val="282831151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30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53" y="2969279"/>
            <a:ext cx="8802569" cy="199460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2308324"/>
          </a:xfrm>
          <a:prstGeom prst="rect">
            <a:avLst/>
          </a:prstGeom>
          <a:solidFill>
            <a:schemeClr val="accent4">
              <a:lumMod val="20000"/>
              <a:lumOff val="80000"/>
            </a:schemeClr>
          </a:solidFill>
        </p:spPr>
        <p:txBody>
          <a:bodyPr wrap="square" rtlCol="0">
            <a:spAutoFit/>
          </a:bodyPr>
          <a:lstStyle/>
          <a:p>
            <a:pPr algn="just">
              <a:lnSpc>
                <a:spcPct val="90000"/>
              </a:lnSpc>
            </a:pPr>
            <a:r>
              <a:rPr lang="en-US" sz="1900"/>
              <a:t>   </a:t>
            </a:r>
            <a:r>
              <a:rPr lang="en-US" sz="2000"/>
              <a:t> Voi liền nhổ một khóm cỏ dại bên đường, gắn vào cằm rồi về nhà. </a:t>
            </a:r>
          </a:p>
          <a:p>
            <a:pPr algn="just">
              <a:lnSpc>
                <a:spcPct val="90000"/>
              </a:lnSpc>
            </a:pPr>
            <a:r>
              <a:rPr lang="en-US" sz="2000"/>
              <a:t>    Về nhà với đôi sừng và bộ râu giả, voi em hớn hở hỏi anh:</a:t>
            </a:r>
          </a:p>
          <a:p>
            <a:pPr algn="just">
              <a:lnSpc>
                <a:spcPct val="90000"/>
              </a:lnSpc>
            </a:pPr>
            <a:r>
              <a:rPr lang="en-US" sz="2000"/>
              <a:t>    - Em có xinh hơn không?</a:t>
            </a:r>
          </a:p>
          <a:p>
            <a:pPr algn="just">
              <a:lnSpc>
                <a:spcPct val="90000"/>
              </a:lnSpc>
            </a:pPr>
            <a:r>
              <a:rPr lang="en-US" sz="2000"/>
              <a:t>    Voi anh nói:</a:t>
            </a:r>
          </a:p>
          <a:p>
            <a:pPr algn="just">
              <a:lnSpc>
                <a:spcPct val="90000"/>
              </a:lnSpc>
            </a:pPr>
            <a:r>
              <a:rPr lang="en-US" sz="2000"/>
              <a:t>   - Trời ơi, sao em lại thêm sừng và râu thế này? Xấu lắm!</a:t>
            </a:r>
          </a:p>
          <a:p>
            <a:pPr algn="just">
              <a:lnSpc>
                <a:spcPct val="90000"/>
              </a:lnSpc>
            </a:pPr>
            <a:r>
              <a:rPr lang="en-US" sz="2000"/>
              <a:t>   Voi em ngắm mình trong gương và thấy xấu thật. Sau khi bỏ sừng và râu đi, voi em thấy mình xinh đẹp hẳn lên. Giờ đây, voi em hiểu rằng mình chỉ xinh đẹp khi đúng là voi.</a:t>
            </a:r>
            <a:endParaRPr lang="en-US" sz="1900"/>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2</a:t>
            </a:r>
          </a:p>
        </p:txBody>
      </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017453" y="3071924"/>
            <a:ext cx="7799001" cy="557171"/>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3</a:t>
            </a:r>
            <a:r>
              <a:rPr lang="en-GB" sz="2400"/>
              <a:t>: Trước sự thay đổi của voi em, voi anh đã nói gì?</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96465" y="287565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869502" y="3818777"/>
            <a:ext cx="7946952"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Trước sự thay đổi của voi em, voi anh đã nói: “Trời ơi, sao em lại thêm sừng và râu thế này? Xấu lắm!”</a:t>
            </a:r>
            <a:endParaRPr lang="en-US" sz="2400">
              <a:solidFill>
                <a:srgbClr val="002060"/>
              </a:solidFill>
            </a:endParaRPr>
          </a:p>
        </p:txBody>
      </p:sp>
    </p:spTree>
    <p:extLst>
      <p:ext uri="{BB962C8B-B14F-4D97-AF65-F5344CB8AC3E}">
        <p14:creationId xmlns:p14="http://schemas.microsoft.com/office/powerpoint/2010/main" val="321801130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30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524"/>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2501980" y="917952"/>
            <a:ext cx="1980029" cy="461665"/>
          </a:xfrm>
          <a:prstGeom prst="rect">
            <a:avLst/>
          </a:prstGeom>
          <a:noFill/>
        </p:spPr>
        <p:txBody>
          <a:bodyPr wrap="none" rtlCol="0">
            <a:spAutoFit/>
          </a:bodyPr>
          <a:lstStyle/>
          <a:p>
            <a:r>
              <a:rPr lang="en-GB" sz="2400" b="1">
                <a:solidFill>
                  <a:srgbClr val="0070C0"/>
                </a:solidFill>
              </a:rPr>
              <a:t>Ô</a:t>
            </a:r>
            <a:r>
              <a:rPr lang="en-US" sz="2400" b="1">
                <a:solidFill>
                  <a:srgbClr val="0070C0"/>
                </a:solidFill>
              </a:rPr>
              <a:t>N BÀI CŨ: </a:t>
            </a:r>
            <a:endParaRPr lang="en-US" sz="2400" b="1">
              <a:solidFill>
                <a:srgbClr val="FF0000"/>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75516" y="3747439"/>
            <a:ext cx="1373013" cy="139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oạn bài Làm việc thật là vui (trang 20) - Tin Tức Giáo Dục Học Tập Tiny">
            <a:extLst>
              <a:ext uri="{FF2B5EF4-FFF2-40B4-BE49-F238E27FC236}">
                <a16:creationId xmlns:a16="http://schemas.microsoft.com/office/drawing/2014/main" xmlns="" id="{3B606D95-141C-423F-8046-706971A82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920" y="1809151"/>
            <a:ext cx="5494134" cy="27141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83ABDDF3-D2B3-4C4C-83CC-80F4BF5BC96B}"/>
              </a:ext>
            </a:extLst>
          </p:cNvPr>
          <p:cNvSpPr txBox="1"/>
          <p:nvPr/>
        </p:nvSpPr>
        <p:spPr>
          <a:xfrm>
            <a:off x="4482009" y="917952"/>
            <a:ext cx="3262432" cy="523220"/>
          </a:xfrm>
          <a:prstGeom prst="rect">
            <a:avLst/>
          </a:prstGeom>
          <a:noFill/>
        </p:spPr>
        <p:txBody>
          <a:bodyPr wrap="none" rtlCol="0">
            <a:spAutoFit/>
          </a:bodyPr>
          <a:lstStyle/>
          <a:p>
            <a:r>
              <a:rPr lang="en-GB" sz="2800" i="1">
                <a:solidFill>
                  <a:srgbClr val="C00000"/>
                </a:solidFill>
              </a:rPr>
              <a:t>Làm việc thật là vui</a:t>
            </a:r>
            <a:endParaRPr lang="en-US" sz="2800" i="1">
              <a:solidFill>
                <a:srgbClr val="C00000"/>
              </a:solidFill>
            </a:endParaRPr>
          </a:p>
        </p:txBody>
      </p:sp>
    </p:spTree>
    <p:extLst>
      <p:ext uri="{BB962C8B-B14F-4D97-AF65-F5344CB8AC3E}">
        <p14:creationId xmlns:p14="http://schemas.microsoft.com/office/powerpoint/2010/main" val="3692161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0716" y="890423"/>
            <a:ext cx="8550204" cy="1133886"/>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174283" y="1183521"/>
            <a:ext cx="7164499" cy="557171"/>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4</a:t>
            </a:r>
            <a:r>
              <a:rPr lang="en-GB" sz="2400"/>
              <a:t>: Em học được điều gì từ câu chuyện của voi em?</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170715" y="899905"/>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22">
            <a:extLst>
              <a:ext uri="{FF2B5EF4-FFF2-40B4-BE49-F238E27FC236}">
                <a16:creationId xmlns:a16="http://schemas.microsoft.com/office/drawing/2014/main" xmlns="" id="{A2A94506-1E29-41E9-A90E-C7B79CA8D338}"/>
              </a:ext>
            </a:extLst>
          </p:cNvPr>
          <p:cNvSpPr/>
          <p:nvPr/>
        </p:nvSpPr>
        <p:spPr>
          <a:xfrm>
            <a:off x="636580" y="2317407"/>
            <a:ext cx="7946952"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Em chỉ đẹp khi là chính mình.</a:t>
            </a:r>
          </a:p>
          <a:p>
            <a:pPr algn="just"/>
            <a:r>
              <a:rPr lang="en-GB" sz="2400">
                <a:solidFill>
                  <a:srgbClr val="002060"/>
                </a:solidFill>
              </a:rPr>
              <a:t>Em nên tự tin vào vẻ đẹp của mình.</a:t>
            </a:r>
            <a:endParaRPr lang="en-US" sz="2400">
              <a:solidFill>
                <a:srgbClr val="002060"/>
              </a:solidFill>
            </a:endParaRPr>
          </a:p>
        </p:txBody>
      </p:sp>
    </p:spTree>
    <p:extLst>
      <p:ext uri="{BB962C8B-B14F-4D97-AF65-F5344CB8AC3E}">
        <p14:creationId xmlns:p14="http://schemas.microsoft.com/office/powerpoint/2010/main" val="155029103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30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xmlns=""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Luyện đọc lại</a:t>
            </a:r>
          </a:p>
        </p:txBody>
      </p:sp>
    </p:spTree>
    <p:extLst>
      <p:ext uri="{BB962C8B-B14F-4D97-AF65-F5344CB8AC3E}">
        <p14:creationId xmlns:p14="http://schemas.microsoft.com/office/powerpoint/2010/main" val="332648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663813" y="3005849"/>
            <a:ext cx="891385" cy="1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317172" y="1582477"/>
            <a:ext cx="7369628" cy="1598392"/>
            <a:chOff x="2744315" y="1595348"/>
            <a:chExt cx="6530032" cy="1598392"/>
          </a:xfrm>
          <a:solidFill>
            <a:schemeClr val="accent1">
              <a:lumMod val="40000"/>
              <a:lumOff val="60000"/>
            </a:schemeClr>
          </a:solidFill>
        </p:grpSpPr>
        <p:sp>
          <p:nvSpPr>
            <p:cNvPr id="5" name="Right Arrow 4"/>
            <p:cNvSpPr/>
            <p:nvPr/>
          </p:nvSpPr>
          <p:spPr>
            <a:xfrm>
              <a:off x="2744315" y="1595348"/>
              <a:ext cx="6530032"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6168987" cy="707886"/>
            </a:xfrm>
            <a:prstGeom prst="rect">
              <a:avLst/>
            </a:prstGeom>
            <a:noFill/>
          </p:spPr>
          <p:txBody>
            <a:bodyPr wrap="none" rtlCol="0">
              <a:spAutoFit/>
            </a:bodyPr>
            <a:lstStyle/>
            <a:p>
              <a:r>
                <a:rPr lang="en-US" sz="4000" b="1">
                  <a:solidFill>
                    <a:srgbClr val="0418AC"/>
                  </a:solidFill>
                </a:rPr>
                <a:t>Luyện tập theo văn bản đọc</a:t>
              </a:r>
            </a:p>
          </p:txBody>
        </p:sp>
      </p:grpSp>
      <p:pic>
        <p:nvPicPr>
          <p:cNvPr id="1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280821" y="3367509"/>
            <a:ext cx="1312215"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276190" y="3367509"/>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30096" y="1769117"/>
            <a:ext cx="1175787" cy="1225112"/>
            <a:chOff x="1812964" y="1781988"/>
            <a:chExt cx="1175787" cy="1225112"/>
          </a:xfrm>
        </p:grpSpPr>
        <p:sp>
          <p:nvSpPr>
            <p:cNvPr id="10" name="Oval 9"/>
            <p:cNvSpPr/>
            <p:nvPr/>
          </p:nvSpPr>
          <p:spPr>
            <a:xfrm>
              <a:off x="1812964" y="1781988"/>
              <a:ext cx="1175787" cy="1225112"/>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195" b="89655" l="9091" r="94949"/>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rcRect l="24226" t="18573" r="5274" b="18573"/>
            <a:stretch/>
          </p:blipFill>
          <p:spPr bwMode="auto">
            <a:xfrm>
              <a:off x="1926772" y="2040600"/>
              <a:ext cx="903514"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324369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par>
                                <p:cTn id="11" presetID="6" presetClass="entr" presetSubtype="3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out)">
                                      <p:cBhvr>
                                        <p:cTn id="13" dur="2000"/>
                                        <p:tgtEl>
                                          <p:spTgt spid="18"/>
                                        </p:tgtEl>
                                      </p:cBhvr>
                                    </p:animEffect>
                                  </p:childTnLst>
                                </p:cTn>
                              </p:par>
                              <p:par>
                                <p:cTn id="14" presetID="6" presetClass="entr" presetSubtype="3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xmlns="" id="{E6396307-C1C4-4E0F-BBC8-56E3A63A6643}"/>
              </a:ext>
            </a:extLst>
          </p:cNvPr>
          <p:cNvPicPr>
            <a:picLocks noChangeAspect="1"/>
          </p:cNvPicPr>
          <p:nvPr/>
        </p:nvPicPr>
        <p:blipFill rotWithShape="1">
          <a:blip r:embed="rId2"/>
          <a:srcRect/>
          <a:stretch/>
        </p:blipFill>
        <p:spPr>
          <a:xfrm>
            <a:off x="0" y="632982"/>
            <a:ext cx="9143999" cy="2594690"/>
          </a:xfrm>
          <a:prstGeom prst="rect">
            <a:avLst/>
          </a:prstGeom>
        </p:spPr>
      </p:pic>
      <p:sp>
        <p:nvSpPr>
          <p:cNvPr id="15" name="Oval 14">
            <a:extLst>
              <a:ext uri="{FF2B5EF4-FFF2-40B4-BE49-F238E27FC236}">
                <a16:creationId xmlns:a16="http://schemas.microsoft.com/office/drawing/2014/main" xmlns="" id="{D7DA4526-0E5A-4F60-8A58-A91521F7B80B}"/>
              </a:ext>
            </a:extLst>
          </p:cNvPr>
          <p:cNvSpPr/>
          <p:nvPr/>
        </p:nvSpPr>
        <p:spPr>
          <a:xfrm>
            <a:off x="395785" y="1910687"/>
            <a:ext cx="1951630" cy="900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2AEAED63-B396-4D74-9862-87508081F7C9}"/>
              </a:ext>
            </a:extLst>
          </p:cNvPr>
          <p:cNvSpPr/>
          <p:nvPr/>
        </p:nvSpPr>
        <p:spPr>
          <a:xfrm>
            <a:off x="2429302" y="1774209"/>
            <a:ext cx="2265528" cy="11327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90819052-ED96-4D01-968B-972953FA157B}"/>
              </a:ext>
            </a:extLst>
          </p:cNvPr>
          <p:cNvSpPr/>
          <p:nvPr/>
        </p:nvSpPr>
        <p:spPr>
          <a:xfrm>
            <a:off x="6100549" y="1651380"/>
            <a:ext cx="1801505" cy="1446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4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183613"/>
            <a:ext cx="9144000" cy="4750128"/>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04085" y="381659"/>
            <a:ext cx="7397088" cy="12319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2.</a:t>
            </a:r>
            <a:r>
              <a:rPr lang="en-GB" sz="2800" b="1"/>
              <a:t> Nếu là voi anh, em sẽ nói gì sau khi voi em bỏ sừng và râu?</a:t>
            </a:r>
            <a:endParaRPr lang="en-US" sz="2800" b="1"/>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279" r="100000"/>
                    </a14:imgEffect>
                  </a14:imgLayer>
                </a14:imgProps>
              </a:ext>
              <a:ext uri="{28A0092B-C50C-407E-A947-70E740481C1C}">
                <a14:useLocalDpi xmlns:a14="http://schemas.microsoft.com/office/drawing/2010/main" val="0"/>
              </a:ext>
            </a:extLst>
          </a:blip>
          <a:srcRect/>
          <a:stretch>
            <a:fillRect/>
          </a:stretch>
        </p:blipFill>
        <p:spPr bwMode="auto">
          <a:xfrm flipH="1">
            <a:off x="0" y="183613"/>
            <a:ext cx="1155210" cy="129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1552576" y="1743260"/>
            <a:ext cx="7100106" cy="1444451"/>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800" b="1">
                <a:solidFill>
                  <a:srgbClr val="002060"/>
                </a:solidFill>
              </a:rPr>
              <a:t>Nếu là voi anh, em sẽ nói: “Em luôn luôn xinh đẹp khi là chính mình. Em gái anh xinh nhất”.</a:t>
            </a:r>
            <a:endParaRPr lang="en-US" sz="2800" b="1">
              <a:solidFill>
                <a:srgbClr val="002060"/>
              </a:solidFill>
            </a:endParaRPr>
          </a:p>
        </p:txBody>
      </p:sp>
    </p:spTree>
    <p:extLst>
      <p:ext uri="{BB962C8B-B14F-4D97-AF65-F5344CB8AC3E}">
        <p14:creationId xmlns:p14="http://schemas.microsoft.com/office/powerpoint/2010/main" val="133078008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wipe(left)">
                                      <p:cBhvr>
                                        <p:cTn id="13" dur="30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xmlns=""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grpSp>
        <p:nvGrpSpPr>
          <p:cNvPr id="9" name="Group 8"/>
          <p:cNvGrpSpPr/>
          <p:nvPr/>
        </p:nvGrpSpPr>
        <p:grpSpPr>
          <a:xfrm>
            <a:off x="0" y="65410"/>
            <a:ext cx="9144000" cy="4998007"/>
            <a:chOff x="0" y="0"/>
            <a:chExt cx="9144000" cy="5132867"/>
          </a:xfrm>
        </p:grpSpPr>
        <p:cxnSp>
          <p:nvCxnSpPr>
            <p:cNvPr id="10" name="Straight Connector 9"/>
            <p:cNvCxnSpPr/>
            <p:nvPr/>
          </p:nvCxnSpPr>
          <p:spPr>
            <a:xfrm>
              <a:off x="0" y="0"/>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xmlns=""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4524"/>
            <a:ext cx="9144000" cy="4998007"/>
            <a:chOff x="0" y="0"/>
            <a:chExt cx="9144000" cy="5132867"/>
          </a:xfrm>
        </p:grpSpPr>
        <p:cxnSp>
          <p:nvCxnSpPr>
            <p:cNvPr id="10" name="Straight Connector 9"/>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2050" name="Picture 2" descr="Tiếng Việt lớp 2 sách Kết nối tri thức trang 24. 25 - Bài 5: Em có xinh  không - Đọc - VnDoc.com">
            <a:extLst>
              <a:ext uri="{FF2B5EF4-FFF2-40B4-BE49-F238E27FC236}">
                <a16:creationId xmlns:a16="http://schemas.microsoft.com/office/drawing/2014/main" xmlns="" id="{B9111DDC-3100-48A6-94C7-F81AE49B0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725" y="903938"/>
            <a:ext cx="6424550" cy="37036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198771DA-8163-4D67-BCD8-D3624FE35327}"/>
              </a:ext>
            </a:extLst>
          </p:cNvPr>
          <p:cNvPicPr>
            <a:picLocks noChangeAspect="1"/>
          </p:cNvPicPr>
          <p:nvPr/>
        </p:nvPicPr>
        <p:blipFill>
          <a:blip r:embed="rId3"/>
          <a:stretch>
            <a:fillRect/>
          </a:stretch>
        </p:blipFill>
        <p:spPr>
          <a:xfrm>
            <a:off x="0" y="282825"/>
            <a:ext cx="4410691" cy="647790"/>
          </a:xfrm>
          <a:prstGeom prst="rect">
            <a:avLst/>
          </a:prstGeom>
        </p:spPr>
      </p:pic>
    </p:spTree>
    <p:extLst>
      <p:ext uri="{BB962C8B-B14F-4D97-AF65-F5344CB8AC3E}">
        <p14:creationId xmlns:p14="http://schemas.microsoft.com/office/powerpoint/2010/main" val="17140250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ài 5 Em có xinh không? - Phần 1 - Tiếng Việt lớp 2 [OLM.VN] - YouTube">
            <a:extLst>
              <a:ext uri="{FF2B5EF4-FFF2-40B4-BE49-F238E27FC236}">
                <a16:creationId xmlns:a16="http://schemas.microsoft.com/office/drawing/2014/main" xmlns="" id="{E62BF24D-D361-48B4-BA4F-3AC6931A9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0" y="64524"/>
            <a:ext cx="9144000" cy="4998007"/>
            <a:chOff x="0" y="0"/>
            <a:chExt cx="9144000" cy="51328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xmlns="" id="{C0E676EB-2F3B-4AC6-9CE9-729E036084B8}"/>
              </a:ext>
            </a:extLst>
          </p:cNvPr>
          <p:cNvGrpSpPr/>
          <p:nvPr/>
        </p:nvGrpSpPr>
        <p:grpSpPr>
          <a:xfrm>
            <a:off x="3174886" y="734985"/>
            <a:ext cx="1123982" cy="1028015"/>
            <a:chOff x="1300162" y="1937790"/>
            <a:chExt cx="1055077" cy="1028015"/>
          </a:xfrm>
        </p:grpSpPr>
        <p:sp>
          <p:nvSpPr>
            <p:cNvPr id="19" name="Oval 18"/>
            <p:cNvSpPr/>
            <p:nvPr/>
          </p:nvSpPr>
          <p:spPr>
            <a:xfrm>
              <a:off x="1300162" y="1937790"/>
              <a:ext cx="1055077" cy="1028015"/>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Arial" pitchFamily="34" charset="0"/>
                  <a:ea typeface="Arial-Rounded" pitchFamily="34" charset="0"/>
                  <a:cs typeface="Arial" pitchFamily="34" charset="0"/>
                </a:rPr>
                <a:t>Bài</a:t>
              </a:r>
            </a:p>
            <a:p>
              <a:pPr algn="ctr"/>
              <a:r>
                <a:rPr lang="en-GB" sz="3600" b="1">
                  <a:solidFill>
                    <a:schemeClr val="bg1"/>
                  </a:solidFill>
                  <a:latin typeface="Arial" pitchFamily="34" charset="0"/>
                  <a:ea typeface="Arial-Rounded" pitchFamily="34" charset="0"/>
                  <a:cs typeface="Arial" pitchFamily="34" charset="0"/>
                </a:rPr>
                <a:t>5</a:t>
              </a:r>
              <a:endParaRPr lang="en-US" sz="36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78858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ạn Tiếng Việt lớp 2 trang 24 Kết nối tri thức tập 1">
            <a:extLst>
              <a:ext uri="{FF2B5EF4-FFF2-40B4-BE49-F238E27FC236}">
                <a16:creationId xmlns:a16="http://schemas.microsoft.com/office/drawing/2014/main" xmlns="" id="{7EE82BC8-5844-48C5-BD0D-03131F2C4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8" y="795647"/>
            <a:ext cx="9103592" cy="378822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xmlns="" id="{3CF72D31-03BB-43C4-9A5A-C3530EF03B9F}"/>
              </a:ext>
            </a:extLst>
          </p:cNvPr>
          <p:cNvGrpSpPr/>
          <p:nvPr/>
        </p:nvGrpSpPr>
        <p:grpSpPr>
          <a:xfrm>
            <a:off x="0" y="64524"/>
            <a:ext cx="9144000" cy="4998007"/>
            <a:chOff x="0" y="0"/>
            <a:chExt cx="9144000" cy="5132867"/>
          </a:xfrm>
        </p:grpSpPr>
        <p:cxnSp>
          <p:nvCxnSpPr>
            <p:cNvPr id="4" name="Straight Connector 3">
              <a:extLst>
                <a:ext uri="{FF2B5EF4-FFF2-40B4-BE49-F238E27FC236}">
                  <a16:creationId xmlns:a16="http://schemas.microsoft.com/office/drawing/2014/main" xmlns="" id="{C9CD4A59-16CF-4561-B370-593FA697296D}"/>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33E0C8AF-B3C8-4197-A954-C09AC6CE3C01}"/>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3074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dirty="0"/>
              <a:t>   </a:t>
            </a:r>
            <a:r>
              <a:rPr lang="en-US" sz="1800" dirty="0" err="1"/>
              <a:t>Voi</a:t>
            </a:r>
            <a:r>
              <a:rPr lang="en-US" sz="1800" dirty="0"/>
              <a:t> </a:t>
            </a:r>
            <a:r>
              <a:rPr lang="en-US" sz="1800" dirty="0" err="1"/>
              <a:t>em</a:t>
            </a:r>
            <a:r>
              <a:rPr lang="en-US" sz="1800" dirty="0"/>
              <a:t> </a:t>
            </a:r>
            <a:r>
              <a:rPr lang="en-US" sz="1800" dirty="0" err="1"/>
              <a:t>thích</a:t>
            </a:r>
            <a:r>
              <a:rPr lang="en-US" sz="1800" dirty="0"/>
              <a:t> </a:t>
            </a:r>
            <a:r>
              <a:rPr lang="en-US" sz="1800" dirty="0" err="1"/>
              <a:t>mặc</a:t>
            </a:r>
            <a:r>
              <a:rPr lang="en-US" sz="1800" dirty="0"/>
              <a:t> </a:t>
            </a:r>
            <a:r>
              <a:rPr lang="en-US" sz="1800" dirty="0" err="1"/>
              <a:t>đẹp</a:t>
            </a:r>
            <a:r>
              <a:rPr lang="en-US" sz="1800" dirty="0"/>
              <a:t> </a:t>
            </a:r>
            <a:r>
              <a:rPr lang="en-US" sz="1800" dirty="0" err="1"/>
              <a:t>và</a:t>
            </a:r>
            <a:r>
              <a:rPr lang="en-US" sz="1800" dirty="0"/>
              <a:t> </a:t>
            </a:r>
            <a:r>
              <a:rPr lang="en-US" sz="1800" dirty="0" err="1"/>
              <a:t>thích</a:t>
            </a:r>
            <a:r>
              <a:rPr lang="en-US" sz="1800" dirty="0"/>
              <a:t> </a:t>
            </a:r>
            <a:r>
              <a:rPr lang="en-US" sz="1800" dirty="0" err="1"/>
              <a:t>được</a:t>
            </a:r>
            <a:r>
              <a:rPr lang="en-US" sz="1800" dirty="0"/>
              <a:t> </a:t>
            </a:r>
            <a:r>
              <a:rPr lang="en-US" sz="1800" dirty="0" err="1"/>
              <a:t>khen</a:t>
            </a:r>
            <a:r>
              <a:rPr lang="en-US" sz="1800" dirty="0"/>
              <a:t> </a:t>
            </a:r>
            <a:r>
              <a:rPr lang="en-US" sz="1800" dirty="0" err="1"/>
              <a:t>xinh</a:t>
            </a:r>
            <a:r>
              <a:rPr lang="en-US" sz="1800" dirty="0"/>
              <a:t>. Ở </a:t>
            </a:r>
            <a:r>
              <a:rPr lang="en-US" sz="1800" dirty="0" err="1"/>
              <a:t>nhà</a:t>
            </a:r>
            <a:r>
              <a:rPr lang="en-US" sz="1800" dirty="0"/>
              <a:t>, </a:t>
            </a:r>
            <a:r>
              <a:rPr lang="en-US" sz="1800" dirty="0" err="1"/>
              <a:t>voi</a:t>
            </a:r>
            <a:r>
              <a:rPr lang="en-US" sz="1800" dirty="0"/>
              <a:t> </a:t>
            </a:r>
            <a:r>
              <a:rPr lang="en-US" sz="1800" dirty="0" err="1"/>
              <a:t>em</a:t>
            </a:r>
            <a:r>
              <a:rPr lang="en-US" sz="1800" dirty="0"/>
              <a:t> </a:t>
            </a:r>
            <a:r>
              <a:rPr lang="en-US" sz="1800" dirty="0" err="1"/>
              <a:t>luôn</a:t>
            </a:r>
            <a:r>
              <a:rPr lang="en-US" sz="1800" dirty="0"/>
              <a:t> </a:t>
            </a:r>
            <a:r>
              <a:rPr lang="en-US" sz="1800" dirty="0" err="1"/>
              <a:t>hỏi</a:t>
            </a:r>
            <a:r>
              <a:rPr lang="en-US" sz="1800" dirty="0"/>
              <a:t> </a:t>
            </a:r>
            <a:r>
              <a:rPr lang="en-US" sz="1800" dirty="0" err="1"/>
              <a:t>anh</a:t>
            </a:r>
            <a:r>
              <a:rPr lang="en-US" sz="1800" dirty="0"/>
              <a:t>: “</a:t>
            </a:r>
            <a:r>
              <a:rPr lang="en-US" sz="1800" dirty="0" err="1"/>
              <a:t>Em</a:t>
            </a:r>
            <a:r>
              <a:rPr lang="en-US" sz="1800" dirty="0"/>
              <a:t> </a:t>
            </a:r>
            <a:r>
              <a:rPr lang="en-US" sz="1800" dirty="0" err="1"/>
              <a:t>có</a:t>
            </a:r>
            <a:r>
              <a:rPr lang="en-US" sz="1800" dirty="0"/>
              <a:t> </a:t>
            </a:r>
            <a:r>
              <a:rPr lang="en-US" sz="1800" dirty="0" err="1"/>
              <a:t>xinh</a:t>
            </a:r>
            <a:r>
              <a:rPr lang="en-US" sz="1800" dirty="0"/>
              <a:t> </a:t>
            </a:r>
            <a:r>
              <a:rPr lang="en-US" sz="1800" dirty="0" err="1"/>
              <a:t>không</a:t>
            </a:r>
            <a:r>
              <a:rPr lang="en-US" sz="1800" dirty="0"/>
              <a:t>?”. </a:t>
            </a:r>
            <a:r>
              <a:rPr lang="en-US" sz="1800" dirty="0" err="1"/>
              <a:t>Voi</a:t>
            </a:r>
            <a:r>
              <a:rPr lang="en-US" sz="1800" dirty="0"/>
              <a:t> </a:t>
            </a:r>
            <a:r>
              <a:rPr lang="en-US" sz="1800" dirty="0" err="1"/>
              <a:t>anh</a:t>
            </a:r>
            <a:r>
              <a:rPr lang="en-US" sz="1800" dirty="0"/>
              <a:t> </a:t>
            </a:r>
            <a:r>
              <a:rPr lang="en-US" sz="1800" dirty="0" err="1"/>
              <a:t>bao</a:t>
            </a:r>
            <a:r>
              <a:rPr lang="en-US" sz="1800" dirty="0"/>
              <a:t> </a:t>
            </a:r>
            <a:r>
              <a:rPr lang="en-US" sz="1800" dirty="0" err="1"/>
              <a:t>giờ</a:t>
            </a:r>
            <a:r>
              <a:rPr lang="en-US" sz="1800" dirty="0"/>
              <a:t> </a:t>
            </a:r>
            <a:r>
              <a:rPr lang="en-US" sz="1800" dirty="0" err="1"/>
              <a:t>cũng</a:t>
            </a:r>
            <a:r>
              <a:rPr lang="en-US" sz="1800" dirty="0"/>
              <a:t> </a:t>
            </a:r>
            <a:r>
              <a:rPr lang="en-US" sz="1800" dirty="0" err="1"/>
              <a:t>khen</a:t>
            </a:r>
            <a:r>
              <a:rPr lang="en-US" sz="1800" dirty="0"/>
              <a:t>: “</a:t>
            </a:r>
            <a:r>
              <a:rPr lang="en-US" sz="1800" dirty="0" err="1"/>
              <a:t>Em</a:t>
            </a:r>
            <a:r>
              <a:rPr lang="en-US" sz="1800" dirty="0"/>
              <a:t> </a:t>
            </a:r>
            <a:r>
              <a:rPr lang="en-US" sz="1800" dirty="0" err="1"/>
              <a:t>xinh</a:t>
            </a:r>
            <a:r>
              <a:rPr lang="en-US" sz="1800" dirty="0"/>
              <a:t> </a:t>
            </a:r>
            <a:r>
              <a:rPr lang="en-US" sz="1800" dirty="0" err="1"/>
              <a:t>lắm</a:t>
            </a:r>
            <a:r>
              <a:rPr lang="en-US" sz="1800" dirty="0"/>
              <a:t>!”.</a:t>
            </a:r>
          </a:p>
          <a:p>
            <a:pPr algn="just">
              <a:lnSpc>
                <a:spcPct val="90000"/>
              </a:lnSpc>
            </a:pPr>
            <a:r>
              <a:rPr lang="en-US" sz="1800" dirty="0"/>
              <a:t>    </a:t>
            </a:r>
            <a:r>
              <a:rPr lang="en-US" sz="1800" dirty="0" err="1"/>
              <a:t>Một</a:t>
            </a:r>
            <a:r>
              <a:rPr lang="en-US" sz="1800" dirty="0"/>
              <a:t> </a:t>
            </a:r>
            <a:r>
              <a:rPr lang="en-US" sz="1800" dirty="0" err="1"/>
              <a:t>hôm</a:t>
            </a:r>
            <a:r>
              <a:rPr lang="en-US" sz="1800" dirty="0"/>
              <a:t>, </a:t>
            </a:r>
            <a:r>
              <a:rPr lang="en-US" sz="1800" dirty="0" err="1"/>
              <a:t>gặp</a:t>
            </a:r>
            <a:r>
              <a:rPr lang="en-US" sz="1800" dirty="0"/>
              <a:t> </a:t>
            </a:r>
            <a:r>
              <a:rPr lang="en-US" sz="1800" dirty="0" err="1"/>
              <a:t>hươu</a:t>
            </a:r>
            <a:r>
              <a:rPr lang="en-US" sz="1800" dirty="0"/>
              <a:t>, </a:t>
            </a:r>
            <a:r>
              <a:rPr lang="en-US" sz="1800" dirty="0" err="1"/>
              <a:t>voi</a:t>
            </a:r>
            <a:r>
              <a:rPr lang="en-US" sz="1800" dirty="0"/>
              <a:t> </a:t>
            </a:r>
            <a:r>
              <a:rPr lang="en-US" sz="1800" dirty="0" err="1"/>
              <a:t>em</a:t>
            </a:r>
            <a:r>
              <a:rPr lang="en-US" sz="1800" dirty="0"/>
              <a:t> </a:t>
            </a:r>
            <a:r>
              <a:rPr lang="en-US" sz="1800" dirty="0" err="1"/>
              <a:t>hỏi</a:t>
            </a:r>
            <a:r>
              <a:rPr lang="en-US" sz="1800" dirty="0"/>
              <a:t>:</a:t>
            </a:r>
          </a:p>
          <a:p>
            <a:pPr algn="just">
              <a:lnSpc>
                <a:spcPct val="90000"/>
              </a:lnSpc>
            </a:pPr>
            <a:r>
              <a:rPr lang="en-US" sz="1800" dirty="0"/>
              <a:t>    - </a:t>
            </a:r>
            <a:r>
              <a:rPr lang="en-US" sz="1800" dirty="0" err="1"/>
              <a:t>Em</a:t>
            </a:r>
            <a:r>
              <a:rPr lang="en-US" sz="1800" dirty="0"/>
              <a:t> </a:t>
            </a:r>
            <a:r>
              <a:rPr lang="en-US" sz="1800" dirty="0" err="1"/>
              <a:t>có</a:t>
            </a:r>
            <a:r>
              <a:rPr lang="en-US" sz="1800" dirty="0"/>
              <a:t> </a:t>
            </a:r>
            <a:r>
              <a:rPr lang="en-US" sz="1800" dirty="0" err="1"/>
              <a:t>xinh</a:t>
            </a:r>
            <a:r>
              <a:rPr lang="en-US" sz="1800" dirty="0"/>
              <a:t> </a:t>
            </a:r>
            <a:r>
              <a:rPr lang="en-US" sz="1800" dirty="0" err="1"/>
              <a:t>không</a:t>
            </a:r>
            <a:r>
              <a:rPr lang="en-US" sz="1800" dirty="0"/>
              <a:t>?</a:t>
            </a:r>
          </a:p>
          <a:p>
            <a:pPr algn="just">
              <a:lnSpc>
                <a:spcPct val="90000"/>
              </a:lnSpc>
            </a:pPr>
            <a:r>
              <a:rPr lang="en-US" sz="1800" dirty="0"/>
              <a:t>    </a:t>
            </a:r>
            <a:r>
              <a:rPr lang="en-US" sz="1800" dirty="0" err="1"/>
              <a:t>Hươu</a:t>
            </a:r>
            <a:r>
              <a:rPr lang="en-US" sz="1800" dirty="0"/>
              <a:t> </a:t>
            </a:r>
            <a:r>
              <a:rPr lang="en-US" sz="1800" dirty="0" err="1"/>
              <a:t>ngắm</a:t>
            </a:r>
            <a:r>
              <a:rPr lang="en-US" sz="1800" dirty="0"/>
              <a:t> </a:t>
            </a:r>
            <a:r>
              <a:rPr lang="en-US" sz="1800" dirty="0" err="1"/>
              <a:t>voi</a:t>
            </a:r>
            <a:r>
              <a:rPr lang="en-US" sz="1800" dirty="0"/>
              <a:t> </a:t>
            </a:r>
            <a:r>
              <a:rPr lang="en-US" sz="1800" dirty="0" err="1"/>
              <a:t>rồi</a:t>
            </a:r>
            <a:r>
              <a:rPr lang="en-US" sz="1800" dirty="0"/>
              <a:t> </a:t>
            </a:r>
            <a:r>
              <a:rPr lang="en-US" sz="1800" dirty="0" err="1"/>
              <a:t>lắc</a:t>
            </a:r>
            <a:r>
              <a:rPr lang="en-US" sz="1800" dirty="0"/>
              <a:t> </a:t>
            </a:r>
            <a:r>
              <a:rPr lang="en-US" sz="1800" dirty="0" err="1"/>
              <a:t>đầu</a:t>
            </a:r>
            <a:r>
              <a:rPr lang="en-US" sz="1800" dirty="0"/>
              <a:t>:</a:t>
            </a:r>
          </a:p>
          <a:p>
            <a:pPr algn="just">
              <a:lnSpc>
                <a:spcPct val="90000"/>
              </a:lnSpc>
            </a:pPr>
            <a:r>
              <a:rPr lang="en-US" sz="1800" dirty="0"/>
              <a:t>    - </a:t>
            </a:r>
            <a:r>
              <a:rPr lang="en-US" sz="1800" dirty="0" err="1"/>
              <a:t>Chưa</a:t>
            </a:r>
            <a:r>
              <a:rPr lang="en-US" sz="1800" dirty="0"/>
              <a:t> </a:t>
            </a:r>
            <a:r>
              <a:rPr lang="en-US" sz="1800" dirty="0" err="1"/>
              <a:t>xinh</a:t>
            </a:r>
            <a:r>
              <a:rPr lang="en-US" sz="1800" dirty="0"/>
              <a:t> </a:t>
            </a:r>
            <a:r>
              <a:rPr lang="en-US" sz="1800" dirty="0" err="1"/>
              <a:t>lắm</a:t>
            </a:r>
            <a:r>
              <a:rPr lang="en-US" sz="1800" dirty="0"/>
              <a:t> </a:t>
            </a:r>
            <a:r>
              <a:rPr lang="en-US" sz="1800" dirty="0" err="1"/>
              <a:t>vì</a:t>
            </a:r>
            <a:r>
              <a:rPr lang="en-US" sz="1800" dirty="0"/>
              <a:t> </a:t>
            </a:r>
            <a:r>
              <a:rPr lang="en-US" sz="1800" dirty="0" err="1"/>
              <a:t>em</a:t>
            </a:r>
            <a:r>
              <a:rPr lang="en-US" sz="1800" dirty="0"/>
              <a:t> </a:t>
            </a:r>
            <a:r>
              <a:rPr lang="en-US" sz="1800" dirty="0" err="1"/>
              <a:t>không</a:t>
            </a:r>
            <a:r>
              <a:rPr lang="en-US" sz="1800" dirty="0"/>
              <a:t> </a:t>
            </a:r>
            <a:r>
              <a:rPr lang="en-US" sz="1800" dirty="0" err="1"/>
              <a:t>có</a:t>
            </a:r>
            <a:r>
              <a:rPr lang="en-US" sz="1800" dirty="0"/>
              <a:t> </a:t>
            </a:r>
            <a:r>
              <a:rPr lang="en-US" sz="1800" dirty="0" err="1"/>
              <a:t>đôi</a:t>
            </a:r>
            <a:r>
              <a:rPr lang="en-US" sz="1800" dirty="0"/>
              <a:t> </a:t>
            </a:r>
            <a:r>
              <a:rPr lang="en-US" sz="1800" dirty="0" err="1"/>
              <a:t>sừng</a:t>
            </a:r>
            <a:r>
              <a:rPr lang="en-US" sz="1800" dirty="0"/>
              <a:t> </a:t>
            </a:r>
            <a:r>
              <a:rPr lang="en-US" sz="1800" dirty="0" err="1"/>
              <a:t>giống</a:t>
            </a:r>
            <a:r>
              <a:rPr lang="en-US" sz="1800" dirty="0"/>
              <a:t> </a:t>
            </a:r>
            <a:r>
              <a:rPr lang="en-US" sz="1800" dirty="0" err="1"/>
              <a:t>anh</a:t>
            </a:r>
            <a:r>
              <a:rPr lang="en-US" sz="1800" dirty="0"/>
              <a:t>.</a:t>
            </a:r>
          </a:p>
          <a:p>
            <a:pPr algn="just">
              <a:lnSpc>
                <a:spcPct val="90000"/>
              </a:lnSpc>
            </a:pPr>
            <a:r>
              <a:rPr lang="en-US" sz="1800" dirty="0"/>
              <a:t>    </a:t>
            </a:r>
            <a:r>
              <a:rPr lang="en-US" sz="1800" dirty="0" err="1"/>
              <a:t>Nghe</a:t>
            </a:r>
            <a:r>
              <a:rPr lang="en-US" sz="1800" dirty="0"/>
              <a:t> </a:t>
            </a:r>
            <a:r>
              <a:rPr lang="en-US" sz="1800" dirty="0" err="1"/>
              <a:t>vậy</a:t>
            </a:r>
            <a:r>
              <a:rPr lang="en-US" sz="1800" dirty="0"/>
              <a:t>, </a:t>
            </a:r>
            <a:r>
              <a:rPr lang="en-US" sz="1800" dirty="0" err="1"/>
              <a:t>voi</a:t>
            </a:r>
            <a:r>
              <a:rPr lang="en-US" sz="1800" dirty="0"/>
              <a:t> </a:t>
            </a:r>
            <a:r>
              <a:rPr lang="en-US" sz="1800" dirty="0" err="1"/>
              <a:t>nhặt</a:t>
            </a:r>
            <a:r>
              <a:rPr lang="en-US" sz="1800" dirty="0"/>
              <a:t> </a:t>
            </a:r>
            <a:r>
              <a:rPr lang="en-US" sz="1800" dirty="0" err="1"/>
              <a:t>vài</a:t>
            </a:r>
            <a:r>
              <a:rPr lang="en-US" sz="1800" dirty="0"/>
              <a:t> </a:t>
            </a:r>
            <a:r>
              <a:rPr lang="en-US" sz="1800" dirty="0" err="1"/>
              <a:t>cành</a:t>
            </a:r>
            <a:r>
              <a:rPr lang="en-US" sz="1800" dirty="0"/>
              <a:t> </a:t>
            </a:r>
            <a:r>
              <a:rPr lang="en-US" sz="1800" dirty="0" err="1"/>
              <a:t>cây</a:t>
            </a:r>
            <a:r>
              <a:rPr lang="en-US" sz="1800" dirty="0"/>
              <a:t> </a:t>
            </a:r>
            <a:r>
              <a:rPr lang="en-US" sz="1800" dirty="0" err="1"/>
              <a:t>khô</a:t>
            </a:r>
            <a:r>
              <a:rPr lang="en-US" sz="1800" dirty="0"/>
              <a:t>, </a:t>
            </a:r>
            <a:r>
              <a:rPr lang="en-US" sz="1800" dirty="0" err="1"/>
              <a:t>gài</a:t>
            </a:r>
            <a:r>
              <a:rPr lang="en-US" sz="1800" dirty="0"/>
              <a:t> </a:t>
            </a:r>
            <a:r>
              <a:rPr lang="en-US" sz="1800" dirty="0" err="1"/>
              <a:t>lên</a:t>
            </a:r>
            <a:r>
              <a:rPr lang="en-US" sz="1800" dirty="0"/>
              <a:t> </a:t>
            </a:r>
            <a:r>
              <a:rPr lang="en-US" sz="1800" dirty="0" err="1"/>
              <a:t>đầu</a:t>
            </a:r>
            <a:r>
              <a:rPr lang="en-US" sz="1800" dirty="0"/>
              <a:t> </a:t>
            </a:r>
            <a:r>
              <a:rPr lang="en-US" sz="1800" dirty="0" err="1"/>
              <a:t>rồi</a:t>
            </a:r>
            <a:r>
              <a:rPr lang="en-US" sz="1800" dirty="0"/>
              <a:t> </a:t>
            </a:r>
            <a:r>
              <a:rPr lang="en-US" sz="1800" dirty="0" err="1"/>
              <a:t>đi</a:t>
            </a:r>
            <a:r>
              <a:rPr lang="en-US" sz="1800" dirty="0"/>
              <a:t> </a:t>
            </a:r>
            <a:r>
              <a:rPr lang="en-US" sz="1800" dirty="0" err="1"/>
              <a:t>tiếp</a:t>
            </a:r>
            <a:r>
              <a:rPr lang="en-US" sz="1800" dirty="0"/>
              <a:t>.</a:t>
            </a:r>
          </a:p>
          <a:p>
            <a:pPr algn="just">
              <a:lnSpc>
                <a:spcPct val="90000"/>
              </a:lnSpc>
            </a:pPr>
            <a:r>
              <a:rPr lang="en-US" sz="1800" dirty="0"/>
              <a:t>    </a:t>
            </a:r>
            <a:r>
              <a:rPr lang="en-US" sz="1800" dirty="0" err="1"/>
              <a:t>Gặp</a:t>
            </a:r>
            <a:r>
              <a:rPr lang="en-US" sz="1800" dirty="0"/>
              <a:t> </a:t>
            </a:r>
            <a:r>
              <a:rPr lang="en-US" sz="1800" dirty="0" err="1"/>
              <a:t>dê</a:t>
            </a:r>
            <a:r>
              <a:rPr lang="en-US" sz="1800" dirty="0"/>
              <a:t>, </a:t>
            </a:r>
            <a:r>
              <a:rPr lang="en-US" sz="1800" dirty="0" err="1"/>
              <a:t>voi</a:t>
            </a:r>
            <a:r>
              <a:rPr lang="en-US" sz="1800" dirty="0"/>
              <a:t> </a:t>
            </a:r>
            <a:r>
              <a:rPr lang="en-US" sz="1800" dirty="0" err="1"/>
              <a:t>hỏi</a:t>
            </a:r>
            <a:r>
              <a:rPr lang="en-US" sz="1800" dirty="0"/>
              <a:t>:</a:t>
            </a:r>
          </a:p>
          <a:p>
            <a:pPr algn="just">
              <a:lnSpc>
                <a:spcPct val="90000"/>
              </a:lnSpc>
            </a:pPr>
            <a:r>
              <a:rPr lang="en-US" sz="1800" dirty="0"/>
              <a:t>    - </a:t>
            </a:r>
            <a:r>
              <a:rPr lang="en-US" sz="1800" dirty="0" err="1"/>
              <a:t>Em</a:t>
            </a:r>
            <a:r>
              <a:rPr lang="en-US" sz="1800" dirty="0"/>
              <a:t> </a:t>
            </a:r>
            <a:r>
              <a:rPr lang="en-US" sz="1800" dirty="0" err="1"/>
              <a:t>có</a:t>
            </a:r>
            <a:r>
              <a:rPr lang="en-US" sz="1800" dirty="0"/>
              <a:t> </a:t>
            </a:r>
            <a:r>
              <a:rPr lang="en-US" sz="1800" dirty="0" err="1"/>
              <a:t>xinh</a:t>
            </a:r>
            <a:r>
              <a:rPr lang="en-US" sz="1800" dirty="0"/>
              <a:t> </a:t>
            </a:r>
            <a:r>
              <a:rPr lang="en-US" sz="1800" dirty="0" err="1"/>
              <a:t>không</a:t>
            </a:r>
            <a:r>
              <a:rPr lang="en-US" sz="1800" dirty="0"/>
              <a:t>?</a:t>
            </a:r>
          </a:p>
          <a:p>
            <a:pPr algn="just">
              <a:lnSpc>
                <a:spcPct val="90000"/>
              </a:lnSpc>
            </a:pPr>
            <a:r>
              <a:rPr lang="en-US" sz="1800" dirty="0"/>
              <a:t>    - </a:t>
            </a:r>
            <a:r>
              <a:rPr lang="en-US" sz="1800" dirty="0" err="1"/>
              <a:t>Không</a:t>
            </a:r>
            <a:r>
              <a:rPr lang="en-US" sz="1800" dirty="0"/>
              <a:t>, </a:t>
            </a:r>
            <a:r>
              <a:rPr lang="en-US" sz="1800" dirty="0" err="1"/>
              <a:t>vì</a:t>
            </a:r>
            <a:r>
              <a:rPr lang="en-US" sz="1800" dirty="0"/>
              <a:t> </a:t>
            </a:r>
            <a:r>
              <a:rPr lang="en-US" sz="1800" dirty="0" err="1"/>
              <a:t>cậu</a:t>
            </a:r>
            <a:r>
              <a:rPr lang="en-US" sz="1800" dirty="0"/>
              <a:t> </a:t>
            </a:r>
            <a:r>
              <a:rPr lang="en-US" sz="1800" dirty="0" err="1"/>
              <a:t>không</a:t>
            </a:r>
            <a:r>
              <a:rPr lang="en-US" sz="1800" dirty="0"/>
              <a:t> </a:t>
            </a:r>
            <a:r>
              <a:rPr lang="en-US" sz="1800" dirty="0" err="1"/>
              <a:t>có</a:t>
            </a:r>
            <a:r>
              <a:rPr lang="en-US" sz="1800" dirty="0"/>
              <a:t> </a:t>
            </a:r>
            <a:r>
              <a:rPr lang="en-US" sz="1800" dirty="0" err="1"/>
              <a:t>bộ</a:t>
            </a:r>
            <a:r>
              <a:rPr lang="en-US" sz="1800" dirty="0"/>
              <a:t> </a:t>
            </a:r>
            <a:r>
              <a:rPr lang="en-US" sz="1800" dirty="0" err="1"/>
              <a:t>râu</a:t>
            </a:r>
            <a:r>
              <a:rPr lang="en-US" sz="1800" dirty="0"/>
              <a:t> </a:t>
            </a:r>
            <a:r>
              <a:rPr lang="en-US" sz="1800" dirty="0" err="1"/>
              <a:t>giống</a:t>
            </a:r>
            <a:r>
              <a:rPr lang="en-US" sz="1800" dirty="0"/>
              <a:t> </a:t>
            </a:r>
            <a:r>
              <a:rPr lang="en-US" sz="1800" dirty="0" err="1"/>
              <a:t>tớ</a:t>
            </a:r>
            <a:r>
              <a:rPr lang="en-US" sz="1800" dirty="0"/>
              <a:t>.</a:t>
            </a:r>
          </a:p>
          <a:p>
            <a:pPr algn="just">
              <a:lnSpc>
                <a:spcPct val="90000"/>
              </a:lnSpc>
            </a:pPr>
            <a:r>
              <a:rPr lang="en-US" sz="1800" dirty="0"/>
              <a:t>    </a:t>
            </a:r>
            <a:r>
              <a:rPr lang="en-US" sz="1800" dirty="0" err="1"/>
              <a:t>Voi</a:t>
            </a:r>
            <a:r>
              <a:rPr lang="en-US" sz="1800" dirty="0"/>
              <a:t> </a:t>
            </a:r>
            <a:r>
              <a:rPr lang="en-US" sz="1800" dirty="0" err="1"/>
              <a:t>liền</a:t>
            </a:r>
            <a:r>
              <a:rPr lang="en-US" sz="1800" dirty="0"/>
              <a:t> </a:t>
            </a:r>
            <a:r>
              <a:rPr lang="en-US" sz="1800" dirty="0" err="1"/>
              <a:t>nhổ</a:t>
            </a:r>
            <a:r>
              <a:rPr lang="en-US" sz="1800" dirty="0"/>
              <a:t> </a:t>
            </a:r>
            <a:r>
              <a:rPr lang="en-US" sz="1800" dirty="0" err="1"/>
              <a:t>một</a:t>
            </a:r>
            <a:r>
              <a:rPr lang="en-US" sz="1800" dirty="0"/>
              <a:t> </a:t>
            </a:r>
            <a:r>
              <a:rPr lang="en-US" sz="1800" dirty="0" err="1"/>
              <a:t>khóm</a:t>
            </a:r>
            <a:r>
              <a:rPr lang="en-US" sz="1800" dirty="0"/>
              <a:t> </a:t>
            </a:r>
            <a:r>
              <a:rPr lang="en-US" sz="1800" dirty="0" err="1"/>
              <a:t>cỏ</a:t>
            </a:r>
            <a:r>
              <a:rPr lang="en-US" sz="1800" dirty="0"/>
              <a:t> </a:t>
            </a:r>
            <a:r>
              <a:rPr lang="en-US" sz="1800" dirty="0" err="1"/>
              <a:t>dại</a:t>
            </a:r>
            <a:r>
              <a:rPr lang="en-US" sz="1800" dirty="0"/>
              <a:t> </a:t>
            </a:r>
            <a:r>
              <a:rPr lang="en-US" sz="1800" dirty="0" err="1"/>
              <a:t>bên</a:t>
            </a:r>
            <a:r>
              <a:rPr lang="en-US" sz="1800" dirty="0"/>
              <a:t> </a:t>
            </a:r>
            <a:r>
              <a:rPr lang="en-US" sz="1800" dirty="0" err="1"/>
              <a:t>đường</a:t>
            </a:r>
            <a:r>
              <a:rPr lang="en-US" sz="1800" dirty="0"/>
              <a:t>, </a:t>
            </a:r>
            <a:r>
              <a:rPr lang="en-US" sz="1800" dirty="0" err="1"/>
              <a:t>gắn</a:t>
            </a:r>
            <a:r>
              <a:rPr lang="en-US" sz="1800" dirty="0"/>
              <a:t> </a:t>
            </a:r>
            <a:r>
              <a:rPr lang="en-US" sz="1800" dirty="0" err="1"/>
              <a:t>vào</a:t>
            </a:r>
            <a:r>
              <a:rPr lang="en-US" sz="1800" dirty="0"/>
              <a:t> </a:t>
            </a:r>
            <a:r>
              <a:rPr lang="en-US" sz="1800" dirty="0" err="1"/>
              <a:t>cằm</a:t>
            </a:r>
            <a:r>
              <a:rPr lang="en-US" sz="1800" dirty="0"/>
              <a:t> </a:t>
            </a:r>
            <a:r>
              <a:rPr lang="en-US" sz="1800" dirty="0" err="1"/>
              <a:t>rồi</a:t>
            </a:r>
            <a:r>
              <a:rPr lang="en-US" sz="1800" dirty="0"/>
              <a:t> </a:t>
            </a:r>
            <a:r>
              <a:rPr lang="en-US" sz="1800" dirty="0" err="1"/>
              <a:t>về</a:t>
            </a:r>
            <a:r>
              <a:rPr lang="en-US" sz="1800" dirty="0"/>
              <a:t> </a:t>
            </a:r>
            <a:r>
              <a:rPr lang="en-US" sz="1800" dirty="0" err="1"/>
              <a:t>nhà</a:t>
            </a:r>
            <a:r>
              <a:rPr lang="en-US" sz="1800" dirty="0"/>
              <a:t>. </a:t>
            </a:r>
          </a:p>
          <a:p>
            <a:pPr algn="just">
              <a:lnSpc>
                <a:spcPct val="90000"/>
              </a:lnSpc>
            </a:pPr>
            <a:r>
              <a:rPr lang="en-US" sz="1800" dirty="0"/>
              <a:t>    </a:t>
            </a:r>
            <a:r>
              <a:rPr lang="en-US" sz="1800" dirty="0" err="1"/>
              <a:t>Về</a:t>
            </a:r>
            <a:r>
              <a:rPr lang="en-US" sz="1800" dirty="0"/>
              <a:t> </a:t>
            </a:r>
            <a:r>
              <a:rPr lang="en-US" sz="1800" dirty="0" err="1"/>
              <a:t>nhà</a:t>
            </a:r>
            <a:r>
              <a:rPr lang="en-US" sz="1800" dirty="0"/>
              <a:t> </a:t>
            </a:r>
            <a:r>
              <a:rPr lang="en-US" sz="1800" dirty="0" err="1"/>
              <a:t>với</a:t>
            </a:r>
            <a:r>
              <a:rPr lang="en-US" sz="1800" dirty="0"/>
              <a:t> </a:t>
            </a:r>
            <a:r>
              <a:rPr lang="en-US" sz="1800" dirty="0" err="1"/>
              <a:t>đôi</a:t>
            </a:r>
            <a:r>
              <a:rPr lang="en-US" sz="1800" dirty="0"/>
              <a:t> </a:t>
            </a:r>
            <a:r>
              <a:rPr lang="en-US" sz="1800" dirty="0" err="1"/>
              <a:t>sừng</a:t>
            </a:r>
            <a:r>
              <a:rPr lang="en-US" sz="1800" dirty="0"/>
              <a:t> </a:t>
            </a:r>
            <a:r>
              <a:rPr lang="en-US" sz="1800" dirty="0" err="1"/>
              <a:t>và</a:t>
            </a:r>
            <a:r>
              <a:rPr lang="en-US" sz="1800" dirty="0"/>
              <a:t> </a:t>
            </a:r>
            <a:r>
              <a:rPr lang="en-US" sz="1800" dirty="0" err="1"/>
              <a:t>bộ</a:t>
            </a:r>
            <a:r>
              <a:rPr lang="en-US" sz="1800" dirty="0"/>
              <a:t> </a:t>
            </a:r>
            <a:r>
              <a:rPr lang="en-US" sz="1800" dirty="0" err="1"/>
              <a:t>râu</a:t>
            </a:r>
            <a:r>
              <a:rPr lang="en-US" sz="1800" dirty="0"/>
              <a:t> </a:t>
            </a:r>
            <a:r>
              <a:rPr lang="en-US" sz="1800" dirty="0" err="1"/>
              <a:t>giả</a:t>
            </a:r>
            <a:r>
              <a:rPr lang="en-US" sz="1800" dirty="0"/>
              <a:t>, </a:t>
            </a:r>
            <a:r>
              <a:rPr lang="en-US" sz="1800" dirty="0" err="1"/>
              <a:t>voi</a:t>
            </a:r>
            <a:r>
              <a:rPr lang="en-US" sz="1800" dirty="0"/>
              <a:t> </a:t>
            </a:r>
            <a:r>
              <a:rPr lang="en-US" sz="1800" dirty="0" err="1"/>
              <a:t>em</a:t>
            </a:r>
            <a:r>
              <a:rPr lang="en-US" sz="1800" dirty="0"/>
              <a:t> </a:t>
            </a:r>
            <a:r>
              <a:rPr lang="en-US" sz="1800" dirty="0" err="1"/>
              <a:t>hớn</a:t>
            </a:r>
            <a:r>
              <a:rPr lang="en-US" sz="1800" dirty="0"/>
              <a:t> </a:t>
            </a:r>
            <a:r>
              <a:rPr lang="en-US" sz="1800" dirty="0" err="1"/>
              <a:t>hở</a:t>
            </a:r>
            <a:r>
              <a:rPr lang="en-US" sz="1800" dirty="0"/>
              <a:t> </a:t>
            </a:r>
            <a:r>
              <a:rPr lang="en-US" sz="1800" dirty="0" err="1"/>
              <a:t>hỏi</a:t>
            </a:r>
            <a:r>
              <a:rPr lang="en-US" sz="1800" dirty="0"/>
              <a:t> </a:t>
            </a:r>
            <a:r>
              <a:rPr lang="en-US" sz="1800" dirty="0" err="1"/>
              <a:t>anh</a:t>
            </a:r>
            <a:r>
              <a:rPr lang="en-US" sz="1800" dirty="0"/>
              <a:t>:</a:t>
            </a:r>
          </a:p>
          <a:p>
            <a:pPr algn="just">
              <a:lnSpc>
                <a:spcPct val="90000"/>
              </a:lnSpc>
            </a:pPr>
            <a:r>
              <a:rPr lang="en-US" sz="1800" dirty="0"/>
              <a:t>    - </a:t>
            </a:r>
            <a:r>
              <a:rPr lang="en-US" sz="1800" dirty="0" err="1"/>
              <a:t>Em</a:t>
            </a:r>
            <a:r>
              <a:rPr lang="en-US" sz="1800" dirty="0"/>
              <a:t> </a:t>
            </a:r>
            <a:r>
              <a:rPr lang="en-US" sz="1800" dirty="0" err="1"/>
              <a:t>có</a:t>
            </a:r>
            <a:r>
              <a:rPr lang="en-US" sz="1800" dirty="0"/>
              <a:t> </a:t>
            </a:r>
            <a:r>
              <a:rPr lang="en-US" sz="1800" dirty="0" err="1"/>
              <a:t>xinh</a:t>
            </a:r>
            <a:r>
              <a:rPr lang="en-US" sz="1800" dirty="0"/>
              <a:t> </a:t>
            </a:r>
            <a:r>
              <a:rPr lang="en-US" sz="1800" dirty="0" err="1"/>
              <a:t>hơn</a:t>
            </a:r>
            <a:r>
              <a:rPr lang="en-US" sz="1800" dirty="0"/>
              <a:t> </a:t>
            </a:r>
            <a:r>
              <a:rPr lang="en-US" sz="1800" dirty="0" err="1"/>
              <a:t>không</a:t>
            </a:r>
            <a:r>
              <a:rPr lang="en-US" sz="1800" dirty="0"/>
              <a:t>?</a:t>
            </a:r>
          </a:p>
          <a:p>
            <a:pPr algn="just">
              <a:lnSpc>
                <a:spcPct val="90000"/>
              </a:lnSpc>
            </a:pPr>
            <a:r>
              <a:rPr lang="en-US" sz="1800" dirty="0"/>
              <a:t>    </a:t>
            </a:r>
            <a:r>
              <a:rPr lang="en-US" sz="1800" dirty="0" err="1"/>
              <a:t>Voi</a:t>
            </a:r>
            <a:r>
              <a:rPr lang="en-US" sz="1800" dirty="0"/>
              <a:t> </a:t>
            </a:r>
            <a:r>
              <a:rPr lang="en-US" sz="1800" dirty="0" err="1"/>
              <a:t>anh</a:t>
            </a:r>
            <a:r>
              <a:rPr lang="en-US" sz="1800" dirty="0"/>
              <a:t> </a:t>
            </a:r>
            <a:r>
              <a:rPr lang="en-US" sz="1800" dirty="0" err="1"/>
              <a:t>nói</a:t>
            </a:r>
            <a:r>
              <a:rPr lang="en-US" sz="1800" dirty="0"/>
              <a:t>:</a:t>
            </a:r>
          </a:p>
          <a:p>
            <a:pPr algn="just">
              <a:lnSpc>
                <a:spcPct val="90000"/>
              </a:lnSpc>
            </a:pPr>
            <a:r>
              <a:rPr lang="en-US" sz="1800" dirty="0"/>
              <a:t>   - </a:t>
            </a:r>
            <a:r>
              <a:rPr lang="en-US" sz="1800" dirty="0" err="1"/>
              <a:t>Trời</a:t>
            </a:r>
            <a:r>
              <a:rPr lang="en-US" sz="1800" dirty="0"/>
              <a:t> </a:t>
            </a:r>
            <a:r>
              <a:rPr lang="en-US" sz="1800" dirty="0" err="1"/>
              <a:t>ơi</a:t>
            </a:r>
            <a:r>
              <a:rPr lang="en-US" sz="1800" dirty="0"/>
              <a:t>, </a:t>
            </a:r>
            <a:r>
              <a:rPr lang="en-US" sz="1800" dirty="0" err="1"/>
              <a:t>sao</a:t>
            </a:r>
            <a:r>
              <a:rPr lang="en-US" sz="1800" dirty="0"/>
              <a:t> </a:t>
            </a:r>
            <a:r>
              <a:rPr lang="en-US" sz="1800" dirty="0" err="1"/>
              <a:t>em</a:t>
            </a:r>
            <a:r>
              <a:rPr lang="en-US" sz="1800" dirty="0"/>
              <a:t> </a:t>
            </a:r>
            <a:r>
              <a:rPr lang="en-US" sz="1800" dirty="0" err="1"/>
              <a:t>lại</a:t>
            </a:r>
            <a:r>
              <a:rPr lang="en-US" sz="1800" dirty="0"/>
              <a:t> </a:t>
            </a:r>
            <a:r>
              <a:rPr lang="en-US" sz="1800" dirty="0" err="1"/>
              <a:t>thêm</a:t>
            </a:r>
            <a:r>
              <a:rPr lang="en-US" sz="1800" dirty="0"/>
              <a:t> </a:t>
            </a:r>
            <a:r>
              <a:rPr lang="en-US" sz="1800" dirty="0" err="1"/>
              <a:t>sừng</a:t>
            </a:r>
            <a:r>
              <a:rPr lang="en-US" sz="1800" dirty="0"/>
              <a:t> </a:t>
            </a:r>
            <a:r>
              <a:rPr lang="en-US" sz="1800" dirty="0" err="1"/>
              <a:t>và</a:t>
            </a:r>
            <a:r>
              <a:rPr lang="en-US" sz="1800" dirty="0"/>
              <a:t> </a:t>
            </a:r>
            <a:r>
              <a:rPr lang="en-US" sz="1800" dirty="0" err="1"/>
              <a:t>râu</a:t>
            </a:r>
            <a:r>
              <a:rPr lang="en-US" sz="1800" dirty="0"/>
              <a:t> </a:t>
            </a:r>
            <a:r>
              <a:rPr lang="en-US" sz="1800" dirty="0" err="1"/>
              <a:t>thế</a:t>
            </a:r>
            <a:r>
              <a:rPr lang="en-US" sz="1800" dirty="0"/>
              <a:t> </a:t>
            </a:r>
            <a:r>
              <a:rPr lang="en-US" sz="1800" dirty="0" err="1"/>
              <a:t>này</a:t>
            </a:r>
            <a:r>
              <a:rPr lang="en-US" sz="1800" dirty="0"/>
              <a:t>? </a:t>
            </a:r>
            <a:r>
              <a:rPr lang="en-US" sz="1800" dirty="0" err="1"/>
              <a:t>Xấu</a:t>
            </a:r>
            <a:r>
              <a:rPr lang="en-US" sz="1800" dirty="0"/>
              <a:t> </a:t>
            </a:r>
            <a:r>
              <a:rPr lang="en-US" sz="1800" dirty="0" err="1"/>
              <a:t>lắm</a:t>
            </a:r>
            <a:r>
              <a:rPr lang="en-US" sz="1800" dirty="0"/>
              <a:t>!</a:t>
            </a:r>
          </a:p>
          <a:p>
            <a:pPr algn="just">
              <a:lnSpc>
                <a:spcPct val="90000"/>
              </a:lnSpc>
            </a:pPr>
            <a:r>
              <a:rPr lang="en-US" sz="1800" dirty="0"/>
              <a:t>   </a:t>
            </a:r>
            <a:r>
              <a:rPr lang="en-US" sz="1800" dirty="0" err="1"/>
              <a:t>Voi</a:t>
            </a:r>
            <a:r>
              <a:rPr lang="en-US" sz="1800" dirty="0"/>
              <a:t> </a:t>
            </a:r>
            <a:r>
              <a:rPr lang="en-US" sz="1800" dirty="0" err="1"/>
              <a:t>em</a:t>
            </a:r>
            <a:r>
              <a:rPr lang="en-US" sz="1800" dirty="0"/>
              <a:t> </a:t>
            </a:r>
            <a:r>
              <a:rPr lang="en-US" sz="1800" dirty="0" err="1"/>
              <a:t>ngắm</a:t>
            </a:r>
            <a:r>
              <a:rPr lang="en-US" sz="1800" dirty="0"/>
              <a:t> </a:t>
            </a:r>
            <a:r>
              <a:rPr lang="en-US" sz="1800" dirty="0" err="1"/>
              <a:t>mình</a:t>
            </a:r>
            <a:r>
              <a:rPr lang="en-US" sz="1800" dirty="0"/>
              <a:t> </a:t>
            </a:r>
            <a:r>
              <a:rPr lang="en-US" sz="1800" dirty="0" err="1"/>
              <a:t>trong</a:t>
            </a:r>
            <a:r>
              <a:rPr lang="en-US" sz="1800" dirty="0"/>
              <a:t> </a:t>
            </a:r>
            <a:r>
              <a:rPr lang="en-US" sz="1800" dirty="0" err="1"/>
              <a:t>gương</a:t>
            </a:r>
            <a:r>
              <a:rPr lang="en-US" sz="1800" dirty="0"/>
              <a:t> </a:t>
            </a:r>
            <a:r>
              <a:rPr lang="en-US" sz="1800" dirty="0" err="1"/>
              <a:t>và</a:t>
            </a:r>
            <a:r>
              <a:rPr lang="en-US" sz="1800" dirty="0"/>
              <a:t> </a:t>
            </a:r>
            <a:r>
              <a:rPr lang="en-US" sz="1800" dirty="0" err="1"/>
              <a:t>thấy</a:t>
            </a:r>
            <a:r>
              <a:rPr lang="en-US" sz="1800" dirty="0"/>
              <a:t> </a:t>
            </a:r>
            <a:r>
              <a:rPr lang="en-US" sz="1800" dirty="0" err="1"/>
              <a:t>xấu</a:t>
            </a:r>
            <a:r>
              <a:rPr lang="en-US" sz="1800" dirty="0"/>
              <a:t> </a:t>
            </a:r>
            <a:r>
              <a:rPr lang="en-US" sz="1800" dirty="0" err="1"/>
              <a:t>thật</a:t>
            </a:r>
            <a:r>
              <a:rPr lang="en-US" sz="1800" dirty="0"/>
              <a:t>. </a:t>
            </a:r>
            <a:r>
              <a:rPr lang="en-US" sz="1800" dirty="0" err="1"/>
              <a:t>Sau</a:t>
            </a:r>
            <a:r>
              <a:rPr lang="en-US" sz="1800" dirty="0"/>
              <a:t> </a:t>
            </a:r>
            <a:r>
              <a:rPr lang="en-US" sz="1800" dirty="0" err="1"/>
              <a:t>khi</a:t>
            </a:r>
            <a:r>
              <a:rPr lang="en-US" sz="1800" dirty="0"/>
              <a:t> </a:t>
            </a:r>
            <a:r>
              <a:rPr lang="en-US" sz="1800" dirty="0" err="1"/>
              <a:t>bỏ</a:t>
            </a:r>
            <a:r>
              <a:rPr lang="en-US" sz="1800" dirty="0"/>
              <a:t> </a:t>
            </a:r>
            <a:r>
              <a:rPr lang="en-US" sz="1800" dirty="0" err="1"/>
              <a:t>sừng</a:t>
            </a:r>
            <a:r>
              <a:rPr lang="en-US" sz="1800" dirty="0"/>
              <a:t> </a:t>
            </a:r>
            <a:r>
              <a:rPr lang="en-US" sz="1800" dirty="0" err="1"/>
              <a:t>và</a:t>
            </a:r>
            <a:r>
              <a:rPr lang="en-US" sz="1800" dirty="0"/>
              <a:t> </a:t>
            </a:r>
            <a:r>
              <a:rPr lang="en-US" sz="1800" dirty="0" err="1"/>
              <a:t>râu</a:t>
            </a:r>
            <a:r>
              <a:rPr lang="en-US" sz="1800" dirty="0"/>
              <a:t> </a:t>
            </a:r>
            <a:r>
              <a:rPr lang="en-US" sz="1800" dirty="0" err="1"/>
              <a:t>đi</a:t>
            </a:r>
            <a:r>
              <a:rPr lang="en-US" sz="1800" dirty="0"/>
              <a:t>, </a:t>
            </a:r>
            <a:r>
              <a:rPr lang="en-US" sz="1800" dirty="0" err="1"/>
              <a:t>voi</a:t>
            </a:r>
            <a:r>
              <a:rPr lang="en-US" sz="1800" dirty="0"/>
              <a:t> </a:t>
            </a:r>
            <a:r>
              <a:rPr lang="en-US" sz="1800" dirty="0" err="1"/>
              <a:t>em</a:t>
            </a:r>
            <a:r>
              <a:rPr lang="en-US" sz="1800" dirty="0"/>
              <a:t> </a:t>
            </a:r>
            <a:r>
              <a:rPr lang="en-US" sz="1800" dirty="0" err="1"/>
              <a:t>thấy</a:t>
            </a:r>
            <a:r>
              <a:rPr lang="en-US" sz="1800" dirty="0"/>
              <a:t> </a:t>
            </a:r>
            <a:r>
              <a:rPr lang="en-US" sz="1800" dirty="0" err="1"/>
              <a:t>mình</a:t>
            </a:r>
            <a:r>
              <a:rPr lang="en-US" sz="1800" dirty="0"/>
              <a:t> </a:t>
            </a:r>
            <a:r>
              <a:rPr lang="en-US" sz="1800" dirty="0" err="1"/>
              <a:t>xinh</a:t>
            </a:r>
            <a:r>
              <a:rPr lang="en-US" sz="1800" dirty="0"/>
              <a:t> </a:t>
            </a:r>
            <a:r>
              <a:rPr lang="en-US" sz="1800" dirty="0" err="1"/>
              <a:t>đẹp</a:t>
            </a:r>
            <a:r>
              <a:rPr lang="en-US" sz="1800" dirty="0"/>
              <a:t> </a:t>
            </a:r>
            <a:r>
              <a:rPr lang="en-US" sz="1800" dirty="0" err="1"/>
              <a:t>hẳn</a:t>
            </a:r>
            <a:r>
              <a:rPr lang="en-US" sz="1800" dirty="0"/>
              <a:t> </a:t>
            </a:r>
            <a:r>
              <a:rPr lang="en-US" sz="1800" dirty="0" err="1"/>
              <a:t>lên</a:t>
            </a:r>
            <a:r>
              <a:rPr lang="en-US" sz="1800" dirty="0"/>
              <a:t>. </a:t>
            </a:r>
            <a:r>
              <a:rPr lang="en-US" sz="1800" dirty="0" err="1"/>
              <a:t>Giờ</a:t>
            </a:r>
            <a:r>
              <a:rPr lang="en-US" sz="1800" dirty="0"/>
              <a:t> </a:t>
            </a:r>
            <a:r>
              <a:rPr lang="en-US" sz="1800" dirty="0" err="1"/>
              <a:t>đây</a:t>
            </a:r>
            <a:r>
              <a:rPr lang="en-US" sz="1800" dirty="0"/>
              <a:t>, </a:t>
            </a:r>
            <a:r>
              <a:rPr lang="en-US" sz="1800" dirty="0" err="1"/>
              <a:t>voi</a:t>
            </a:r>
            <a:r>
              <a:rPr lang="en-US" sz="1800" dirty="0"/>
              <a:t> </a:t>
            </a:r>
            <a:r>
              <a:rPr lang="en-US" sz="1800" dirty="0" err="1"/>
              <a:t>em</a:t>
            </a:r>
            <a:r>
              <a:rPr lang="en-US" sz="1800" dirty="0"/>
              <a:t> </a:t>
            </a:r>
            <a:r>
              <a:rPr lang="en-US" sz="1800" dirty="0" err="1"/>
              <a:t>hiểu</a:t>
            </a:r>
            <a:r>
              <a:rPr lang="en-US" sz="1800" dirty="0"/>
              <a:t> </a:t>
            </a:r>
            <a:r>
              <a:rPr lang="en-US" sz="1800" dirty="0" err="1"/>
              <a:t>rằng</a:t>
            </a:r>
            <a:r>
              <a:rPr lang="en-US" sz="1800" dirty="0"/>
              <a:t> </a:t>
            </a:r>
            <a:r>
              <a:rPr lang="en-US" sz="1800" dirty="0" err="1"/>
              <a:t>mình</a:t>
            </a:r>
            <a:r>
              <a:rPr lang="en-US" sz="1800" dirty="0"/>
              <a:t> </a:t>
            </a:r>
            <a:r>
              <a:rPr lang="en-US" sz="1800" dirty="0" err="1"/>
              <a:t>chỉ</a:t>
            </a:r>
            <a:r>
              <a:rPr lang="en-US" sz="1800" dirty="0"/>
              <a:t> </a:t>
            </a:r>
            <a:r>
              <a:rPr lang="en-US" sz="1800" dirty="0" err="1"/>
              <a:t>xinh</a:t>
            </a:r>
            <a:r>
              <a:rPr lang="en-US" sz="1800" dirty="0"/>
              <a:t> </a:t>
            </a:r>
            <a:r>
              <a:rPr lang="en-US" sz="1800" dirty="0" err="1"/>
              <a:t>đẹp</a:t>
            </a:r>
            <a:r>
              <a:rPr lang="en-US" sz="1800" dirty="0"/>
              <a:t> </a:t>
            </a:r>
            <a:r>
              <a:rPr lang="en-US" sz="1800" dirty="0" err="1"/>
              <a:t>khi</a:t>
            </a:r>
            <a:r>
              <a:rPr lang="en-US" sz="1800" dirty="0"/>
              <a:t> </a:t>
            </a:r>
            <a:r>
              <a:rPr lang="en-US" sz="1800" dirty="0" err="1"/>
              <a:t>đúng</a:t>
            </a:r>
            <a:r>
              <a:rPr lang="en-US" sz="1800" dirty="0"/>
              <a:t> </a:t>
            </a:r>
            <a:r>
              <a:rPr lang="en-US" sz="1800" dirty="0" err="1"/>
              <a:t>là</a:t>
            </a:r>
            <a:r>
              <a:rPr lang="en-US" sz="1800" dirty="0"/>
              <a:t> </a:t>
            </a:r>
            <a:r>
              <a:rPr lang="en-US" sz="1800" dirty="0" err="1"/>
              <a:t>voi</a:t>
            </a:r>
            <a:r>
              <a:rPr lang="en-US" sz="1800" dirty="0"/>
              <a:t>.</a:t>
            </a:r>
          </a:p>
        </p:txBody>
      </p:sp>
      <p:sp>
        <p:nvSpPr>
          <p:cNvPr id="2" name="TextBox 1"/>
          <p:cNvSpPr txBox="1"/>
          <p:nvPr/>
        </p:nvSpPr>
        <p:spPr>
          <a:xfrm>
            <a:off x="7701226" y="109596"/>
            <a:ext cx="1107996" cy="369332"/>
          </a:xfrm>
          <a:prstGeom prst="rect">
            <a:avLst/>
          </a:prstGeom>
          <a:solidFill>
            <a:srgbClr val="00B0F0"/>
          </a:solidFill>
        </p:spPr>
        <p:txBody>
          <a:bodyPr wrap="none" rtlCol="0">
            <a:spAutoFit/>
          </a:bodyPr>
          <a:lstStyle/>
          <a:p>
            <a:r>
              <a:rPr lang="vi-VN" sz="1800"/>
              <a:t>Đọc mẫu</a:t>
            </a:r>
            <a:endParaRPr lang="en-US" sz="1800"/>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Tree>
    <p:extLst>
      <p:ext uri="{BB962C8B-B14F-4D97-AF65-F5344CB8AC3E}">
        <p14:creationId xmlns:p14="http://schemas.microsoft.com/office/powerpoint/2010/main" val="8389591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2535D81-EA7F-4A88-AE2D-903FD2EF580E}"/>
              </a:ext>
            </a:extLst>
          </p:cNvPr>
          <p:cNvGrpSpPr/>
          <p:nvPr/>
        </p:nvGrpSpPr>
        <p:grpSpPr>
          <a:xfrm>
            <a:off x="0" y="64524"/>
            <a:ext cx="9144000" cy="4998007"/>
            <a:chOff x="0" y="0"/>
            <a:chExt cx="9144000" cy="5132867"/>
          </a:xfrm>
        </p:grpSpPr>
        <p:cxnSp>
          <p:nvCxnSpPr>
            <p:cNvPr id="3" name="Straight Connector 2">
              <a:extLst>
                <a:ext uri="{FF2B5EF4-FFF2-40B4-BE49-F238E27FC236}">
                  <a16:creationId xmlns:a16="http://schemas.microsoft.com/office/drawing/2014/main" xmlns="" id="{93699552-1594-4678-B83C-FC2FC605750F}"/>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DADAE2E6-659F-4B42-99A6-5DB3189DF0F7}"/>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xmlns="" id="{F358C8D0-CBCD-4FCB-A768-F6F9E3C801CA}"/>
              </a:ext>
            </a:extLst>
          </p:cNvPr>
          <p:cNvSpPr txBox="1"/>
          <p:nvPr/>
        </p:nvSpPr>
        <p:spPr>
          <a:xfrm>
            <a:off x="2079775" y="670814"/>
            <a:ext cx="3756157" cy="584775"/>
          </a:xfrm>
          <a:prstGeom prst="rect">
            <a:avLst/>
          </a:prstGeom>
          <a:noFill/>
        </p:spPr>
        <p:txBody>
          <a:bodyPr wrap="none" rtlCol="0">
            <a:spAutoFit/>
          </a:bodyPr>
          <a:lstStyle/>
          <a:p>
            <a:pPr algn="ctr"/>
            <a:r>
              <a:rPr lang="en-US" sz="3200" b="1">
                <a:solidFill>
                  <a:srgbClr val="FF0000"/>
                </a:solidFill>
              </a:rPr>
              <a:t>Luyện đọc từ khó:</a:t>
            </a:r>
          </a:p>
        </p:txBody>
      </p:sp>
      <p:sp>
        <p:nvSpPr>
          <p:cNvPr id="6" name="TextBox 5">
            <a:extLst>
              <a:ext uri="{FF2B5EF4-FFF2-40B4-BE49-F238E27FC236}">
                <a16:creationId xmlns:a16="http://schemas.microsoft.com/office/drawing/2014/main" xmlns="" id="{A3056EA6-A300-4DBD-866D-60D8E30F65BD}"/>
              </a:ext>
            </a:extLst>
          </p:cNvPr>
          <p:cNvSpPr txBox="1"/>
          <p:nvPr/>
        </p:nvSpPr>
        <p:spPr>
          <a:xfrm>
            <a:off x="3160198" y="1383220"/>
            <a:ext cx="1585690" cy="1815882"/>
          </a:xfrm>
          <a:prstGeom prst="rect">
            <a:avLst/>
          </a:prstGeom>
          <a:noFill/>
        </p:spPr>
        <p:txBody>
          <a:bodyPr wrap="none" rtlCol="0">
            <a:spAutoFit/>
          </a:bodyPr>
          <a:lstStyle/>
          <a:p>
            <a:r>
              <a:rPr lang="en-US" sz="2800">
                <a:solidFill>
                  <a:srgbClr val="0070C0"/>
                </a:solidFill>
              </a:rPr>
              <a:t>hươu</a:t>
            </a:r>
          </a:p>
          <a:p>
            <a:r>
              <a:rPr lang="en-US" sz="2800">
                <a:solidFill>
                  <a:srgbClr val="0070C0"/>
                </a:solidFill>
              </a:rPr>
              <a:t>lắc đầu</a:t>
            </a:r>
          </a:p>
          <a:p>
            <a:r>
              <a:rPr lang="en-US" sz="2800">
                <a:solidFill>
                  <a:srgbClr val="0070C0"/>
                </a:solidFill>
              </a:rPr>
              <a:t>đôi sừng</a:t>
            </a:r>
          </a:p>
          <a:p>
            <a:r>
              <a:rPr lang="en-US" sz="2800">
                <a:solidFill>
                  <a:srgbClr val="0070C0"/>
                </a:solidFill>
              </a:rPr>
              <a:t>bộ râu</a:t>
            </a:r>
          </a:p>
        </p:txBody>
      </p:sp>
      <p:pic>
        <p:nvPicPr>
          <p:cNvPr id="7" name="Picture 2">
            <a:extLst>
              <a:ext uri="{FF2B5EF4-FFF2-40B4-BE49-F238E27FC236}">
                <a16:creationId xmlns:a16="http://schemas.microsoft.com/office/drawing/2014/main" xmlns="" id="{7A36F2C6-EF0B-4455-8117-E44CEC4E9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xmlns="" id="{A437DA46-6C57-4C15-8F74-639CABE981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10" b="97964" l="0" r="100000"/>
                    </a14:imgEffect>
                  </a14:imgLayer>
                </a14:imgProps>
              </a:ext>
              <a:ext uri="{28A0092B-C50C-407E-A947-70E740481C1C}">
                <a14:useLocalDpi xmlns:a14="http://schemas.microsoft.com/office/drawing/2010/main" val="0"/>
              </a:ext>
            </a:extLst>
          </a:blip>
          <a:srcRect/>
          <a:stretch>
            <a:fillRect/>
          </a:stretch>
        </p:blipFill>
        <p:spPr bwMode="auto">
          <a:xfrm>
            <a:off x="0" y="3566881"/>
            <a:ext cx="1590888" cy="157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xmlns="" id="{05E4E57A-308B-4B13-AD98-2B4AEAF1E9D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813548" y="3563687"/>
            <a:ext cx="1688478" cy="1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15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dirty="0"/>
              <a:t>   </a:t>
            </a:r>
            <a:r>
              <a:rPr lang="en-US" sz="1800" dirty="0" err="1"/>
              <a:t>Voi</a:t>
            </a:r>
            <a:r>
              <a:rPr lang="en-US" sz="1800" dirty="0"/>
              <a:t> </a:t>
            </a:r>
            <a:r>
              <a:rPr lang="en-US" sz="1800" dirty="0" err="1"/>
              <a:t>em</a:t>
            </a:r>
            <a:r>
              <a:rPr lang="en-US" sz="1800" dirty="0"/>
              <a:t> </a:t>
            </a:r>
            <a:r>
              <a:rPr lang="en-US" sz="1800" dirty="0" err="1"/>
              <a:t>thích</a:t>
            </a:r>
            <a:r>
              <a:rPr lang="en-US" sz="1800" dirty="0"/>
              <a:t> </a:t>
            </a:r>
            <a:r>
              <a:rPr lang="en-US" sz="1800" dirty="0" err="1"/>
              <a:t>mặc</a:t>
            </a:r>
            <a:r>
              <a:rPr lang="en-US" sz="1800" dirty="0"/>
              <a:t> </a:t>
            </a:r>
            <a:r>
              <a:rPr lang="en-US" sz="1800" dirty="0" err="1"/>
              <a:t>đẹp</a:t>
            </a:r>
            <a:r>
              <a:rPr lang="en-US" sz="1800" dirty="0"/>
              <a:t> </a:t>
            </a:r>
            <a:r>
              <a:rPr lang="en-US" sz="1800" dirty="0" err="1"/>
              <a:t>và</a:t>
            </a:r>
            <a:r>
              <a:rPr lang="en-US" sz="1800" dirty="0"/>
              <a:t> </a:t>
            </a:r>
            <a:r>
              <a:rPr lang="en-US" sz="1800" dirty="0" err="1"/>
              <a:t>thích</a:t>
            </a:r>
            <a:r>
              <a:rPr lang="en-US" sz="1800" dirty="0"/>
              <a:t> </a:t>
            </a:r>
            <a:r>
              <a:rPr lang="en-US" sz="1800" dirty="0" err="1"/>
              <a:t>được</a:t>
            </a:r>
            <a:r>
              <a:rPr lang="en-US" sz="1800" dirty="0"/>
              <a:t> </a:t>
            </a:r>
            <a:r>
              <a:rPr lang="en-US" sz="1800" dirty="0" err="1"/>
              <a:t>khen</a:t>
            </a:r>
            <a:r>
              <a:rPr lang="en-US" sz="1800" dirty="0"/>
              <a:t> </a:t>
            </a:r>
            <a:r>
              <a:rPr lang="en-US" sz="1800" dirty="0" err="1"/>
              <a:t>xinh</a:t>
            </a:r>
            <a:r>
              <a:rPr lang="en-US" sz="1800" dirty="0"/>
              <a:t>. Ở </a:t>
            </a:r>
            <a:r>
              <a:rPr lang="en-US" sz="1800" dirty="0" err="1"/>
              <a:t>nhà</a:t>
            </a:r>
            <a:r>
              <a:rPr lang="en-US" sz="1800" dirty="0"/>
              <a:t>, </a:t>
            </a:r>
            <a:r>
              <a:rPr lang="en-US" sz="1800" dirty="0" err="1"/>
              <a:t>voi</a:t>
            </a:r>
            <a:r>
              <a:rPr lang="en-US" sz="1800" dirty="0"/>
              <a:t> </a:t>
            </a:r>
            <a:r>
              <a:rPr lang="en-US" sz="1800" dirty="0" err="1"/>
              <a:t>em</a:t>
            </a:r>
            <a:r>
              <a:rPr lang="en-US" sz="1800" dirty="0"/>
              <a:t> </a:t>
            </a:r>
            <a:r>
              <a:rPr lang="en-US" sz="1800" dirty="0" err="1"/>
              <a:t>luôn</a:t>
            </a:r>
            <a:r>
              <a:rPr lang="en-US" sz="1800" dirty="0"/>
              <a:t> </a:t>
            </a:r>
            <a:r>
              <a:rPr lang="en-US" sz="1800" dirty="0" err="1"/>
              <a:t>hỏi</a:t>
            </a:r>
            <a:r>
              <a:rPr lang="en-US" sz="1800" dirty="0"/>
              <a:t> </a:t>
            </a:r>
            <a:r>
              <a:rPr lang="en-US" sz="1800" dirty="0" err="1"/>
              <a:t>anh</a:t>
            </a:r>
            <a:r>
              <a:rPr lang="en-US" sz="1800" dirty="0"/>
              <a:t>: “</a:t>
            </a:r>
            <a:r>
              <a:rPr lang="en-US" sz="1800" dirty="0" err="1"/>
              <a:t>Em</a:t>
            </a:r>
            <a:r>
              <a:rPr lang="en-US" sz="1800" dirty="0"/>
              <a:t> </a:t>
            </a:r>
            <a:r>
              <a:rPr lang="en-US" sz="1800" dirty="0" err="1"/>
              <a:t>có</a:t>
            </a:r>
            <a:r>
              <a:rPr lang="en-US" sz="1800" dirty="0"/>
              <a:t> </a:t>
            </a:r>
            <a:r>
              <a:rPr lang="en-US" sz="1800" dirty="0" err="1"/>
              <a:t>xinh</a:t>
            </a:r>
            <a:r>
              <a:rPr lang="en-US" sz="1800" dirty="0"/>
              <a:t> </a:t>
            </a:r>
            <a:r>
              <a:rPr lang="en-US" sz="1800" dirty="0" err="1"/>
              <a:t>không</a:t>
            </a:r>
            <a:r>
              <a:rPr lang="en-US" sz="1800" dirty="0"/>
              <a:t>?”. </a:t>
            </a:r>
            <a:r>
              <a:rPr lang="en-US" sz="1800" dirty="0" err="1"/>
              <a:t>Voi</a:t>
            </a:r>
            <a:r>
              <a:rPr lang="en-US" sz="1800" dirty="0"/>
              <a:t> </a:t>
            </a:r>
            <a:r>
              <a:rPr lang="en-US" sz="1800" dirty="0" err="1"/>
              <a:t>anh</a:t>
            </a:r>
            <a:r>
              <a:rPr lang="en-US" sz="1800" dirty="0"/>
              <a:t> </a:t>
            </a:r>
            <a:r>
              <a:rPr lang="en-US" sz="1800" dirty="0" err="1"/>
              <a:t>bao</a:t>
            </a:r>
            <a:r>
              <a:rPr lang="en-US" sz="1800" dirty="0"/>
              <a:t> </a:t>
            </a:r>
            <a:r>
              <a:rPr lang="en-US" sz="1800" dirty="0" err="1"/>
              <a:t>giờ</a:t>
            </a:r>
            <a:r>
              <a:rPr lang="en-US" sz="1800" dirty="0"/>
              <a:t> </a:t>
            </a:r>
            <a:r>
              <a:rPr lang="en-US" sz="1800" dirty="0" err="1"/>
              <a:t>cũng</a:t>
            </a:r>
            <a:r>
              <a:rPr lang="en-US" sz="1800" dirty="0"/>
              <a:t> </a:t>
            </a:r>
            <a:r>
              <a:rPr lang="en-US" sz="1800" dirty="0" err="1"/>
              <a:t>khen</a:t>
            </a:r>
            <a:r>
              <a:rPr lang="en-US" sz="1800" dirty="0"/>
              <a:t>: “</a:t>
            </a:r>
            <a:r>
              <a:rPr lang="en-US" sz="1800" dirty="0" err="1"/>
              <a:t>Em</a:t>
            </a:r>
            <a:r>
              <a:rPr lang="en-US" sz="1800" dirty="0"/>
              <a:t> </a:t>
            </a:r>
            <a:r>
              <a:rPr lang="en-US" sz="1800" dirty="0" err="1"/>
              <a:t>xinh</a:t>
            </a:r>
            <a:r>
              <a:rPr lang="en-US" sz="1800" dirty="0"/>
              <a:t> </a:t>
            </a:r>
            <a:r>
              <a:rPr lang="en-US" sz="1800" dirty="0" err="1"/>
              <a:t>lắm</a:t>
            </a:r>
            <a:r>
              <a:rPr lang="en-US" sz="1800" dirty="0"/>
              <a:t>!”.</a:t>
            </a:r>
          </a:p>
          <a:p>
            <a:pPr algn="just">
              <a:lnSpc>
                <a:spcPct val="90000"/>
              </a:lnSpc>
            </a:pPr>
            <a:r>
              <a:rPr lang="en-US" sz="1800" dirty="0"/>
              <a:t>    </a:t>
            </a:r>
            <a:r>
              <a:rPr lang="en-US" sz="1800" dirty="0" err="1"/>
              <a:t>Một</a:t>
            </a:r>
            <a:r>
              <a:rPr lang="en-US" sz="1800" dirty="0"/>
              <a:t> </a:t>
            </a:r>
            <a:r>
              <a:rPr lang="en-US" sz="1800" dirty="0" err="1"/>
              <a:t>hôm</a:t>
            </a:r>
            <a:r>
              <a:rPr lang="en-US" sz="1800" dirty="0"/>
              <a:t>, </a:t>
            </a:r>
            <a:r>
              <a:rPr lang="en-US" sz="1800" dirty="0" err="1"/>
              <a:t>gặp</a:t>
            </a:r>
            <a:r>
              <a:rPr lang="en-US" sz="1800" dirty="0"/>
              <a:t> </a:t>
            </a:r>
            <a:r>
              <a:rPr lang="en-US" sz="1800" dirty="0" err="1"/>
              <a:t>hươu</a:t>
            </a:r>
            <a:r>
              <a:rPr lang="en-US" sz="1800" dirty="0"/>
              <a:t>, </a:t>
            </a:r>
            <a:r>
              <a:rPr lang="en-US" sz="1800" dirty="0" err="1"/>
              <a:t>voi</a:t>
            </a:r>
            <a:r>
              <a:rPr lang="en-US" sz="1800" dirty="0"/>
              <a:t> </a:t>
            </a:r>
            <a:r>
              <a:rPr lang="en-US" sz="1800" dirty="0" err="1"/>
              <a:t>em</a:t>
            </a:r>
            <a:r>
              <a:rPr lang="en-US" sz="1800" dirty="0"/>
              <a:t> </a:t>
            </a:r>
            <a:r>
              <a:rPr lang="en-US" sz="1800" dirty="0" err="1"/>
              <a:t>hỏi</a:t>
            </a:r>
            <a:r>
              <a:rPr lang="en-US" sz="1800" dirty="0"/>
              <a:t>:</a:t>
            </a:r>
          </a:p>
          <a:p>
            <a:pPr algn="just">
              <a:lnSpc>
                <a:spcPct val="90000"/>
              </a:lnSpc>
            </a:pPr>
            <a:r>
              <a:rPr lang="en-US" sz="1800" dirty="0"/>
              <a:t>    - </a:t>
            </a:r>
            <a:r>
              <a:rPr lang="en-US" sz="1800" dirty="0" err="1"/>
              <a:t>Em</a:t>
            </a:r>
            <a:r>
              <a:rPr lang="en-US" sz="1800" dirty="0"/>
              <a:t> </a:t>
            </a:r>
            <a:r>
              <a:rPr lang="en-US" sz="1800" dirty="0" err="1"/>
              <a:t>có</a:t>
            </a:r>
            <a:r>
              <a:rPr lang="en-US" sz="1800" dirty="0"/>
              <a:t> </a:t>
            </a:r>
            <a:r>
              <a:rPr lang="en-US" sz="1800" dirty="0" err="1"/>
              <a:t>xinh</a:t>
            </a:r>
            <a:r>
              <a:rPr lang="en-US" sz="1800" dirty="0"/>
              <a:t> </a:t>
            </a:r>
            <a:r>
              <a:rPr lang="en-US" sz="1800" dirty="0" err="1"/>
              <a:t>không</a:t>
            </a:r>
            <a:r>
              <a:rPr lang="en-US" sz="1800" dirty="0"/>
              <a:t>?</a:t>
            </a:r>
          </a:p>
          <a:p>
            <a:pPr algn="just">
              <a:lnSpc>
                <a:spcPct val="90000"/>
              </a:lnSpc>
            </a:pPr>
            <a:r>
              <a:rPr lang="en-US" sz="1800" dirty="0"/>
              <a:t>    </a:t>
            </a:r>
            <a:r>
              <a:rPr lang="en-US" sz="1800" dirty="0" err="1"/>
              <a:t>Hươu</a:t>
            </a:r>
            <a:r>
              <a:rPr lang="en-US" sz="1800" dirty="0"/>
              <a:t> </a:t>
            </a:r>
            <a:r>
              <a:rPr lang="en-US" sz="1800" dirty="0" err="1"/>
              <a:t>ngắm</a:t>
            </a:r>
            <a:r>
              <a:rPr lang="en-US" sz="1800" dirty="0"/>
              <a:t> </a:t>
            </a:r>
            <a:r>
              <a:rPr lang="en-US" sz="1800" dirty="0" err="1"/>
              <a:t>voi</a:t>
            </a:r>
            <a:r>
              <a:rPr lang="en-US" sz="1800" dirty="0"/>
              <a:t> </a:t>
            </a:r>
            <a:r>
              <a:rPr lang="en-US" sz="1800" dirty="0" err="1"/>
              <a:t>rồi</a:t>
            </a:r>
            <a:r>
              <a:rPr lang="en-US" sz="1800" dirty="0"/>
              <a:t> </a:t>
            </a:r>
            <a:r>
              <a:rPr lang="en-US" sz="1800" dirty="0" err="1"/>
              <a:t>lắc</a:t>
            </a:r>
            <a:r>
              <a:rPr lang="en-US" sz="1800" dirty="0"/>
              <a:t> </a:t>
            </a:r>
            <a:r>
              <a:rPr lang="en-US" sz="1800" dirty="0" err="1"/>
              <a:t>đầu</a:t>
            </a:r>
            <a:r>
              <a:rPr lang="en-US" sz="1800" dirty="0"/>
              <a:t>:</a:t>
            </a:r>
          </a:p>
          <a:p>
            <a:pPr algn="just">
              <a:lnSpc>
                <a:spcPct val="90000"/>
              </a:lnSpc>
            </a:pPr>
            <a:r>
              <a:rPr lang="en-US" sz="1800" dirty="0"/>
              <a:t>    - </a:t>
            </a:r>
            <a:r>
              <a:rPr lang="en-US" sz="1800" dirty="0" err="1"/>
              <a:t>Chưa</a:t>
            </a:r>
            <a:r>
              <a:rPr lang="en-US" sz="1800" dirty="0"/>
              <a:t> </a:t>
            </a:r>
            <a:r>
              <a:rPr lang="en-US" sz="1800" dirty="0" err="1"/>
              <a:t>xinh</a:t>
            </a:r>
            <a:r>
              <a:rPr lang="en-US" sz="1800" dirty="0"/>
              <a:t> </a:t>
            </a:r>
            <a:r>
              <a:rPr lang="en-US" sz="1800" dirty="0" err="1"/>
              <a:t>lắm</a:t>
            </a:r>
            <a:r>
              <a:rPr lang="en-US" sz="1800" dirty="0"/>
              <a:t> </a:t>
            </a:r>
            <a:r>
              <a:rPr lang="en-US" sz="1800" dirty="0" err="1"/>
              <a:t>vì</a:t>
            </a:r>
            <a:r>
              <a:rPr lang="en-US" sz="1800" dirty="0"/>
              <a:t> </a:t>
            </a:r>
            <a:r>
              <a:rPr lang="en-US" sz="1800" dirty="0" err="1"/>
              <a:t>em</a:t>
            </a:r>
            <a:r>
              <a:rPr lang="en-US" sz="1800" dirty="0"/>
              <a:t> </a:t>
            </a:r>
            <a:r>
              <a:rPr lang="en-US" sz="1800" dirty="0" err="1"/>
              <a:t>không</a:t>
            </a:r>
            <a:r>
              <a:rPr lang="en-US" sz="1800" dirty="0"/>
              <a:t> </a:t>
            </a:r>
            <a:r>
              <a:rPr lang="en-US" sz="1800" dirty="0" err="1"/>
              <a:t>có</a:t>
            </a:r>
            <a:r>
              <a:rPr lang="en-US" sz="1800" dirty="0"/>
              <a:t> </a:t>
            </a:r>
            <a:r>
              <a:rPr lang="en-US" sz="1800" dirty="0" err="1"/>
              <a:t>đôi</a:t>
            </a:r>
            <a:r>
              <a:rPr lang="en-US" sz="1800" dirty="0"/>
              <a:t> </a:t>
            </a:r>
            <a:r>
              <a:rPr lang="en-US" sz="1800" dirty="0" err="1"/>
              <a:t>sừng</a:t>
            </a:r>
            <a:r>
              <a:rPr lang="en-US" sz="1800" dirty="0"/>
              <a:t> </a:t>
            </a:r>
            <a:r>
              <a:rPr lang="en-US" sz="1800" dirty="0" err="1"/>
              <a:t>giống</a:t>
            </a:r>
            <a:r>
              <a:rPr lang="en-US" sz="1800" dirty="0"/>
              <a:t> </a:t>
            </a:r>
            <a:r>
              <a:rPr lang="en-US" sz="1800" dirty="0" err="1"/>
              <a:t>anh</a:t>
            </a:r>
            <a:r>
              <a:rPr lang="en-US" sz="1800" dirty="0"/>
              <a:t>.</a:t>
            </a:r>
          </a:p>
          <a:p>
            <a:pPr algn="just">
              <a:lnSpc>
                <a:spcPct val="90000"/>
              </a:lnSpc>
            </a:pPr>
            <a:r>
              <a:rPr lang="en-US" sz="1800" dirty="0"/>
              <a:t>    </a:t>
            </a:r>
            <a:r>
              <a:rPr lang="en-US" sz="1800" dirty="0" err="1"/>
              <a:t>Nghe</a:t>
            </a:r>
            <a:r>
              <a:rPr lang="en-US" sz="1800" dirty="0"/>
              <a:t> </a:t>
            </a:r>
            <a:r>
              <a:rPr lang="en-US" sz="1800" dirty="0" err="1"/>
              <a:t>vậy</a:t>
            </a:r>
            <a:r>
              <a:rPr lang="en-US" sz="1800" dirty="0"/>
              <a:t>, </a:t>
            </a:r>
            <a:r>
              <a:rPr lang="en-US" sz="1800" dirty="0" err="1"/>
              <a:t>voi</a:t>
            </a:r>
            <a:r>
              <a:rPr lang="en-US" sz="1800" dirty="0"/>
              <a:t> </a:t>
            </a:r>
            <a:r>
              <a:rPr lang="en-US" sz="1800" dirty="0" err="1"/>
              <a:t>nhặt</a:t>
            </a:r>
            <a:r>
              <a:rPr lang="en-US" sz="1800" dirty="0"/>
              <a:t> </a:t>
            </a:r>
            <a:r>
              <a:rPr lang="en-US" sz="1800" dirty="0" err="1"/>
              <a:t>vài</a:t>
            </a:r>
            <a:r>
              <a:rPr lang="en-US" sz="1800" dirty="0"/>
              <a:t> </a:t>
            </a:r>
            <a:r>
              <a:rPr lang="en-US" sz="1800" dirty="0" err="1"/>
              <a:t>cành</a:t>
            </a:r>
            <a:r>
              <a:rPr lang="en-US" sz="1800" dirty="0"/>
              <a:t> </a:t>
            </a:r>
            <a:r>
              <a:rPr lang="en-US" sz="1800" dirty="0" err="1"/>
              <a:t>cây</a:t>
            </a:r>
            <a:r>
              <a:rPr lang="en-US" sz="1800" dirty="0"/>
              <a:t> </a:t>
            </a:r>
            <a:r>
              <a:rPr lang="en-US" sz="1800" dirty="0" err="1"/>
              <a:t>khô</a:t>
            </a:r>
            <a:r>
              <a:rPr lang="en-US" sz="1800" dirty="0"/>
              <a:t>, </a:t>
            </a:r>
            <a:r>
              <a:rPr lang="en-US" sz="1800" dirty="0" err="1"/>
              <a:t>gài</a:t>
            </a:r>
            <a:r>
              <a:rPr lang="en-US" sz="1800" dirty="0"/>
              <a:t> </a:t>
            </a:r>
            <a:r>
              <a:rPr lang="en-US" sz="1800" dirty="0" err="1"/>
              <a:t>lên</a:t>
            </a:r>
            <a:r>
              <a:rPr lang="en-US" sz="1800" dirty="0"/>
              <a:t> </a:t>
            </a:r>
            <a:r>
              <a:rPr lang="en-US" sz="1800" dirty="0" err="1"/>
              <a:t>đầu</a:t>
            </a:r>
            <a:r>
              <a:rPr lang="en-US" sz="1800" dirty="0"/>
              <a:t> </a:t>
            </a:r>
            <a:r>
              <a:rPr lang="en-US" sz="1800" dirty="0" err="1"/>
              <a:t>rồi</a:t>
            </a:r>
            <a:r>
              <a:rPr lang="en-US" sz="1800" dirty="0"/>
              <a:t> </a:t>
            </a:r>
            <a:r>
              <a:rPr lang="en-US" sz="1800" dirty="0" err="1"/>
              <a:t>đi</a:t>
            </a:r>
            <a:r>
              <a:rPr lang="en-US" sz="1800" dirty="0"/>
              <a:t> </a:t>
            </a:r>
            <a:r>
              <a:rPr lang="en-US" sz="1800" dirty="0" err="1"/>
              <a:t>tiếp</a:t>
            </a:r>
            <a:r>
              <a:rPr lang="en-US" sz="1800" dirty="0"/>
              <a:t>.</a:t>
            </a:r>
          </a:p>
          <a:p>
            <a:pPr algn="just">
              <a:lnSpc>
                <a:spcPct val="90000"/>
              </a:lnSpc>
            </a:pPr>
            <a:r>
              <a:rPr lang="en-US" sz="1800" dirty="0"/>
              <a:t>    </a:t>
            </a:r>
            <a:r>
              <a:rPr lang="en-US" sz="1800" dirty="0" err="1"/>
              <a:t>Gặp</a:t>
            </a:r>
            <a:r>
              <a:rPr lang="en-US" sz="1800" dirty="0"/>
              <a:t> </a:t>
            </a:r>
            <a:r>
              <a:rPr lang="en-US" sz="1800" dirty="0" err="1"/>
              <a:t>dê</a:t>
            </a:r>
            <a:r>
              <a:rPr lang="en-US" sz="1800" dirty="0"/>
              <a:t>, </a:t>
            </a:r>
            <a:r>
              <a:rPr lang="en-US" sz="1800" dirty="0" err="1"/>
              <a:t>voi</a:t>
            </a:r>
            <a:r>
              <a:rPr lang="en-US" sz="1800" dirty="0"/>
              <a:t> </a:t>
            </a:r>
            <a:r>
              <a:rPr lang="en-US" sz="1800" dirty="0" err="1"/>
              <a:t>hỏi</a:t>
            </a:r>
            <a:r>
              <a:rPr lang="en-US" sz="1800" dirty="0"/>
              <a:t>:</a:t>
            </a:r>
          </a:p>
          <a:p>
            <a:pPr algn="just">
              <a:lnSpc>
                <a:spcPct val="90000"/>
              </a:lnSpc>
            </a:pPr>
            <a:r>
              <a:rPr lang="en-US" sz="1800" dirty="0"/>
              <a:t>    - </a:t>
            </a:r>
            <a:r>
              <a:rPr lang="en-US" sz="1800" dirty="0" err="1"/>
              <a:t>Em</a:t>
            </a:r>
            <a:r>
              <a:rPr lang="en-US" sz="1800" dirty="0"/>
              <a:t> </a:t>
            </a:r>
            <a:r>
              <a:rPr lang="en-US" sz="1800" dirty="0" err="1"/>
              <a:t>có</a:t>
            </a:r>
            <a:r>
              <a:rPr lang="en-US" sz="1800" dirty="0"/>
              <a:t> </a:t>
            </a:r>
            <a:r>
              <a:rPr lang="en-US" sz="1800" dirty="0" err="1"/>
              <a:t>xinh</a:t>
            </a:r>
            <a:r>
              <a:rPr lang="en-US" sz="1800" dirty="0"/>
              <a:t> </a:t>
            </a:r>
            <a:r>
              <a:rPr lang="en-US" sz="1800" dirty="0" err="1"/>
              <a:t>không</a:t>
            </a:r>
            <a:r>
              <a:rPr lang="en-US" sz="1800" dirty="0"/>
              <a:t>?</a:t>
            </a:r>
          </a:p>
          <a:p>
            <a:pPr algn="just">
              <a:lnSpc>
                <a:spcPct val="90000"/>
              </a:lnSpc>
            </a:pPr>
            <a:r>
              <a:rPr lang="en-US" sz="1800" dirty="0"/>
              <a:t>    - </a:t>
            </a:r>
            <a:r>
              <a:rPr lang="en-US" sz="1800" dirty="0" err="1"/>
              <a:t>Không</a:t>
            </a:r>
            <a:r>
              <a:rPr lang="en-US" sz="1800" dirty="0"/>
              <a:t>, </a:t>
            </a:r>
            <a:r>
              <a:rPr lang="en-US" sz="1800" dirty="0" err="1"/>
              <a:t>vì</a:t>
            </a:r>
            <a:r>
              <a:rPr lang="en-US" sz="1800" dirty="0"/>
              <a:t> </a:t>
            </a:r>
            <a:r>
              <a:rPr lang="en-US" sz="1800" dirty="0" err="1"/>
              <a:t>cậu</a:t>
            </a:r>
            <a:r>
              <a:rPr lang="en-US" sz="1800" dirty="0"/>
              <a:t> </a:t>
            </a:r>
            <a:r>
              <a:rPr lang="en-US" sz="1800" dirty="0" err="1"/>
              <a:t>không</a:t>
            </a:r>
            <a:r>
              <a:rPr lang="en-US" sz="1800" dirty="0"/>
              <a:t> </a:t>
            </a:r>
            <a:r>
              <a:rPr lang="en-US" sz="1800" dirty="0" err="1"/>
              <a:t>có</a:t>
            </a:r>
            <a:r>
              <a:rPr lang="en-US" sz="1800" dirty="0"/>
              <a:t> </a:t>
            </a:r>
            <a:r>
              <a:rPr lang="en-US" sz="1800" dirty="0" err="1"/>
              <a:t>bộ</a:t>
            </a:r>
            <a:r>
              <a:rPr lang="en-US" sz="1800" dirty="0"/>
              <a:t> </a:t>
            </a:r>
            <a:r>
              <a:rPr lang="en-US" sz="1800" dirty="0" err="1"/>
              <a:t>râu</a:t>
            </a:r>
            <a:r>
              <a:rPr lang="en-US" sz="1800" dirty="0"/>
              <a:t> </a:t>
            </a:r>
            <a:r>
              <a:rPr lang="en-US" sz="1800" dirty="0" err="1"/>
              <a:t>giống</a:t>
            </a:r>
            <a:r>
              <a:rPr lang="en-US" sz="1800" dirty="0"/>
              <a:t> </a:t>
            </a:r>
            <a:r>
              <a:rPr lang="en-US" sz="1800" smtClean="0"/>
              <a:t>tôi.</a:t>
            </a:r>
            <a:endParaRPr lang="en-US" sz="1800"/>
          </a:p>
          <a:p>
            <a:pPr algn="just">
              <a:lnSpc>
                <a:spcPct val="90000"/>
              </a:lnSpc>
            </a:pPr>
            <a:r>
              <a:rPr lang="en-US" sz="1800" dirty="0"/>
              <a:t>    </a:t>
            </a:r>
            <a:r>
              <a:rPr lang="en-US" sz="1800" dirty="0" err="1"/>
              <a:t>Voi</a:t>
            </a:r>
            <a:r>
              <a:rPr lang="en-US" sz="1800" dirty="0"/>
              <a:t> </a:t>
            </a:r>
            <a:r>
              <a:rPr lang="en-US" sz="1800" dirty="0" err="1"/>
              <a:t>liền</a:t>
            </a:r>
            <a:r>
              <a:rPr lang="en-US" sz="1800" dirty="0"/>
              <a:t> </a:t>
            </a:r>
            <a:r>
              <a:rPr lang="en-US" sz="1800" dirty="0" err="1"/>
              <a:t>nhổ</a:t>
            </a:r>
            <a:r>
              <a:rPr lang="en-US" sz="1800" dirty="0"/>
              <a:t> </a:t>
            </a:r>
            <a:r>
              <a:rPr lang="en-US" sz="1800" dirty="0" err="1"/>
              <a:t>một</a:t>
            </a:r>
            <a:r>
              <a:rPr lang="en-US" sz="1800" dirty="0"/>
              <a:t> </a:t>
            </a:r>
            <a:r>
              <a:rPr lang="en-US" sz="1800" dirty="0" err="1"/>
              <a:t>khóm</a:t>
            </a:r>
            <a:r>
              <a:rPr lang="en-US" sz="1800" dirty="0"/>
              <a:t> </a:t>
            </a:r>
            <a:r>
              <a:rPr lang="en-US" sz="1800" dirty="0" err="1"/>
              <a:t>cỏ</a:t>
            </a:r>
            <a:r>
              <a:rPr lang="en-US" sz="1800" dirty="0"/>
              <a:t> </a:t>
            </a:r>
            <a:r>
              <a:rPr lang="en-US" sz="1800" dirty="0" err="1"/>
              <a:t>dại</a:t>
            </a:r>
            <a:r>
              <a:rPr lang="en-US" sz="1800" dirty="0"/>
              <a:t> </a:t>
            </a:r>
            <a:r>
              <a:rPr lang="en-US" sz="1800" dirty="0" err="1"/>
              <a:t>bên</a:t>
            </a:r>
            <a:r>
              <a:rPr lang="en-US" sz="1800" dirty="0"/>
              <a:t> </a:t>
            </a:r>
            <a:r>
              <a:rPr lang="en-US" sz="1800" dirty="0" err="1"/>
              <a:t>đường</a:t>
            </a:r>
            <a:r>
              <a:rPr lang="en-US" sz="1800" dirty="0"/>
              <a:t>, </a:t>
            </a:r>
            <a:r>
              <a:rPr lang="en-US" sz="1800" dirty="0" err="1"/>
              <a:t>gắn</a:t>
            </a:r>
            <a:r>
              <a:rPr lang="en-US" sz="1800" dirty="0"/>
              <a:t> </a:t>
            </a:r>
            <a:r>
              <a:rPr lang="en-US" sz="1800" dirty="0" err="1"/>
              <a:t>vào</a:t>
            </a:r>
            <a:r>
              <a:rPr lang="en-US" sz="1800" dirty="0"/>
              <a:t> </a:t>
            </a:r>
            <a:r>
              <a:rPr lang="en-US" sz="1800" dirty="0" err="1"/>
              <a:t>cằm</a:t>
            </a:r>
            <a:r>
              <a:rPr lang="en-US" sz="1800" dirty="0"/>
              <a:t> </a:t>
            </a:r>
            <a:r>
              <a:rPr lang="en-US" sz="1800" dirty="0" err="1"/>
              <a:t>rồi</a:t>
            </a:r>
            <a:r>
              <a:rPr lang="en-US" sz="1800" dirty="0"/>
              <a:t> </a:t>
            </a:r>
            <a:r>
              <a:rPr lang="en-US" sz="1800" dirty="0" err="1"/>
              <a:t>về</a:t>
            </a:r>
            <a:r>
              <a:rPr lang="en-US" sz="1800" dirty="0"/>
              <a:t> </a:t>
            </a:r>
            <a:r>
              <a:rPr lang="en-US" sz="1800" dirty="0" err="1"/>
              <a:t>nhà</a:t>
            </a:r>
            <a:r>
              <a:rPr lang="en-US" sz="1800" dirty="0"/>
              <a:t>. </a:t>
            </a:r>
          </a:p>
          <a:p>
            <a:pPr algn="just">
              <a:lnSpc>
                <a:spcPct val="90000"/>
              </a:lnSpc>
            </a:pPr>
            <a:r>
              <a:rPr lang="en-US" sz="1800" dirty="0"/>
              <a:t>    </a:t>
            </a:r>
            <a:r>
              <a:rPr lang="en-US" sz="1800" dirty="0" err="1"/>
              <a:t>Về</a:t>
            </a:r>
            <a:r>
              <a:rPr lang="en-US" sz="1800" dirty="0"/>
              <a:t> </a:t>
            </a:r>
            <a:r>
              <a:rPr lang="en-US" sz="1800" dirty="0" err="1"/>
              <a:t>nhà</a:t>
            </a:r>
            <a:r>
              <a:rPr lang="en-US" sz="1800" dirty="0"/>
              <a:t> </a:t>
            </a:r>
            <a:r>
              <a:rPr lang="en-US" sz="1800" dirty="0" err="1"/>
              <a:t>với</a:t>
            </a:r>
            <a:r>
              <a:rPr lang="en-US" sz="1800" dirty="0"/>
              <a:t> </a:t>
            </a:r>
            <a:r>
              <a:rPr lang="en-US" sz="1800" dirty="0" err="1"/>
              <a:t>đôi</a:t>
            </a:r>
            <a:r>
              <a:rPr lang="en-US" sz="1800" dirty="0"/>
              <a:t> </a:t>
            </a:r>
            <a:r>
              <a:rPr lang="en-US" sz="1800" dirty="0" err="1"/>
              <a:t>sừng</a:t>
            </a:r>
            <a:r>
              <a:rPr lang="en-US" sz="1800" dirty="0"/>
              <a:t> </a:t>
            </a:r>
            <a:r>
              <a:rPr lang="en-US" sz="1800" dirty="0" err="1"/>
              <a:t>và</a:t>
            </a:r>
            <a:r>
              <a:rPr lang="en-US" sz="1800" dirty="0"/>
              <a:t> </a:t>
            </a:r>
            <a:r>
              <a:rPr lang="en-US" sz="1800" dirty="0" err="1"/>
              <a:t>bộ</a:t>
            </a:r>
            <a:r>
              <a:rPr lang="en-US" sz="1800" dirty="0"/>
              <a:t> </a:t>
            </a:r>
            <a:r>
              <a:rPr lang="en-US" sz="1800" dirty="0" err="1"/>
              <a:t>râu</a:t>
            </a:r>
            <a:r>
              <a:rPr lang="en-US" sz="1800" dirty="0"/>
              <a:t> </a:t>
            </a:r>
            <a:r>
              <a:rPr lang="en-US" sz="1800" dirty="0" err="1"/>
              <a:t>giả</a:t>
            </a:r>
            <a:r>
              <a:rPr lang="en-US" sz="1800" dirty="0"/>
              <a:t>, </a:t>
            </a:r>
            <a:r>
              <a:rPr lang="en-US" sz="1800" dirty="0" err="1"/>
              <a:t>voi</a:t>
            </a:r>
            <a:r>
              <a:rPr lang="en-US" sz="1800" dirty="0"/>
              <a:t> </a:t>
            </a:r>
            <a:r>
              <a:rPr lang="en-US" sz="1800" dirty="0" err="1"/>
              <a:t>em</a:t>
            </a:r>
            <a:r>
              <a:rPr lang="en-US" sz="1800" dirty="0"/>
              <a:t> </a:t>
            </a:r>
            <a:r>
              <a:rPr lang="en-US" sz="1800" dirty="0" err="1"/>
              <a:t>hớn</a:t>
            </a:r>
            <a:r>
              <a:rPr lang="en-US" sz="1800" dirty="0"/>
              <a:t> </a:t>
            </a:r>
            <a:r>
              <a:rPr lang="en-US" sz="1800" dirty="0" err="1"/>
              <a:t>hở</a:t>
            </a:r>
            <a:r>
              <a:rPr lang="en-US" sz="1800" dirty="0"/>
              <a:t> </a:t>
            </a:r>
            <a:r>
              <a:rPr lang="en-US" sz="1800" dirty="0" err="1"/>
              <a:t>hỏi</a:t>
            </a:r>
            <a:r>
              <a:rPr lang="en-US" sz="1800" dirty="0"/>
              <a:t> </a:t>
            </a:r>
            <a:r>
              <a:rPr lang="en-US" sz="1800" dirty="0" err="1"/>
              <a:t>anh</a:t>
            </a:r>
            <a:r>
              <a:rPr lang="en-US" sz="1800" dirty="0"/>
              <a:t>:</a:t>
            </a:r>
          </a:p>
          <a:p>
            <a:pPr algn="just">
              <a:lnSpc>
                <a:spcPct val="90000"/>
              </a:lnSpc>
            </a:pPr>
            <a:r>
              <a:rPr lang="en-US" sz="1800" dirty="0"/>
              <a:t>    - </a:t>
            </a:r>
            <a:r>
              <a:rPr lang="en-US" sz="1800" dirty="0" err="1"/>
              <a:t>Em</a:t>
            </a:r>
            <a:r>
              <a:rPr lang="en-US" sz="1800" dirty="0"/>
              <a:t> </a:t>
            </a:r>
            <a:r>
              <a:rPr lang="en-US" sz="1800" dirty="0" err="1"/>
              <a:t>có</a:t>
            </a:r>
            <a:r>
              <a:rPr lang="en-US" sz="1800" dirty="0"/>
              <a:t> </a:t>
            </a:r>
            <a:r>
              <a:rPr lang="en-US" sz="1800" dirty="0" err="1"/>
              <a:t>xinh</a:t>
            </a:r>
            <a:r>
              <a:rPr lang="en-US" sz="1800" dirty="0"/>
              <a:t> </a:t>
            </a:r>
            <a:r>
              <a:rPr lang="en-US" sz="1800" dirty="0" err="1"/>
              <a:t>hơn</a:t>
            </a:r>
            <a:r>
              <a:rPr lang="en-US" sz="1800" dirty="0"/>
              <a:t> </a:t>
            </a:r>
            <a:r>
              <a:rPr lang="en-US" sz="1800" dirty="0" err="1"/>
              <a:t>không</a:t>
            </a:r>
            <a:r>
              <a:rPr lang="en-US" sz="1800" dirty="0"/>
              <a:t>?</a:t>
            </a:r>
          </a:p>
          <a:p>
            <a:pPr algn="just">
              <a:lnSpc>
                <a:spcPct val="90000"/>
              </a:lnSpc>
            </a:pPr>
            <a:r>
              <a:rPr lang="en-US" sz="1800" dirty="0"/>
              <a:t>    </a:t>
            </a:r>
            <a:r>
              <a:rPr lang="en-US" sz="1800" dirty="0" err="1"/>
              <a:t>Voi</a:t>
            </a:r>
            <a:r>
              <a:rPr lang="en-US" sz="1800" dirty="0"/>
              <a:t> </a:t>
            </a:r>
            <a:r>
              <a:rPr lang="en-US" sz="1800" dirty="0" err="1"/>
              <a:t>anh</a:t>
            </a:r>
            <a:r>
              <a:rPr lang="en-US" sz="1800" dirty="0"/>
              <a:t> </a:t>
            </a:r>
            <a:r>
              <a:rPr lang="en-US" sz="1800" dirty="0" err="1"/>
              <a:t>nói</a:t>
            </a:r>
            <a:r>
              <a:rPr lang="en-US" sz="1800" dirty="0"/>
              <a:t>:</a:t>
            </a:r>
          </a:p>
          <a:p>
            <a:pPr algn="just">
              <a:lnSpc>
                <a:spcPct val="90000"/>
              </a:lnSpc>
            </a:pPr>
            <a:r>
              <a:rPr lang="en-US" sz="1800" dirty="0"/>
              <a:t>   - </a:t>
            </a:r>
            <a:r>
              <a:rPr lang="en-US" sz="1800" dirty="0" err="1"/>
              <a:t>Trời</a:t>
            </a:r>
            <a:r>
              <a:rPr lang="en-US" sz="1800" dirty="0"/>
              <a:t> </a:t>
            </a:r>
            <a:r>
              <a:rPr lang="en-US" sz="1800" dirty="0" err="1"/>
              <a:t>ơi</a:t>
            </a:r>
            <a:r>
              <a:rPr lang="en-US" sz="1800" dirty="0"/>
              <a:t>, </a:t>
            </a:r>
            <a:r>
              <a:rPr lang="en-US" sz="1800" dirty="0" err="1"/>
              <a:t>sao</a:t>
            </a:r>
            <a:r>
              <a:rPr lang="en-US" sz="1800" dirty="0"/>
              <a:t> </a:t>
            </a:r>
            <a:r>
              <a:rPr lang="en-US" sz="1800" dirty="0" err="1"/>
              <a:t>em</a:t>
            </a:r>
            <a:r>
              <a:rPr lang="en-US" sz="1800" dirty="0"/>
              <a:t> </a:t>
            </a:r>
            <a:r>
              <a:rPr lang="en-US" sz="1800" dirty="0" err="1"/>
              <a:t>lại</a:t>
            </a:r>
            <a:r>
              <a:rPr lang="en-US" sz="1800" dirty="0"/>
              <a:t> </a:t>
            </a:r>
            <a:r>
              <a:rPr lang="en-US" sz="1800" dirty="0" err="1"/>
              <a:t>thêm</a:t>
            </a:r>
            <a:r>
              <a:rPr lang="en-US" sz="1800" dirty="0"/>
              <a:t> </a:t>
            </a:r>
            <a:r>
              <a:rPr lang="en-US" sz="1800" dirty="0" err="1"/>
              <a:t>sừng</a:t>
            </a:r>
            <a:r>
              <a:rPr lang="en-US" sz="1800" dirty="0"/>
              <a:t> </a:t>
            </a:r>
            <a:r>
              <a:rPr lang="en-US" sz="1800" dirty="0" err="1"/>
              <a:t>và</a:t>
            </a:r>
            <a:r>
              <a:rPr lang="en-US" sz="1800" dirty="0"/>
              <a:t> </a:t>
            </a:r>
            <a:r>
              <a:rPr lang="en-US" sz="1800" dirty="0" err="1"/>
              <a:t>râu</a:t>
            </a:r>
            <a:r>
              <a:rPr lang="en-US" sz="1800" dirty="0"/>
              <a:t> </a:t>
            </a:r>
            <a:r>
              <a:rPr lang="en-US" sz="1800" dirty="0" err="1"/>
              <a:t>thế</a:t>
            </a:r>
            <a:r>
              <a:rPr lang="en-US" sz="1800" dirty="0"/>
              <a:t> </a:t>
            </a:r>
            <a:r>
              <a:rPr lang="en-US" sz="1800" dirty="0" err="1"/>
              <a:t>này</a:t>
            </a:r>
            <a:r>
              <a:rPr lang="en-US" sz="1800" dirty="0"/>
              <a:t>? </a:t>
            </a:r>
            <a:r>
              <a:rPr lang="en-US" sz="1800" dirty="0" err="1"/>
              <a:t>Xấu</a:t>
            </a:r>
            <a:r>
              <a:rPr lang="en-US" sz="1800" dirty="0"/>
              <a:t> </a:t>
            </a:r>
            <a:r>
              <a:rPr lang="en-US" sz="1800" dirty="0" err="1"/>
              <a:t>lắm</a:t>
            </a:r>
            <a:r>
              <a:rPr lang="en-US" sz="1800" dirty="0"/>
              <a:t>!</a:t>
            </a:r>
          </a:p>
          <a:p>
            <a:pPr algn="just">
              <a:lnSpc>
                <a:spcPct val="90000"/>
              </a:lnSpc>
            </a:pPr>
            <a:r>
              <a:rPr lang="en-US" sz="1800" dirty="0"/>
              <a:t>   </a:t>
            </a:r>
            <a:r>
              <a:rPr lang="en-US" sz="1800" dirty="0" err="1"/>
              <a:t>Voi</a:t>
            </a:r>
            <a:r>
              <a:rPr lang="en-US" sz="1800" dirty="0"/>
              <a:t> </a:t>
            </a:r>
            <a:r>
              <a:rPr lang="en-US" sz="1800" dirty="0" err="1"/>
              <a:t>em</a:t>
            </a:r>
            <a:r>
              <a:rPr lang="en-US" sz="1800" dirty="0"/>
              <a:t> </a:t>
            </a:r>
            <a:r>
              <a:rPr lang="en-US" sz="1800" dirty="0" err="1"/>
              <a:t>ngắm</a:t>
            </a:r>
            <a:r>
              <a:rPr lang="en-US" sz="1800" dirty="0"/>
              <a:t> </a:t>
            </a:r>
            <a:r>
              <a:rPr lang="en-US" sz="1800" dirty="0" err="1"/>
              <a:t>mình</a:t>
            </a:r>
            <a:r>
              <a:rPr lang="en-US" sz="1800" dirty="0"/>
              <a:t> </a:t>
            </a:r>
            <a:r>
              <a:rPr lang="en-US" sz="1800" dirty="0" err="1"/>
              <a:t>trong</a:t>
            </a:r>
            <a:r>
              <a:rPr lang="en-US" sz="1800" dirty="0"/>
              <a:t> </a:t>
            </a:r>
            <a:r>
              <a:rPr lang="en-US" sz="1800" dirty="0" err="1"/>
              <a:t>gương</a:t>
            </a:r>
            <a:r>
              <a:rPr lang="en-US" sz="1800" dirty="0"/>
              <a:t> </a:t>
            </a:r>
            <a:r>
              <a:rPr lang="en-US" sz="1800" dirty="0" err="1"/>
              <a:t>và</a:t>
            </a:r>
            <a:r>
              <a:rPr lang="en-US" sz="1800" dirty="0"/>
              <a:t> </a:t>
            </a:r>
            <a:r>
              <a:rPr lang="en-US" sz="1800" dirty="0" err="1"/>
              <a:t>thấy</a:t>
            </a:r>
            <a:r>
              <a:rPr lang="en-US" sz="1800" dirty="0"/>
              <a:t> </a:t>
            </a:r>
            <a:r>
              <a:rPr lang="en-US" sz="1800" dirty="0" err="1"/>
              <a:t>xấu</a:t>
            </a:r>
            <a:r>
              <a:rPr lang="en-US" sz="1800" dirty="0"/>
              <a:t> </a:t>
            </a:r>
            <a:r>
              <a:rPr lang="en-US" sz="1800" dirty="0" err="1"/>
              <a:t>thật</a:t>
            </a:r>
            <a:r>
              <a:rPr lang="en-US" sz="1800" dirty="0"/>
              <a:t>. Sau </a:t>
            </a:r>
            <a:r>
              <a:rPr lang="en-US" sz="1800" dirty="0" err="1"/>
              <a:t>khi</a:t>
            </a:r>
            <a:r>
              <a:rPr lang="en-US" sz="1800" dirty="0"/>
              <a:t> </a:t>
            </a:r>
            <a:r>
              <a:rPr lang="en-US" sz="1800" dirty="0" err="1"/>
              <a:t>bỏ</a:t>
            </a:r>
            <a:r>
              <a:rPr lang="en-US" sz="1800" dirty="0"/>
              <a:t> </a:t>
            </a:r>
            <a:r>
              <a:rPr lang="en-US" sz="1800" dirty="0" err="1"/>
              <a:t>sừng</a:t>
            </a:r>
            <a:r>
              <a:rPr lang="en-US" sz="1800" dirty="0"/>
              <a:t> </a:t>
            </a:r>
            <a:r>
              <a:rPr lang="en-US" sz="1800" dirty="0" err="1"/>
              <a:t>và</a:t>
            </a:r>
            <a:r>
              <a:rPr lang="en-US" sz="1800" dirty="0"/>
              <a:t> </a:t>
            </a:r>
            <a:r>
              <a:rPr lang="en-US" sz="1800" dirty="0" err="1"/>
              <a:t>râu</a:t>
            </a:r>
            <a:r>
              <a:rPr lang="en-US" sz="1800" dirty="0"/>
              <a:t> </a:t>
            </a:r>
            <a:r>
              <a:rPr lang="en-US" sz="1800" dirty="0" err="1"/>
              <a:t>đi</a:t>
            </a:r>
            <a:r>
              <a:rPr lang="en-US" sz="1800" dirty="0"/>
              <a:t>, </a:t>
            </a:r>
            <a:r>
              <a:rPr lang="en-US" sz="1800" dirty="0" err="1"/>
              <a:t>voi</a:t>
            </a:r>
            <a:r>
              <a:rPr lang="en-US" sz="1800" dirty="0"/>
              <a:t> </a:t>
            </a:r>
            <a:r>
              <a:rPr lang="en-US" sz="1800" dirty="0" err="1"/>
              <a:t>em</a:t>
            </a:r>
            <a:r>
              <a:rPr lang="en-US" sz="1800" dirty="0"/>
              <a:t> </a:t>
            </a:r>
            <a:r>
              <a:rPr lang="en-US" sz="1800" dirty="0" err="1"/>
              <a:t>thấy</a:t>
            </a:r>
            <a:r>
              <a:rPr lang="en-US" sz="1800" dirty="0"/>
              <a:t> </a:t>
            </a:r>
            <a:r>
              <a:rPr lang="en-US" sz="1800" dirty="0" err="1"/>
              <a:t>mình</a:t>
            </a:r>
            <a:r>
              <a:rPr lang="en-US" sz="1800" dirty="0"/>
              <a:t> </a:t>
            </a:r>
            <a:r>
              <a:rPr lang="en-US" sz="1800" dirty="0" err="1"/>
              <a:t>xinh</a:t>
            </a:r>
            <a:r>
              <a:rPr lang="en-US" sz="1800" dirty="0"/>
              <a:t> </a:t>
            </a:r>
            <a:r>
              <a:rPr lang="en-US" sz="1800" dirty="0" err="1"/>
              <a:t>đẹp</a:t>
            </a:r>
            <a:r>
              <a:rPr lang="en-US" sz="1800" dirty="0"/>
              <a:t> </a:t>
            </a:r>
            <a:r>
              <a:rPr lang="en-US" sz="1800" dirty="0" err="1"/>
              <a:t>hẳn</a:t>
            </a:r>
            <a:r>
              <a:rPr lang="en-US" sz="1800" dirty="0"/>
              <a:t> </a:t>
            </a:r>
            <a:r>
              <a:rPr lang="en-US" sz="1800" dirty="0" err="1"/>
              <a:t>lên</a:t>
            </a:r>
            <a:r>
              <a:rPr lang="en-US" sz="1800" dirty="0"/>
              <a:t>. </a:t>
            </a:r>
            <a:r>
              <a:rPr lang="en-US" sz="1800" dirty="0" err="1"/>
              <a:t>Giờ</a:t>
            </a:r>
            <a:r>
              <a:rPr lang="en-US" sz="1800" dirty="0"/>
              <a:t> </a:t>
            </a:r>
            <a:r>
              <a:rPr lang="en-US" sz="1800" dirty="0" err="1"/>
              <a:t>đây</a:t>
            </a:r>
            <a:r>
              <a:rPr lang="en-US" sz="1800" dirty="0"/>
              <a:t>, </a:t>
            </a:r>
            <a:r>
              <a:rPr lang="en-US" sz="1800" dirty="0" err="1"/>
              <a:t>voi</a:t>
            </a:r>
            <a:r>
              <a:rPr lang="en-US" sz="1800" dirty="0"/>
              <a:t> </a:t>
            </a:r>
            <a:r>
              <a:rPr lang="en-US" sz="1800" dirty="0" err="1"/>
              <a:t>em</a:t>
            </a:r>
            <a:r>
              <a:rPr lang="en-US" sz="1800" dirty="0"/>
              <a:t> </a:t>
            </a:r>
            <a:r>
              <a:rPr lang="en-US" sz="1800" dirty="0" err="1"/>
              <a:t>hiểu</a:t>
            </a:r>
            <a:r>
              <a:rPr lang="en-US" sz="1800" dirty="0"/>
              <a:t> </a:t>
            </a:r>
            <a:r>
              <a:rPr lang="en-US" sz="1800" dirty="0" err="1"/>
              <a:t>rằng</a:t>
            </a:r>
            <a:r>
              <a:rPr lang="en-US" sz="1800" dirty="0"/>
              <a:t> </a:t>
            </a:r>
            <a:r>
              <a:rPr lang="en-US" sz="1800" dirty="0" err="1"/>
              <a:t>mình</a:t>
            </a:r>
            <a:r>
              <a:rPr lang="en-US" sz="1800" dirty="0"/>
              <a:t> </a:t>
            </a:r>
            <a:r>
              <a:rPr lang="en-US" sz="1800" dirty="0" err="1"/>
              <a:t>chỉ</a:t>
            </a:r>
            <a:r>
              <a:rPr lang="en-US" sz="1800" dirty="0"/>
              <a:t> </a:t>
            </a:r>
            <a:r>
              <a:rPr lang="en-US" sz="1800" dirty="0" err="1"/>
              <a:t>xinh</a:t>
            </a:r>
            <a:r>
              <a:rPr lang="en-US" sz="1800" dirty="0"/>
              <a:t> </a:t>
            </a:r>
            <a:r>
              <a:rPr lang="en-US" sz="1800" dirty="0" err="1"/>
              <a:t>đẹp</a:t>
            </a:r>
            <a:r>
              <a:rPr lang="en-US" sz="1800" dirty="0"/>
              <a:t> </a:t>
            </a:r>
            <a:r>
              <a:rPr lang="en-US" sz="1800" dirty="0" err="1"/>
              <a:t>khi</a:t>
            </a:r>
            <a:r>
              <a:rPr lang="en-US" sz="1800" dirty="0"/>
              <a:t> </a:t>
            </a:r>
            <a:r>
              <a:rPr lang="en-US" sz="1800" dirty="0" err="1"/>
              <a:t>đúng</a:t>
            </a:r>
            <a:r>
              <a:rPr lang="en-US" sz="1800" dirty="0"/>
              <a:t> </a:t>
            </a:r>
            <a:r>
              <a:rPr lang="en-US" sz="1800" dirty="0" err="1"/>
              <a:t>là</a:t>
            </a:r>
            <a:r>
              <a:rPr lang="en-US" sz="1800" dirty="0"/>
              <a:t> </a:t>
            </a:r>
            <a:r>
              <a:rPr lang="en-US" sz="1800" dirty="0" err="1"/>
              <a:t>voi</a:t>
            </a:r>
            <a:r>
              <a:rPr lang="en-US" sz="1800" dirty="0"/>
              <a:t>.</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13" name="TextBox 12">
            <a:extLst>
              <a:ext uri="{FF2B5EF4-FFF2-40B4-BE49-F238E27FC236}">
                <a16:creationId xmlns:a16="http://schemas.microsoft.com/office/drawing/2014/main" xmlns="" id="{D3745D47-CBDD-426C-BFF6-F8A3130C97F2}"/>
              </a:ext>
            </a:extLst>
          </p:cNvPr>
          <p:cNvSpPr txBox="1"/>
          <p:nvPr/>
        </p:nvSpPr>
        <p:spPr>
          <a:xfrm>
            <a:off x="6396629" y="109596"/>
            <a:ext cx="2492990" cy="369332"/>
          </a:xfrm>
          <a:prstGeom prst="rect">
            <a:avLst/>
          </a:prstGeom>
          <a:solidFill>
            <a:srgbClr val="00B0F0"/>
          </a:solidFill>
        </p:spPr>
        <p:txBody>
          <a:bodyPr wrap="none" rtlCol="0">
            <a:spAutoFit/>
          </a:bodyPr>
          <a:lstStyle/>
          <a:p>
            <a:r>
              <a:rPr lang="en-US" sz="1800"/>
              <a:t>Đọc nối tiếp theo đoạn</a:t>
            </a:r>
          </a:p>
        </p:txBody>
      </p:sp>
      <p:sp>
        <p:nvSpPr>
          <p:cNvPr id="14" name="Oval 13">
            <a:extLst>
              <a:ext uri="{FF2B5EF4-FFF2-40B4-BE49-F238E27FC236}">
                <a16:creationId xmlns:a16="http://schemas.microsoft.com/office/drawing/2014/main" xmlns="" id="{955C0926-FE19-46FD-B115-12557B0FCDFB}"/>
              </a:ext>
            </a:extLst>
          </p:cNvPr>
          <p:cNvSpPr/>
          <p:nvPr/>
        </p:nvSpPr>
        <p:spPr>
          <a:xfrm>
            <a:off x="344384" y="44488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1</a:t>
            </a:r>
            <a:endParaRPr lang="en-US" sz="2000" b="1"/>
          </a:p>
        </p:txBody>
      </p:sp>
      <p:sp>
        <p:nvSpPr>
          <p:cNvPr id="15" name="Oval 14">
            <a:extLst>
              <a:ext uri="{FF2B5EF4-FFF2-40B4-BE49-F238E27FC236}">
                <a16:creationId xmlns:a16="http://schemas.microsoft.com/office/drawing/2014/main" xmlns="" id="{1CADABF8-9DF3-4061-8ADA-215B6FC3D07F}"/>
              </a:ext>
            </a:extLst>
          </p:cNvPr>
          <p:cNvSpPr/>
          <p:nvPr/>
        </p:nvSpPr>
        <p:spPr>
          <a:xfrm>
            <a:off x="344384" y="2960440"/>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2</a:t>
            </a:r>
            <a:endParaRPr lang="en-US" sz="2000" b="1"/>
          </a:p>
        </p:txBody>
      </p:sp>
    </p:spTree>
    <p:extLst>
      <p:ext uri="{BB962C8B-B14F-4D97-AF65-F5344CB8AC3E}">
        <p14:creationId xmlns:p14="http://schemas.microsoft.com/office/powerpoint/2010/main" val="28836001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64524"/>
            <a:ext cx="9144000" cy="4998007"/>
            <a:chOff x="0" y="0"/>
            <a:chExt cx="9144000" cy="5132867"/>
          </a:xfrm>
        </p:grpSpPr>
        <p:cxnSp>
          <p:nvCxnSpPr>
            <p:cNvPr id="29" name="Straight Connector 28"/>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8996" y="334756"/>
            <a:ext cx="2345514" cy="584775"/>
          </a:xfrm>
          <a:prstGeom prst="rect">
            <a:avLst/>
          </a:prstGeom>
          <a:noFill/>
        </p:spPr>
        <p:txBody>
          <a:bodyPr wrap="none" rtlCol="0">
            <a:spAutoFit/>
          </a:bodyPr>
          <a:lstStyle/>
          <a:p>
            <a:r>
              <a:rPr lang="en-US" sz="3200" b="1">
                <a:solidFill>
                  <a:srgbClr val="FF0000"/>
                </a:solidFill>
              </a:rPr>
              <a:t>Luyện đọc </a:t>
            </a:r>
          </a:p>
        </p:txBody>
      </p:sp>
      <p:sp>
        <p:nvSpPr>
          <p:cNvPr id="9" name="Rectangle 8"/>
          <p:cNvSpPr/>
          <p:nvPr/>
        </p:nvSpPr>
        <p:spPr>
          <a:xfrm>
            <a:off x="417007" y="1995355"/>
            <a:ext cx="8110228" cy="954107"/>
          </a:xfrm>
          <a:prstGeom prst="rect">
            <a:avLst/>
          </a:prstGeom>
          <a:solidFill>
            <a:schemeClr val="accent6">
              <a:lumMod val="20000"/>
              <a:lumOff val="80000"/>
            </a:schemeClr>
          </a:solidFill>
        </p:spPr>
        <p:txBody>
          <a:bodyPr wrap="square">
            <a:spAutoFit/>
          </a:bodyPr>
          <a:lstStyle/>
          <a:p>
            <a:r>
              <a:rPr lang="en-US" sz="2800">
                <a:solidFill>
                  <a:srgbClr val="0418AC"/>
                </a:solidFill>
              </a:rPr>
              <a:t> -  Chưa xinh lắm vì em không có đôi sừng giống anh. </a:t>
            </a:r>
          </a:p>
        </p:txBody>
      </p:sp>
      <p:sp>
        <p:nvSpPr>
          <p:cNvPr id="10" name="Rectangle 9"/>
          <p:cNvSpPr/>
          <p:nvPr/>
        </p:nvSpPr>
        <p:spPr>
          <a:xfrm>
            <a:off x="417007" y="1305304"/>
            <a:ext cx="8110228" cy="523220"/>
          </a:xfrm>
          <a:prstGeom prst="rect">
            <a:avLst/>
          </a:prstGeom>
          <a:solidFill>
            <a:schemeClr val="accent4">
              <a:lumMod val="20000"/>
              <a:lumOff val="80000"/>
            </a:schemeClr>
          </a:solidFill>
        </p:spPr>
        <p:txBody>
          <a:bodyPr wrap="square">
            <a:spAutoFit/>
          </a:bodyPr>
          <a:lstStyle/>
          <a:p>
            <a:r>
              <a:rPr lang="en-US" sz="2800">
                <a:solidFill>
                  <a:srgbClr val="0418AC"/>
                </a:solidFill>
              </a:rPr>
              <a:t>Voi em thích mặc đẹp và thích được khen xinh. </a:t>
            </a:r>
          </a:p>
        </p:txBody>
      </p:sp>
      <p:cxnSp>
        <p:nvCxnSpPr>
          <p:cNvPr id="12" name="Straight Connector 11"/>
          <p:cNvCxnSpPr/>
          <p:nvPr/>
        </p:nvCxnSpPr>
        <p:spPr>
          <a:xfrm flipH="1">
            <a:off x="3924768" y="1357614"/>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968311" y="1277954"/>
            <a:ext cx="150724" cy="458079"/>
            <a:chOff x="7491613" y="1711779"/>
            <a:chExt cx="150724" cy="458079"/>
          </a:xfrm>
        </p:grpSpPr>
        <p:cxnSp>
          <p:nvCxnSpPr>
            <p:cNvPr id="17" name="Straight Connector 16"/>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3236292" y="200479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215068" y="2472408"/>
            <a:ext cx="150724" cy="458079"/>
            <a:chOff x="7491613" y="1711779"/>
            <a:chExt cx="150724" cy="458079"/>
          </a:xfrm>
        </p:grpSpPr>
        <p:cxnSp>
          <p:nvCxnSpPr>
            <p:cNvPr id="25" name="Straight Connector 24"/>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018552" y="-2022"/>
            <a:ext cx="1349830" cy="126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a:extLst>
              <a:ext uri="{FF2B5EF4-FFF2-40B4-BE49-F238E27FC236}">
                <a16:creationId xmlns:a16="http://schemas.microsoft.com/office/drawing/2014/main" xmlns="" id="{685B4FD0-17F3-468B-9E01-B6CA1B379848}"/>
              </a:ext>
            </a:extLst>
          </p:cNvPr>
          <p:cNvSpPr/>
          <p:nvPr/>
        </p:nvSpPr>
        <p:spPr>
          <a:xfrm>
            <a:off x="417007" y="3032600"/>
            <a:ext cx="8110228" cy="523220"/>
          </a:xfrm>
          <a:prstGeom prst="rect">
            <a:avLst/>
          </a:prstGeom>
          <a:solidFill>
            <a:srgbClr val="FFD1FF"/>
          </a:solidFill>
        </p:spPr>
        <p:txBody>
          <a:bodyPr wrap="square">
            <a:spAutoFit/>
          </a:bodyPr>
          <a:lstStyle/>
          <a:p>
            <a:r>
              <a:rPr lang="en-US" sz="2800">
                <a:solidFill>
                  <a:srgbClr val="0418AC"/>
                </a:solidFill>
              </a:rPr>
              <a:t> Voi em thấy mình trong gương và thấy xấu thật.</a:t>
            </a:r>
          </a:p>
        </p:txBody>
      </p:sp>
      <p:cxnSp>
        <p:nvCxnSpPr>
          <p:cNvPr id="32" name="Straight Connector 31">
            <a:extLst>
              <a:ext uri="{FF2B5EF4-FFF2-40B4-BE49-F238E27FC236}">
                <a16:creationId xmlns:a16="http://schemas.microsoft.com/office/drawing/2014/main" xmlns="" id="{FB9AE843-2524-4F59-B0C9-50691E212F99}"/>
              </a:ext>
            </a:extLst>
          </p:cNvPr>
          <p:cNvCxnSpPr/>
          <p:nvPr/>
        </p:nvCxnSpPr>
        <p:spPr>
          <a:xfrm flipH="1">
            <a:off x="5454027" y="299382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xmlns="" id="{A79E3367-AD4A-4FA4-B215-9C50327C41D0}"/>
              </a:ext>
            </a:extLst>
          </p:cNvPr>
          <p:cNvGrpSpPr/>
          <p:nvPr/>
        </p:nvGrpSpPr>
        <p:grpSpPr>
          <a:xfrm>
            <a:off x="8230017" y="2988233"/>
            <a:ext cx="150724" cy="458079"/>
            <a:chOff x="7491613" y="1711779"/>
            <a:chExt cx="150724" cy="458079"/>
          </a:xfrm>
        </p:grpSpPr>
        <p:cxnSp>
          <p:nvCxnSpPr>
            <p:cNvPr id="34" name="Straight Connector 33">
              <a:extLst>
                <a:ext uri="{FF2B5EF4-FFF2-40B4-BE49-F238E27FC236}">
                  <a16:creationId xmlns:a16="http://schemas.microsoft.com/office/drawing/2014/main" xmlns="" id="{5E663DA0-6C25-4D7F-8D92-A797C4F31AA2}"/>
                </a:ext>
              </a:extLst>
            </p:cNvPr>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8CE907FB-54EF-4CD8-9719-3548C4C57217}"/>
                </a:ext>
              </a:extLst>
            </p:cNvPr>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xmlns="" id="{2248C886-619D-470B-9058-B0A972541D32}"/>
              </a:ext>
            </a:extLst>
          </p:cNvPr>
          <p:cNvSpPr/>
          <p:nvPr/>
        </p:nvSpPr>
        <p:spPr>
          <a:xfrm>
            <a:off x="417007" y="3785955"/>
            <a:ext cx="8110228" cy="954107"/>
          </a:xfrm>
          <a:prstGeom prst="rect">
            <a:avLst/>
          </a:prstGeom>
          <a:solidFill>
            <a:srgbClr val="89FB61"/>
          </a:solidFill>
        </p:spPr>
        <p:txBody>
          <a:bodyPr wrap="square">
            <a:spAutoFit/>
          </a:bodyPr>
          <a:lstStyle/>
          <a:p>
            <a:r>
              <a:rPr lang="en-US" sz="2800">
                <a:solidFill>
                  <a:srgbClr val="0418AC"/>
                </a:solidFill>
              </a:rPr>
              <a:t> Giờ đây, voi em hiểu rằng mình chỉ xinh đẹp khi đúng là voi.</a:t>
            </a:r>
          </a:p>
        </p:txBody>
      </p:sp>
      <p:cxnSp>
        <p:nvCxnSpPr>
          <p:cNvPr id="37" name="Straight Connector 36">
            <a:extLst>
              <a:ext uri="{FF2B5EF4-FFF2-40B4-BE49-F238E27FC236}">
                <a16:creationId xmlns:a16="http://schemas.microsoft.com/office/drawing/2014/main" xmlns="" id="{F4708CB7-994C-4971-B1E2-3E6CBB5EA320}"/>
              </a:ext>
            </a:extLst>
          </p:cNvPr>
          <p:cNvCxnSpPr/>
          <p:nvPr/>
        </p:nvCxnSpPr>
        <p:spPr>
          <a:xfrm flipH="1">
            <a:off x="4717048" y="377695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FDF76A2B-466E-4DB1-9679-D876E0D4ABF2}"/>
              </a:ext>
            </a:extLst>
          </p:cNvPr>
          <p:cNvGrpSpPr/>
          <p:nvPr/>
        </p:nvGrpSpPr>
        <p:grpSpPr>
          <a:xfrm>
            <a:off x="2340942" y="4214178"/>
            <a:ext cx="150724" cy="458079"/>
            <a:chOff x="7491613" y="1711779"/>
            <a:chExt cx="150724" cy="458079"/>
          </a:xfrm>
        </p:grpSpPr>
        <p:cxnSp>
          <p:nvCxnSpPr>
            <p:cNvPr id="43" name="Straight Connector 42">
              <a:extLst>
                <a:ext uri="{FF2B5EF4-FFF2-40B4-BE49-F238E27FC236}">
                  <a16:creationId xmlns:a16="http://schemas.microsoft.com/office/drawing/2014/main" xmlns="" id="{DD6448D7-730B-4DAE-A28A-E8714F86A8F4}"/>
                </a:ext>
              </a:extLst>
            </p:cNvPr>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F80478BE-9B09-4CEE-B36E-8B81C465D12F}"/>
                </a:ext>
              </a:extLst>
            </p:cNvPr>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05066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1"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10&quot;/&gt;&lt;/object&gt;&lt;object type=&quot;3&quot; unique_id=&quot;10004&quot;&gt;&lt;property id=&quot;20148&quot; value=&quot;5&quot;/&gt;&lt;property id=&quot;20300&quot; value=&quot;Slide 2&quot;/&gt;&lt;property id=&quot;20307&quot; value=&quot;568&quot;/&gt;&lt;/object&gt;&lt;object type=&quot;3&quot; unique_id=&quot;10005&quot;&gt;&lt;property id=&quot;20148&quot; value=&quot;5&quot;/&gt;&lt;property id=&quot;20300&quot; value=&quot;Slide 3&quot;/&gt;&lt;property id=&quot;20307&quot; value=&quot;584&quot;/&gt;&lt;/object&gt;&lt;object type=&quot;3&quot; unique_id=&quot;10006&quot;&gt;&lt;property id=&quot;20148&quot; value=&quot;5&quot;/&gt;&lt;property id=&quot;20300&quot; value=&quot;Slide 4&quot;/&gt;&lt;property id=&quot;20307&quot; value=&quot;567&quot;/&gt;&lt;/object&gt;&lt;object type=&quot;3&quot; unique_id=&quot;10007&quot;&gt;&lt;property id=&quot;20148&quot; value=&quot;5&quot;/&gt;&lt;property id=&quot;20300&quot; value=&quot;Slide 5&quot;/&gt;&lt;property id=&quot;20307&quot; value=&quot;602&quot;/&gt;&lt;/object&gt;&lt;object type=&quot;3&quot; unique_id=&quot;10008&quot;&gt;&lt;property id=&quot;20148&quot; value=&quot;5&quot;/&gt;&lt;property id=&quot;20300&quot; value=&quot;Slide 6&quot;/&gt;&lt;property id=&quot;20307&quot; value=&quot;571&quot;/&gt;&lt;/object&gt;&lt;object type=&quot;3&quot; unique_id=&quot;10009&quot;&gt;&lt;property id=&quot;20148&quot; value=&quot;5&quot;/&gt;&lt;property id=&quot;20300&quot; value=&quot;Slide 7&quot;/&gt;&lt;property id=&quot;20307&quot; value=&quot;604&quot;/&gt;&lt;/object&gt;&lt;object type=&quot;3&quot; unique_id=&quot;10010&quot;&gt;&lt;property id=&quot;20148&quot; value=&quot;5&quot;/&gt;&lt;property id=&quot;20300&quot; value=&quot;Slide 8&quot;/&gt;&lt;property id=&quot;20307&quot; value=&quot;603&quot;/&gt;&lt;/object&gt;&lt;object type=&quot;3&quot; unique_id=&quot;10011&quot;&gt;&lt;property id=&quot;20148&quot; value=&quot;5&quot;/&gt;&lt;property id=&quot;20300&quot; value=&quot;Slide 9&quot;/&gt;&lt;property id=&quot;20307&quot; value=&quot;586&quot;/&gt;&lt;/object&gt;&lt;object type=&quot;3&quot; unique_id=&quot;10012&quot;&gt;&lt;property id=&quot;20148&quot; value=&quot;5&quot;/&gt;&lt;property id=&quot;20300&quot; value=&quot;Slide 10&quot;/&gt;&lt;property id=&quot;20307&quot; value=&quot;605&quot;/&gt;&lt;/object&gt;&lt;object type=&quot;3&quot; unique_id=&quot;10013&quot;&gt;&lt;property id=&quot;20148&quot; value=&quot;5&quot;/&gt;&lt;property id=&quot;20300&quot; value=&quot;Slide 11&quot;/&gt;&lt;property id=&quot;20307&quot; value=&quot;606&quot;/&gt;&lt;/object&gt;&lt;object type=&quot;3&quot; unique_id=&quot;10014&quot;&gt;&lt;property id=&quot;20148&quot; value=&quot;5&quot;/&gt;&lt;property id=&quot;20300&quot; value=&quot;Slide 12&quot;/&gt;&lt;property id=&quot;20307&quot; value=&quot;590&quot;/&gt;&lt;/object&gt;&lt;object type=&quot;3&quot; unique_id=&quot;10015&quot;&gt;&lt;property id=&quot;20148&quot; value=&quot;5&quot;/&gt;&lt;property id=&quot;20300&quot; value=&quot;Slide 13&quot;/&gt;&lt;property id=&quot;20307&quot; value=&quot;591&quot;/&gt;&lt;/object&gt;&lt;object type=&quot;3&quot; unique_id=&quot;10016&quot;&gt;&lt;property id=&quot;20148&quot; value=&quot;5&quot;/&gt;&lt;property id=&quot;20300&quot; value=&quot;Slide 14&quot;/&gt;&lt;property id=&quot;20307&quot; value=&quot;607&quot;/&gt;&lt;/object&gt;&lt;object type=&quot;3&quot; unique_id=&quot;10017&quot;&gt;&lt;property id=&quot;20148&quot; value=&quot;5&quot;/&gt;&lt;property id=&quot;20300&quot; value=&quot;Slide 15&quot;/&gt;&lt;property id=&quot;20307&quot; value=&quot;572&quot;/&gt;&lt;/object&gt;&lt;object type=&quot;3&quot; unique_id=&quot;10018&quot;&gt;&lt;property id=&quot;20148&quot; value=&quot;5&quot;/&gt;&lt;property id=&quot;20300&quot; value=&quot;Slide 16&quot;/&gt;&lt;property id=&quot;20307&quot; value=&quot;595&quot;/&gt;&lt;/object&gt;&lt;object type=&quot;3&quot; unique_id=&quot;10019&quot;&gt;&lt;property id=&quot;20148&quot; value=&quot;5&quot;/&gt;&lt;property id=&quot;20300&quot; value=&quot;Slide 17&quot;/&gt;&lt;property id=&quot;20307&quot; value=&quot;611&quot;/&gt;&lt;/object&gt;&lt;object type=&quot;3&quot; unique_id=&quot;10020&quot;&gt;&lt;property id=&quot;20148&quot; value=&quot;5&quot;/&gt;&lt;property id=&quot;20300&quot; value=&quot;Slide 18&quot;/&gt;&lt;property id=&quot;20307&quot; value=&quot;608&quot;/&gt;&lt;/object&gt;&lt;object type=&quot;3&quot; unique_id=&quot;10021&quot;&gt;&lt;property id=&quot;20148&quot; value=&quot;5&quot;/&gt;&lt;property id=&quot;20300&quot; value=&quot;Slide 19&quot;/&gt;&lt;property id=&quot;20307&quot; value=&quot;609&quot;/&gt;&lt;/object&gt;&lt;object type=&quot;3&quot; unique_id=&quot;10022&quot;&gt;&lt;property id=&quot;20148&quot; value=&quot;5&quot;/&gt;&lt;property id=&quot;20300&quot; value=&quot;Slide 20&quot;/&gt;&lt;property id=&quot;20307&quot; value=&quot;610&quot;/&gt;&lt;/object&gt;&lt;object type=&quot;3&quot; unique_id=&quot;10023&quot;&gt;&lt;property id=&quot;20148&quot; value=&quot;5&quot;/&gt;&lt;property id=&quot;20300&quot; value=&quot;Slide 21&quot;/&gt;&lt;property id=&quot;20307&quot; value=&quot;612&quot;/&gt;&lt;/object&gt;&lt;object type=&quot;3&quot; unique_id=&quot;10024&quot;&gt;&lt;property id=&quot;20148&quot; value=&quot;5&quot;/&gt;&lt;property id=&quot;20300&quot; value=&quot;Slide 22&quot;/&gt;&lt;property id=&quot;20307&quot; value=&quot;598&quot;/&gt;&lt;/object&gt;&lt;object type=&quot;3&quot; unique_id=&quot;10025&quot;&gt;&lt;property id=&quot;20148&quot; value=&quot;5&quot;/&gt;&lt;property id=&quot;20300&quot; value=&quot;Slide 23&quot;/&gt;&lt;property id=&quot;20307&quot; value=&quot;599&quot;/&gt;&lt;/object&gt;&lt;object type=&quot;3&quot; unique_id=&quot;10026&quot;&gt;&lt;property id=&quot;20148&quot; value=&quot;5&quot;/&gt;&lt;property id=&quot;20300&quot; value=&quot;Slide 24&quot;/&gt;&lt;property id=&quot;20307&quot; value=&quot;593&quot;/&gt;&lt;/object&gt;&lt;object type=&quot;3&quot; unique_id=&quot;10027&quot;&gt;&lt;property id=&quot;20148&quot; value=&quot;5&quot;/&gt;&lt;property id=&quot;20300&quot; value=&quot;Slide 25&quot;/&gt;&lt;property id=&quot;20307&quot; value=&quot;261&quot;/&gt;&lt;/object&gt;&lt;/object&gt;&lt;object type=&quot;8&quot; unique_id=&quot;10054&quot;&gt;&lt;/object&gt;&lt;/object&gt;&lt;/database&gt;"/>
  <p:tag name="INKNOELEADERBOARD" val="492923976"/>
  <p:tag name="MMPROD_NEXTUNIQUEID" val="10009"/>
  <p:tag name="SECTOMILLISECCONVERTED"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6725</TotalTime>
  <Words>2233</Words>
  <Application>Microsoft Office PowerPoint</Application>
  <PresentationFormat>On-screen Show (16:9)</PresentationFormat>
  <Paragraphs>174</Paragraphs>
  <Slides>25</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Andalus</vt:lpstr>
      <vt:lpstr>Calibri Light</vt:lpstr>
      <vt:lpstr>Calibri</vt:lpstr>
      <vt:lpstr>Arial-Rounded</vt:lpstr>
      <vt:lpstr>Times New Roman</vt:lpstr>
      <vt:lpstr>Quicksand Medium</vt:lpstr>
      <vt:lpstr>Lato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huy_ctn</cp:lastModifiedBy>
  <cp:revision>850</cp:revision>
  <dcterms:modified xsi:type="dcterms:W3CDTF">2022-09-19T09:28:13Z</dcterms:modified>
</cp:coreProperties>
</file>