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2"/>
  </p:notesMasterIdLst>
  <p:sldIdLst>
    <p:sldId id="2007577095" r:id="rId3"/>
    <p:sldId id="2007577113" r:id="rId4"/>
    <p:sldId id="2007577098" r:id="rId5"/>
    <p:sldId id="2007577107" r:id="rId6"/>
    <p:sldId id="2007577108" r:id="rId7"/>
    <p:sldId id="2007577110" r:id="rId8"/>
    <p:sldId id="2007577111" r:id="rId9"/>
    <p:sldId id="2007577112" r:id="rId10"/>
    <p:sldId id="20075770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F9C08-B94C-4759-8B7E-AA704FFD3BE0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19362-92A6-4F7E-BDDF-4DD7F1F45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5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33640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790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3122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146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17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65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27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70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70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11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7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17182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80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35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336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453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14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99395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37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2023/9/17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0226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578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5712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532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762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934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79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2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31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105667" y="2703671"/>
            <a:ext cx="7980665" cy="17767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2: Tia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liền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trước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liền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sau</a:t>
            </a: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cs typeface="+mn-cs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+mj-lt"/>
                  <a:cs typeface="+mn-cs"/>
                </a:rPr>
                <a:t>CHỦ ĐỀ 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cs typeface="+mn-cs"/>
              </a:rPr>
              <a:t>ÔN TẬP VÀ BỔ SUNG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9945295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E74AF6-F6D6-48FD-8154-F44F3099D489}"/>
              </a:ext>
            </a:extLst>
          </p:cNvPr>
          <p:cNvSpPr/>
          <p:nvPr/>
        </p:nvSpPr>
        <p:spPr>
          <a:xfrm>
            <a:off x="4694552" y="2505002"/>
            <a:ext cx="2276264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642F66F-E742-44CB-8D4B-5FD68B4A1370}"/>
              </a:ext>
            </a:extLst>
          </p:cNvPr>
          <p:cNvSpPr/>
          <p:nvPr/>
        </p:nvSpPr>
        <p:spPr>
          <a:xfrm>
            <a:off x="5190100" y="3450894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DBF4BC4-012A-4A43-9D90-8C8173C6B17D}"/>
              </a:ext>
            </a:extLst>
          </p:cNvPr>
          <p:cNvSpPr/>
          <p:nvPr/>
        </p:nvSpPr>
        <p:spPr>
          <a:xfrm>
            <a:off x="5940456" y="3445753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A7E86-74FD-4352-8B50-CEE234A657D1}"/>
              </a:ext>
            </a:extLst>
          </p:cNvPr>
          <p:cNvSpPr/>
          <p:nvPr/>
        </p:nvSpPr>
        <p:spPr>
          <a:xfrm>
            <a:off x="2493012" y="2508562"/>
            <a:ext cx="3725372" cy="1596750"/>
          </a:xfrm>
          <a:prstGeom prst="rect">
            <a:avLst/>
          </a:prstGeom>
          <a:solidFill>
            <a:srgbClr val="B7E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23C8A9-3E25-4817-981B-0F2F0FF2A3C8}"/>
              </a:ext>
            </a:extLst>
          </p:cNvPr>
          <p:cNvSpPr/>
          <p:nvPr/>
        </p:nvSpPr>
        <p:spPr>
          <a:xfrm>
            <a:off x="5191337" y="3451743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8C263F-A7BC-477D-82CD-C331DD628DD9}"/>
              </a:ext>
            </a:extLst>
          </p:cNvPr>
          <p:cNvSpPr/>
          <p:nvPr/>
        </p:nvSpPr>
        <p:spPr>
          <a:xfrm>
            <a:off x="4416940" y="3455493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78CEDE-F909-44ED-8E0D-01DFAB93A507}"/>
              </a:ext>
            </a:extLst>
          </p:cNvPr>
          <p:cNvSpPr/>
          <p:nvPr/>
        </p:nvSpPr>
        <p:spPr>
          <a:xfrm>
            <a:off x="3675728" y="3460822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F70A68-1387-48EB-AC6A-0E03E6AFA1E4}"/>
              </a:ext>
            </a:extLst>
          </p:cNvPr>
          <p:cNvSpPr/>
          <p:nvPr/>
        </p:nvSpPr>
        <p:spPr>
          <a:xfrm>
            <a:off x="2939331" y="3458428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FCBDB9-6A3C-42C2-B49F-01A5AB90BAC1}"/>
              </a:ext>
            </a:extLst>
          </p:cNvPr>
          <p:cNvSpPr/>
          <p:nvPr/>
        </p:nvSpPr>
        <p:spPr>
          <a:xfrm>
            <a:off x="2230688" y="3447992"/>
            <a:ext cx="584775" cy="584775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9AE7E4-79A5-4D50-B791-D7172CFE59A2}"/>
              </a:ext>
            </a:extLst>
          </p:cNvPr>
          <p:cNvGrpSpPr/>
          <p:nvPr/>
        </p:nvGrpSpPr>
        <p:grpSpPr>
          <a:xfrm>
            <a:off x="1373415" y="1411157"/>
            <a:ext cx="605826" cy="830997"/>
            <a:chOff x="3174278" y="237323"/>
            <a:chExt cx="605826" cy="83099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5B9C10C-04FE-493B-A3FC-A1117C4BAD8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D62FC4-734B-4CC6-8A9A-8A3DD933182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772DCBC-FECC-42E6-BDFF-BAA3F8B7DD3B}"/>
              </a:ext>
            </a:extLst>
          </p:cNvPr>
          <p:cNvSpPr txBox="1"/>
          <p:nvPr/>
        </p:nvSpPr>
        <p:spPr>
          <a:xfrm>
            <a:off x="2033610" y="1636266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Tìm trên tia số: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D040FF-43EB-4D49-9CC2-C5533FCF729A}"/>
              </a:ext>
            </a:extLst>
          </p:cNvPr>
          <p:cNvGrpSpPr/>
          <p:nvPr/>
        </p:nvGrpSpPr>
        <p:grpSpPr>
          <a:xfrm>
            <a:off x="2297179" y="3096460"/>
            <a:ext cx="8328910" cy="922147"/>
            <a:chOff x="1563236" y="2212042"/>
            <a:chExt cx="8388080" cy="112126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5CAF1DD-36E0-4407-A0CF-116DC3FFA402}"/>
                </a:ext>
              </a:extLst>
            </p:cNvPr>
            <p:cNvGrpSpPr/>
            <p:nvPr/>
          </p:nvGrpSpPr>
          <p:grpSpPr>
            <a:xfrm>
              <a:off x="1760461" y="2212042"/>
              <a:ext cx="8190855" cy="363070"/>
              <a:chOff x="932331" y="2944906"/>
              <a:chExt cx="8830234" cy="363070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81963C11-CE17-42EB-94F8-95F3E01B1A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1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B0FD887-13B4-4F75-A9EE-B02799CE5DD5}"/>
                  </a:ext>
                </a:extLst>
              </p:cNvPr>
              <p:cNvCxnSpPr/>
              <p:nvPr/>
            </p:nvCxnSpPr>
            <p:spPr>
              <a:xfrm>
                <a:off x="9323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F26A553-DD81-402E-9EF5-16A593CC8D65}"/>
                  </a:ext>
                </a:extLst>
              </p:cNvPr>
              <p:cNvCxnSpPr/>
              <p:nvPr/>
            </p:nvCxnSpPr>
            <p:spPr>
              <a:xfrm>
                <a:off x="1743637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866AA1F-D604-414D-8FCD-66153355C093}"/>
                  </a:ext>
                </a:extLst>
              </p:cNvPr>
              <p:cNvCxnSpPr/>
              <p:nvPr/>
            </p:nvCxnSpPr>
            <p:spPr>
              <a:xfrm>
                <a:off x="253253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3A67A8F-81FF-4D14-BAAC-6E2C30D2D35E}"/>
                  </a:ext>
                </a:extLst>
              </p:cNvPr>
              <p:cNvCxnSpPr/>
              <p:nvPr/>
            </p:nvCxnSpPr>
            <p:spPr>
              <a:xfrm>
                <a:off x="333039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6B84E22-B3C6-448D-B701-3B564F286EFD}"/>
                  </a:ext>
                </a:extLst>
              </p:cNvPr>
              <p:cNvCxnSpPr/>
              <p:nvPr/>
            </p:nvCxnSpPr>
            <p:spPr>
              <a:xfrm>
                <a:off x="4173073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F957427-CB32-4717-A73A-112A79F09F7E}"/>
                  </a:ext>
                </a:extLst>
              </p:cNvPr>
              <p:cNvCxnSpPr/>
              <p:nvPr/>
            </p:nvCxnSpPr>
            <p:spPr>
              <a:xfrm>
                <a:off x="4984379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98E6747-748B-45C3-8A6D-4943D2D4A1B8}"/>
                  </a:ext>
                </a:extLst>
              </p:cNvPr>
              <p:cNvCxnSpPr/>
              <p:nvPr/>
            </p:nvCxnSpPr>
            <p:spPr>
              <a:xfrm>
                <a:off x="5786720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18BFD00-17CE-42EF-B87F-49E56BE218C9}"/>
                  </a:ext>
                </a:extLst>
              </p:cNvPr>
              <p:cNvCxnSpPr/>
              <p:nvPr/>
            </p:nvCxnSpPr>
            <p:spPr>
              <a:xfrm>
                <a:off x="6598026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5BB520F-16A3-4722-951C-111E7B8225FC}"/>
                  </a:ext>
                </a:extLst>
              </p:cNvPr>
              <p:cNvCxnSpPr/>
              <p:nvPr/>
            </p:nvCxnSpPr>
            <p:spPr>
              <a:xfrm>
                <a:off x="7431744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2C76BEC-7B76-47D6-9C45-F76FC5DB9364}"/>
                  </a:ext>
                </a:extLst>
              </p:cNvPr>
              <p:cNvCxnSpPr/>
              <p:nvPr/>
            </p:nvCxnSpPr>
            <p:spPr>
              <a:xfrm>
                <a:off x="8234085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5EFFE0F-08AC-4BF0-806A-5EC9A6489D12}"/>
                  </a:ext>
                </a:extLst>
              </p:cNvPr>
              <p:cNvCxnSpPr/>
              <p:nvPr/>
            </p:nvCxnSpPr>
            <p:spPr>
              <a:xfrm>
                <a:off x="9045391" y="2944906"/>
                <a:ext cx="0" cy="36307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15F9F49-80AF-4289-8AF7-276C63A829F1}"/>
                </a:ext>
              </a:extLst>
            </p:cNvPr>
            <p:cNvSpPr txBox="1"/>
            <p:nvPr/>
          </p:nvSpPr>
          <p:spPr>
            <a:xfrm>
              <a:off x="1563236" y="2622261"/>
              <a:ext cx="484094" cy="711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BF03BF-D05A-4CDA-B104-03E42988E0EB}"/>
                </a:ext>
              </a:extLst>
            </p:cNvPr>
            <p:cNvSpPr txBox="1"/>
            <p:nvPr/>
          </p:nvSpPr>
          <p:spPr>
            <a:xfrm>
              <a:off x="2270975" y="2619025"/>
              <a:ext cx="484094" cy="71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1572E2-A5DA-4480-851C-9D829F112DCD}"/>
                </a:ext>
              </a:extLst>
            </p:cNvPr>
            <p:cNvSpPr txBox="1"/>
            <p:nvPr/>
          </p:nvSpPr>
          <p:spPr>
            <a:xfrm>
              <a:off x="3015518" y="2622260"/>
              <a:ext cx="484094" cy="71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7D4CBA-3722-4A97-8D36-762299B2560B}"/>
                </a:ext>
              </a:extLst>
            </p:cNvPr>
            <p:cNvSpPr txBox="1"/>
            <p:nvPr/>
          </p:nvSpPr>
          <p:spPr>
            <a:xfrm>
              <a:off x="3777045" y="2619025"/>
              <a:ext cx="484094" cy="71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028E0F-368A-43BF-9D2A-31E2545DD79F}"/>
                </a:ext>
              </a:extLst>
            </p:cNvPr>
            <p:cNvSpPr txBox="1"/>
            <p:nvPr/>
          </p:nvSpPr>
          <p:spPr>
            <a:xfrm>
              <a:off x="4535036" y="2622260"/>
              <a:ext cx="484094" cy="71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B60822-207C-452F-AEE0-2567A326073A}"/>
                </a:ext>
              </a:extLst>
            </p:cNvPr>
            <p:cNvSpPr txBox="1"/>
            <p:nvPr/>
          </p:nvSpPr>
          <p:spPr>
            <a:xfrm>
              <a:off x="5296563" y="2619025"/>
              <a:ext cx="484094" cy="71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74F711-D317-45E3-9339-7C6B85BD5956}"/>
                </a:ext>
              </a:extLst>
            </p:cNvPr>
            <p:cNvSpPr txBox="1"/>
            <p:nvPr/>
          </p:nvSpPr>
          <p:spPr>
            <a:xfrm>
              <a:off x="6041106" y="2622260"/>
              <a:ext cx="484094" cy="71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6D5D0B5-1869-4AC4-A55B-36AF4B5962CD}"/>
                </a:ext>
              </a:extLst>
            </p:cNvPr>
            <p:cNvSpPr txBox="1"/>
            <p:nvPr/>
          </p:nvSpPr>
          <p:spPr>
            <a:xfrm>
              <a:off x="6802633" y="2619025"/>
              <a:ext cx="484094" cy="71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34A7D2D-A0E9-4D48-A0DF-8F3444E1CA62}"/>
                </a:ext>
              </a:extLst>
            </p:cNvPr>
            <p:cNvSpPr txBox="1"/>
            <p:nvPr/>
          </p:nvSpPr>
          <p:spPr>
            <a:xfrm>
              <a:off x="7596010" y="2619025"/>
              <a:ext cx="484094" cy="71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80867B9-D428-4C26-9ACD-51E7884B20F6}"/>
                </a:ext>
              </a:extLst>
            </p:cNvPr>
            <p:cNvSpPr txBox="1"/>
            <p:nvPr/>
          </p:nvSpPr>
          <p:spPr>
            <a:xfrm>
              <a:off x="8340553" y="2622260"/>
              <a:ext cx="484094" cy="71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748F17E-07D7-4712-B16D-59E070CC1369}"/>
                </a:ext>
              </a:extLst>
            </p:cNvPr>
            <p:cNvSpPr txBox="1"/>
            <p:nvPr/>
          </p:nvSpPr>
          <p:spPr>
            <a:xfrm>
              <a:off x="8927268" y="2619025"/>
              <a:ext cx="776385" cy="711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rPr>
                <a:t>10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BF0344A-97EB-421B-B44E-52E7D8FFF761}"/>
              </a:ext>
            </a:extLst>
          </p:cNvPr>
          <p:cNvSpPr txBox="1"/>
          <p:nvPr/>
        </p:nvSpPr>
        <p:spPr>
          <a:xfrm>
            <a:off x="2088325" y="4699143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a. Những số bé hơn 5:</a:t>
            </a:r>
          </a:p>
        </p:txBody>
      </p:sp>
      <p:sp>
        <p:nvSpPr>
          <p:cNvPr id="41" name="Right Bracket 40">
            <a:extLst>
              <a:ext uri="{FF2B5EF4-FFF2-40B4-BE49-F238E27FC236}">
                <a16:creationId xmlns:a16="http://schemas.microsoft.com/office/drawing/2014/main" id="{2C802322-0A11-45CD-B4F8-A5C96FFF3CE2}"/>
              </a:ext>
            </a:extLst>
          </p:cNvPr>
          <p:cNvSpPr/>
          <p:nvPr/>
        </p:nvSpPr>
        <p:spPr>
          <a:xfrm>
            <a:off x="5978045" y="2508562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C7FF3B7-953A-485E-B3AF-B85531593EE0}"/>
              </a:ext>
            </a:extLst>
          </p:cNvPr>
          <p:cNvSpPr txBox="1"/>
          <p:nvPr/>
        </p:nvSpPr>
        <p:spPr>
          <a:xfrm>
            <a:off x="6096000" y="4626100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0; 1; 2; 3; 4</a:t>
            </a:r>
          </a:p>
        </p:txBody>
      </p:sp>
      <p:sp>
        <p:nvSpPr>
          <p:cNvPr id="43" name="Right Bracket 42">
            <a:extLst>
              <a:ext uri="{FF2B5EF4-FFF2-40B4-BE49-F238E27FC236}">
                <a16:creationId xmlns:a16="http://schemas.microsoft.com/office/drawing/2014/main" id="{0ACE1469-5338-4053-B21C-A9F49EF6E962}"/>
              </a:ext>
            </a:extLst>
          </p:cNvPr>
          <p:cNvSpPr/>
          <p:nvPr/>
        </p:nvSpPr>
        <p:spPr>
          <a:xfrm flipH="1">
            <a:off x="4680092" y="2508562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4" name="Right Bracket 43">
            <a:extLst>
              <a:ext uri="{FF2B5EF4-FFF2-40B4-BE49-F238E27FC236}">
                <a16:creationId xmlns:a16="http://schemas.microsoft.com/office/drawing/2014/main" id="{21305CA2-0F77-4A30-BDE9-3D56380527CA}"/>
              </a:ext>
            </a:extLst>
          </p:cNvPr>
          <p:cNvSpPr/>
          <p:nvPr/>
        </p:nvSpPr>
        <p:spPr>
          <a:xfrm>
            <a:off x="6731723" y="2508562"/>
            <a:ext cx="240339" cy="1596750"/>
          </a:xfrm>
          <a:prstGeom prst="rightBracke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21CBFA-8155-4D74-B315-95B316DCE4DC}"/>
              </a:ext>
            </a:extLst>
          </p:cNvPr>
          <p:cNvSpPr txBox="1"/>
          <p:nvPr/>
        </p:nvSpPr>
        <p:spPr>
          <a:xfrm>
            <a:off x="2094719" y="5495818"/>
            <a:ext cx="7870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b. Những số vừa lớn hơn 3 vừa bé hơn 6: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B219EC-594C-4EF0-8F69-AA8FC14DE401}"/>
              </a:ext>
            </a:extLst>
          </p:cNvPr>
          <p:cNvSpPr txBox="1"/>
          <p:nvPr/>
        </p:nvSpPr>
        <p:spPr>
          <a:xfrm>
            <a:off x="9191064" y="5393142"/>
            <a:ext cx="489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4; 5</a:t>
            </a:r>
          </a:p>
        </p:txBody>
      </p:sp>
      <p:pic>
        <p:nvPicPr>
          <p:cNvPr id="47" name="Picture 46" descr="C:\Users\TUAN\Downloads\Luyện tập 1.png">
            <a:extLst>
              <a:ext uri="{FF2B5EF4-FFF2-40B4-BE49-F238E27FC236}">
                <a16:creationId xmlns:a16="http://schemas.microsoft.com/office/drawing/2014/main" id="{6C56A742-7FAB-4125-9E1C-F1FBF4787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735" y="47510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4" grpId="0"/>
          <p:bldP spid="40" grpId="0"/>
          <p:bldP spid="41" grpId="0" animBg="1"/>
          <p:bldP spid="41" grpId="1" animBg="1"/>
          <p:bldP spid="41" grpId="2" animBg="1"/>
          <p:bldP spid="42" grpId="0"/>
          <p:bldP spid="43" grpId="0" animBg="1"/>
          <p:bldP spid="43" grpId="1" animBg="1"/>
          <p:bldP spid="44" grpId="0" animBg="1"/>
          <p:bldP spid="44" grpId="1" animBg="1"/>
          <p:bldP spid="45" grpId="0"/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xit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 tmFilter="0, 0; .2, .5; .8, .5; 1, 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250" autoRev="1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8" fill="hold">
                          <p:stCondLst>
                            <p:cond delay="indefinite"/>
                          </p:stCondLst>
                          <p:childTnLst>
                            <p:par>
                              <p:cTn id="10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0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3" fill="hold">
                          <p:stCondLst>
                            <p:cond delay="indefinite"/>
                          </p:stCondLst>
                          <p:childTnLst>
                            <p:par>
                              <p:cTn id="1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5" grpId="1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4" grpId="0"/>
          <p:bldP spid="40" grpId="0"/>
          <p:bldP spid="41" grpId="0" animBg="1"/>
          <p:bldP spid="41" grpId="1" animBg="1"/>
          <p:bldP spid="41" grpId="2" animBg="1"/>
          <p:bldP spid="42" grpId="0"/>
          <p:bldP spid="43" grpId="0" animBg="1"/>
          <p:bldP spid="43" grpId="1" animBg="1"/>
          <p:bldP spid="44" grpId="0" animBg="1"/>
          <p:bldP spid="44" grpId="1" animBg="1"/>
          <p:bldP spid="45" grpId="0"/>
          <p:bldP spid="46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28AC7F-D663-43D8-BFE4-9E2F2D72EE1F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A0DA623-7209-490C-AA30-C412BAFF46F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1470E2-0AB2-478C-9A07-A07F53FF0F2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688CB13-02B7-4A34-B87F-AA5C7A91C23E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Chọn câu trả lời đúng.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B4B207-BF4A-4604-96E9-B706574E0ED6}"/>
              </a:ext>
            </a:extLst>
          </p:cNvPr>
          <p:cNvSpPr txBox="1"/>
          <p:nvPr/>
        </p:nvSpPr>
        <p:spPr>
          <a:xfrm>
            <a:off x="1123726" y="1298208"/>
            <a:ext cx="71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Ghép hai trong ba thẻ số bên được tất cả bao nhiêu số có hai chữ số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E6695E-BD5E-4E45-8381-7281FFE395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colorTemperature colorTemp="72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" t="5935"/>
          <a:stretch/>
        </p:blipFill>
        <p:spPr>
          <a:xfrm>
            <a:off x="5114364" y="2252315"/>
            <a:ext cx="5207000" cy="2983379"/>
          </a:xfrm>
          <a:prstGeom prst="rect">
            <a:avLst/>
          </a:prstGeom>
        </p:spPr>
      </p:pic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D0A87454-B051-48B1-825B-619536000F32}"/>
              </a:ext>
            </a:extLst>
          </p:cNvPr>
          <p:cNvSpPr/>
          <p:nvPr/>
        </p:nvSpPr>
        <p:spPr>
          <a:xfrm>
            <a:off x="1270925" y="2428752"/>
            <a:ext cx="1774610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 6</a:t>
            </a: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BA746287-2F0B-4B7F-BEAF-C4CA2BF6DA84}"/>
              </a:ext>
            </a:extLst>
          </p:cNvPr>
          <p:cNvSpPr/>
          <p:nvPr/>
        </p:nvSpPr>
        <p:spPr>
          <a:xfrm>
            <a:off x="1259717" y="3543776"/>
            <a:ext cx="178581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 5</a:t>
            </a:r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7E6D3FC0-DCE0-4F66-9894-D4B07307912E}"/>
              </a:ext>
            </a:extLst>
          </p:cNvPr>
          <p:cNvSpPr/>
          <p:nvPr/>
        </p:nvSpPr>
        <p:spPr>
          <a:xfrm>
            <a:off x="1330980" y="4619133"/>
            <a:ext cx="171455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 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637EC-033A-4038-B243-6DED70FDDD72}"/>
              </a:ext>
            </a:extLst>
          </p:cNvPr>
          <p:cNvSpPr/>
          <p:nvPr/>
        </p:nvSpPr>
        <p:spPr>
          <a:xfrm>
            <a:off x="1259717" y="2428752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D0A1BC4-98AB-4937-8E90-12B268B15EA4}"/>
              </a:ext>
            </a:extLst>
          </p:cNvPr>
          <p:cNvSpPr/>
          <p:nvPr/>
        </p:nvSpPr>
        <p:spPr>
          <a:xfrm>
            <a:off x="1268911" y="3534041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683056-B902-44E6-8646-591B2EAC5667}"/>
              </a:ext>
            </a:extLst>
          </p:cNvPr>
          <p:cNvSpPr/>
          <p:nvPr/>
        </p:nvSpPr>
        <p:spPr>
          <a:xfrm>
            <a:off x="1328938" y="461913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FAC538-FD63-4516-A4AB-2D5D351F9B1D}"/>
              </a:ext>
            </a:extLst>
          </p:cNvPr>
          <p:cNvSpPr txBox="1"/>
          <p:nvPr/>
        </p:nvSpPr>
        <p:spPr>
          <a:xfrm>
            <a:off x="4236981" y="5428713"/>
            <a:ext cx="696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 số có 2 chữ số ghép được từ 3 thẻ số trên là: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40; 45; 50; 54.</a:t>
            </a:r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CDD118-9371-43C5-8314-84F99EBCC75A}"/>
              </a:ext>
            </a:extLst>
          </p:cNvPr>
          <p:cNvSpPr txBox="1"/>
          <p:nvPr/>
        </p:nvSpPr>
        <p:spPr>
          <a:xfrm>
            <a:off x="1417169" y="748809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cs typeface="+mn-cs"/>
              </a:rPr>
              <a:t>Số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BD4BEF-5AD4-497F-BB37-35CFB4FB7F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60"/>
          <a:stretch/>
        </p:blipFill>
        <p:spPr>
          <a:xfrm>
            <a:off x="900893" y="1396000"/>
            <a:ext cx="10390214" cy="451561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A4FF5A8-AB93-492D-9D3B-026406CFEC40}"/>
              </a:ext>
            </a:extLst>
          </p:cNvPr>
          <p:cNvGrpSpPr/>
          <p:nvPr/>
        </p:nvGrpSpPr>
        <p:grpSpPr>
          <a:xfrm>
            <a:off x="1006745" y="565003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BA372EB-8B56-4911-945D-98C1E433187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22CF00-3A46-40E7-B2BB-976F4DA59F9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C788943-20A1-42CA-840E-7A9B54CADEEF}"/>
              </a:ext>
            </a:extLst>
          </p:cNvPr>
          <p:cNvGrpSpPr/>
          <p:nvPr/>
        </p:nvGrpSpPr>
        <p:grpSpPr>
          <a:xfrm>
            <a:off x="1008349" y="3996087"/>
            <a:ext cx="5745675" cy="1305101"/>
            <a:chOff x="953017" y="2715812"/>
            <a:chExt cx="5745675" cy="13051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3900DC5-6005-44AF-A2F2-EC84D90CFBD0}"/>
                </a:ext>
              </a:extLst>
            </p:cNvPr>
            <p:cNvSpPr/>
            <p:nvPr/>
          </p:nvSpPr>
          <p:spPr>
            <a:xfrm>
              <a:off x="953017" y="2715812"/>
              <a:ext cx="574567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a. Toa liền sau của toa        là toa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 Toa liền trước của toa        là toa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60D490-54E9-4365-8AE4-E11C904B0447}"/>
                </a:ext>
              </a:extLst>
            </p:cNvPr>
            <p:cNvGrpSpPr/>
            <p:nvPr/>
          </p:nvGrpSpPr>
          <p:grpSpPr>
            <a:xfrm>
              <a:off x="4682597" y="2834464"/>
              <a:ext cx="591924" cy="561176"/>
              <a:chOff x="4709527" y="2968932"/>
              <a:chExt cx="631826" cy="599005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A005A0C-C3C8-4635-BE6F-87FC7F53F022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31D05A0-0B8A-4B22-BE9F-197ACC04B61B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50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1CB15F7-0595-4062-ABEA-84F0F527136A}"/>
                </a:ext>
              </a:extLst>
            </p:cNvPr>
            <p:cNvGrpSpPr/>
            <p:nvPr/>
          </p:nvGrpSpPr>
          <p:grpSpPr>
            <a:xfrm>
              <a:off x="5039841" y="3436241"/>
              <a:ext cx="591924" cy="561176"/>
              <a:chOff x="4709527" y="2968932"/>
              <a:chExt cx="631826" cy="599005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6EED1B9-A73D-4753-9FAB-2959598527D6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C67D084-61C3-4243-9AC8-C6C5CAF427EB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51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F179CB-6FA4-4560-9C2B-D9838DF6CC39}"/>
              </a:ext>
            </a:extLst>
          </p:cNvPr>
          <p:cNvGrpSpPr/>
          <p:nvPr/>
        </p:nvGrpSpPr>
        <p:grpSpPr>
          <a:xfrm>
            <a:off x="1006745" y="3993844"/>
            <a:ext cx="5747279" cy="1305101"/>
            <a:chOff x="953017" y="3963039"/>
            <a:chExt cx="5747279" cy="13051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7AA6E3E-9F42-4A72-90D4-F96477732A94}"/>
                </a:ext>
              </a:extLst>
            </p:cNvPr>
            <p:cNvSpPr/>
            <p:nvPr/>
          </p:nvSpPr>
          <p:spPr>
            <a:xfrm>
              <a:off x="953017" y="3963039"/>
              <a:ext cx="5747279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b. Toa liền trước của toa        là toa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 Toa liền sau của toa         là toa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CCBCF4E-F117-4D92-B91D-97EA309427A9}"/>
                </a:ext>
              </a:extLst>
            </p:cNvPr>
            <p:cNvGrpSpPr/>
            <p:nvPr/>
          </p:nvGrpSpPr>
          <p:grpSpPr>
            <a:xfrm>
              <a:off x="4995008" y="4064776"/>
              <a:ext cx="591924" cy="561176"/>
              <a:chOff x="4709527" y="2968932"/>
              <a:chExt cx="631826" cy="599005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1014C8A-84F5-4CB7-9198-CD67D70C9857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A543798-FBB0-46FC-84EF-4C21159B53D5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49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9B70D8-5550-4874-B5C7-2392489ECE3C}"/>
                </a:ext>
              </a:extLst>
            </p:cNvPr>
            <p:cNvGrpSpPr/>
            <p:nvPr/>
          </p:nvGrpSpPr>
          <p:grpSpPr>
            <a:xfrm>
              <a:off x="4761724" y="4667148"/>
              <a:ext cx="591924" cy="561176"/>
              <a:chOff x="4709527" y="2968932"/>
              <a:chExt cx="631826" cy="599005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E7B1941-715F-49B5-8E3D-88882DF3F2E5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42F9FC8-D323-4665-9717-5400609AE2EB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52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64FFCB-A7AE-40A8-9E30-734D98A51E8B}"/>
              </a:ext>
            </a:extLst>
          </p:cNvPr>
          <p:cNvGrpSpPr/>
          <p:nvPr/>
        </p:nvGrpSpPr>
        <p:grpSpPr>
          <a:xfrm>
            <a:off x="1006745" y="3990813"/>
            <a:ext cx="7534435" cy="1317270"/>
            <a:chOff x="953017" y="5143031"/>
            <a:chExt cx="7534435" cy="131727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99F5AA4-D51C-4BF6-92A5-F16AC71B0DA1}"/>
                </a:ext>
              </a:extLst>
            </p:cNvPr>
            <p:cNvSpPr/>
            <p:nvPr/>
          </p:nvSpPr>
          <p:spPr>
            <a:xfrm>
              <a:off x="953017" y="5143031"/>
              <a:ext cx="7534435" cy="1305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c. Ở giữa toa       và toa        là toa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 Ở giữa toa       và toa        là toa         và toa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BB2574A-2B9D-44EA-994F-1800623CAFF4}"/>
                </a:ext>
              </a:extLst>
            </p:cNvPr>
            <p:cNvGrpSpPr/>
            <p:nvPr/>
          </p:nvGrpSpPr>
          <p:grpSpPr>
            <a:xfrm>
              <a:off x="4888338" y="5266416"/>
              <a:ext cx="591924" cy="561176"/>
              <a:chOff x="4709527" y="2968932"/>
              <a:chExt cx="631826" cy="599005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3E753D34-0110-4A8B-9685-187143461D1D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21A9EA7-FADA-4282-ABDF-08129C5C7481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51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2685DF7-2E9A-4D0F-BADE-9EE21481CBA9}"/>
                </a:ext>
              </a:extLst>
            </p:cNvPr>
            <p:cNvGrpSpPr/>
            <p:nvPr/>
          </p:nvGrpSpPr>
          <p:grpSpPr>
            <a:xfrm>
              <a:off x="3185577" y="5277097"/>
              <a:ext cx="591924" cy="561176"/>
              <a:chOff x="4709527" y="2968932"/>
              <a:chExt cx="631826" cy="599005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7F07D57-5086-4594-A703-EA98AE36F9D2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0DE3769-AB7E-4A2E-9DA8-7CF03140FEC3}"/>
                  </a:ext>
                </a:extLst>
              </p:cNvPr>
              <p:cNvSpPr/>
              <p:nvPr/>
            </p:nvSpPr>
            <p:spPr>
              <a:xfrm>
                <a:off x="4716473" y="2985151"/>
                <a:ext cx="624880" cy="558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49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7FBD223-5415-4D8B-BB3A-DE498C167A71}"/>
                </a:ext>
              </a:extLst>
            </p:cNvPr>
            <p:cNvGrpSpPr/>
            <p:nvPr/>
          </p:nvGrpSpPr>
          <p:grpSpPr>
            <a:xfrm>
              <a:off x="4894845" y="5888444"/>
              <a:ext cx="591924" cy="561176"/>
              <a:chOff x="4709527" y="2968932"/>
              <a:chExt cx="631826" cy="59900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9912634-0D00-46D4-9F9A-5C176F862076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81CF1C0-E98A-40BB-93C3-56E0F99EEF69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53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215D28A-3E3C-4A88-82F7-F21E20D24236}"/>
                </a:ext>
              </a:extLst>
            </p:cNvPr>
            <p:cNvGrpSpPr/>
            <p:nvPr/>
          </p:nvGrpSpPr>
          <p:grpSpPr>
            <a:xfrm>
              <a:off x="3192084" y="5899125"/>
              <a:ext cx="591924" cy="561176"/>
              <a:chOff x="4709527" y="2968932"/>
              <a:chExt cx="631826" cy="599005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36CD3D9-1060-43DA-970E-6B22E7CE19C8}"/>
                  </a:ext>
                </a:extLst>
              </p:cNvPr>
              <p:cNvSpPr/>
              <p:nvPr/>
            </p:nvSpPr>
            <p:spPr>
              <a:xfrm>
                <a:off x="4709527" y="2968932"/>
                <a:ext cx="599005" cy="5990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D878339-007C-40D0-B31B-012B00160007}"/>
                  </a:ext>
                </a:extLst>
              </p:cNvPr>
              <p:cNvSpPr/>
              <p:nvPr/>
            </p:nvSpPr>
            <p:spPr>
              <a:xfrm>
                <a:off x="4716472" y="2985151"/>
                <a:ext cx="624881" cy="558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cs typeface="+mn-cs"/>
                  </a:rPr>
                  <a:t>50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0545A30-C878-4026-8ECE-B566E3DF06F8}"/>
              </a:ext>
            </a:extLst>
          </p:cNvPr>
          <p:cNvGrpSpPr/>
          <p:nvPr/>
        </p:nvGrpSpPr>
        <p:grpSpPr>
          <a:xfrm>
            <a:off x="6473436" y="4073515"/>
            <a:ext cx="591924" cy="561176"/>
            <a:chOff x="5193845" y="3412589"/>
            <a:chExt cx="591924" cy="561176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D9E2D93-69CA-4A19-8440-0700A4A28F9F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BDFD705-1013-47FE-B97E-B38A2E539AE2}"/>
                </a:ext>
              </a:extLst>
            </p:cNvPr>
            <p:cNvSpPr/>
            <p:nvPr/>
          </p:nvSpPr>
          <p:spPr>
            <a:xfrm>
              <a:off x="5200352" y="3427784"/>
              <a:ext cx="585417" cy="523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51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F309DC5-1D29-42D0-A6AD-2F004A535D2D}"/>
              </a:ext>
            </a:extLst>
          </p:cNvPr>
          <p:cNvGrpSpPr/>
          <p:nvPr/>
        </p:nvGrpSpPr>
        <p:grpSpPr>
          <a:xfrm>
            <a:off x="6754024" y="4740012"/>
            <a:ext cx="591924" cy="561176"/>
            <a:chOff x="5193845" y="3412589"/>
            <a:chExt cx="591924" cy="561176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6E13818-688B-4DBF-9244-A5D8895CF2E2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D9C0C7A-932B-485A-B1A2-E80F8225766B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50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CD09D9E-5E26-49BD-A76F-7A911632B832}"/>
              </a:ext>
            </a:extLst>
          </p:cNvPr>
          <p:cNvGrpSpPr/>
          <p:nvPr/>
        </p:nvGrpSpPr>
        <p:grpSpPr>
          <a:xfrm>
            <a:off x="6757277" y="4097810"/>
            <a:ext cx="591924" cy="561176"/>
            <a:chOff x="5193845" y="3412589"/>
            <a:chExt cx="591924" cy="56117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F5B59F6-D202-4419-B6B2-AFABDDB9832F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79383B1-FA4D-4248-8A3E-CFED28D4CD68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48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FEF50B5-D684-469B-8DEE-1EA888E6ED63}"/>
              </a:ext>
            </a:extLst>
          </p:cNvPr>
          <p:cNvGrpSpPr/>
          <p:nvPr/>
        </p:nvGrpSpPr>
        <p:grpSpPr>
          <a:xfrm>
            <a:off x="6539462" y="4749150"/>
            <a:ext cx="591924" cy="561176"/>
            <a:chOff x="5193845" y="3412589"/>
            <a:chExt cx="591924" cy="561176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01B0ED4-763A-459E-A416-43908929D81E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B1619CB-3053-47AB-BFC1-0C7D2390C384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53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867AC04-3753-4876-A2A1-831F399F0C88}"/>
              </a:ext>
            </a:extLst>
          </p:cNvPr>
          <p:cNvGrpSpPr/>
          <p:nvPr/>
        </p:nvGrpSpPr>
        <p:grpSpPr>
          <a:xfrm>
            <a:off x="6614079" y="4089997"/>
            <a:ext cx="591924" cy="561176"/>
            <a:chOff x="5193845" y="3412589"/>
            <a:chExt cx="591924" cy="561176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68E3BB3-A05B-44D4-A93A-D54FB1DEDB7F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1F754AC-24C7-4BC2-B823-5DF953DD80BA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50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5CD2AC8-5E8F-4040-A1D6-F2A73E6F3483}"/>
              </a:ext>
            </a:extLst>
          </p:cNvPr>
          <p:cNvGrpSpPr/>
          <p:nvPr/>
        </p:nvGrpSpPr>
        <p:grpSpPr>
          <a:xfrm>
            <a:off x="6651334" y="4702458"/>
            <a:ext cx="591924" cy="561176"/>
            <a:chOff x="5193845" y="3412589"/>
            <a:chExt cx="591924" cy="56117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1E107DF-BD32-4D24-860C-D792B6FE5793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8B876A5-5B3A-4F32-B419-6FBC9E8AEEAA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51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F9AB344-0E8C-4DB2-8928-E778F5D06A7E}"/>
              </a:ext>
            </a:extLst>
          </p:cNvPr>
          <p:cNvGrpSpPr/>
          <p:nvPr/>
        </p:nvGrpSpPr>
        <p:grpSpPr>
          <a:xfrm>
            <a:off x="8491306" y="4696472"/>
            <a:ext cx="591924" cy="561176"/>
            <a:chOff x="5193845" y="3412589"/>
            <a:chExt cx="591924" cy="56117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FFFBE5C-470E-469E-A7BD-DC4B25F1D85B}"/>
                </a:ext>
              </a:extLst>
            </p:cNvPr>
            <p:cNvSpPr/>
            <p:nvPr/>
          </p:nvSpPr>
          <p:spPr>
            <a:xfrm>
              <a:off x="5193845" y="3412589"/>
              <a:ext cx="561176" cy="56117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2D492BF-BF85-44E1-8874-5BA240998D4B}"/>
                </a:ext>
              </a:extLst>
            </p:cNvPr>
            <p:cNvSpPr/>
            <p:nvPr/>
          </p:nvSpPr>
          <p:spPr>
            <a:xfrm>
              <a:off x="5200351" y="3427784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cs typeface="+mn-cs"/>
                </a:rPr>
                <a:t>52</a:t>
              </a:r>
            </a:p>
          </p:txBody>
        </p:sp>
      </p:grpSp>
      <p:sp>
        <p:nvSpPr>
          <p:cNvPr id="58" name="矩形 2">
            <a:extLst>
              <a:ext uri="{FF2B5EF4-FFF2-40B4-BE49-F238E27FC236}">
                <a16:creationId xmlns:a16="http://schemas.microsoft.com/office/drawing/2014/main" id="{E0A97063-02F9-4A27-ABCF-92C834D41FAE}"/>
              </a:ext>
            </a:extLst>
          </p:cNvPr>
          <p:cNvSpPr/>
          <p:nvPr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9" name="椭圆 4">
            <a:extLst>
              <a:ext uri="{FF2B5EF4-FFF2-40B4-BE49-F238E27FC236}">
                <a16:creationId xmlns:a16="http://schemas.microsoft.com/office/drawing/2014/main" id="{08B820E2-A631-4021-B465-572DCC985320}"/>
              </a:ext>
            </a:extLst>
          </p:cNvPr>
          <p:cNvSpPr/>
          <p:nvPr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0" name="任意形状 6">
            <a:extLst>
              <a:ext uri="{FF2B5EF4-FFF2-40B4-BE49-F238E27FC236}">
                <a16:creationId xmlns:a16="http://schemas.microsoft.com/office/drawing/2014/main" id="{1412F2C9-41FF-4375-9F54-6388450EF6E0}"/>
              </a:ext>
            </a:extLst>
          </p:cNvPr>
          <p:cNvSpPr/>
          <p:nvPr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1" name="椭圆 7">
            <a:extLst>
              <a:ext uri="{FF2B5EF4-FFF2-40B4-BE49-F238E27FC236}">
                <a16:creationId xmlns:a16="http://schemas.microsoft.com/office/drawing/2014/main" id="{9AFCD6BF-4851-4D04-BBB4-B6729C8C2768}"/>
              </a:ext>
            </a:extLst>
          </p:cNvPr>
          <p:cNvSpPr/>
          <p:nvPr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图片 8">
            <a:extLst>
              <a:ext uri="{FF2B5EF4-FFF2-40B4-BE49-F238E27FC236}">
                <a16:creationId xmlns:a16="http://schemas.microsoft.com/office/drawing/2014/main" id="{ACBEBD7F-DF4F-49C1-9226-975AD0B92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63" name="椭圆 9">
            <a:extLst>
              <a:ext uri="{FF2B5EF4-FFF2-40B4-BE49-F238E27FC236}">
                <a16:creationId xmlns:a16="http://schemas.microsoft.com/office/drawing/2014/main" id="{9E56C097-3EA5-438C-A6F0-03399C0ADD71}"/>
              </a:ext>
            </a:extLst>
          </p:cNvPr>
          <p:cNvSpPr/>
          <p:nvPr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385FC47-A6E3-49CC-861D-97652A845AA7}"/>
              </a:ext>
            </a:extLst>
          </p:cNvPr>
          <p:cNvSpPr txBox="1"/>
          <p:nvPr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84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E2908EB-CC56-4915-9DE1-39A69E55654F}"/>
              </a:ext>
            </a:extLst>
          </p:cNvPr>
          <p:cNvGrpSpPr/>
          <p:nvPr/>
        </p:nvGrpSpPr>
        <p:grpSpPr>
          <a:xfrm>
            <a:off x="914018" y="473419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0034E9F-62A2-487F-B6F4-1E3D0013049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6FF1B8-E67C-41AC-BB39-90C79E3EEC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24DFE73-BC05-4377-944E-B3137B327C36}"/>
              </a:ext>
            </a:extLst>
          </p:cNvPr>
          <p:cNvSpPr txBox="1"/>
          <p:nvPr/>
        </p:nvSpPr>
        <p:spPr>
          <a:xfrm>
            <a:off x="1462788" y="698528"/>
            <a:ext cx="926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C369B849-A4F4-48B0-8F10-5FB8835ADA98}"/>
              </a:ext>
            </a:extLst>
          </p:cNvPr>
          <p:cNvGraphicFramePr>
            <a:graphicFrameLocks noGrp="1"/>
          </p:cNvGraphicFramePr>
          <p:nvPr/>
        </p:nvGraphicFramePr>
        <p:xfrm>
          <a:off x="1981201" y="1304416"/>
          <a:ext cx="7996518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044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769049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42425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liền trước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đã cho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liền sau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1FBF17E-589A-463B-8C74-424B818E91C7}"/>
              </a:ext>
            </a:extLst>
          </p:cNvPr>
          <p:cNvSpPr/>
          <p:nvPr/>
        </p:nvSpPr>
        <p:spPr>
          <a:xfrm>
            <a:off x="2816129" y="3091386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1A9465-C37E-4B60-8029-B1A2ED48AD1E}"/>
              </a:ext>
            </a:extLst>
          </p:cNvPr>
          <p:cNvSpPr/>
          <p:nvPr/>
        </p:nvSpPr>
        <p:spPr>
          <a:xfrm>
            <a:off x="8253223" y="3091385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E2185F-96E9-4DDC-9BA2-06CD479812B5}"/>
              </a:ext>
            </a:extLst>
          </p:cNvPr>
          <p:cNvSpPr/>
          <p:nvPr/>
        </p:nvSpPr>
        <p:spPr>
          <a:xfrm>
            <a:off x="2816129" y="3917635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F917BF-B0B9-43CB-B33A-E2C9AF0605C6}"/>
              </a:ext>
            </a:extLst>
          </p:cNvPr>
          <p:cNvSpPr/>
          <p:nvPr/>
        </p:nvSpPr>
        <p:spPr>
          <a:xfrm>
            <a:off x="8253223" y="3917634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7F3013-1218-4299-A0F2-FAF98A8BF805}"/>
              </a:ext>
            </a:extLst>
          </p:cNvPr>
          <p:cNvSpPr/>
          <p:nvPr/>
        </p:nvSpPr>
        <p:spPr>
          <a:xfrm>
            <a:off x="2816129" y="4743883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6C5C5B-D41F-443F-B52F-CAE726567D75}"/>
              </a:ext>
            </a:extLst>
          </p:cNvPr>
          <p:cNvSpPr/>
          <p:nvPr/>
        </p:nvSpPr>
        <p:spPr>
          <a:xfrm>
            <a:off x="8253223" y="4743882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E29C07-A6B8-45AD-B7C9-AA9EE41ABC39}"/>
              </a:ext>
            </a:extLst>
          </p:cNvPr>
          <p:cNvSpPr/>
          <p:nvPr/>
        </p:nvSpPr>
        <p:spPr>
          <a:xfrm>
            <a:off x="2816129" y="5496470"/>
            <a:ext cx="828023" cy="646331"/>
          </a:xfrm>
          <a:prstGeom prst="rect">
            <a:avLst/>
          </a:prstGeom>
          <a:solidFill>
            <a:srgbClr val="EBF2DE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1A460A-0FC9-43AE-84DD-79871B373300}"/>
              </a:ext>
            </a:extLst>
          </p:cNvPr>
          <p:cNvSpPr/>
          <p:nvPr/>
        </p:nvSpPr>
        <p:spPr>
          <a:xfrm>
            <a:off x="8253223" y="5496469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365087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F9BA20-6210-4C9C-9FA0-977558587237}"/>
              </a:ext>
            </a:extLst>
          </p:cNvPr>
          <p:cNvGrpSpPr/>
          <p:nvPr/>
        </p:nvGrpSpPr>
        <p:grpSpPr>
          <a:xfrm>
            <a:off x="821401" y="538973"/>
            <a:ext cx="742949" cy="1123386"/>
            <a:chOff x="3417830" y="2817802"/>
            <a:chExt cx="334554" cy="48269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DB134C4-6FD5-40D0-8AE7-B7541A7DB806}"/>
                </a:ext>
              </a:extLst>
            </p:cNvPr>
            <p:cNvSpPr/>
            <p:nvPr/>
          </p:nvSpPr>
          <p:spPr>
            <a:xfrm>
              <a:off x="3430491" y="2845045"/>
              <a:ext cx="321893" cy="32189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4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B52BDED-4C39-4C20-BE1A-BB59559C4EE6}"/>
                </a:ext>
              </a:extLst>
            </p:cNvPr>
            <p:cNvSpPr/>
            <p:nvPr/>
          </p:nvSpPr>
          <p:spPr>
            <a:xfrm rot="21163024">
              <a:off x="3417830" y="2817802"/>
              <a:ext cx="289687" cy="482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VN" sz="54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1DAA34A-52C8-40C4-A63B-CA50A5951717}"/>
              </a:ext>
            </a:extLst>
          </p:cNvPr>
          <p:cNvSpPr txBox="1"/>
          <p:nvPr/>
        </p:nvSpPr>
        <p:spPr>
          <a:xfrm>
            <a:off x="1478347" y="502730"/>
            <a:ext cx="9435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marR="0" lvl="0" indent="-185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Thỏ trắng, thỏ nâu, thỏ khoang và thỏ xám đang chuẩn bị thi chạy. Các làn được đánh số từ bé đến lớn.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5A4C34-5ED0-4E55-93BD-22E5307D9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/>
          <a:stretch/>
        </p:blipFill>
        <p:spPr>
          <a:xfrm>
            <a:off x="2440458" y="1456837"/>
            <a:ext cx="7566265" cy="36809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0E51CE-46B0-4A97-AA44-4553F31441F2}"/>
              </a:ext>
            </a:extLst>
          </p:cNvPr>
          <p:cNvSpPr txBox="1"/>
          <p:nvPr/>
        </p:nvSpPr>
        <p:spPr>
          <a:xfrm>
            <a:off x="1564347" y="5266662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Thỏ xám chạy ở làn số mấy?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D4AA0B-1D90-4710-8F1A-3D63E5AC86BF}"/>
              </a:ext>
            </a:extLst>
          </p:cNvPr>
          <p:cNvSpPr txBox="1"/>
          <p:nvPr/>
        </p:nvSpPr>
        <p:spPr>
          <a:xfrm>
            <a:off x="1564347" y="5789882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Thỏ xám chạy ở làn số 4.</a:t>
            </a:r>
          </a:p>
        </p:txBody>
      </p:sp>
    </p:spTree>
    <p:extLst>
      <p:ext uri="{BB962C8B-B14F-4D97-AF65-F5344CB8AC3E}">
        <p14:creationId xmlns:p14="http://schemas.microsoft.com/office/powerpoint/2010/main" val="3077441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300</Words>
  <Application>Microsoft Office PowerPoint</Application>
  <PresentationFormat>Widescreen</PresentationFormat>
  <Paragraphs>90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Microsoft YaHei</vt:lpstr>
      <vt:lpstr>Arial</vt:lpstr>
      <vt:lpstr>Arial-Rounded</vt:lpstr>
      <vt:lpstr>Calibri</vt:lpstr>
      <vt:lpstr>等线</vt:lpstr>
      <vt:lpstr>Times New Roman</vt:lpstr>
      <vt:lpstr>UTM Avo</vt:lpstr>
      <vt:lpstr>Wingdings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PhuongLoi</cp:lastModifiedBy>
  <cp:revision>6</cp:revision>
  <dcterms:created xsi:type="dcterms:W3CDTF">2021-08-02T08:10:17Z</dcterms:created>
  <dcterms:modified xsi:type="dcterms:W3CDTF">2023-09-17T14:37:57Z</dcterms:modified>
</cp:coreProperties>
</file>