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sldIdLst>
    <p:sldId id="2007577095" r:id="rId3"/>
    <p:sldId id="2007577108" r:id="rId4"/>
    <p:sldId id="2007577107" r:id="rId5"/>
    <p:sldId id="2007577109" r:id="rId6"/>
    <p:sldId id="2007577110" r:id="rId7"/>
    <p:sldId id="2007577111" r:id="rId8"/>
    <p:sldId id="2007577112" r:id="rId9"/>
    <p:sldId id="2007577113" r:id="rId10"/>
    <p:sldId id="200757709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7.gi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8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F9A88FF-981D-4D54-89F8-E14626D6ADBD}"/>
              </a:ext>
            </a:extLst>
          </p:cNvPr>
          <p:cNvSpPr txBox="1"/>
          <p:nvPr userDrawn="1"/>
        </p:nvSpPr>
        <p:spPr>
          <a:xfrm>
            <a:off x="1601226" y="6533239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2775167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4" name="TextBox 133">
            <a:extLst>
              <a:ext uri="{FF2B5EF4-FFF2-40B4-BE49-F238E27FC236}">
                <a16:creationId xmlns:a16="http://schemas.microsoft.com/office/drawing/2014/main" id="{23418162-C26E-4370-9D2F-33E57C0A0B7E}"/>
              </a:ext>
            </a:extLst>
          </p:cNvPr>
          <p:cNvSpPr txBox="1"/>
          <p:nvPr userDrawn="1"/>
        </p:nvSpPr>
        <p:spPr>
          <a:xfrm>
            <a:off x="7514755" y="6517885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64195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868546-2164-4C33-8F22-32B28A4FD9F0}"/>
              </a:ext>
            </a:extLst>
          </p:cNvPr>
          <p:cNvSpPr txBox="1"/>
          <p:nvPr userDrawn="1"/>
        </p:nvSpPr>
        <p:spPr>
          <a:xfrm>
            <a:off x="8942603" y="-31899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2402697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10488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3261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592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6776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8179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2464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7948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264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87978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817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5703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25207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42568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8684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450373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372140" y="294781"/>
            <a:ext cx="11483162" cy="6229503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190575" y="-80333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377060" y="5820115"/>
            <a:ext cx="1498399" cy="1408338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1200053" y="5411188"/>
            <a:ext cx="506403" cy="1485286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505803" y="-247523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268FBC2-A039-41A8-B368-926DE1556C72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283691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2021/8/2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56D77B1-C2AC-4E51-885D-2E687FD792DE}"/>
              </a:ext>
            </a:extLst>
          </p:cNvPr>
          <p:cNvSpPr txBox="1"/>
          <p:nvPr userDrawn="1"/>
        </p:nvSpPr>
        <p:spPr>
          <a:xfrm>
            <a:off x="9201992" y="-18115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068249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9" name="图形 1">
            <a:extLst>
              <a:ext uri="{FF2B5EF4-FFF2-40B4-BE49-F238E27FC236}">
                <a16:creationId xmlns:a16="http://schemas.microsoft.com/office/drawing/2014/main" id="{4147D270-CA58-46E3-A687-87D81398E6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5212224"/>
            <a:ext cx="3308946" cy="16457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69D82C2-117E-4A35-95BF-D458B26D688D}"/>
              </a:ext>
            </a:extLst>
          </p:cNvPr>
          <p:cNvSpPr txBox="1"/>
          <p:nvPr userDrawn="1"/>
        </p:nvSpPr>
        <p:spPr>
          <a:xfrm>
            <a:off x="8011749" y="0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085465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5733CB7-2EEC-42DC-9103-2D109DD1CFEE}"/>
              </a:ext>
            </a:extLst>
          </p:cNvPr>
          <p:cNvSpPr txBox="1"/>
          <p:nvPr userDrawn="1"/>
        </p:nvSpPr>
        <p:spPr>
          <a:xfrm>
            <a:off x="7320632" y="6524284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29016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D616774-3438-47D7-81AB-B40EEBD5818D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081987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C8F1E24-5B7F-481A-86BE-BC8D3CC99D79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991486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15E454A-B08C-4576-8333-920008E55294}"/>
              </a:ext>
            </a:extLst>
          </p:cNvPr>
          <p:cNvSpPr txBox="1"/>
          <p:nvPr userDrawn="1"/>
        </p:nvSpPr>
        <p:spPr>
          <a:xfrm>
            <a:off x="7668010" y="6560136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635525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487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430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E0BC15D-594D-434B-BDB3-BD4A970BCC53}"/>
              </a:ext>
            </a:extLst>
          </p:cNvPr>
          <p:cNvSpPr txBox="1"/>
          <p:nvPr/>
        </p:nvSpPr>
        <p:spPr>
          <a:xfrm>
            <a:off x="1205344" y="2603971"/>
            <a:ext cx="9435596" cy="177670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cs typeface="+mn-cs"/>
              </a:rPr>
              <a:t>BÀI 1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cs typeface="+mn-cs"/>
              </a:rPr>
              <a:t>ÔN TẬP CÁC SỐ ĐẾN 100</a:t>
            </a:r>
            <a:r>
              <a:rPr kumimoji="0" lang="en-US" sz="48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cs typeface="+mn-cs"/>
              </a:rPr>
              <a:t> (t2)</a:t>
            </a:r>
            <a:endParaRPr kumimoji="0" lang="vi-VN" sz="4800" b="1" i="0" u="none" strike="noStrike" kern="1200" cap="none" spc="0" normalizeH="0" baseline="0" noProof="0" dirty="0">
              <a:ln w="22225">
                <a:solidFill>
                  <a:srgbClr val="70AD47">
                    <a:lumMod val="50000"/>
                  </a:srgbClr>
                </a:solidFill>
                <a:prstDash val="solid"/>
              </a:ln>
              <a:solidFill>
                <a:prstClr val="white"/>
              </a:solidFill>
              <a:effectLst/>
              <a:uLnTx/>
              <a:uFillTx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6B882A1-7529-4B05-A743-44DA7450D1C5}"/>
              </a:ext>
            </a:extLst>
          </p:cNvPr>
          <p:cNvGrpSpPr/>
          <p:nvPr/>
        </p:nvGrpSpPr>
        <p:grpSpPr>
          <a:xfrm>
            <a:off x="1461743" y="860928"/>
            <a:ext cx="2190751" cy="1531398"/>
            <a:chOff x="1523998" y="0"/>
            <a:chExt cx="2190751" cy="980661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43E764A4-B55D-402B-9F11-7ED4EDC01DD8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8" name="Rectangle: Top Corners Rounded 7">
                <a:extLst>
                  <a:ext uri="{FF2B5EF4-FFF2-40B4-BE49-F238E27FC236}">
                    <a16:creationId xmlns:a16="http://schemas.microsoft.com/office/drawing/2014/main" id="{0375212D-B348-44A6-A408-477A78580729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cs"/>
                </a:endParaRPr>
              </a:p>
            </p:txBody>
          </p:sp>
          <p:sp>
            <p:nvSpPr>
              <p:cNvPr id="9" name="Rectangle: Top Corners Rounded 8">
                <a:extLst>
                  <a:ext uri="{FF2B5EF4-FFF2-40B4-BE49-F238E27FC236}">
                    <a16:creationId xmlns:a16="http://schemas.microsoft.com/office/drawing/2014/main" id="{36A3E3DA-EFA6-48E4-BFCD-E9434616DC38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cs"/>
                </a:endParaRPr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8200FCC-CCE2-477D-8C4E-4B488D24127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+mj-lt"/>
                  <a:cs typeface="+mn-cs"/>
                </a:rPr>
                <a:t>CHỦ ĐỀ 1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8B7362D9-E4CD-47F1-B5FA-05C86C050E08}"/>
              </a:ext>
            </a:extLst>
          </p:cNvPr>
          <p:cNvSpPr txBox="1"/>
          <p:nvPr/>
        </p:nvSpPr>
        <p:spPr>
          <a:xfrm>
            <a:off x="3119534" y="1172272"/>
            <a:ext cx="68885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cs typeface="+mn-cs"/>
              </a:rPr>
              <a:t>ÔN TẬP VÀ BỔ SUNG</a:t>
            </a:r>
          </a:p>
        </p:txBody>
      </p:sp>
    </p:spTree>
    <p:extLst>
      <p:ext uri="{BB962C8B-B14F-4D97-AF65-F5344CB8AC3E}">
        <p14:creationId xmlns:p14="http://schemas.microsoft.com/office/powerpoint/2010/main" val="3744271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2560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4EC276FC-61A4-4DFE-B7B9-A067BEA5AD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0930" y="255754"/>
            <a:ext cx="2834086" cy="1093588"/>
          </a:xfrm>
          <a:prstGeom prst="rect">
            <a:avLst/>
          </a:prstGeom>
          <a:noFill/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6706506-558E-46DC-AC3C-5E09EA990BB4}"/>
              </a:ext>
            </a:extLst>
          </p:cNvPr>
          <p:cNvGrpSpPr/>
          <p:nvPr/>
        </p:nvGrpSpPr>
        <p:grpSpPr>
          <a:xfrm>
            <a:off x="1055330" y="1124233"/>
            <a:ext cx="605826" cy="830997"/>
            <a:chOff x="3174278" y="237323"/>
            <a:chExt cx="605826" cy="830997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FA266A66-A358-4F5C-A715-F0C763C7F639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cs typeface="+mn-c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1F5D089-9C2E-4138-ABFD-4815911C93F4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4800" b="1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A6C71AF1-E6CD-42AE-8D66-DB62FF96AEF0}"/>
              </a:ext>
            </a:extLst>
          </p:cNvPr>
          <p:cNvSpPr txBox="1"/>
          <p:nvPr/>
        </p:nvSpPr>
        <p:spPr>
          <a:xfrm>
            <a:off x="1715525" y="1349342"/>
            <a:ext cx="95227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cs typeface="Arial" panose="020B0604020202020204" pitchFamily="34" charset="0"/>
              </a:rPr>
              <a:t>Em ước lượng xem trong hình có khoảng mấy chục viên bi rồi đếm số bi trong hình đó (theo mẫu):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BCB9CD3-7FEA-455C-9A1A-79244B89D8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542" y="2360324"/>
            <a:ext cx="4441879" cy="390784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5529043-CA28-43D9-A3DA-40370CCE707F}"/>
              </a:ext>
            </a:extLst>
          </p:cNvPr>
          <p:cNvSpPr txBox="1"/>
          <p:nvPr/>
        </p:nvSpPr>
        <p:spPr>
          <a:xfrm>
            <a:off x="6080696" y="3164597"/>
            <a:ext cx="54158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cs typeface="Arial" panose="020B0604020202020204" pitchFamily="34" charset="0"/>
              </a:rPr>
              <a:t>- Em ước lượng được: Khoảng 3 chục viên bi.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16DD2F7-8256-4044-A7CD-DB900262FEC9}"/>
              </a:ext>
            </a:extLst>
          </p:cNvPr>
          <p:cNvSpPr txBox="1"/>
          <p:nvPr/>
        </p:nvSpPr>
        <p:spPr>
          <a:xfrm>
            <a:off x="6080696" y="4474255"/>
            <a:ext cx="5157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cs typeface="Arial" panose="020B0604020202020204" pitchFamily="34" charset="0"/>
              </a:rPr>
              <a:t>- Em đếm được: 32 viên bi.</a:t>
            </a:r>
          </a:p>
        </p:txBody>
      </p:sp>
      <p:sp>
        <p:nvSpPr>
          <p:cNvPr id="10" name="Freeform 11">
            <a:extLst>
              <a:ext uri="{FF2B5EF4-FFF2-40B4-BE49-F238E27FC236}">
                <a16:creationId xmlns:a16="http://schemas.microsoft.com/office/drawing/2014/main" id="{16290CD5-FC2B-47BA-9D48-782A783FEE70}"/>
              </a:ext>
            </a:extLst>
          </p:cNvPr>
          <p:cNvSpPr/>
          <p:nvPr/>
        </p:nvSpPr>
        <p:spPr>
          <a:xfrm>
            <a:off x="4194246" y="3107757"/>
            <a:ext cx="1540043" cy="2457636"/>
          </a:xfrm>
          <a:custGeom>
            <a:avLst/>
            <a:gdLst>
              <a:gd name="connsiteX0" fmla="*/ 7513 w 1527661"/>
              <a:gd name="connsiteY0" fmla="*/ 615537 h 2496318"/>
              <a:gd name="connsiteX1" fmla="*/ 40170 w 1527661"/>
              <a:gd name="connsiteY1" fmla="*/ 321623 h 2496318"/>
              <a:gd name="connsiteX2" fmla="*/ 317756 w 1527661"/>
              <a:gd name="connsiteY2" fmla="*/ 11380 h 2496318"/>
              <a:gd name="connsiteX3" fmla="*/ 872927 w 1527661"/>
              <a:gd name="connsiteY3" fmla="*/ 93023 h 2496318"/>
              <a:gd name="connsiteX4" fmla="*/ 1313799 w 1527661"/>
              <a:gd name="connsiteY4" fmla="*/ 337951 h 2496318"/>
              <a:gd name="connsiteX5" fmla="*/ 1526070 w 1527661"/>
              <a:gd name="connsiteY5" fmla="*/ 697180 h 2496318"/>
              <a:gd name="connsiteX6" fmla="*/ 1411770 w 1527661"/>
              <a:gd name="connsiteY6" fmla="*/ 1056408 h 2496318"/>
              <a:gd name="connsiteX7" fmla="*/ 1428099 w 1527661"/>
              <a:gd name="connsiteY7" fmla="*/ 2085108 h 2496318"/>
              <a:gd name="connsiteX8" fmla="*/ 1085199 w 1527661"/>
              <a:gd name="connsiteY8" fmla="*/ 2493323 h 2496318"/>
              <a:gd name="connsiteX9" fmla="*/ 774956 w 1527661"/>
              <a:gd name="connsiteY9" fmla="*/ 1905494 h 2496318"/>
              <a:gd name="connsiteX10" fmla="*/ 497370 w 1527661"/>
              <a:gd name="connsiteY10" fmla="*/ 1709551 h 2496318"/>
              <a:gd name="connsiteX11" fmla="*/ 121813 w 1527661"/>
              <a:gd name="connsiteY11" fmla="*/ 1774865 h 2496318"/>
              <a:gd name="connsiteX12" fmla="*/ 7513 w 1527661"/>
              <a:gd name="connsiteY12" fmla="*/ 746165 h 2496318"/>
              <a:gd name="connsiteX0" fmla="*/ 7513 w 1527661"/>
              <a:gd name="connsiteY0" fmla="*/ 615537 h 2493354"/>
              <a:gd name="connsiteX1" fmla="*/ 40170 w 1527661"/>
              <a:gd name="connsiteY1" fmla="*/ 321623 h 2493354"/>
              <a:gd name="connsiteX2" fmla="*/ 317756 w 1527661"/>
              <a:gd name="connsiteY2" fmla="*/ 11380 h 2493354"/>
              <a:gd name="connsiteX3" fmla="*/ 872927 w 1527661"/>
              <a:gd name="connsiteY3" fmla="*/ 93023 h 2493354"/>
              <a:gd name="connsiteX4" fmla="*/ 1313799 w 1527661"/>
              <a:gd name="connsiteY4" fmla="*/ 337951 h 2493354"/>
              <a:gd name="connsiteX5" fmla="*/ 1526070 w 1527661"/>
              <a:gd name="connsiteY5" fmla="*/ 697180 h 2493354"/>
              <a:gd name="connsiteX6" fmla="*/ 1411770 w 1527661"/>
              <a:gd name="connsiteY6" fmla="*/ 1056408 h 2493354"/>
              <a:gd name="connsiteX7" fmla="*/ 1428099 w 1527661"/>
              <a:gd name="connsiteY7" fmla="*/ 2085108 h 2493354"/>
              <a:gd name="connsiteX8" fmla="*/ 1085199 w 1527661"/>
              <a:gd name="connsiteY8" fmla="*/ 2493323 h 2493354"/>
              <a:gd name="connsiteX9" fmla="*/ 872928 w 1527661"/>
              <a:gd name="connsiteY9" fmla="*/ 2068780 h 2493354"/>
              <a:gd name="connsiteX10" fmla="*/ 497370 w 1527661"/>
              <a:gd name="connsiteY10" fmla="*/ 1709551 h 2493354"/>
              <a:gd name="connsiteX11" fmla="*/ 121813 w 1527661"/>
              <a:gd name="connsiteY11" fmla="*/ 1774865 h 2493354"/>
              <a:gd name="connsiteX12" fmla="*/ 7513 w 1527661"/>
              <a:gd name="connsiteY12" fmla="*/ 746165 h 2493354"/>
              <a:gd name="connsiteX0" fmla="*/ 7513 w 1527661"/>
              <a:gd name="connsiteY0" fmla="*/ 615537 h 2493354"/>
              <a:gd name="connsiteX1" fmla="*/ 40170 w 1527661"/>
              <a:gd name="connsiteY1" fmla="*/ 321623 h 2493354"/>
              <a:gd name="connsiteX2" fmla="*/ 317756 w 1527661"/>
              <a:gd name="connsiteY2" fmla="*/ 11380 h 2493354"/>
              <a:gd name="connsiteX3" fmla="*/ 872927 w 1527661"/>
              <a:gd name="connsiteY3" fmla="*/ 93023 h 2493354"/>
              <a:gd name="connsiteX4" fmla="*/ 1313799 w 1527661"/>
              <a:gd name="connsiteY4" fmla="*/ 337951 h 2493354"/>
              <a:gd name="connsiteX5" fmla="*/ 1526070 w 1527661"/>
              <a:gd name="connsiteY5" fmla="*/ 697180 h 2493354"/>
              <a:gd name="connsiteX6" fmla="*/ 1411770 w 1527661"/>
              <a:gd name="connsiteY6" fmla="*/ 1056408 h 2493354"/>
              <a:gd name="connsiteX7" fmla="*/ 1428099 w 1527661"/>
              <a:gd name="connsiteY7" fmla="*/ 2085108 h 2493354"/>
              <a:gd name="connsiteX8" fmla="*/ 1085199 w 1527661"/>
              <a:gd name="connsiteY8" fmla="*/ 2493323 h 2493354"/>
              <a:gd name="connsiteX9" fmla="*/ 872928 w 1527661"/>
              <a:gd name="connsiteY9" fmla="*/ 2068780 h 2493354"/>
              <a:gd name="connsiteX10" fmla="*/ 611670 w 1527661"/>
              <a:gd name="connsiteY10" fmla="*/ 1774865 h 2493354"/>
              <a:gd name="connsiteX11" fmla="*/ 121813 w 1527661"/>
              <a:gd name="connsiteY11" fmla="*/ 1774865 h 2493354"/>
              <a:gd name="connsiteX12" fmla="*/ 7513 w 1527661"/>
              <a:gd name="connsiteY12" fmla="*/ 746165 h 2493354"/>
              <a:gd name="connsiteX0" fmla="*/ 7513 w 1527661"/>
              <a:gd name="connsiteY0" fmla="*/ 615537 h 2493354"/>
              <a:gd name="connsiteX1" fmla="*/ 40170 w 1527661"/>
              <a:gd name="connsiteY1" fmla="*/ 321623 h 2493354"/>
              <a:gd name="connsiteX2" fmla="*/ 317756 w 1527661"/>
              <a:gd name="connsiteY2" fmla="*/ 11380 h 2493354"/>
              <a:gd name="connsiteX3" fmla="*/ 872927 w 1527661"/>
              <a:gd name="connsiteY3" fmla="*/ 93023 h 2493354"/>
              <a:gd name="connsiteX4" fmla="*/ 1313799 w 1527661"/>
              <a:gd name="connsiteY4" fmla="*/ 337951 h 2493354"/>
              <a:gd name="connsiteX5" fmla="*/ 1526070 w 1527661"/>
              <a:gd name="connsiteY5" fmla="*/ 697180 h 2493354"/>
              <a:gd name="connsiteX6" fmla="*/ 1411770 w 1527661"/>
              <a:gd name="connsiteY6" fmla="*/ 1056408 h 2493354"/>
              <a:gd name="connsiteX7" fmla="*/ 1428099 w 1527661"/>
              <a:gd name="connsiteY7" fmla="*/ 2085108 h 2493354"/>
              <a:gd name="connsiteX8" fmla="*/ 1085199 w 1527661"/>
              <a:gd name="connsiteY8" fmla="*/ 2493323 h 2493354"/>
              <a:gd name="connsiteX9" fmla="*/ 872928 w 1527661"/>
              <a:gd name="connsiteY9" fmla="*/ 2068780 h 2493354"/>
              <a:gd name="connsiteX10" fmla="*/ 611670 w 1527661"/>
              <a:gd name="connsiteY10" fmla="*/ 1774865 h 2493354"/>
              <a:gd name="connsiteX11" fmla="*/ 121813 w 1527661"/>
              <a:gd name="connsiteY11" fmla="*/ 1774865 h 2493354"/>
              <a:gd name="connsiteX12" fmla="*/ 7513 w 1527661"/>
              <a:gd name="connsiteY12" fmla="*/ 746165 h 2493354"/>
              <a:gd name="connsiteX0" fmla="*/ 7513 w 1527661"/>
              <a:gd name="connsiteY0" fmla="*/ 615537 h 2505171"/>
              <a:gd name="connsiteX1" fmla="*/ 40170 w 1527661"/>
              <a:gd name="connsiteY1" fmla="*/ 321623 h 2505171"/>
              <a:gd name="connsiteX2" fmla="*/ 317756 w 1527661"/>
              <a:gd name="connsiteY2" fmla="*/ 11380 h 2505171"/>
              <a:gd name="connsiteX3" fmla="*/ 872927 w 1527661"/>
              <a:gd name="connsiteY3" fmla="*/ 93023 h 2505171"/>
              <a:gd name="connsiteX4" fmla="*/ 1313799 w 1527661"/>
              <a:gd name="connsiteY4" fmla="*/ 337951 h 2505171"/>
              <a:gd name="connsiteX5" fmla="*/ 1526070 w 1527661"/>
              <a:gd name="connsiteY5" fmla="*/ 697180 h 2505171"/>
              <a:gd name="connsiteX6" fmla="*/ 1411770 w 1527661"/>
              <a:gd name="connsiteY6" fmla="*/ 1056408 h 2505171"/>
              <a:gd name="connsiteX7" fmla="*/ 1428099 w 1527661"/>
              <a:gd name="connsiteY7" fmla="*/ 2085108 h 2505171"/>
              <a:gd name="connsiteX8" fmla="*/ 1085199 w 1527661"/>
              <a:gd name="connsiteY8" fmla="*/ 2493323 h 2505171"/>
              <a:gd name="connsiteX9" fmla="*/ 872928 w 1527661"/>
              <a:gd name="connsiteY9" fmla="*/ 2068780 h 2505171"/>
              <a:gd name="connsiteX10" fmla="*/ 611670 w 1527661"/>
              <a:gd name="connsiteY10" fmla="*/ 1774865 h 2505171"/>
              <a:gd name="connsiteX11" fmla="*/ 121813 w 1527661"/>
              <a:gd name="connsiteY11" fmla="*/ 1774865 h 2505171"/>
              <a:gd name="connsiteX12" fmla="*/ 7513 w 1527661"/>
              <a:gd name="connsiteY12" fmla="*/ 746165 h 2505171"/>
              <a:gd name="connsiteX0" fmla="*/ 7513 w 1527661"/>
              <a:gd name="connsiteY0" fmla="*/ 615537 h 2458023"/>
              <a:gd name="connsiteX1" fmla="*/ 40170 w 1527661"/>
              <a:gd name="connsiteY1" fmla="*/ 321623 h 2458023"/>
              <a:gd name="connsiteX2" fmla="*/ 317756 w 1527661"/>
              <a:gd name="connsiteY2" fmla="*/ 11380 h 2458023"/>
              <a:gd name="connsiteX3" fmla="*/ 872927 w 1527661"/>
              <a:gd name="connsiteY3" fmla="*/ 93023 h 2458023"/>
              <a:gd name="connsiteX4" fmla="*/ 1313799 w 1527661"/>
              <a:gd name="connsiteY4" fmla="*/ 337951 h 2458023"/>
              <a:gd name="connsiteX5" fmla="*/ 1526070 w 1527661"/>
              <a:gd name="connsiteY5" fmla="*/ 697180 h 2458023"/>
              <a:gd name="connsiteX6" fmla="*/ 1411770 w 1527661"/>
              <a:gd name="connsiteY6" fmla="*/ 1056408 h 2458023"/>
              <a:gd name="connsiteX7" fmla="*/ 1428099 w 1527661"/>
              <a:gd name="connsiteY7" fmla="*/ 2085108 h 2458023"/>
              <a:gd name="connsiteX8" fmla="*/ 1068871 w 1527661"/>
              <a:gd name="connsiteY8" fmla="*/ 2444337 h 2458023"/>
              <a:gd name="connsiteX9" fmla="*/ 872928 w 1527661"/>
              <a:gd name="connsiteY9" fmla="*/ 2068780 h 2458023"/>
              <a:gd name="connsiteX10" fmla="*/ 611670 w 1527661"/>
              <a:gd name="connsiteY10" fmla="*/ 1774865 h 2458023"/>
              <a:gd name="connsiteX11" fmla="*/ 121813 w 1527661"/>
              <a:gd name="connsiteY11" fmla="*/ 1774865 h 2458023"/>
              <a:gd name="connsiteX12" fmla="*/ 7513 w 1527661"/>
              <a:gd name="connsiteY12" fmla="*/ 746165 h 2458023"/>
              <a:gd name="connsiteX0" fmla="*/ 7513 w 1540043"/>
              <a:gd name="connsiteY0" fmla="*/ 615537 h 2457636"/>
              <a:gd name="connsiteX1" fmla="*/ 40170 w 1540043"/>
              <a:gd name="connsiteY1" fmla="*/ 321623 h 2457636"/>
              <a:gd name="connsiteX2" fmla="*/ 317756 w 1540043"/>
              <a:gd name="connsiteY2" fmla="*/ 11380 h 2457636"/>
              <a:gd name="connsiteX3" fmla="*/ 872927 w 1540043"/>
              <a:gd name="connsiteY3" fmla="*/ 93023 h 2457636"/>
              <a:gd name="connsiteX4" fmla="*/ 1313799 w 1540043"/>
              <a:gd name="connsiteY4" fmla="*/ 337951 h 2457636"/>
              <a:gd name="connsiteX5" fmla="*/ 1526070 w 1540043"/>
              <a:gd name="connsiteY5" fmla="*/ 697180 h 2457636"/>
              <a:gd name="connsiteX6" fmla="*/ 1509742 w 1540043"/>
              <a:gd name="connsiteY6" fmla="*/ 1105394 h 2457636"/>
              <a:gd name="connsiteX7" fmla="*/ 1428099 w 1540043"/>
              <a:gd name="connsiteY7" fmla="*/ 2085108 h 2457636"/>
              <a:gd name="connsiteX8" fmla="*/ 1068871 w 1540043"/>
              <a:gd name="connsiteY8" fmla="*/ 2444337 h 2457636"/>
              <a:gd name="connsiteX9" fmla="*/ 872928 w 1540043"/>
              <a:gd name="connsiteY9" fmla="*/ 2068780 h 2457636"/>
              <a:gd name="connsiteX10" fmla="*/ 611670 w 1540043"/>
              <a:gd name="connsiteY10" fmla="*/ 1774865 h 2457636"/>
              <a:gd name="connsiteX11" fmla="*/ 121813 w 1540043"/>
              <a:gd name="connsiteY11" fmla="*/ 1774865 h 2457636"/>
              <a:gd name="connsiteX12" fmla="*/ 7513 w 1540043"/>
              <a:gd name="connsiteY12" fmla="*/ 746165 h 245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40043" h="2457636">
                <a:moveTo>
                  <a:pt x="7513" y="615537"/>
                </a:moveTo>
                <a:cubicBezTo>
                  <a:pt x="-2012" y="518926"/>
                  <a:pt x="-11537" y="422316"/>
                  <a:pt x="40170" y="321623"/>
                </a:cubicBezTo>
                <a:cubicBezTo>
                  <a:pt x="91877" y="220930"/>
                  <a:pt x="178963" y="49480"/>
                  <a:pt x="317756" y="11380"/>
                </a:cubicBezTo>
                <a:cubicBezTo>
                  <a:pt x="456549" y="-26720"/>
                  <a:pt x="706920" y="38595"/>
                  <a:pt x="872927" y="93023"/>
                </a:cubicBezTo>
                <a:cubicBezTo>
                  <a:pt x="1038934" y="147451"/>
                  <a:pt x="1204942" y="237258"/>
                  <a:pt x="1313799" y="337951"/>
                </a:cubicBezTo>
                <a:cubicBezTo>
                  <a:pt x="1422656" y="438644"/>
                  <a:pt x="1493413" y="569273"/>
                  <a:pt x="1526070" y="697180"/>
                </a:cubicBezTo>
                <a:cubicBezTo>
                  <a:pt x="1558727" y="825087"/>
                  <a:pt x="1526071" y="874073"/>
                  <a:pt x="1509742" y="1105394"/>
                </a:cubicBezTo>
                <a:cubicBezTo>
                  <a:pt x="1493414" y="1336715"/>
                  <a:pt x="1501578" y="1861951"/>
                  <a:pt x="1428099" y="2085108"/>
                </a:cubicBezTo>
                <a:cubicBezTo>
                  <a:pt x="1354621" y="2308265"/>
                  <a:pt x="1308356" y="2512372"/>
                  <a:pt x="1068871" y="2444337"/>
                </a:cubicBezTo>
                <a:cubicBezTo>
                  <a:pt x="829386" y="2376302"/>
                  <a:pt x="949128" y="2180359"/>
                  <a:pt x="872928" y="2068780"/>
                </a:cubicBezTo>
                <a:cubicBezTo>
                  <a:pt x="796728" y="1957201"/>
                  <a:pt x="736856" y="1823851"/>
                  <a:pt x="611670" y="1774865"/>
                </a:cubicBezTo>
                <a:cubicBezTo>
                  <a:pt x="486484" y="1725879"/>
                  <a:pt x="203456" y="1935429"/>
                  <a:pt x="121813" y="1774865"/>
                </a:cubicBezTo>
                <a:cubicBezTo>
                  <a:pt x="40170" y="1614301"/>
                  <a:pt x="23841" y="1180233"/>
                  <a:pt x="7513" y="746165"/>
                </a:cubicBezTo>
              </a:path>
            </a:pathLst>
          </a:cu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783057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8C7E08BA-FD22-4EFD-9B21-02117DEE79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135" y="277020"/>
            <a:ext cx="2834086" cy="1093588"/>
          </a:xfrm>
          <a:prstGeom prst="rect">
            <a:avLst/>
          </a:prstGeom>
          <a:noFill/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6721E302-067E-4911-BDD2-F7E2FB6BAB6C}"/>
              </a:ext>
            </a:extLst>
          </p:cNvPr>
          <p:cNvGrpSpPr/>
          <p:nvPr/>
        </p:nvGrpSpPr>
        <p:grpSpPr>
          <a:xfrm>
            <a:off x="991535" y="1145499"/>
            <a:ext cx="605826" cy="830997"/>
            <a:chOff x="3174278" y="237323"/>
            <a:chExt cx="605826" cy="830997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56B1559B-6EFA-4E29-AEB8-2623102D898F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cs typeface="+mn-c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7FABB0E-FA72-4DCC-8EBA-21EE8F288EB8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4800" b="1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5D1F06B2-3DF1-4D34-A8A9-153FE11B1E1F}"/>
              </a:ext>
            </a:extLst>
          </p:cNvPr>
          <p:cNvSpPr txBox="1"/>
          <p:nvPr/>
        </p:nvSpPr>
        <p:spPr>
          <a:xfrm>
            <a:off x="1651730" y="1370608"/>
            <a:ext cx="95227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cs typeface="Arial" panose="020B0604020202020204" pitchFamily="34" charset="0"/>
              </a:rPr>
              <a:t>Em ước lượng xem trong hình có khoảng mấy chục viên bi rồi đếm số bi trong hình đó (theo mẫu):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AEA2CAD-670F-4936-96ED-96DE5B7EE5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021" y="2324715"/>
            <a:ext cx="4761100" cy="434858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EB6D7D8-4311-4DF4-9051-0308779D3E45}"/>
              </a:ext>
            </a:extLst>
          </p:cNvPr>
          <p:cNvSpPr txBox="1"/>
          <p:nvPr/>
        </p:nvSpPr>
        <p:spPr>
          <a:xfrm>
            <a:off x="6396748" y="3096993"/>
            <a:ext cx="5157529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cs typeface="Arial" panose="020B0604020202020204" pitchFamily="34" charset="0"/>
              </a:rPr>
              <a:t>Em ước lượng được: Khoảng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cs typeface="Arial" panose="020B0604020202020204" pitchFamily="34" charset="0"/>
              </a:rPr>
              <a:t>……………………..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cs typeface="Arial" panose="020B0604020202020204" pitchFamily="34" charset="0"/>
              </a:rPr>
              <a:t>v</a:t>
            </a:r>
            <a:r>
              <a:rPr kumimoji="0" lang="en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cs typeface="Arial" panose="020B0604020202020204" pitchFamily="34" charset="0"/>
              </a:rPr>
              <a:t>iên bi.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88535E-5A67-4E2D-93A3-8F98FD4E3821}"/>
              </a:ext>
            </a:extLst>
          </p:cNvPr>
          <p:cNvSpPr txBox="1"/>
          <p:nvPr/>
        </p:nvSpPr>
        <p:spPr>
          <a:xfrm>
            <a:off x="6396749" y="4495521"/>
            <a:ext cx="51575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cs typeface="Arial" panose="020B0604020202020204" pitchFamily="34" charset="0"/>
              </a:rPr>
              <a:t>- Em đếm được: …………. viên bi.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663CA54-28FF-4B1F-B11E-D6CDC75AECA3}"/>
              </a:ext>
            </a:extLst>
          </p:cNvPr>
          <p:cNvSpPr/>
          <p:nvPr/>
        </p:nvSpPr>
        <p:spPr>
          <a:xfrm>
            <a:off x="8743512" y="4343513"/>
            <a:ext cx="127273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cs typeface="+mn-cs"/>
              </a:rPr>
              <a:t>38</a:t>
            </a:r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FD74EDD7-BC7B-49A4-B4A7-4641C80A388F}"/>
              </a:ext>
            </a:extLst>
          </p:cNvPr>
          <p:cNvSpPr/>
          <p:nvPr/>
        </p:nvSpPr>
        <p:spPr>
          <a:xfrm>
            <a:off x="4636639" y="2902050"/>
            <a:ext cx="1640614" cy="2444670"/>
          </a:xfrm>
          <a:custGeom>
            <a:avLst/>
            <a:gdLst>
              <a:gd name="connsiteX0" fmla="*/ 7513 w 1527661"/>
              <a:gd name="connsiteY0" fmla="*/ 615537 h 2496318"/>
              <a:gd name="connsiteX1" fmla="*/ 40170 w 1527661"/>
              <a:gd name="connsiteY1" fmla="*/ 321623 h 2496318"/>
              <a:gd name="connsiteX2" fmla="*/ 317756 w 1527661"/>
              <a:gd name="connsiteY2" fmla="*/ 11380 h 2496318"/>
              <a:gd name="connsiteX3" fmla="*/ 872927 w 1527661"/>
              <a:gd name="connsiteY3" fmla="*/ 93023 h 2496318"/>
              <a:gd name="connsiteX4" fmla="*/ 1313799 w 1527661"/>
              <a:gd name="connsiteY4" fmla="*/ 337951 h 2496318"/>
              <a:gd name="connsiteX5" fmla="*/ 1526070 w 1527661"/>
              <a:gd name="connsiteY5" fmla="*/ 697180 h 2496318"/>
              <a:gd name="connsiteX6" fmla="*/ 1411770 w 1527661"/>
              <a:gd name="connsiteY6" fmla="*/ 1056408 h 2496318"/>
              <a:gd name="connsiteX7" fmla="*/ 1428099 w 1527661"/>
              <a:gd name="connsiteY7" fmla="*/ 2085108 h 2496318"/>
              <a:gd name="connsiteX8" fmla="*/ 1085199 w 1527661"/>
              <a:gd name="connsiteY8" fmla="*/ 2493323 h 2496318"/>
              <a:gd name="connsiteX9" fmla="*/ 774956 w 1527661"/>
              <a:gd name="connsiteY9" fmla="*/ 1905494 h 2496318"/>
              <a:gd name="connsiteX10" fmla="*/ 497370 w 1527661"/>
              <a:gd name="connsiteY10" fmla="*/ 1709551 h 2496318"/>
              <a:gd name="connsiteX11" fmla="*/ 121813 w 1527661"/>
              <a:gd name="connsiteY11" fmla="*/ 1774865 h 2496318"/>
              <a:gd name="connsiteX12" fmla="*/ 7513 w 1527661"/>
              <a:gd name="connsiteY12" fmla="*/ 746165 h 2496318"/>
              <a:gd name="connsiteX0" fmla="*/ 7513 w 1527661"/>
              <a:gd name="connsiteY0" fmla="*/ 615537 h 2493354"/>
              <a:gd name="connsiteX1" fmla="*/ 40170 w 1527661"/>
              <a:gd name="connsiteY1" fmla="*/ 321623 h 2493354"/>
              <a:gd name="connsiteX2" fmla="*/ 317756 w 1527661"/>
              <a:gd name="connsiteY2" fmla="*/ 11380 h 2493354"/>
              <a:gd name="connsiteX3" fmla="*/ 872927 w 1527661"/>
              <a:gd name="connsiteY3" fmla="*/ 93023 h 2493354"/>
              <a:gd name="connsiteX4" fmla="*/ 1313799 w 1527661"/>
              <a:gd name="connsiteY4" fmla="*/ 337951 h 2493354"/>
              <a:gd name="connsiteX5" fmla="*/ 1526070 w 1527661"/>
              <a:gd name="connsiteY5" fmla="*/ 697180 h 2493354"/>
              <a:gd name="connsiteX6" fmla="*/ 1411770 w 1527661"/>
              <a:gd name="connsiteY6" fmla="*/ 1056408 h 2493354"/>
              <a:gd name="connsiteX7" fmla="*/ 1428099 w 1527661"/>
              <a:gd name="connsiteY7" fmla="*/ 2085108 h 2493354"/>
              <a:gd name="connsiteX8" fmla="*/ 1085199 w 1527661"/>
              <a:gd name="connsiteY8" fmla="*/ 2493323 h 2493354"/>
              <a:gd name="connsiteX9" fmla="*/ 872928 w 1527661"/>
              <a:gd name="connsiteY9" fmla="*/ 2068780 h 2493354"/>
              <a:gd name="connsiteX10" fmla="*/ 497370 w 1527661"/>
              <a:gd name="connsiteY10" fmla="*/ 1709551 h 2493354"/>
              <a:gd name="connsiteX11" fmla="*/ 121813 w 1527661"/>
              <a:gd name="connsiteY11" fmla="*/ 1774865 h 2493354"/>
              <a:gd name="connsiteX12" fmla="*/ 7513 w 1527661"/>
              <a:gd name="connsiteY12" fmla="*/ 746165 h 2493354"/>
              <a:gd name="connsiteX0" fmla="*/ 7513 w 1527661"/>
              <a:gd name="connsiteY0" fmla="*/ 615537 h 2493354"/>
              <a:gd name="connsiteX1" fmla="*/ 40170 w 1527661"/>
              <a:gd name="connsiteY1" fmla="*/ 321623 h 2493354"/>
              <a:gd name="connsiteX2" fmla="*/ 317756 w 1527661"/>
              <a:gd name="connsiteY2" fmla="*/ 11380 h 2493354"/>
              <a:gd name="connsiteX3" fmla="*/ 872927 w 1527661"/>
              <a:gd name="connsiteY3" fmla="*/ 93023 h 2493354"/>
              <a:gd name="connsiteX4" fmla="*/ 1313799 w 1527661"/>
              <a:gd name="connsiteY4" fmla="*/ 337951 h 2493354"/>
              <a:gd name="connsiteX5" fmla="*/ 1526070 w 1527661"/>
              <a:gd name="connsiteY5" fmla="*/ 697180 h 2493354"/>
              <a:gd name="connsiteX6" fmla="*/ 1411770 w 1527661"/>
              <a:gd name="connsiteY6" fmla="*/ 1056408 h 2493354"/>
              <a:gd name="connsiteX7" fmla="*/ 1428099 w 1527661"/>
              <a:gd name="connsiteY7" fmla="*/ 2085108 h 2493354"/>
              <a:gd name="connsiteX8" fmla="*/ 1085199 w 1527661"/>
              <a:gd name="connsiteY8" fmla="*/ 2493323 h 2493354"/>
              <a:gd name="connsiteX9" fmla="*/ 872928 w 1527661"/>
              <a:gd name="connsiteY9" fmla="*/ 2068780 h 2493354"/>
              <a:gd name="connsiteX10" fmla="*/ 611670 w 1527661"/>
              <a:gd name="connsiteY10" fmla="*/ 1774865 h 2493354"/>
              <a:gd name="connsiteX11" fmla="*/ 121813 w 1527661"/>
              <a:gd name="connsiteY11" fmla="*/ 1774865 h 2493354"/>
              <a:gd name="connsiteX12" fmla="*/ 7513 w 1527661"/>
              <a:gd name="connsiteY12" fmla="*/ 746165 h 2493354"/>
              <a:gd name="connsiteX0" fmla="*/ 7513 w 1527661"/>
              <a:gd name="connsiteY0" fmla="*/ 615537 h 2493354"/>
              <a:gd name="connsiteX1" fmla="*/ 40170 w 1527661"/>
              <a:gd name="connsiteY1" fmla="*/ 321623 h 2493354"/>
              <a:gd name="connsiteX2" fmla="*/ 317756 w 1527661"/>
              <a:gd name="connsiteY2" fmla="*/ 11380 h 2493354"/>
              <a:gd name="connsiteX3" fmla="*/ 872927 w 1527661"/>
              <a:gd name="connsiteY3" fmla="*/ 93023 h 2493354"/>
              <a:gd name="connsiteX4" fmla="*/ 1313799 w 1527661"/>
              <a:gd name="connsiteY4" fmla="*/ 337951 h 2493354"/>
              <a:gd name="connsiteX5" fmla="*/ 1526070 w 1527661"/>
              <a:gd name="connsiteY5" fmla="*/ 697180 h 2493354"/>
              <a:gd name="connsiteX6" fmla="*/ 1411770 w 1527661"/>
              <a:gd name="connsiteY6" fmla="*/ 1056408 h 2493354"/>
              <a:gd name="connsiteX7" fmla="*/ 1428099 w 1527661"/>
              <a:gd name="connsiteY7" fmla="*/ 2085108 h 2493354"/>
              <a:gd name="connsiteX8" fmla="*/ 1085199 w 1527661"/>
              <a:gd name="connsiteY8" fmla="*/ 2493323 h 2493354"/>
              <a:gd name="connsiteX9" fmla="*/ 872928 w 1527661"/>
              <a:gd name="connsiteY9" fmla="*/ 2068780 h 2493354"/>
              <a:gd name="connsiteX10" fmla="*/ 611670 w 1527661"/>
              <a:gd name="connsiteY10" fmla="*/ 1774865 h 2493354"/>
              <a:gd name="connsiteX11" fmla="*/ 121813 w 1527661"/>
              <a:gd name="connsiteY11" fmla="*/ 1774865 h 2493354"/>
              <a:gd name="connsiteX12" fmla="*/ 7513 w 1527661"/>
              <a:gd name="connsiteY12" fmla="*/ 746165 h 2493354"/>
              <a:gd name="connsiteX0" fmla="*/ 7513 w 1527661"/>
              <a:gd name="connsiteY0" fmla="*/ 615537 h 2505171"/>
              <a:gd name="connsiteX1" fmla="*/ 40170 w 1527661"/>
              <a:gd name="connsiteY1" fmla="*/ 321623 h 2505171"/>
              <a:gd name="connsiteX2" fmla="*/ 317756 w 1527661"/>
              <a:gd name="connsiteY2" fmla="*/ 11380 h 2505171"/>
              <a:gd name="connsiteX3" fmla="*/ 872927 w 1527661"/>
              <a:gd name="connsiteY3" fmla="*/ 93023 h 2505171"/>
              <a:gd name="connsiteX4" fmla="*/ 1313799 w 1527661"/>
              <a:gd name="connsiteY4" fmla="*/ 337951 h 2505171"/>
              <a:gd name="connsiteX5" fmla="*/ 1526070 w 1527661"/>
              <a:gd name="connsiteY5" fmla="*/ 697180 h 2505171"/>
              <a:gd name="connsiteX6" fmla="*/ 1411770 w 1527661"/>
              <a:gd name="connsiteY6" fmla="*/ 1056408 h 2505171"/>
              <a:gd name="connsiteX7" fmla="*/ 1428099 w 1527661"/>
              <a:gd name="connsiteY7" fmla="*/ 2085108 h 2505171"/>
              <a:gd name="connsiteX8" fmla="*/ 1085199 w 1527661"/>
              <a:gd name="connsiteY8" fmla="*/ 2493323 h 2505171"/>
              <a:gd name="connsiteX9" fmla="*/ 872928 w 1527661"/>
              <a:gd name="connsiteY9" fmla="*/ 2068780 h 2505171"/>
              <a:gd name="connsiteX10" fmla="*/ 611670 w 1527661"/>
              <a:gd name="connsiteY10" fmla="*/ 1774865 h 2505171"/>
              <a:gd name="connsiteX11" fmla="*/ 121813 w 1527661"/>
              <a:gd name="connsiteY11" fmla="*/ 1774865 h 2505171"/>
              <a:gd name="connsiteX12" fmla="*/ 7513 w 1527661"/>
              <a:gd name="connsiteY12" fmla="*/ 746165 h 2505171"/>
              <a:gd name="connsiteX0" fmla="*/ 7513 w 1527661"/>
              <a:gd name="connsiteY0" fmla="*/ 615537 h 2458023"/>
              <a:gd name="connsiteX1" fmla="*/ 40170 w 1527661"/>
              <a:gd name="connsiteY1" fmla="*/ 321623 h 2458023"/>
              <a:gd name="connsiteX2" fmla="*/ 317756 w 1527661"/>
              <a:gd name="connsiteY2" fmla="*/ 11380 h 2458023"/>
              <a:gd name="connsiteX3" fmla="*/ 872927 w 1527661"/>
              <a:gd name="connsiteY3" fmla="*/ 93023 h 2458023"/>
              <a:gd name="connsiteX4" fmla="*/ 1313799 w 1527661"/>
              <a:gd name="connsiteY4" fmla="*/ 337951 h 2458023"/>
              <a:gd name="connsiteX5" fmla="*/ 1526070 w 1527661"/>
              <a:gd name="connsiteY5" fmla="*/ 697180 h 2458023"/>
              <a:gd name="connsiteX6" fmla="*/ 1411770 w 1527661"/>
              <a:gd name="connsiteY6" fmla="*/ 1056408 h 2458023"/>
              <a:gd name="connsiteX7" fmla="*/ 1428099 w 1527661"/>
              <a:gd name="connsiteY7" fmla="*/ 2085108 h 2458023"/>
              <a:gd name="connsiteX8" fmla="*/ 1068871 w 1527661"/>
              <a:gd name="connsiteY8" fmla="*/ 2444337 h 2458023"/>
              <a:gd name="connsiteX9" fmla="*/ 872928 w 1527661"/>
              <a:gd name="connsiteY9" fmla="*/ 2068780 h 2458023"/>
              <a:gd name="connsiteX10" fmla="*/ 611670 w 1527661"/>
              <a:gd name="connsiteY10" fmla="*/ 1774865 h 2458023"/>
              <a:gd name="connsiteX11" fmla="*/ 121813 w 1527661"/>
              <a:gd name="connsiteY11" fmla="*/ 1774865 h 2458023"/>
              <a:gd name="connsiteX12" fmla="*/ 7513 w 1527661"/>
              <a:gd name="connsiteY12" fmla="*/ 746165 h 2458023"/>
              <a:gd name="connsiteX0" fmla="*/ 7513 w 1540043"/>
              <a:gd name="connsiteY0" fmla="*/ 615537 h 2457636"/>
              <a:gd name="connsiteX1" fmla="*/ 40170 w 1540043"/>
              <a:gd name="connsiteY1" fmla="*/ 321623 h 2457636"/>
              <a:gd name="connsiteX2" fmla="*/ 317756 w 1540043"/>
              <a:gd name="connsiteY2" fmla="*/ 11380 h 2457636"/>
              <a:gd name="connsiteX3" fmla="*/ 872927 w 1540043"/>
              <a:gd name="connsiteY3" fmla="*/ 93023 h 2457636"/>
              <a:gd name="connsiteX4" fmla="*/ 1313799 w 1540043"/>
              <a:gd name="connsiteY4" fmla="*/ 337951 h 2457636"/>
              <a:gd name="connsiteX5" fmla="*/ 1526070 w 1540043"/>
              <a:gd name="connsiteY5" fmla="*/ 697180 h 2457636"/>
              <a:gd name="connsiteX6" fmla="*/ 1509742 w 1540043"/>
              <a:gd name="connsiteY6" fmla="*/ 1105394 h 2457636"/>
              <a:gd name="connsiteX7" fmla="*/ 1428099 w 1540043"/>
              <a:gd name="connsiteY7" fmla="*/ 2085108 h 2457636"/>
              <a:gd name="connsiteX8" fmla="*/ 1068871 w 1540043"/>
              <a:gd name="connsiteY8" fmla="*/ 2444337 h 2457636"/>
              <a:gd name="connsiteX9" fmla="*/ 872928 w 1540043"/>
              <a:gd name="connsiteY9" fmla="*/ 2068780 h 2457636"/>
              <a:gd name="connsiteX10" fmla="*/ 611670 w 1540043"/>
              <a:gd name="connsiteY10" fmla="*/ 1774865 h 2457636"/>
              <a:gd name="connsiteX11" fmla="*/ 121813 w 1540043"/>
              <a:gd name="connsiteY11" fmla="*/ 1774865 h 2457636"/>
              <a:gd name="connsiteX12" fmla="*/ 7513 w 1540043"/>
              <a:gd name="connsiteY12" fmla="*/ 746165 h 2457636"/>
              <a:gd name="connsiteX0" fmla="*/ 7513 w 1540043"/>
              <a:gd name="connsiteY0" fmla="*/ 615537 h 2457636"/>
              <a:gd name="connsiteX1" fmla="*/ 40170 w 1540043"/>
              <a:gd name="connsiteY1" fmla="*/ 321623 h 2457636"/>
              <a:gd name="connsiteX2" fmla="*/ 317756 w 1540043"/>
              <a:gd name="connsiteY2" fmla="*/ 11380 h 2457636"/>
              <a:gd name="connsiteX3" fmla="*/ 872927 w 1540043"/>
              <a:gd name="connsiteY3" fmla="*/ 93023 h 2457636"/>
              <a:gd name="connsiteX4" fmla="*/ 1313799 w 1540043"/>
              <a:gd name="connsiteY4" fmla="*/ 337951 h 2457636"/>
              <a:gd name="connsiteX5" fmla="*/ 1526070 w 1540043"/>
              <a:gd name="connsiteY5" fmla="*/ 697180 h 2457636"/>
              <a:gd name="connsiteX6" fmla="*/ 1509742 w 1540043"/>
              <a:gd name="connsiteY6" fmla="*/ 1105394 h 2457636"/>
              <a:gd name="connsiteX7" fmla="*/ 1428099 w 1540043"/>
              <a:gd name="connsiteY7" fmla="*/ 2085108 h 2457636"/>
              <a:gd name="connsiteX8" fmla="*/ 1068871 w 1540043"/>
              <a:gd name="connsiteY8" fmla="*/ 2444337 h 2457636"/>
              <a:gd name="connsiteX9" fmla="*/ 872928 w 1540043"/>
              <a:gd name="connsiteY9" fmla="*/ 2068780 h 2457636"/>
              <a:gd name="connsiteX10" fmla="*/ 611670 w 1540043"/>
              <a:gd name="connsiteY10" fmla="*/ 1774865 h 2457636"/>
              <a:gd name="connsiteX11" fmla="*/ 445891 w 1540043"/>
              <a:gd name="connsiteY11" fmla="*/ 1333993 h 2457636"/>
              <a:gd name="connsiteX12" fmla="*/ 7513 w 1540043"/>
              <a:gd name="connsiteY12" fmla="*/ 746165 h 2457636"/>
              <a:gd name="connsiteX0" fmla="*/ 7513 w 1540043"/>
              <a:gd name="connsiteY0" fmla="*/ 615537 h 2457636"/>
              <a:gd name="connsiteX1" fmla="*/ 40170 w 1540043"/>
              <a:gd name="connsiteY1" fmla="*/ 321623 h 2457636"/>
              <a:gd name="connsiteX2" fmla="*/ 317756 w 1540043"/>
              <a:gd name="connsiteY2" fmla="*/ 11380 h 2457636"/>
              <a:gd name="connsiteX3" fmla="*/ 872927 w 1540043"/>
              <a:gd name="connsiteY3" fmla="*/ 93023 h 2457636"/>
              <a:gd name="connsiteX4" fmla="*/ 1313799 w 1540043"/>
              <a:gd name="connsiteY4" fmla="*/ 337951 h 2457636"/>
              <a:gd name="connsiteX5" fmla="*/ 1526070 w 1540043"/>
              <a:gd name="connsiteY5" fmla="*/ 697180 h 2457636"/>
              <a:gd name="connsiteX6" fmla="*/ 1509742 w 1540043"/>
              <a:gd name="connsiteY6" fmla="*/ 1105394 h 2457636"/>
              <a:gd name="connsiteX7" fmla="*/ 1428099 w 1540043"/>
              <a:gd name="connsiteY7" fmla="*/ 2085108 h 2457636"/>
              <a:gd name="connsiteX8" fmla="*/ 1068871 w 1540043"/>
              <a:gd name="connsiteY8" fmla="*/ 2444337 h 2457636"/>
              <a:gd name="connsiteX9" fmla="*/ 872928 w 1540043"/>
              <a:gd name="connsiteY9" fmla="*/ 2068780 h 2457636"/>
              <a:gd name="connsiteX10" fmla="*/ 534509 w 1540043"/>
              <a:gd name="connsiteY10" fmla="*/ 1791193 h 2457636"/>
              <a:gd name="connsiteX11" fmla="*/ 445891 w 1540043"/>
              <a:gd name="connsiteY11" fmla="*/ 1333993 h 2457636"/>
              <a:gd name="connsiteX12" fmla="*/ 7513 w 1540043"/>
              <a:gd name="connsiteY12" fmla="*/ 746165 h 2457636"/>
              <a:gd name="connsiteX0" fmla="*/ 7513 w 1540043"/>
              <a:gd name="connsiteY0" fmla="*/ 615537 h 2457636"/>
              <a:gd name="connsiteX1" fmla="*/ 40170 w 1540043"/>
              <a:gd name="connsiteY1" fmla="*/ 321623 h 2457636"/>
              <a:gd name="connsiteX2" fmla="*/ 317756 w 1540043"/>
              <a:gd name="connsiteY2" fmla="*/ 11380 h 2457636"/>
              <a:gd name="connsiteX3" fmla="*/ 872927 w 1540043"/>
              <a:gd name="connsiteY3" fmla="*/ 93023 h 2457636"/>
              <a:gd name="connsiteX4" fmla="*/ 1313799 w 1540043"/>
              <a:gd name="connsiteY4" fmla="*/ 337951 h 2457636"/>
              <a:gd name="connsiteX5" fmla="*/ 1526070 w 1540043"/>
              <a:gd name="connsiteY5" fmla="*/ 697180 h 2457636"/>
              <a:gd name="connsiteX6" fmla="*/ 1509742 w 1540043"/>
              <a:gd name="connsiteY6" fmla="*/ 1105394 h 2457636"/>
              <a:gd name="connsiteX7" fmla="*/ 1428099 w 1540043"/>
              <a:gd name="connsiteY7" fmla="*/ 2085108 h 2457636"/>
              <a:gd name="connsiteX8" fmla="*/ 1068871 w 1540043"/>
              <a:gd name="connsiteY8" fmla="*/ 2444337 h 2457636"/>
              <a:gd name="connsiteX9" fmla="*/ 872928 w 1540043"/>
              <a:gd name="connsiteY9" fmla="*/ 2068780 h 2457636"/>
              <a:gd name="connsiteX10" fmla="*/ 534509 w 1540043"/>
              <a:gd name="connsiteY10" fmla="*/ 1791193 h 2457636"/>
              <a:gd name="connsiteX11" fmla="*/ 445891 w 1540043"/>
              <a:gd name="connsiteY11" fmla="*/ 1285007 h 2457636"/>
              <a:gd name="connsiteX12" fmla="*/ 7513 w 1540043"/>
              <a:gd name="connsiteY12" fmla="*/ 746165 h 2457636"/>
              <a:gd name="connsiteX0" fmla="*/ 7513 w 1540043"/>
              <a:gd name="connsiteY0" fmla="*/ 615537 h 2444568"/>
              <a:gd name="connsiteX1" fmla="*/ 40170 w 1540043"/>
              <a:gd name="connsiteY1" fmla="*/ 321623 h 2444568"/>
              <a:gd name="connsiteX2" fmla="*/ 317756 w 1540043"/>
              <a:gd name="connsiteY2" fmla="*/ 11380 h 2444568"/>
              <a:gd name="connsiteX3" fmla="*/ 872927 w 1540043"/>
              <a:gd name="connsiteY3" fmla="*/ 93023 h 2444568"/>
              <a:gd name="connsiteX4" fmla="*/ 1313799 w 1540043"/>
              <a:gd name="connsiteY4" fmla="*/ 337951 h 2444568"/>
              <a:gd name="connsiteX5" fmla="*/ 1526070 w 1540043"/>
              <a:gd name="connsiteY5" fmla="*/ 697180 h 2444568"/>
              <a:gd name="connsiteX6" fmla="*/ 1509742 w 1540043"/>
              <a:gd name="connsiteY6" fmla="*/ 1105394 h 2444568"/>
              <a:gd name="connsiteX7" fmla="*/ 1428099 w 1540043"/>
              <a:gd name="connsiteY7" fmla="*/ 2085108 h 2444568"/>
              <a:gd name="connsiteX8" fmla="*/ 1068871 w 1540043"/>
              <a:gd name="connsiteY8" fmla="*/ 2444337 h 2444568"/>
              <a:gd name="connsiteX9" fmla="*/ 780334 w 1540043"/>
              <a:gd name="connsiteY9" fmla="*/ 2134094 h 2444568"/>
              <a:gd name="connsiteX10" fmla="*/ 534509 w 1540043"/>
              <a:gd name="connsiteY10" fmla="*/ 1791193 h 2444568"/>
              <a:gd name="connsiteX11" fmla="*/ 445891 w 1540043"/>
              <a:gd name="connsiteY11" fmla="*/ 1285007 h 2444568"/>
              <a:gd name="connsiteX12" fmla="*/ 7513 w 1540043"/>
              <a:gd name="connsiteY12" fmla="*/ 746165 h 2444568"/>
              <a:gd name="connsiteX0" fmla="*/ 7513 w 1550563"/>
              <a:gd name="connsiteY0" fmla="*/ 615537 h 2444670"/>
              <a:gd name="connsiteX1" fmla="*/ 40170 w 1550563"/>
              <a:gd name="connsiteY1" fmla="*/ 321623 h 2444670"/>
              <a:gd name="connsiteX2" fmla="*/ 317756 w 1550563"/>
              <a:gd name="connsiteY2" fmla="*/ 11380 h 2444670"/>
              <a:gd name="connsiteX3" fmla="*/ 872927 w 1550563"/>
              <a:gd name="connsiteY3" fmla="*/ 93023 h 2444670"/>
              <a:gd name="connsiteX4" fmla="*/ 1313799 w 1550563"/>
              <a:gd name="connsiteY4" fmla="*/ 337951 h 2444670"/>
              <a:gd name="connsiteX5" fmla="*/ 1526070 w 1550563"/>
              <a:gd name="connsiteY5" fmla="*/ 697180 h 2444670"/>
              <a:gd name="connsiteX6" fmla="*/ 1509742 w 1550563"/>
              <a:gd name="connsiteY6" fmla="*/ 1105394 h 2444670"/>
              <a:gd name="connsiteX7" fmla="*/ 1520694 w 1550563"/>
              <a:gd name="connsiteY7" fmla="*/ 2166751 h 2444670"/>
              <a:gd name="connsiteX8" fmla="*/ 1068871 w 1550563"/>
              <a:gd name="connsiteY8" fmla="*/ 2444337 h 2444670"/>
              <a:gd name="connsiteX9" fmla="*/ 780334 w 1550563"/>
              <a:gd name="connsiteY9" fmla="*/ 2134094 h 2444670"/>
              <a:gd name="connsiteX10" fmla="*/ 534509 w 1550563"/>
              <a:gd name="connsiteY10" fmla="*/ 1791193 h 2444670"/>
              <a:gd name="connsiteX11" fmla="*/ 445891 w 1550563"/>
              <a:gd name="connsiteY11" fmla="*/ 1285007 h 2444670"/>
              <a:gd name="connsiteX12" fmla="*/ 7513 w 1550563"/>
              <a:gd name="connsiteY12" fmla="*/ 746165 h 2444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50563" h="2444670">
                <a:moveTo>
                  <a:pt x="7513" y="615537"/>
                </a:moveTo>
                <a:cubicBezTo>
                  <a:pt x="-2012" y="518926"/>
                  <a:pt x="-11537" y="422316"/>
                  <a:pt x="40170" y="321623"/>
                </a:cubicBezTo>
                <a:cubicBezTo>
                  <a:pt x="91877" y="220930"/>
                  <a:pt x="178963" y="49480"/>
                  <a:pt x="317756" y="11380"/>
                </a:cubicBezTo>
                <a:cubicBezTo>
                  <a:pt x="456549" y="-26720"/>
                  <a:pt x="706920" y="38595"/>
                  <a:pt x="872927" y="93023"/>
                </a:cubicBezTo>
                <a:cubicBezTo>
                  <a:pt x="1038934" y="147451"/>
                  <a:pt x="1204942" y="237258"/>
                  <a:pt x="1313799" y="337951"/>
                </a:cubicBezTo>
                <a:cubicBezTo>
                  <a:pt x="1422656" y="438644"/>
                  <a:pt x="1493413" y="569273"/>
                  <a:pt x="1526070" y="697180"/>
                </a:cubicBezTo>
                <a:cubicBezTo>
                  <a:pt x="1558727" y="825087"/>
                  <a:pt x="1510638" y="860466"/>
                  <a:pt x="1509742" y="1105394"/>
                </a:cubicBezTo>
                <a:cubicBezTo>
                  <a:pt x="1508846" y="1350323"/>
                  <a:pt x="1594173" y="1943594"/>
                  <a:pt x="1520694" y="2166751"/>
                </a:cubicBezTo>
                <a:cubicBezTo>
                  <a:pt x="1447216" y="2389908"/>
                  <a:pt x="1192264" y="2449780"/>
                  <a:pt x="1068871" y="2444337"/>
                </a:cubicBezTo>
                <a:cubicBezTo>
                  <a:pt x="945478" y="2438894"/>
                  <a:pt x="869394" y="2242951"/>
                  <a:pt x="780334" y="2134094"/>
                </a:cubicBezTo>
                <a:cubicBezTo>
                  <a:pt x="691274" y="2025237"/>
                  <a:pt x="590249" y="1932707"/>
                  <a:pt x="534509" y="1791193"/>
                </a:cubicBezTo>
                <a:cubicBezTo>
                  <a:pt x="478769" y="1649679"/>
                  <a:pt x="527534" y="1445571"/>
                  <a:pt x="445891" y="1285007"/>
                </a:cubicBezTo>
                <a:cubicBezTo>
                  <a:pt x="364248" y="1124443"/>
                  <a:pt x="23841" y="1180233"/>
                  <a:pt x="7513" y="746165"/>
                </a:cubicBezTo>
              </a:path>
            </a:pathLst>
          </a:cu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5270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BF2CF29-A864-4E4F-975F-E9F01719D943}"/>
              </a:ext>
            </a:extLst>
          </p:cNvPr>
          <p:cNvSpPr txBox="1"/>
          <p:nvPr/>
        </p:nvSpPr>
        <p:spPr>
          <a:xfrm>
            <a:off x="1465280" y="422823"/>
            <a:ext cx="95227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cs typeface="Arial" panose="020B0604020202020204" pitchFamily="34" charset="0"/>
              </a:rPr>
              <a:t>Em ước lượng xem trong hình có khoảng mấy chục quả cà chua rồi đếm số cà chua trong hình đó: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DC1C58D-25E1-4249-AECE-5B6504F7E7BD}"/>
              </a:ext>
            </a:extLst>
          </p:cNvPr>
          <p:cNvGrpSpPr/>
          <p:nvPr/>
        </p:nvGrpSpPr>
        <p:grpSpPr>
          <a:xfrm>
            <a:off x="859454" y="280320"/>
            <a:ext cx="605826" cy="830997"/>
            <a:chOff x="3174278" y="237323"/>
            <a:chExt cx="605826" cy="830997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B2C8D1D3-82A1-4295-9442-281D9421BE65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cs typeface="+mn-c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A678407-CE19-4630-AB32-8ED2D64C589A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4800" b="1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/>
                  <a:cs typeface="Times New Roman" panose="02020603050405020304" pitchFamily="18" charset="0"/>
                </a:rPr>
                <a:t>2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3A48677D-6FD4-4B19-8554-1A1C2C06C0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924" y="1413238"/>
            <a:ext cx="6608897" cy="341357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075526D-E155-406E-84D6-80FAC19D3CF0}"/>
              </a:ext>
            </a:extLst>
          </p:cNvPr>
          <p:cNvSpPr txBox="1"/>
          <p:nvPr/>
        </p:nvSpPr>
        <p:spPr>
          <a:xfrm>
            <a:off x="1396092" y="4917306"/>
            <a:ext cx="10109368" cy="647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cs typeface="Arial" panose="020B0604020202020204" pitchFamily="34" charset="0"/>
              </a:rPr>
              <a:t>Em ước lượng được: Khoảng ……………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cs typeface="Arial" panose="020B0604020202020204" pitchFamily="34" charset="0"/>
              </a:rPr>
              <a:t>quả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cs typeface="Arial" panose="020B0604020202020204" pitchFamily="34" charset="0"/>
              </a:rPr>
              <a:t>cà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cs typeface="Arial" panose="020B0604020202020204" pitchFamily="34" charset="0"/>
              </a:rPr>
              <a:t>chua</a:t>
            </a:r>
            <a:r>
              <a:rPr kumimoji="0" lang="en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cs typeface="Arial" panose="020B0604020202020204" pitchFamily="34" charset="0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26D4658-D5F4-419B-B336-5511C1B5A94E}"/>
              </a:ext>
            </a:extLst>
          </p:cNvPr>
          <p:cNvSpPr txBox="1"/>
          <p:nvPr/>
        </p:nvSpPr>
        <p:spPr>
          <a:xfrm>
            <a:off x="1396092" y="5774206"/>
            <a:ext cx="9399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cs typeface="Arial" panose="020B0604020202020204" pitchFamily="34" charset="0"/>
              </a:rPr>
              <a:t>Em đếm được: ………….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cs typeface="Arial" panose="020B0604020202020204" pitchFamily="34" charset="0"/>
              </a:rPr>
              <a:t>q</a:t>
            </a:r>
            <a:r>
              <a:rPr kumimoji="0" lang="en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cs typeface="Arial" panose="020B0604020202020204" pitchFamily="34" charset="0"/>
              </a:rPr>
              <a:t>uả cà chua.</a:t>
            </a:r>
          </a:p>
        </p:txBody>
      </p:sp>
      <p:sp>
        <p:nvSpPr>
          <p:cNvPr id="9" name="Freeform 14">
            <a:extLst>
              <a:ext uri="{FF2B5EF4-FFF2-40B4-BE49-F238E27FC236}">
                <a16:creationId xmlns:a16="http://schemas.microsoft.com/office/drawing/2014/main" id="{4E87EE42-970A-4592-BA3D-624748E666ED}"/>
              </a:ext>
            </a:extLst>
          </p:cNvPr>
          <p:cNvSpPr/>
          <p:nvPr/>
        </p:nvSpPr>
        <p:spPr>
          <a:xfrm>
            <a:off x="6221186" y="1678604"/>
            <a:ext cx="2906485" cy="1521795"/>
          </a:xfrm>
          <a:custGeom>
            <a:avLst/>
            <a:gdLst>
              <a:gd name="connsiteX0" fmla="*/ 93989 w 2922992"/>
              <a:gd name="connsiteY0" fmla="*/ 190569 h 1715060"/>
              <a:gd name="connsiteX1" fmla="*/ 273604 w 2922992"/>
              <a:gd name="connsiteY1" fmla="*/ 10954 h 1715060"/>
              <a:gd name="connsiteX2" fmla="*/ 583846 w 2922992"/>
              <a:gd name="connsiteY2" fmla="*/ 43612 h 1715060"/>
              <a:gd name="connsiteX3" fmla="*/ 730804 w 2922992"/>
              <a:gd name="connsiteY3" fmla="*/ 239554 h 1715060"/>
              <a:gd name="connsiteX4" fmla="*/ 730804 w 2922992"/>
              <a:gd name="connsiteY4" fmla="*/ 337526 h 1715060"/>
              <a:gd name="connsiteX5" fmla="*/ 975732 w 2922992"/>
              <a:gd name="connsiteY5" fmla="*/ 337526 h 1715060"/>
              <a:gd name="connsiteX6" fmla="*/ 1024718 w 2922992"/>
              <a:gd name="connsiteY6" fmla="*/ 174240 h 1715060"/>
              <a:gd name="connsiteX7" fmla="*/ 1236989 w 2922992"/>
              <a:gd name="connsiteY7" fmla="*/ 43612 h 1715060"/>
              <a:gd name="connsiteX8" fmla="*/ 1465589 w 2922992"/>
              <a:gd name="connsiteY8" fmla="*/ 76269 h 1715060"/>
              <a:gd name="connsiteX9" fmla="*/ 1661532 w 2922992"/>
              <a:gd name="connsiteY9" fmla="*/ 174240 h 1715060"/>
              <a:gd name="connsiteX10" fmla="*/ 1661532 w 2922992"/>
              <a:gd name="connsiteY10" fmla="*/ 402840 h 1715060"/>
              <a:gd name="connsiteX11" fmla="*/ 1841146 w 2922992"/>
              <a:gd name="connsiteY11" fmla="*/ 190569 h 1715060"/>
              <a:gd name="connsiteX12" fmla="*/ 2118732 w 2922992"/>
              <a:gd name="connsiteY12" fmla="*/ 174240 h 1715060"/>
              <a:gd name="connsiteX13" fmla="*/ 2494289 w 2922992"/>
              <a:gd name="connsiteY13" fmla="*/ 125254 h 1715060"/>
              <a:gd name="connsiteX14" fmla="*/ 2739218 w 2922992"/>
              <a:gd name="connsiteY14" fmla="*/ 125254 h 1715060"/>
              <a:gd name="connsiteX15" fmla="*/ 2918832 w 2922992"/>
              <a:gd name="connsiteY15" fmla="*/ 517140 h 1715060"/>
              <a:gd name="connsiteX16" fmla="*/ 2869846 w 2922992"/>
              <a:gd name="connsiteY16" fmla="*/ 925354 h 1715060"/>
              <a:gd name="connsiteX17" fmla="*/ 2869846 w 2922992"/>
              <a:gd name="connsiteY17" fmla="*/ 925354 h 1715060"/>
              <a:gd name="connsiteX18" fmla="*/ 2853518 w 2922992"/>
              <a:gd name="connsiteY18" fmla="*/ 1186612 h 1715060"/>
              <a:gd name="connsiteX19" fmla="*/ 2771875 w 2922992"/>
              <a:gd name="connsiteY19" fmla="*/ 1300912 h 1715060"/>
              <a:gd name="connsiteX20" fmla="*/ 2428975 w 2922992"/>
              <a:gd name="connsiteY20" fmla="*/ 1235597 h 1715060"/>
              <a:gd name="connsiteX21" fmla="*/ 2200375 w 2922992"/>
              <a:gd name="connsiteY21" fmla="*/ 1366226 h 1715060"/>
              <a:gd name="connsiteX22" fmla="*/ 2020761 w 2922992"/>
              <a:gd name="connsiteY22" fmla="*/ 1496854 h 1715060"/>
              <a:gd name="connsiteX23" fmla="*/ 1710518 w 2922992"/>
              <a:gd name="connsiteY23" fmla="*/ 1709126 h 1715060"/>
              <a:gd name="connsiteX24" fmla="*/ 1155346 w 2922992"/>
              <a:gd name="connsiteY24" fmla="*/ 1643812 h 1715060"/>
              <a:gd name="connsiteX25" fmla="*/ 926746 w 2922992"/>
              <a:gd name="connsiteY25" fmla="*/ 1513183 h 1715060"/>
              <a:gd name="connsiteX26" fmla="*/ 649161 w 2922992"/>
              <a:gd name="connsiteY26" fmla="*/ 1496854 h 1715060"/>
              <a:gd name="connsiteX27" fmla="*/ 404232 w 2922992"/>
              <a:gd name="connsiteY27" fmla="*/ 1349897 h 1715060"/>
              <a:gd name="connsiteX28" fmla="*/ 289932 w 2922992"/>
              <a:gd name="connsiteY28" fmla="*/ 1137626 h 1715060"/>
              <a:gd name="connsiteX29" fmla="*/ 289932 w 2922992"/>
              <a:gd name="connsiteY29" fmla="*/ 680426 h 1715060"/>
              <a:gd name="connsiteX30" fmla="*/ 289932 w 2922992"/>
              <a:gd name="connsiteY30" fmla="*/ 615112 h 1715060"/>
              <a:gd name="connsiteX31" fmla="*/ 12346 w 2922992"/>
              <a:gd name="connsiteY31" fmla="*/ 353854 h 1715060"/>
              <a:gd name="connsiteX32" fmla="*/ 45004 w 2922992"/>
              <a:gd name="connsiteY32" fmla="*/ 288540 h 1715060"/>
              <a:gd name="connsiteX33" fmla="*/ 45004 w 2922992"/>
              <a:gd name="connsiteY33" fmla="*/ 255883 h 1715060"/>
              <a:gd name="connsiteX0" fmla="*/ 93989 w 2922992"/>
              <a:gd name="connsiteY0" fmla="*/ 190569 h 1658552"/>
              <a:gd name="connsiteX1" fmla="*/ 273604 w 2922992"/>
              <a:gd name="connsiteY1" fmla="*/ 10954 h 1658552"/>
              <a:gd name="connsiteX2" fmla="*/ 583846 w 2922992"/>
              <a:gd name="connsiteY2" fmla="*/ 43612 h 1658552"/>
              <a:gd name="connsiteX3" fmla="*/ 730804 w 2922992"/>
              <a:gd name="connsiteY3" fmla="*/ 239554 h 1658552"/>
              <a:gd name="connsiteX4" fmla="*/ 730804 w 2922992"/>
              <a:gd name="connsiteY4" fmla="*/ 337526 h 1658552"/>
              <a:gd name="connsiteX5" fmla="*/ 975732 w 2922992"/>
              <a:gd name="connsiteY5" fmla="*/ 337526 h 1658552"/>
              <a:gd name="connsiteX6" fmla="*/ 1024718 w 2922992"/>
              <a:gd name="connsiteY6" fmla="*/ 174240 h 1658552"/>
              <a:gd name="connsiteX7" fmla="*/ 1236989 w 2922992"/>
              <a:gd name="connsiteY7" fmla="*/ 43612 h 1658552"/>
              <a:gd name="connsiteX8" fmla="*/ 1465589 w 2922992"/>
              <a:gd name="connsiteY8" fmla="*/ 76269 h 1658552"/>
              <a:gd name="connsiteX9" fmla="*/ 1661532 w 2922992"/>
              <a:gd name="connsiteY9" fmla="*/ 174240 h 1658552"/>
              <a:gd name="connsiteX10" fmla="*/ 1661532 w 2922992"/>
              <a:gd name="connsiteY10" fmla="*/ 402840 h 1658552"/>
              <a:gd name="connsiteX11" fmla="*/ 1841146 w 2922992"/>
              <a:gd name="connsiteY11" fmla="*/ 190569 h 1658552"/>
              <a:gd name="connsiteX12" fmla="*/ 2118732 w 2922992"/>
              <a:gd name="connsiteY12" fmla="*/ 174240 h 1658552"/>
              <a:gd name="connsiteX13" fmla="*/ 2494289 w 2922992"/>
              <a:gd name="connsiteY13" fmla="*/ 125254 h 1658552"/>
              <a:gd name="connsiteX14" fmla="*/ 2739218 w 2922992"/>
              <a:gd name="connsiteY14" fmla="*/ 125254 h 1658552"/>
              <a:gd name="connsiteX15" fmla="*/ 2918832 w 2922992"/>
              <a:gd name="connsiteY15" fmla="*/ 517140 h 1658552"/>
              <a:gd name="connsiteX16" fmla="*/ 2869846 w 2922992"/>
              <a:gd name="connsiteY16" fmla="*/ 925354 h 1658552"/>
              <a:gd name="connsiteX17" fmla="*/ 2869846 w 2922992"/>
              <a:gd name="connsiteY17" fmla="*/ 925354 h 1658552"/>
              <a:gd name="connsiteX18" fmla="*/ 2853518 w 2922992"/>
              <a:gd name="connsiteY18" fmla="*/ 1186612 h 1658552"/>
              <a:gd name="connsiteX19" fmla="*/ 2771875 w 2922992"/>
              <a:gd name="connsiteY19" fmla="*/ 1300912 h 1658552"/>
              <a:gd name="connsiteX20" fmla="*/ 2428975 w 2922992"/>
              <a:gd name="connsiteY20" fmla="*/ 1235597 h 1658552"/>
              <a:gd name="connsiteX21" fmla="*/ 2200375 w 2922992"/>
              <a:gd name="connsiteY21" fmla="*/ 1366226 h 1658552"/>
              <a:gd name="connsiteX22" fmla="*/ 2020761 w 2922992"/>
              <a:gd name="connsiteY22" fmla="*/ 1496854 h 1658552"/>
              <a:gd name="connsiteX23" fmla="*/ 1596218 w 2922992"/>
              <a:gd name="connsiteY23" fmla="*/ 1121297 h 1658552"/>
              <a:gd name="connsiteX24" fmla="*/ 1155346 w 2922992"/>
              <a:gd name="connsiteY24" fmla="*/ 1643812 h 1658552"/>
              <a:gd name="connsiteX25" fmla="*/ 926746 w 2922992"/>
              <a:gd name="connsiteY25" fmla="*/ 1513183 h 1658552"/>
              <a:gd name="connsiteX26" fmla="*/ 649161 w 2922992"/>
              <a:gd name="connsiteY26" fmla="*/ 1496854 h 1658552"/>
              <a:gd name="connsiteX27" fmla="*/ 404232 w 2922992"/>
              <a:gd name="connsiteY27" fmla="*/ 1349897 h 1658552"/>
              <a:gd name="connsiteX28" fmla="*/ 289932 w 2922992"/>
              <a:gd name="connsiteY28" fmla="*/ 1137626 h 1658552"/>
              <a:gd name="connsiteX29" fmla="*/ 289932 w 2922992"/>
              <a:gd name="connsiteY29" fmla="*/ 680426 h 1658552"/>
              <a:gd name="connsiteX30" fmla="*/ 289932 w 2922992"/>
              <a:gd name="connsiteY30" fmla="*/ 615112 h 1658552"/>
              <a:gd name="connsiteX31" fmla="*/ 12346 w 2922992"/>
              <a:gd name="connsiteY31" fmla="*/ 353854 h 1658552"/>
              <a:gd name="connsiteX32" fmla="*/ 45004 w 2922992"/>
              <a:gd name="connsiteY32" fmla="*/ 288540 h 1658552"/>
              <a:gd name="connsiteX33" fmla="*/ 45004 w 2922992"/>
              <a:gd name="connsiteY33" fmla="*/ 255883 h 1658552"/>
              <a:gd name="connsiteX0" fmla="*/ 93989 w 2922992"/>
              <a:gd name="connsiteY0" fmla="*/ 190569 h 1513183"/>
              <a:gd name="connsiteX1" fmla="*/ 273604 w 2922992"/>
              <a:gd name="connsiteY1" fmla="*/ 10954 h 1513183"/>
              <a:gd name="connsiteX2" fmla="*/ 583846 w 2922992"/>
              <a:gd name="connsiteY2" fmla="*/ 43612 h 1513183"/>
              <a:gd name="connsiteX3" fmla="*/ 730804 w 2922992"/>
              <a:gd name="connsiteY3" fmla="*/ 239554 h 1513183"/>
              <a:gd name="connsiteX4" fmla="*/ 730804 w 2922992"/>
              <a:gd name="connsiteY4" fmla="*/ 337526 h 1513183"/>
              <a:gd name="connsiteX5" fmla="*/ 975732 w 2922992"/>
              <a:gd name="connsiteY5" fmla="*/ 337526 h 1513183"/>
              <a:gd name="connsiteX6" fmla="*/ 1024718 w 2922992"/>
              <a:gd name="connsiteY6" fmla="*/ 174240 h 1513183"/>
              <a:gd name="connsiteX7" fmla="*/ 1236989 w 2922992"/>
              <a:gd name="connsiteY7" fmla="*/ 43612 h 1513183"/>
              <a:gd name="connsiteX8" fmla="*/ 1465589 w 2922992"/>
              <a:gd name="connsiteY8" fmla="*/ 76269 h 1513183"/>
              <a:gd name="connsiteX9" fmla="*/ 1661532 w 2922992"/>
              <a:gd name="connsiteY9" fmla="*/ 174240 h 1513183"/>
              <a:gd name="connsiteX10" fmla="*/ 1661532 w 2922992"/>
              <a:gd name="connsiteY10" fmla="*/ 402840 h 1513183"/>
              <a:gd name="connsiteX11" fmla="*/ 1841146 w 2922992"/>
              <a:gd name="connsiteY11" fmla="*/ 190569 h 1513183"/>
              <a:gd name="connsiteX12" fmla="*/ 2118732 w 2922992"/>
              <a:gd name="connsiteY12" fmla="*/ 174240 h 1513183"/>
              <a:gd name="connsiteX13" fmla="*/ 2494289 w 2922992"/>
              <a:gd name="connsiteY13" fmla="*/ 125254 h 1513183"/>
              <a:gd name="connsiteX14" fmla="*/ 2739218 w 2922992"/>
              <a:gd name="connsiteY14" fmla="*/ 125254 h 1513183"/>
              <a:gd name="connsiteX15" fmla="*/ 2918832 w 2922992"/>
              <a:gd name="connsiteY15" fmla="*/ 517140 h 1513183"/>
              <a:gd name="connsiteX16" fmla="*/ 2869846 w 2922992"/>
              <a:gd name="connsiteY16" fmla="*/ 925354 h 1513183"/>
              <a:gd name="connsiteX17" fmla="*/ 2869846 w 2922992"/>
              <a:gd name="connsiteY17" fmla="*/ 925354 h 1513183"/>
              <a:gd name="connsiteX18" fmla="*/ 2853518 w 2922992"/>
              <a:gd name="connsiteY18" fmla="*/ 1186612 h 1513183"/>
              <a:gd name="connsiteX19" fmla="*/ 2771875 w 2922992"/>
              <a:gd name="connsiteY19" fmla="*/ 1300912 h 1513183"/>
              <a:gd name="connsiteX20" fmla="*/ 2428975 w 2922992"/>
              <a:gd name="connsiteY20" fmla="*/ 1235597 h 1513183"/>
              <a:gd name="connsiteX21" fmla="*/ 2200375 w 2922992"/>
              <a:gd name="connsiteY21" fmla="*/ 1366226 h 1513183"/>
              <a:gd name="connsiteX22" fmla="*/ 2020761 w 2922992"/>
              <a:gd name="connsiteY22" fmla="*/ 1496854 h 1513183"/>
              <a:gd name="connsiteX23" fmla="*/ 1596218 w 2922992"/>
              <a:gd name="connsiteY23" fmla="*/ 1121297 h 1513183"/>
              <a:gd name="connsiteX24" fmla="*/ 1171675 w 2922992"/>
              <a:gd name="connsiteY24" fmla="*/ 1464198 h 1513183"/>
              <a:gd name="connsiteX25" fmla="*/ 926746 w 2922992"/>
              <a:gd name="connsiteY25" fmla="*/ 1513183 h 1513183"/>
              <a:gd name="connsiteX26" fmla="*/ 649161 w 2922992"/>
              <a:gd name="connsiteY26" fmla="*/ 1496854 h 1513183"/>
              <a:gd name="connsiteX27" fmla="*/ 404232 w 2922992"/>
              <a:gd name="connsiteY27" fmla="*/ 1349897 h 1513183"/>
              <a:gd name="connsiteX28" fmla="*/ 289932 w 2922992"/>
              <a:gd name="connsiteY28" fmla="*/ 1137626 h 1513183"/>
              <a:gd name="connsiteX29" fmla="*/ 289932 w 2922992"/>
              <a:gd name="connsiteY29" fmla="*/ 680426 h 1513183"/>
              <a:gd name="connsiteX30" fmla="*/ 289932 w 2922992"/>
              <a:gd name="connsiteY30" fmla="*/ 615112 h 1513183"/>
              <a:gd name="connsiteX31" fmla="*/ 12346 w 2922992"/>
              <a:gd name="connsiteY31" fmla="*/ 353854 h 1513183"/>
              <a:gd name="connsiteX32" fmla="*/ 45004 w 2922992"/>
              <a:gd name="connsiteY32" fmla="*/ 288540 h 1513183"/>
              <a:gd name="connsiteX33" fmla="*/ 45004 w 2922992"/>
              <a:gd name="connsiteY33" fmla="*/ 255883 h 1513183"/>
              <a:gd name="connsiteX0" fmla="*/ 93989 w 2922992"/>
              <a:gd name="connsiteY0" fmla="*/ 190569 h 1513183"/>
              <a:gd name="connsiteX1" fmla="*/ 273604 w 2922992"/>
              <a:gd name="connsiteY1" fmla="*/ 10954 h 1513183"/>
              <a:gd name="connsiteX2" fmla="*/ 583846 w 2922992"/>
              <a:gd name="connsiteY2" fmla="*/ 43612 h 1513183"/>
              <a:gd name="connsiteX3" fmla="*/ 730804 w 2922992"/>
              <a:gd name="connsiteY3" fmla="*/ 239554 h 1513183"/>
              <a:gd name="connsiteX4" fmla="*/ 730804 w 2922992"/>
              <a:gd name="connsiteY4" fmla="*/ 337526 h 1513183"/>
              <a:gd name="connsiteX5" fmla="*/ 975732 w 2922992"/>
              <a:gd name="connsiteY5" fmla="*/ 337526 h 1513183"/>
              <a:gd name="connsiteX6" fmla="*/ 1024718 w 2922992"/>
              <a:gd name="connsiteY6" fmla="*/ 174240 h 1513183"/>
              <a:gd name="connsiteX7" fmla="*/ 1236989 w 2922992"/>
              <a:gd name="connsiteY7" fmla="*/ 43612 h 1513183"/>
              <a:gd name="connsiteX8" fmla="*/ 1465589 w 2922992"/>
              <a:gd name="connsiteY8" fmla="*/ 76269 h 1513183"/>
              <a:gd name="connsiteX9" fmla="*/ 1661532 w 2922992"/>
              <a:gd name="connsiteY9" fmla="*/ 174240 h 1513183"/>
              <a:gd name="connsiteX10" fmla="*/ 1661532 w 2922992"/>
              <a:gd name="connsiteY10" fmla="*/ 402840 h 1513183"/>
              <a:gd name="connsiteX11" fmla="*/ 1841146 w 2922992"/>
              <a:gd name="connsiteY11" fmla="*/ 190569 h 1513183"/>
              <a:gd name="connsiteX12" fmla="*/ 2118732 w 2922992"/>
              <a:gd name="connsiteY12" fmla="*/ 174240 h 1513183"/>
              <a:gd name="connsiteX13" fmla="*/ 2494289 w 2922992"/>
              <a:gd name="connsiteY13" fmla="*/ 125254 h 1513183"/>
              <a:gd name="connsiteX14" fmla="*/ 2739218 w 2922992"/>
              <a:gd name="connsiteY14" fmla="*/ 125254 h 1513183"/>
              <a:gd name="connsiteX15" fmla="*/ 2918832 w 2922992"/>
              <a:gd name="connsiteY15" fmla="*/ 517140 h 1513183"/>
              <a:gd name="connsiteX16" fmla="*/ 2869846 w 2922992"/>
              <a:gd name="connsiteY16" fmla="*/ 925354 h 1513183"/>
              <a:gd name="connsiteX17" fmla="*/ 2869846 w 2922992"/>
              <a:gd name="connsiteY17" fmla="*/ 925354 h 1513183"/>
              <a:gd name="connsiteX18" fmla="*/ 2853518 w 2922992"/>
              <a:gd name="connsiteY18" fmla="*/ 1186612 h 1513183"/>
              <a:gd name="connsiteX19" fmla="*/ 2771875 w 2922992"/>
              <a:gd name="connsiteY19" fmla="*/ 1300912 h 1513183"/>
              <a:gd name="connsiteX20" fmla="*/ 2428975 w 2922992"/>
              <a:gd name="connsiteY20" fmla="*/ 1235597 h 1513183"/>
              <a:gd name="connsiteX21" fmla="*/ 2200375 w 2922992"/>
              <a:gd name="connsiteY21" fmla="*/ 1366226 h 1513183"/>
              <a:gd name="connsiteX22" fmla="*/ 2020761 w 2922992"/>
              <a:gd name="connsiteY22" fmla="*/ 1382554 h 1513183"/>
              <a:gd name="connsiteX23" fmla="*/ 1596218 w 2922992"/>
              <a:gd name="connsiteY23" fmla="*/ 1121297 h 1513183"/>
              <a:gd name="connsiteX24" fmla="*/ 1171675 w 2922992"/>
              <a:gd name="connsiteY24" fmla="*/ 1464198 h 1513183"/>
              <a:gd name="connsiteX25" fmla="*/ 926746 w 2922992"/>
              <a:gd name="connsiteY25" fmla="*/ 1513183 h 1513183"/>
              <a:gd name="connsiteX26" fmla="*/ 649161 w 2922992"/>
              <a:gd name="connsiteY26" fmla="*/ 1496854 h 1513183"/>
              <a:gd name="connsiteX27" fmla="*/ 404232 w 2922992"/>
              <a:gd name="connsiteY27" fmla="*/ 1349897 h 1513183"/>
              <a:gd name="connsiteX28" fmla="*/ 289932 w 2922992"/>
              <a:gd name="connsiteY28" fmla="*/ 1137626 h 1513183"/>
              <a:gd name="connsiteX29" fmla="*/ 289932 w 2922992"/>
              <a:gd name="connsiteY29" fmla="*/ 680426 h 1513183"/>
              <a:gd name="connsiteX30" fmla="*/ 289932 w 2922992"/>
              <a:gd name="connsiteY30" fmla="*/ 615112 h 1513183"/>
              <a:gd name="connsiteX31" fmla="*/ 12346 w 2922992"/>
              <a:gd name="connsiteY31" fmla="*/ 353854 h 1513183"/>
              <a:gd name="connsiteX32" fmla="*/ 45004 w 2922992"/>
              <a:gd name="connsiteY32" fmla="*/ 288540 h 1513183"/>
              <a:gd name="connsiteX33" fmla="*/ 45004 w 2922992"/>
              <a:gd name="connsiteY33" fmla="*/ 255883 h 1513183"/>
              <a:gd name="connsiteX0" fmla="*/ 93989 w 2922992"/>
              <a:gd name="connsiteY0" fmla="*/ 190569 h 1513183"/>
              <a:gd name="connsiteX1" fmla="*/ 273604 w 2922992"/>
              <a:gd name="connsiteY1" fmla="*/ 10954 h 1513183"/>
              <a:gd name="connsiteX2" fmla="*/ 583846 w 2922992"/>
              <a:gd name="connsiteY2" fmla="*/ 43612 h 1513183"/>
              <a:gd name="connsiteX3" fmla="*/ 730804 w 2922992"/>
              <a:gd name="connsiteY3" fmla="*/ 239554 h 1513183"/>
              <a:gd name="connsiteX4" fmla="*/ 730804 w 2922992"/>
              <a:gd name="connsiteY4" fmla="*/ 337526 h 1513183"/>
              <a:gd name="connsiteX5" fmla="*/ 975732 w 2922992"/>
              <a:gd name="connsiteY5" fmla="*/ 337526 h 1513183"/>
              <a:gd name="connsiteX6" fmla="*/ 1024718 w 2922992"/>
              <a:gd name="connsiteY6" fmla="*/ 174240 h 1513183"/>
              <a:gd name="connsiteX7" fmla="*/ 1236989 w 2922992"/>
              <a:gd name="connsiteY7" fmla="*/ 43612 h 1513183"/>
              <a:gd name="connsiteX8" fmla="*/ 1465589 w 2922992"/>
              <a:gd name="connsiteY8" fmla="*/ 76269 h 1513183"/>
              <a:gd name="connsiteX9" fmla="*/ 1661532 w 2922992"/>
              <a:gd name="connsiteY9" fmla="*/ 174240 h 1513183"/>
              <a:gd name="connsiteX10" fmla="*/ 1661532 w 2922992"/>
              <a:gd name="connsiteY10" fmla="*/ 402840 h 1513183"/>
              <a:gd name="connsiteX11" fmla="*/ 1841146 w 2922992"/>
              <a:gd name="connsiteY11" fmla="*/ 190569 h 1513183"/>
              <a:gd name="connsiteX12" fmla="*/ 2118732 w 2922992"/>
              <a:gd name="connsiteY12" fmla="*/ 174240 h 1513183"/>
              <a:gd name="connsiteX13" fmla="*/ 2494289 w 2922992"/>
              <a:gd name="connsiteY13" fmla="*/ 125254 h 1513183"/>
              <a:gd name="connsiteX14" fmla="*/ 2739218 w 2922992"/>
              <a:gd name="connsiteY14" fmla="*/ 125254 h 1513183"/>
              <a:gd name="connsiteX15" fmla="*/ 2918832 w 2922992"/>
              <a:gd name="connsiteY15" fmla="*/ 517140 h 1513183"/>
              <a:gd name="connsiteX16" fmla="*/ 2869846 w 2922992"/>
              <a:gd name="connsiteY16" fmla="*/ 925354 h 1513183"/>
              <a:gd name="connsiteX17" fmla="*/ 2869846 w 2922992"/>
              <a:gd name="connsiteY17" fmla="*/ 925354 h 1513183"/>
              <a:gd name="connsiteX18" fmla="*/ 2853518 w 2922992"/>
              <a:gd name="connsiteY18" fmla="*/ 1186612 h 1513183"/>
              <a:gd name="connsiteX19" fmla="*/ 2771875 w 2922992"/>
              <a:gd name="connsiteY19" fmla="*/ 1300912 h 1513183"/>
              <a:gd name="connsiteX20" fmla="*/ 2428975 w 2922992"/>
              <a:gd name="connsiteY20" fmla="*/ 1235597 h 1513183"/>
              <a:gd name="connsiteX21" fmla="*/ 2020761 w 2922992"/>
              <a:gd name="connsiteY21" fmla="*/ 1382554 h 1513183"/>
              <a:gd name="connsiteX22" fmla="*/ 1596218 w 2922992"/>
              <a:gd name="connsiteY22" fmla="*/ 1121297 h 1513183"/>
              <a:gd name="connsiteX23" fmla="*/ 1171675 w 2922992"/>
              <a:gd name="connsiteY23" fmla="*/ 1464198 h 1513183"/>
              <a:gd name="connsiteX24" fmla="*/ 926746 w 2922992"/>
              <a:gd name="connsiteY24" fmla="*/ 1513183 h 1513183"/>
              <a:gd name="connsiteX25" fmla="*/ 649161 w 2922992"/>
              <a:gd name="connsiteY25" fmla="*/ 1496854 h 1513183"/>
              <a:gd name="connsiteX26" fmla="*/ 404232 w 2922992"/>
              <a:gd name="connsiteY26" fmla="*/ 1349897 h 1513183"/>
              <a:gd name="connsiteX27" fmla="*/ 289932 w 2922992"/>
              <a:gd name="connsiteY27" fmla="*/ 1137626 h 1513183"/>
              <a:gd name="connsiteX28" fmla="*/ 289932 w 2922992"/>
              <a:gd name="connsiteY28" fmla="*/ 680426 h 1513183"/>
              <a:gd name="connsiteX29" fmla="*/ 289932 w 2922992"/>
              <a:gd name="connsiteY29" fmla="*/ 615112 h 1513183"/>
              <a:gd name="connsiteX30" fmla="*/ 12346 w 2922992"/>
              <a:gd name="connsiteY30" fmla="*/ 353854 h 1513183"/>
              <a:gd name="connsiteX31" fmla="*/ 45004 w 2922992"/>
              <a:gd name="connsiteY31" fmla="*/ 288540 h 1513183"/>
              <a:gd name="connsiteX32" fmla="*/ 45004 w 2922992"/>
              <a:gd name="connsiteY32" fmla="*/ 255883 h 1513183"/>
              <a:gd name="connsiteX0" fmla="*/ 93989 w 2922992"/>
              <a:gd name="connsiteY0" fmla="*/ 190569 h 1513183"/>
              <a:gd name="connsiteX1" fmla="*/ 273604 w 2922992"/>
              <a:gd name="connsiteY1" fmla="*/ 10954 h 1513183"/>
              <a:gd name="connsiteX2" fmla="*/ 583846 w 2922992"/>
              <a:gd name="connsiteY2" fmla="*/ 43612 h 1513183"/>
              <a:gd name="connsiteX3" fmla="*/ 730804 w 2922992"/>
              <a:gd name="connsiteY3" fmla="*/ 239554 h 1513183"/>
              <a:gd name="connsiteX4" fmla="*/ 730804 w 2922992"/>
              <a:gd name="connsiteY4" fmla="*/ 337526 h 1513183"/>
              <a:gd name="connsiteX5" fmla="*/ 975732 w 2922992"/>
              <a:gd name="connsiteY5" fmla="*/ 337526 h 1513183"/>
              <a:gd name="connsiteX6" fmla="*/ 1024718 w 2922992"/>
              <a:gd name="connsiteY6" fmla="*/ 174240 h 1513183"/>
              <a:gd name="connsiteX7" fmla="*/ 1236989 w 2922992"/>
              <a:gd name="connsiteY7" fmla="*/ 43612 h 1513183"/>
              <a:gd name="connsiteX8" fmla="*/ 1465589 w 2922992"/>
              <a:gd name="connsiteY8" fmla="*/ 76269 h 1513183"/>
              <a:gd name="connsiteX9" fmla="*/ 1661532 w 2922992"/>
              <a:gd name="connsiteY9" fmla="*/ 174240 h 1513183"/>
              <a:gd name="connsiteX10" fmla="*/ 1661532 w 2922992"/>
              <a:gd name="connsiteY10" fmla="*/ 402840 h 1513183"/>
              <a:gd name="connsiteX11" fmla="*/ 1841146 w 2922992"/>
              <a:gd name="connsiteY11" fmla="*/ 190569 h 1513183"/>
              <a:gd name="connsiteX12" fmla="*/ 2118732 w 2922992"/>
              <a:gd name="connsiteY12" fmla="*/ 174240 h 1513183"/>
              <a:gd name="connsiteX13" fmla="*/ 2494289 w 2922992"/>
              <a:gd name="connsiteY13" fmla="*/ 125254 h 1513183"/>
              <a:gd name="connsiteX14" fmla="*/ 2739218 w 2922992"/>
              <a:gd name="connsiteY14" fmla="*/ 125254 h 1513183"/>
              <a:gd name="connsiteX15" fmla="*/ 2918832 w 2922992"/>
              <a:gd name="connsiteY15" fmla="*/ 517140 h 1513183"/>
              <a:gd name="connsiteX16" fmla="*/ 2869846 w 2922992"/>
              <a:gd name="connsiteY16" fmla="*/ 925354 h 1513183"/>
              <a:gd name="connsiteX17" fmla="*/ 2869846 w 2922992"/>
              <a:gd name="connsiteY17" fmla="*/ 925354 h 1513183"/>
              <a:gd name="connsiteX18" fmla="*/ 2771875 w 2922992"/>
              <a:gd name="connsiteY18" fmla="*/ 1300912 h 1513183"/>
              <a:gd name="connsiteX19" fmla="*/ 2428975 w 2922992"/>
              <a:gd name="connsiteY19" fmla="*/ 1235597 h 1513183"/>
              <a:gd name="connsiteX20" fmla="*/ 2020761 w 2922992"/>
              <a:gd name="connsiteY20" fmla="*/ 1382554 h 1513183"/>
              <a:gd name="connsiteX21" fmla="*/ 1596218 w 2922992"/>
              <a:gd name="connsiteY21" fmla="*/ 1121297 h 1513183"/>
              <a:gd name="connsiteX22" fmla="*/ 1171675 w 2922992"/>
              <a:gd name="connsiteY22" fmla="*/ 1464198 h 1513183"/>
              <a:gd name="connsiteX23" fmla="*/ 926746 w 2922992"/>
              <a:gd name="connsiteY23" fmla="*/ 1513183 h 1513183"/>
              <a:gd name="connsiteX24" fmla="*/ 649161 w 2922992"/>
              <a:gd name="connsiteY24" fmla="*/ 1496854 h 1513183"/>
              <a:gd name="connsiteX25" fmla="*/ 404232 w 2922992"/>
              <a:gd name="connsiteY25" fmla="*/ 1349897 h 1513183"/>
              <a:gd name="connsiteX26" fmla="*/ 289932 w 2922992"/>
              <a:gd name="connsiteY26" fmla="*/ 1137626 h 1513183"/>
              <a:gd name="connsiteX27" fmla="*/ 289932 w 2922992"/>
              <a:gd name="connsiteY27" fmla="*/ 680426 h 1513183"/>
              <a:gd name="connsiteX28" fmla="*/ 289932 w 2922992"/>
              <a:gd name="connsiteY28" fmla="*/ 615112 h 1513183"/>
              <a:gd name="connsiteX29" fmla="*/ 12346 w 2922992"/>
              <a:gd name="connsiteY29" fmla="*/ 353854 h 1513183"/>
              <a:gd name="connsiteX30" fmla="*/ 45004 w 2922992"/>
              <a:gd name="connsiteY30" fmla="*/ 288540 h 1513183"/>
              <a:gd name="connsiteX31" fmla="*/ 45004 w 2922992"/>
              <a:gd name="connsiteY31" fmla="*/ 255883 h 1513183"/>
              <a:gd name="connsiteX0" fmla="*/ 93989 w 2922992"/>
              <a:gd name="connsiteY0" fmla="*/ 190569 h 1513183"/>
              <a:gd name="connsiteX1" fmla="*/ 273604 w 2922992"/>
              <a:gd name="connsiteY1" fmla="*/ 10954 h 1513183"/>
              <a:gd name="connsiteX2" fmla="*/ 583846 w 2922992"/>
              <a:gd name="connsiteY2" fmla="*/ 43612 h 1513183"/>
              <a:gd name="connsiteX3" fmla="*/ 730804 w 2922992"/>
              <a:gd name="connsiteY3" fmla="*/ 239554 h 1513183"/>
              <a:gd name="connsiteX4" fmla="*/ 730804 w 2922992"/>
              <a:gd name="connsiteY4" fmla="*/ 337526 h 1513183"/>
              <a:gd name="connsiteX5" fmla="*/ 975732 w 2922992"/>
              <a:gd name="connsiteY5" fmla="*/ 337526 h 1513183"/>
              <a:gd name="connsiteX6" fmla="*/ 1024718 w 2922992"/>
              <a:gd name="connsiteY6" fmla="*/ 174240 h 1513183"/>
              <a:gd name="connsiteX7" fmla="*/ 1236989 w 2922992"/>
              <a:gd name="connsiteY7" fmla="*/ 43612 h 1513183"/>
              <a:gd name="connsiteX8" fmla="*/ 1465589 w 2922992"/>
              <a:gd name="connsiteY8" fmla="*/ 76269 h 1513183"/>
              <a:gd name="connsiteX9" fmla="*/ 1661532 w 2922992"/>
              <a:gd name="connsiteY9" fmla="*/ 174240 h 1513183"/>
              <a:gd name="connsiteX10" fmla="*/ 1661532 w 2922992"/>
              <a:gd name="connsiteY10" fmla="*/ 402840 h 1513183"/>
              <a:gd name="connsiteX11" fmla="*/ 1841146 w 2922992"/>
              <a:gd name="connsiteY11" fmla="*/ 190569 h 1513183"/>
              <a:gd name="connsiteX12" fmla="*/ 2118732 w 2922992"/>
              <a:gd name="connsiteY12" fmla="*/ 174240 h 1513183"/>
              <a:gd name="connsiteX13" fmla="*/ 2494289 w 2922992"/>
              <a:gd name="connsiteY13" fmla="*/ 125254 h 1513183"/>
              <a:gd name="connsiteX14" fmla="*/ 2739218 w 2922992"/>
              <a:gd name="connsiteY14" fmla="*/ 125254 h 1513183"/>
              <a:gd name="connsiteX15" fmla="*/ 2918832 w 2922992"/>
              <a:gd name="connsiteY15" fmla="*/ 517140 h 1513183"/>
              <a:gd name="connsiteX16" fmla="*/ 2869846 w 2922992"/>
              <a:gd name="connsiteY16" fmla="*/ 925354 h 1513183"/>
              <a:gd name="connsiteX17" fmla="*/ 2869846 w 2922992"/>
              <a:gd name="connsiteY17" fmla="*/ 925354 h 1513183"/>
              <a:gd name="connsiteX18" fmla="*/ 2771875 w 2922992"/>
              <a:gd name="connsiteY18" fmla="*/ 1300912 h 1513183"/>
              <a:gd name="connsiteX19" fmla="*/ 2428975 w 2922992"/>
              <a:gd name="connsiteY19" fmla="*/ 1235597 h 1513183"/>
              <a:gd name="connsiteX20" fmla="*/ 2020761 w 2922992"/>
              <a:gd name="connsiteY20" fmla="*/ 1382554 h 1513183"/>
              <a:gd name="connsiteX21" fmla="*/ 1596218 w 2922992"/>
              <a:gd name="connsiteY21" fmla="*/ 1121297 h 1513183"/>
              <a:gd name="connsiteX22" fmla="*/ 1171675 w 2922992"/>
              <a:gd name="connsiteY22" fmla="*/ 1464198 h 1513183"/>
              <a:gd name="connsiteX23" fmla="*/ 926746 w 2922992"/>
              <a:gd name="connsiteY23" fmla="*/ 1513183 h 1513183"/>
              <a:gd name="connsiteX24" fmla="*/ 649161 w 2922992"/>
              <a:gd name="connsiteY24" fmla="*/ 1496854 h 1513183"/>
              <a:gd name="connsiteX25" fmla="*/ 404232 w 2922992"/>
              <a:gd name="connsiteY25" fmla="*/ 1349897 h 1513183"/>
              <a:gd name="connsiteX26" fmla="*/ 289932 w 2922992"/>
              <a:gd name="connsiteY26" fmla="*/ 1137626 h 1513183"/>
              <a:gd name="connsiteX27" fmla="*/ 289932 w 2922992"/>
              <a:gd name="connsiteY27" fmla="*/ 680426 h 1513183"/>
              <a:gd name="connsiteX28" fmla="*/ 289932 w 2922992"/>
              <a:gd name="connsiteY28" fmla="*/ 615112 h 1513183"/>
              <a:gd name="connsiteX29" fmla="*/ 12346 w 2922992"/>
              <a:gd name="connsiteY29" fmla="*/ 353854 h 1513183"/>
              <a:gd name="connsiteX30" fmla="*/ 45004 w 2922992"/>
              <a:gd name="connsiteY30" fmla="*/ 288540 h 1513183"/>
              <a:gd name="connsiteX0" fmla="*/ 81643 w 2910646"/>
              <a:gd name="connsiteY0" fmla="*/ 190569 h 1513183"/>
              <a:gd name="connsiteX1" fmla="*/ 261258 w 2910646"/>
              <a:gd name="connsiteY1" fmla="*/ 10954 h 1513183"/>
              <a:gd name="connsiteX2" fmla="*/ 571500 w 2910646"/>
              <a:gd name="connsiteY2" fmla="*/ 43612 h 1513183"/>
              <a:gd name="connsiteX3" fmla="*/ 718458 w 2910646"/>
              <a:gd name="connsiteY3" fmla="*/ 239554 h 1513183"/>
              <a:gd name="connsiteX4" fmla="*/ 718458 w 2910646"/>
              <a:gd name="connsiteY4" fmla="*/ 337526 h 1513183"/>
              <a:gd name="connsiteX5" fmla="*/ 963386 w 2910646"/>
              <a:gd name="connsiteY5" fmla="*/ 337526 h 1513183"/>
              <a:gd name="connsiteX6" fmla="*/ 1012372 w 2910646"/>
              <a:gd name="connsiteY6" fmla="*/ 174240 h 1513183"/>
              <a:gd name="connsiteX7" fmla="*/ 1224643 w 2910646"/>
              <a:gd name="connsiteY7" fmla="*/ 43612 h 1513183"/>
              <a:gd name="connsiteX8" fmla="*/ 1453243 w 2910646"/>
              <a:gd name="connsiteY8" fmla="*/ 76269 h 1513183"/>
              <a:gd name="connsiteX9" fmla="*/ 1649186 w 2910646"/>
              <a:gd name="connsiteY9" fmla="*/ 174240 h 1513183"/>
              <a:gd name="connsiteX10" fmla="*/ 1649186 w 2910646"/>
              <a:gd name="connsiteY10" fmla="*/ 402840 h 1513183"/>
              <a:gd name="connsiteX11" fmla="*/ 1828800 w 2910646"/>
              <a:gd name="connsiteY11" fmla="*/ 190569 h 1513183"/>
              <a:gd name="connsiteX12" fmla="*/ 2106386 w 2910646"/>
              <a:gd name="connsiteY12" fmla="*/ 174240 h 1513183"/>
              <a:gd name="connsiteX13" fmla="*/ 2481943 w 2910646"/>
              <a:gd name="connsiteY13" fmla="*/ 125254 h 1513183"/>
              <a:gd name="connsiteX14" fmla="*/ 2726872 w 2910646"/>
              <a:gd name="connsiteY14" fmla="*/ 125254 h 1513183"/>
              <a:gd name="connsiteX15" fmla="*/ 2906486 w 2910646"/>
              <a:gd name="connsiteY15" fmla="*/ 517140 h 1513183"/>
              <a:gd name="connsiteX16" fmla="*/ 2857500 w 2910646"/>
              <a:gd name="connsiteY16" fmla="*/ 925354 h 1513183"/>
              <a:gd name="connsiteX17" fmla="*/ 2857500 w 2910646"/>
              <a:gd name="connsiteY17" fmla="*/ 925354 h 1513183"/>
              <a:gd name="connsiteX18" fmla="*/ 2759529 w 2910646"/>
              <a:gd name="connsiteY18" fmla="*/ 1300912 h 1513183"/>
              <a:gd name="connsiteX19" fmla="*/ 2416629 w 2910646"/>
              <a:gd name="connsiteY19" fmla="*/ 1235597 h 1513183"/>
              <a:gd name="connsiteX20" fmla="*/ 2008415 w 2910646"/>
              <a:gd name="connsiteY20" fmla="*/ 1382554 h 1513183"/>
              <a:gd name="connsiteX21" fmla="*/ 1583872 w 2910646"/>
              <a:gd name="connsiteY21" fmla="*/ 1121297 h 1513183"/>
              <a:gd name="connsiteX22" fmla="*/ 1159329 w 2910646"/>
              <a:gd name="connsiteY22" fmla="*/ 1464198 h 1513183"/>
              <a:gd name="connsiteX23" fmla="*/ 914400 w 2910646"/>
              <a:gd name="connsiteY23" fmla="*/ 1513183 h 1513183"/>
              <a:gd name="connsiteX24" fmla="*/ 636815 w 2910646"/>
              <a:gd name="connsiteY24" fmla="*/ 1496854 h 1513183"/>
              <a:gd name="connsiteX25" fmla="*/ 391886 w 2910646"/>
              <a:gd name="connsiteY25" fmla="*/ 1349897 h 1513183"/>
              <a:gd name="connsiteX26" fmla="*/ 277586 w 2910646"/>
              <a:gd name="connsiteY26" fmla="*/ 1137626 h 1513183"/>
              <a:gd name="connsiteX27" fmla="*/ 277586 w 2910646"/>
              <a:gd name="connsiteY27" fmla="*/ 680426 h 1513183"/>
              <a:gd name="connsiteX28" fmla="*/ 277586 w 2910646"/>
              <a:gd name="connsiteY28" fmla="*/ 615112 h 1513183"/>
              <a:gd name="connsiteX29" fmla="*/ 0 w 2910646"/>
              <a:gd name="connsiteY29" fmla="*/ 353854 h 1513183"/>
              <a:gd name="connsiteX0" fmla="*/ 81643 w 2910646"/>
              <a:gd name="connsiteY0" fmla="*/ 190569 h 1513183"/>
              <a:gd name="connsiteX1" fmla="*/ 261258 w 2910646"/>
              <a:gd name="connsiteY1" fmla="*/ 10954 h 1513183"/>
              <a:gd name="connsiteX2" fmla="*/ 571500 w 2910646"/>
              <a:gd name="connsiteY2" fmla="*/ 43612 h 1513183"/>
              <a:gd name="connsiteX3" fmla="*/ 718458 w 2910646"/>
              <a:gd name="connsiteY3" fmla="*/ 239554 h 1513183"/>
              <a:gd name="connsiteX4" fmla="*/ 718458 w 2910646"/>
              <a:gd name="connsiteY4" fmla="*/ 337526 h 1513183"/>
              <a:gd name="connsiteX5" fmla="*/ 963386 w 2910646"/>
              <a:gd name="connsiteY5" fmla="*/ 337526 h 1513183"/>
              <a:gd name="connsiteX6" fmla="*/ 1012372 w 2910646"/>
              <a:gd name="connsiteY6" fmla="*/ 174240 h 1513183"/>
              <a:gd name="connsiteX7" fmla="*/ 1224643 w 2910646"/>
              <a:gd name="connsiteY7" fmla="*/ 43612 h 1513183"/>
              <a:gd name="connsiteX8" fmla="*/ 1453243 w 2910646"/>
              <a:gd name="connsiteY8" fmla="*/ 76269 h 1513183"/>
              <a:gd name="connsiteX9" fmla="*/ 1649186 w 2910646"/>
              <a:gd name="connsiteY9" fmla="*/ 174240 h 1513183"/>
              <a:gd name="connsiteX10" fmla="*/ 1649186 w 2910646"/>
              <a:gd name="connsiteY10" fmla="*/ 402840 h 1513183"/>
              <a:gd name="connsiteX11" fmla="*/ 1828800 w 2910646"/>
              <a:gd name="connsiteY11" fmla="*/ 190569 h 1513183"/>
              <a:gd name="connsiteX12" fmla="*/ 2106386 w 2910646"/>
              <a:gd name="connsiteY12" fmla="*/ 174240 h 1513183"/>
              <a:gd name="connsiteX13" fmla="*/ 2481943 w 2910646"/>
              <a:gd name="connsiteY13" fmla="*/ 125254 h 1513183"/>
              <a:gd name="connsiteX14" fmla="*/ 2726872 w 2910646"/>
              <a:gd name="connsiteY14" fmla="*/ 125254 h 1513183"/>
              <a:gd name="connsiteX15" fmla="*/ 2906486 w 2910646"/>
              <a:gd name="connsiteY15" fmla="*/ 517140 h 1513183"/>
              <a:gd name="connsiteX16" fmla="*/ 2857500 w 2910646"/>
              <a:gd name="connsiteY16" fmla="*/ 925354 h 1513183"/>
              <a:gd name="connsiteX17" fmla="*/ 2857500 w 2910646"/>
              <a:gd name="connsiteY17" fmla="*/ 925354 h 1513183"/>
              <a:gd name="connsiteX18" fmla="*/ 2759529 w 2910646"/>
              <a:gd name="connsiteY18" fmla="*/ 1300912 h 1513183"/>
              <a:gd name="connsiteX19" fmla="*/ 2416629 w 2910646"/>
              <a:gd name="connsiteY19" fmla="*/ 1235597 h 1513183"/>
              <a:gd name="connsiteX20" fmla="*/ 2008415 w 2910646"/>
              <a:gd name="connsiteY20" fmla="*/ 1382554 h 1513183"/>
              <a:gd name="connsiteX21" fmla="*/ 1583872 w 2910646"/>
              <a:gd name="connsiteY21" fmla="*/ 1121297 h 1513183"/>
              <a:gd name="connsiteX22" fmla="*/ 1159329 w 2910646"/>
              <a:gd name="connsiteY22" fmla="*/ 1464198 h 1513183"/>
              <a:gd name="connsiteX23" fmla="*/ 914400 w 2910646"/>
              <a:gd name="connsiteY23" fmla="*/ 1513183 h 1513183"/>
              <a:gd name="connsiteX24" fmla="*/ 636815 w 2910646"/>
              <a:gd name="connsiteY24" fmla="*/ 1496854 h 1513183"/>
              <a:gd name="connsiteX25" fmla="*/ 391886 w 2910646"/>
              <a:gd name="connsiteY25" fmla="*/ 1349897 h 1513183"/>
              <a:gd name="connsiteX26" fmla="*/ 277586 w 2910646"/>
              <a:gd name="connsiteY26" fmla="*/ 1137626 h 1513183"/>
              <a:gd name="connsiteX27" fmla="*/ 277586 w 2910646"/>
              <a:gd name="connsiteY27" fmla="*/ 680426 h 1513183"/>
              <a:gd name="connsiteX28" fmla="*/ 0 w 2910646"/>
              <a:gd name="connsiteY28" fmla="*/ 353854 h 1513183"/>
              <a:gd name="connsiteX0" fmla="*/ 81643 w 2910646"/>
              <a:gd name="connsiteY0" fmla="*/ 194405 h 1517019"/>
              <a:gd name="connsiteX1" fmla="*/ 261258 w 2910646"/>
              <a:gd name="connsiteY1" fmla="*/ 14790 h 1517019"/>
              <a:gd name="connsiteX2" fmla="*/ 571500 w 2910646"/>
              <a:gd name="connsiteY2" fmla="*/ 47448 h 1517019"/>
              <a:gd name="connsiteX3" fmla="*/ 718458 w 2910646"/>
              <a:gd name="connsiteY3" fmla="*/ 341362 h 1517019"/>
              <a:gd name="connsiteX4" fmla="*/ 963386 w 2910646"/>
              <a:gd name="connsiteY4" fmla="*/ 341362 h 1517019"/>
              <a:gd name="connsiteX5" fmla="*/ 1012372 w 2910646"/>
              <a:gd name="connsiteY5" fmla="*/ 178076 h 1517019"/>
              <a:gd name="connsiteX6" fmla="*/ 1224643 w 2910646"/>
              <a:gd name="connsiteY6" fmla="*/ 47448 h 1517019"/>
              <a:gd name="connsiteX7" fmla="*/ 1453243 w 2910646"/>
              <a:gd name="connsiteY7" fmla="*/ 80105 h 1517019"/>
              <a:gd name="connsiteX8" fmla="*/ 1649186 w 2910646"/>
              <a:gd name="connsiteY8" fmla="*/ 178076 h 1517019"/>
              <a:gd name="connsiteX9" fmla="*/ 1649186 w 2910646"/>
              <a:gd name="connsiteY9" fmla="*/ 406676 h 1517019"/>
              <a:gd name="connsiteX10" fmla="*/ 1828800 w 2910646"/>
              <a:gd name="connsiteY10" fmla="*/ 194405 h 1517019"/>
              <a:gd name="connsiteX11" fmla="*/ 2106386 w 2910646"/>
              <a:gd name="connsiteY11" fmla="*/ 178076 h 1517019"/>
              <a:gd name="connsiteX12" fmla="*/ 2481943 w 2910646"/>
              <a:gd name="connsiteY12" fmla="*/ 129090 h 1517019"/>
              <a:gd name="connsiteX13" fmla="*/ 2726872 w 2910646"/>
              <a:gd name="connsiteY13" fmla="*/ 129090 h 1517019"/>
              <a:gd name="connsiteX14" fmla="*/ 2906486 w 2910646"/>
              <a:gd name="connsiteY14" fmla="*/ 520976 h 1517019"/>
              <a:gd name="connsiteX15" fmla="*/ 2857500 w 2910646"/>
              <a:gd name="connsiteY15" fmla="*/ 929190 h 1517019"/>
              <a:gd name="connsiteX16" fmla="*/ 2857500 w 2910646"/>
              <a:gd name="connsiteY16" fmla="*/ 929190 h 1517019"/>
              <a:gd name="connsiteX17" fmla="*/ 2759529 w 2910646"/>
              <a:gd name="connsiteY17" fmla="*/ 1304748 h 1517019"/>
              <a:gd name="connsiteX18" fmla="*/ 2416629 w 2910646"/>
              <a:gd name="connsiteY18" fmla="*/ 1239433 h 1517019"/>
              <a:gd name="connsiteX19" fmla="*/ 2008415 w 2910646"/>
              <a:gd name="connsiteY19" fmla="*/ 1386390 h 1517019"/>
              <a:gd name="connsiteX20" fmla="*/ 1583872 w 2910646"/>
              <a:gd name="connsiteY20" fmla="*/ 1125133 h 1517019"/>
              <a:gd name="connsiteX21" fmla="*/ 1159329 w 2910646"/>
              <a:gd name="connsiteY21" fmla="*/ 1468034 h 1517019"/>
              <a:gd name="connsiteX22" fmla="*/ 914400 w 2910646"/>
              <a:gd name="connsiteY22" fmla="*/ 1517019 h 1517019"/>
              <a:gd name="connsiteX23" fmla="*/ 636815 w 2910646"/>
              <a:gd name="connsiteY23" fmla="*/ 1500690 h 1517019"/>
              <a:gd name="connsiteX24" fmla="*/ 391886 w 2910646"/>
              <a:gd name="connsiteY24" fmla="*/ 1353733 h 1517019"/>
              <a:gd name="connsiteX25" fmla="*/ 277586 w 2910646"/>
              <a:gd name="connsiteY25" fmla="*/ 1141462 h 1517019"/>
              <a:gd name="connsiteX26" fmla="*/ 277586 w 2910646"/>
              <a:gd name="connsiteY26" fmla="*/ 684262 h 1517019"/>
              <a:gd name="connsiteX27" fmla="*/ 0 w 2910646"/>
              <a:gd name="connsiteY27" fmla="*/ 357690 h 1517019"/>
              <a:gd name="connsiteX0" fmla="*/ 81643 w 2910646"/>
              <a:gd name="connsiteY0" fmla="*/ 194405 h 1517019"/>
              <a:gd name="connsiteX1" fmla="*/ 261258 w 2910646"/>
              <a:gd name="connsiteY1" fmla="*/ 14790 h 1517019"/>
              <a:gd name="connsiteX2" fmla="*/ 571500 w 2910646"/>
              <a:gd name="connsiteY2" fmla="*/ 47448 h 1517019"/>
              <a:gd name="connsiteX3" fmla="*/ 718458 w 2910646"/>
              <a:gd name="connsiteY3" fmla="*/ 341362 h 1517019"/>
              <a:gd name="connsiteX4" fmla="*/ 963386 w 2910646"/>
              <a:gd name="connsiteY4" fmla="*/ 341362 h 1517019"/>
              <a:gd name="connsiteX5" fmla="*/ 1012372 w 2910646"/>
              <a:gd name="connsiteY5" fmla="*/ 178076 h 1517019"/>
              <a:gd name="connsiteX6" fmla="*/ 1224643 w 2910646"/>
              <a:gd name="connsiteY6" fmla="*/ 47448 h 1517019"/>
              <a:gd name="connsiteX7" fmla="*/ 1453243 w 2910646"/>
              <a:gd name="connsiteY7" fmla="*/ 80105 h 1517019"/>
              <a:gd name="connsiteX8" fmla="*/ 1649186 w 2910646"/>
              <a:gd name="connsiteY8" fmla="*/ 178076 h 1517019"/>
              <a:gd name="connsiteX9" fmla="*/ 1828800 w 2910646"/>
              <a:gd name="connsiteY9" fmla="*/ 194405 h 1517019"/>
              <a:gd name="connsiteX10" fmla="*/ 2106386 w 2910646"/>
              <a:gd name="connsiteY10" fmla="*/ 178076 h 1517019"/>
              <a:gd name="connsiteX11" fmla="*/ 2481943 w 2910646"/>
              <a:gd name="connsiteY11" fmla="*/ 129090 h 1517019"/>
              <a:gd name="connsiteX12" fmla="*/ 2726872 w 2910646"/>
              <a:gd name="connsiteY12" fmla="*/ 129090 h 1517019"/>
              <a:gd name="connsiteX13" fmla="*/ 2906486 w 2910646"/>
              <a:gd name="connsiteY13" fmla="*/ 520976 h 1517019"/>
              <a:gd name="connsiteX14" fmla="*/ 2857500 w 2910646"/>
              <a:gd name="connsiteY14" fmla="*/ 929190 h 1517019"/>
              <a:gd name="connsiteX15" fmla="*/ 2857500 w 2910646"/>
              <a:gd name="connsiteY15" fmla="*/ 929190 h 1517019"/>
              <a:gd name="connsiteX16" fmla="*/ 2759529 w 2910646"/>
              <a:gd name="connsiteY16" fmla="*/ 1304748 h 1517019"/>
              <a:gd name="connsiteX17" fmla="*/ 2416629 w 2910646"/>
              <a:gd name="connsiteY17" fmla="*/ 1239433 h 1517019"/>
              <a:gd name="connsiteX18" fmla="*/ 2008415 w 2910646"/>
              <a:gd name="connsiteY18" fmla="*/ 1386390 h 1517019"/>
              <a:gd name="connsiteX19" fmla="*/ 1583872 w 2910646"/>
              <a:gd name="connsiteY19" fmla="*/ 1125133 h 1517019"/>
              <a:gd name="connsiteX20" fmla="*/ 1159329 w 2910646"/>
              <a:gd name="connsiteY20" fmla="*/ 1468034 h 1517019"/>
              <a:gd name="connsiteX21" fmla="*/ 914400 w 2910646"/>
              <a:gd name="connsiteY21" fmla="*/ 1517019 h 1517019"/>
              <a:gd name="connsiteX22" fmla="*/ 636815 w 2910646"/>
              <a:gd name="connsiteY22" fmla="*/ 1500690 h 1517019"/>
              <a:gd name="connsiteX23" fmla="*/ 391886 w 2910646"/>
              <a:gd name="connsiteY23" fmla="*/ 1353733 h 1517019"/>
              <a:gd name="connsiteX24" fmla="*/ 277586 w 2910646"/>
              <a:gd name="connsiteY24" fmla="*/ 1141462 h 1517019"/>
              <a:gd name="connsiteX25" fmla="*/ 277586 w 2910646"/>
              <a:gd name="connsiteY25" fmla="*/ 684262 h 1517019"/>
              <a:gd name="connsiteX26" fmla="*/ 0 w 2910646"/>
              <a:gd name="connsiteY26" fmla="*/ 357690 h 1517019"/>
              <a:gd name="connsiteX0" fmla="*/ 81643 w 2910646"/>
              <a:gd name="connsiteY0" fmla="*/ 194405 h 1517019"/>
              <a:gd name="connsiteX1" fmla="*/ 261258 w 2910646"/>
              <a:gd name="connsiteY1" fmla="*/ 14790 h 1517019"/>
              <a:gd name="connsiteX2" fmla="*/ 571500 w 2910646"/>
              <a:gd name="connsiteY2" fmla="*/ 47448 h 1517019"/>
              <a:gd name="connsiteX3" fmla="*/ 718458 w 2910646"/>
              <a:gd name="connsiteY3" fmla="*/ 341362 h 1517019"/>
              <a:gd name="connsiteX4" fmla="*/ 963386 w 2910646"/>
              <a:gd name="connsiteY4" fmla="*/ 341362 h 1517019"/>
              <a:gd name="connsiteX5" fmla="*/ 1012372 w 2910646"/>
              <a:gd name="connsiteY5" fmla="*/ 178076 h 1517019"/>
              <a:gd name="connsiteX6" fmla="*/ 1224643 w 2910646"/>
              <a:gd name="connsiteY6" fmla="*/ 47448 h 1517019"/>
              <a:gd name="connsiteX7" fmla="*/ 1453243 w 2910646"/>
              <a:gd name="connsiteY7" fmla="*/ 80105 h 1517019"/>
              <a:gd name="connsiteX8" fmla="*/ 1649186 w 2910646"/>
              <a:gd name="connsiteY8" fmla="*/ 178076 h 1517019"/>
              <a:gd name="connsiteX9" fmla="*/ 2106386 w 2910646"/>
              <a:gd name="connsiteY9" fmla="*/ 178076 h 1517019"/>
              <a:gd name="connsiteX10" fmla="*/ 2481943 w 2910646"/>
              <a:gd name="connsiteY10" fmla="*/ 129090 h 1517019"/>
              <a:gd name="connsiteX11" fmla="*/ 2726872 w 2910646"/>
              <a:gd name="connsiteY11" fmla="*/ 129090 h 1517019"/>
              <a:gd name="connsiteX12" fmla="*/ 2906486 w 2910646"/>
              <a:gd name="connsiteY12" fmla="*/ 520976 h 1517019"/>
              <a:gd name="connsiteX13" fmla="*/ 2857500 w 2910646"/>
              <a:gd name="connsiteY13" fmla="*/ 929190 h 1517019"/>
              <a:gd name="connsiteX14" fmla="*/ 2857500 w 2910646"/>
              <a:gd name="connsiteY14" fmla="*/ 929190 h 1517019"/>
              <a:gd name="connsiteX15" fmla="*/ 2759529 w 2910646"/>
              <a:gd name="connsiteY15" fmla="*/ 1304748 h 1517019"/>
              <a:gd name="connsiteX16" fmla="*/ 2416629 w 2910646"/>
              <a:gd name="connsiteY16" fmla="*/ 1239433 h 1517019"/>
              <a:gd name="connsiteX17" fmla="*/ 2008415 w 2910646"/>
              <a:gd name="connsiteY17" fmla="*/ 1386390 h 1517019"/>
              <a:gd name="connsiteX18" fmla="*/ 1583872 w 2910646"/>
              <a:gd name="connsiteY18" fmla="*/ 1125133 h 1517019"/>
              <a:gd name="connsiteX19" fmla="*/ 1159329 w 2910646"/>
              <a:gd name="connsiteY19" fmla="*/ 1468034 h 1517019"/>
              <a:gd name="connsiteX20" fmla="*/ 914400 w 2910646"/>
              <a:gd name="connsiteY20" fmla="*/ 1517019 h 1517019"/>
              <a:gd name="connsiteX21" fmla="*/ 636815 w 2910646"/>
              <a:gd name="connsiteY21" fmla="*/ 1500690 h 1517019"/>
              <a:gd name="connsiteX22" fmla="*/ 391886 w 2910646"/>
              <a:gd name="connsiteY22" fmla="*/ 1353733 h 1517019"/>
              <a:gd name="connsiteX23" fmla="*/ 277586 w 2910646"/>
              <a:gd name="connsiteY23" fmla="*/ 1141462 h 1517019"/>
              <a:gd name="connsiteX24" fmla="*/ 277586 w 2910646"/>
              <a:gd name="connsiteY24" fmla="*/ 684262 h 1517019"/>
              <a:gd name="connsiteX25" fmla="*/ 0 w 2910646"/>
              <a:gd name="connsiteY25" fmla="*/ 357690 h 1517019"/>
              <a:gd name="connsiteX0" fmla="*/ 81643 w 2910646"/>
              <a:gd name="connsiteY0" fmla="*/ 194405 h 1517019"/>
              <a:gd name="connsiteX1" fmla="*/ 261258 w 2910646"/>
              <a:gd name="connsiteY1" fmla="*/ 14790 h 1517019"/>
              <a:gd name="connsiteX2" fmla="*/ 571500 w 2910646"/>
              <a:gd name="connsiteY2" fmla="*/ 47448 h 1517019"/>
              <a:gd name="connsiteX3" fmla="*/ 718458 w 2910646"/>
              <a:gd name="connsiteY3" fmla="*/ 341362 h 1517019"/>
              <a:gd name="connsiteX4" fmla="*/ 963386 w 2910646"/>
              <a:gd name="connsiteY4" fmla="*/ 341362 h 1517019"/>
              <a:gd name="connsiteX5" fmla="*/ 1224643 w 2910646"/>
              <a:gd name="connsiteY5" fmla="*/ 47448 h 1517019"/>
              <a:gd name="connsiteX6" fmla="*/ 1453243 w 2910646"/>
              <a:gd name="connsiteY6" fmla="*/ 80105 h 1517019"/>
              <a:gd name="connsiteX7" fmla="*/ 1649186 w 2910646"/>
              <a:gd name="connsiteY7" fmla="*/ 178076 h 1517019"/>
              <a:gd name="connsiteX8" fmla="*/ 2106386 w 2910646"/>
              <a:gd name="connsiteY8" fmla="*/ 178076 h 1517019"/>
              <a:gd name="connsiteX9" fmla="*/ 2481943 w 2910646"/>
              <a:gd name="connsiteY9" fmla="*/ 129090 h 1517019"/>
              <a:gd name="connsiteX10" fmla="*/ 2726872 w 2910646"/>
              <a:gd name="connsiteY10" fmla="*/ 129090 h 1517019"/>
              <a:gd name="connsiteX11" fmla="*/ 2906486 w 2910646"/>
              <a:gd name="connsiteY11" fmla="*/ 520976 h 1517019"/>
              <a:gd name="connsiteX12" fmla="*/ 2857500 w 2910646"/>
              <a:gd name="connsiteY12" fmla="*/ 929190 h 1517019"/>
              <a:gd name="connsiteX13" fmla="*/ 2857500 w 2910646"/>
              <a:gd name="connsiteY13" fmla="*/ 929190 h 1517019"/>
              <a:gd name="connsiteX14" fmla="*/ 2759529 w 2910646"/>
              <a:gd name="connsiteY14" fmla="*/ 1304748 h 1517019"/>
              <a:gd name="connsiteX15" fmla="*/ 2416629 w 2910646"/>
              <a:gd name="connsiteY15" fmla="*/ 1239433 h 1517019"/>
              <a:gd name="connsiteX16" fmla="*/ 2008415 w 2910646"/>
              <a:gd name="connsiteY16" fmla="*/ 1386390 h 1517019"/>
              <a:gd name="connsiteX17" fmla="*/ 1583872 w 2910646"/>
              <a:gd name="connsiteY17" fmla="*/ 1125133 h 1517019"/>
              <a:gd name="connsiteX18" fmla="*/ 1159329 w 2910646"/>
              <a:gd name="connsiteY18" fmla="*/ 1468034 h 1517019"/>
              <a:gd name="connsiteX19" fmla="*/ 914400 w 2910646"/>
              <a:gd name="connsiteY19" fmla="*/ 1517019 h 1517019"/>
              <a:gd name="connsiteX20" fmla="*/ 636815 w 2910646"/>
              <a:gd name="connsiteY20" fmla="*/ 1500690 h 1517019"/>
              <a:gd name="connsiteX21" fmla="*/ 391886 w 2910646"/>
              <a:gd name="connsiteY21" fmla="*/ 1353733 h 1517019"/>
              <a:gd name="connsiteX22" fmla="*/ 277586 w 2910646"/>
              <a:gd name="connsiteY22" fmla="*/ 1141462 h 1517019"/>
              <a:gd name="connsiteX23" fmla="*/ 277586 w 2910646"/>
              <a:gd name="connsiteY23" fmla="*/ 684262 h 1517019"/>
              <a:gd name="connsiteX24" fmla="*/ 0 w 2910646"/>
              <a:gd name="connsiteY24" fmla="*/ 357690 h 1517019"/>
              <a:gd name="connsiteX0" fmla="*/ 81643 w 2910646"/>
              <a:gd name="connsiteY0" fmla="*/ 194405 h 1517019"/>
              <a:gd name="connsiteX1" fmla="*/ 261258 w 2910646"/>
              <a:gd name="connsiteY1" fmla="*/ 14790 h 1517019"/>
              <a:gd name="connsiteX2" fmla="*/ 571500 w 2910646"/>
              <a:gd name="connsiteY2" fmla="*/ 47448 h 1517019"/>
              <a:gd name="connsiteX3" fmla="*/ 718458 w 2910646"/>
              <a:gd name="connsiteY3" fmla="*/ 341362 h 1517019"/>
              <a:gd name="connsiteX4" fmla="*/ 963386 w 2910646"/>
              <a:gd name="connsiteY4" fmla="*/ 341362 h 1517019"/>
              <a:gd name="connsiteX5" fmla="*/ 1224643 w 2910646"/>
              <a:gd name="connsiteY5" fmla="*/ 47448 h 1517019"/>
              <a:gd name="connsiteX6" fmla="*/ 1453243 w 2910646"/>
              <a:gd name="connsiteY6" fmla="*/ 80105 h 1517019"/>
              <a:gd name="connsiteX7" fmla="*/ 1649186 w 2910646"/>
              <a:gd name="connsiteY7" fmla="*/ 178076 h 1517019"/>
              <a:gd name="connsiteX8" fmla="*/ 2106386 w 2910646"/>
              <a:gd name="connsiteY8" fmla="*/ 178076 h 1517019"/>
              <a:gd name="connsiteX9" fmla="*/ 2726872 w 2910646"/>
              <a:gd name="connsiteY9" fmla="*/ 129090 h 1517019"/>
              <a:gd name="connsiteX10" fmla="*/ 2906486 w 2910646"/>
              <a:gd name="connsiteY10" fmla="*/ 520976 h 1517019"/>
              <a:gd name="connsiteX11" fmla="*/ 2857500 w 2910646"/>
              <a:gd name="connsiteY11" fmla="*/ 929190 h 1517019"/>
              <a:gd name="connsiteX12" fmla="*/ 2857500 w 2910646"/>
              <a:gd name="connsiteY12" fmla="*/ 929190 h 1517019"/>
              <a:gd name="connsiteX13" fmla="*/ 2759529 w 2910646"/>
              <a:gd name="connsiteY13" fmla="*/ 1304748 h 1517019"/>
              <a:gd name="connsiteX14" fmla="*/ 2416629 w 2910646"/>
              <a:gd name="connsiteY14" fmla="*/ 1239433 h 1517019"/>
              <a:gd name="connsiteX15" fmla="*/ 2008415 w 2910646"/>
              <a:gd name="connsiteY15" fmla="*/ 1386390 h 1517019"/>
              <a:gd name="connsiteX16" fmla="*/ 1583872 w 2910646"/>
              <a:gd name="connsiteY16" fmla="*/ 1125133 h 1517019"/>
              <a:gd name="connsiteX17" fmla="*/ 1159329 w 2910646"/>
              <a:gd name="connsiteY17" fmla="*/ 1468034 h 1517019"/>
              <a:gd name="connsiteX18" fmla="*/ 914400 w 2910646"/>
              <a:gd name="connsiteY18" fmla="*/ 1517019 h 1517019"/>
              <a:gd name="connsiteX19" fmla="*/ 636815 w 2910646"/>
              <a:gd name="connsiteY19" fmla="*/ 1500690 h 1517019"/>
              <a:gd name="connsiteX20" fmla="*/ 391886 w 2910646"/>
              <a:gd name="connsiteY20" fmla="*/ 1353733 h 1517019"/>
              <a:gd name="connsiteX21" fmla="*/ 277586 w 2910646"/>
              <a:gd name="connsiteY21" fmla="*/ 1141462 h 1517019"/>
              <a:gd name="connsiteX22" fmla="*/ 277586 w 2910646"/>
              <a:gd name="connsiteY22" fmla="*/ 684262 h 1517019"/>
              <a:gd name="connsiteX23" fmla="*/ 0 w 2910646"/>
              <a:gd name="connsiteY23" fmla="*/ 357690 h 1517019"/>
              <a:gd name="connsiteX0" fmla="*/ 81643 w 2910646"/>
              <a:gd name="connsiteY0" fmla="*/ 194405 h 1517019"/>
              <a:gd name="connsiteX1" fmla="*/ 261258 w 2910646"/>
              <a:gd name="connsiteY1" fmla="*/ 14790 h 1517019"/>
              <a:gd name="connsiteX2" fmla="*/ 571500 w 2910646"/>
              <a:gd name="connsiteY2" fmla="*/ 47448 h 1517019"/>
              <a:gd name="connsiteX3" fmla="*/ 718458 w 2910646"/>
              <a:gd name="connsiteY3" fmla="*/ 341362 h 1517019"/>
              <a:gd name="connsiteX4" fmla="*/ 963386 w 2910646"/>
              <a:gd name="connsiteY4" fmla="*/ 341362 h 1517019"/>
              <a:gd name="connsiteX5" fmla="*/ 1224643 w 2910646"/>
              <a:gd name="connsiteY5" fmla="*/ 47448 h 1517019"/>
              <a:gd name="connsiteX6" fmla="*/ 1453243 w 2910646"/>
              <a:gd name="connsiteY6" fmla="*/ 80105 h 1517019"/>
              <a:gd name="connsiteX7" fmla="*/ 1649186 w 2910646"/>
              <a:gd name="connsiteY7" fmla="*/ 178076 h 1517019"/>
              <a:gd name="connsiteX8" fmla="*/ 2188029 w 2910646"/>
              <a:gd name="connsiteY8" fmla="*/ 194404 h 1517019"/>
              <a:gd name="connsiteX9" fmla="*/ 2726872 w 2910646"/>
              <a:gd name="connsiteY9" fmla="*/ 129090 h 1517019"/>
              <a:gd name="connsiteX10" fmla="*/ 2906486 w 2910646"/>
              <a:gd name="connsiteY10" fmla="*/ 520976 h 1517019"/>
              <a:gd name="connsiteX11" fmla="*/ 2857500 w 2910646"/>
              <a:gd name="connsiteY11" fmla="*/ 929190 h 1517019"/>
              <a:gd name="connsiteX12" fmla="*/ 2857500 w 2910646"/>
              <a:gd name="connsiteY12" fmla="*/ 929190 h 1517019"/>
              <a:gd name="connsiteX13" fmla="*/ 2759529 w 2910646"/>
              <a:gd name="connsiteY13" fmla="*/ 1304748 h 1517019"/>
              <a:gd name="connsiteX14" fmla="*/ 2416629 w 2910646"/>
              <a:gd name="connsiteY14" fmla="*/ 1239433 h 1517019"/>
              <a:gd name="connsiteX15" fmla="*/ 2008415 w 2910646"/>
              <a:gd name="connsiteY15" fmla="*/ 1386390 h 1517019"/>
              <a:gd name="connsiteX16" fmla="*/ 1583872 w 2910646"/>
              <a:gd name="connsiteY16" fmla="*/ 1125133 h 1517019"/>
              <a:gd name="connsiteX17" fmla="*/ 1159329 w 2910646"/>
              <a:gd name="connsiteY17" fmla="*/ 1468034 h 1517019"/>
              <a:gd name="connsiteX18" fmla="*/ 914400 w 2910646"/>
              <a:gd name="connsiteY18" fmla="*/ 1517019 h 1517019"/>
              <a:gd name="connsiteX19" fmla="*/ 636815 w 2910646"/>
              <a:gd name="connsiteY19" fmla="*/ 1500690 h 1517019"/>
              <a:gd name="connsiteX20" fmla="*/ 391886 w 2910646"/>
              <a:gd name="connsiteY20" fmla="*/ 1353733 h 1517019"/>
              <a:gd name="connsiteX21" fmla="*/ 277586 w 2910646"/>
              <a:gd name="connsiteY21" fmla="*/ 1141462 h 1517019"/>
              <a:gd name="connsiteX22" fmla="*/ 277586 w 2910646"/>
              <a:gd name="connsiteY22" fmla="*/ 684262 h 1517019"/>
              <a:gd name="connsiteX23" fmla="*/ 0 w 2910646"/>
              <a:gd name="connsiteY23" fmla="*/ 357690 h 1517019"/>
              <a:gd name="connsiteX0" fmla="*/ 81643 w 2910646"/>
              <a:gd name="connsiteY0" fmla="*/ 194405 h 1517019"/>
              <a:gd name="connsiteX1" fmla="*/ 261258 w 2910646"/>
              <a:gd name="connsiteY1" fmla="*/ 14790 h 1517019"/>
              <a:gd name="connsiteX2" fmla="*/ 571500 w 2910646"/>
              <a:gd name="connsiteY2" fmla="*/ 47448 h 1517019"/>
              <a:gd name="connsiteX3" fmla="*/ 718458 w 2910646"/>
              <a:gd name="connsiteY3" fmla="*/ 341362 h 1517019"/>
              <a:gd name="connsiteX4" fmla="*/ 963386 w 2910646"/>
              <a:gd name="connsiteY4" fmla="*/ 341362 h 1517019"/>
              <a:gd name="connsiteX5" fmla="*/ 1224643 w 2910646"/>
              <a:gd name="connsiteY5" fmla="*/ 47448 h 1517019"/>
              <a:gd name="connsiteX6" fmla="*/ 1453243 w 2910646"/>
              <a:gd name="connsiteY6" fmla="*/ 80105 h 1517019"/>
              <a:gd name="connsiteX7" fmla="*/ 1747158 w 2910646"/>
              <a:gd name="connsiteY7" fmla="*/ 243390 h 1517019"/>
              <a:gd name="connsiteX8" fmla="*/ 2188029 w 2910646"/>
              <a:gd name="connsiteY8" fmla="*/ 194404 h 1517019"/>
              <a:gd name="connsiteX9" fmla="*/ 2726872 w 2910646"/>
              <a:gd name="connsiteY9" fmla="*/ 129090 h 1517019"/>
              <a:gd name="connsiteX10" fmla="*/ 2906486 w 2910646"/>
              <a:gd name="connsiteY10" fmla="*/ 520976 h 1517019"/>
              <a:gd name="connsiteX11" fmla="*/ 2857500 w 2910646"/>
              <a:gd name="connsiteY11" fmla="*/ 929190 h 1517019"/>
              <a:gd name="connsiteX12" fmla="*/ 2857500 w 2910646"/>
              <a:gd name="connsiteY12" fmla="*/ 929190 h 1517019"/>
              <a:gd name="connsiteX13" fmla="*/ 2759529 w 2910646"/>
              <a:gd name="connsiteY13" fmla="*/ 1304748 h 1517019"/>
              <a:gd name="connsiteX14" fmla="*/ 2416629 w 2910646"/>
              <a:gd name="connsiteY14" fmla="*/ 1239433 h 1517019"/>
              <a:gd name="connsiteX15" fmla="*/ 2008415 w 2910646"/>
              <a:gd name="connsiteY15" fmla="*/ 1386390 h 1517019"/>
              <a:gd name="connsiteX16" fmla="*/ 1583872 w 2910646"/>
              <a:gd name="connsiteY16" fmla="*/ 1125133 h 1517019"/>
              <a:gd name="connsiteX17" fmla="*/ 1159329 w 2910646"/>
              <a:gd name="connsiteY17" fmla="*/ 1468034 h 1517019"/>
              <a:gd name="connsiteX18" fmla="*/ 914400 w 2910646"/>
              <a:gd name="connsiteY18" fmla="*/ 1517019 h 1517019"/>
              <a:gd name="connsiteX19" fmla="*/ 636815 w 2910646"/>
              <a:gd name="connsiteY19" fmla="*/ 1500690 h 1517019"/>
              <a:gd name="connsiteX20" fmla="*/ 391886 w 2910646"/>
              <a:gd name="connsiteY20" fmla="*/ 1353733 h 1517019"/>
              <a:gd name="connsiteX21" fmla="*/ 277586 w 2910646"/>
              <a:gd name="connsiteY21" fmla="*/ 1141462 h 1517019"/>
              <a:gd name="connsiteX22" fmla="*/ 277586 w 2910646"/>
              <a:gd name="connsiteY22" fmla="*/ 684262 h 1517019"/>
              <a:gd name="connsiteX23" fmla="*/ 0 w 2910646"/>
              <a:gd name="connsiteY23" fmla="*/ 357690 h 1517019"/>
              <a:gd name="connsiteX0" fmla="*/ 81643 w 2910646"/>
              <a:gd name="connsiteY0" fmla="*/ 194405 h 1517019"/>
              <a:gd name="connsiteX1" fmla="*/ 261258 w 2910646"/>
              <a:gd name="connsiteY1" fmla="*/ 14790 h 1517019"/>
              <a:gd name="connsiteX2" fmla="*/ 571500 w 2910646"/>
              <a:gd name="connsiteY2" fmla="*/ 47448 h 1517019"/>
              <a:gd name="connsiteX3" fmla="*/ 718458 w 2910646"/>
              <a:gd name="connsiteY3" fmla="*/ 341362 h 1517019"/>
              <a:gd name="connsiteX4" fmla="*/ 963386 w 2910646"/>
              <a:gd name="connsiteY4" fmla="*/ 341362 h 1517019"/>
              <a:gd name="connsiteX5" fmla="*/ 1224643 w 2910646"/>
              <a:gd name="connsiteY5" fmla="*/ 47448 h 1517019"/>
              <a:gd name="connsiteX6" fmla="*/ 1534885 w 2910646"/>
              <a:gd name="connsiteY6" fmla="*/ 96433 h 1517019"/>
              <a:gd name="connsiteX7" fmla="*/ 1747158 w 2910646"/>
              <a:gd name="connsiteY7" fmla="*/ 243390 h 1517019"/>
              <a:gd name="connsiteX8" fmla="*/ 2188029 w 2910646"/>
              <a:gd name="connsiteY8" fmla="*/ 194404 h 1517019"/>
              <a:gd name="connsiteX9" fmla="*/ 2726872 w 2910646"/>
              <a:gd name="connsiteY9" fmla="*/ 129090 h 1517019"/>
              <a:gd name="connsiteX10" fmla="*/ 2906486 w 2910646"/>
              <a:gd name="connsiteY10" fmla="*/ 520976 h 1517019"/>
              <a:gd name="connsiteX11" fmla="*/ 2857500 w 2910646"/>
              <a:gd name="connsiteY11" fmla="*/ 929190 h 1517019"/>
              <a:gd name="connsiteX12" fmla="*/ 2857500 w 2910646"/>
              <a:gd name="connsiteY12" fmla="*/ 929190 h 1517019"/>
              <a:gd name="connsiteX13" fmla="*/ 2759529 w 2910646"/>
              <a:gd name="connsiteY13" fmla="*/ 1304748 h 1517019"/>
              <a:gd name="connsiteX14" fmla="*/ 2416629 w 2910646"/>
              <a:gd name="connsiteY14" fmla="*/ 1239433 h 1517019"/>
              <a:gd name="connsiteX15" fmla="*/ 2008415 w 2910646"/>
              <a:gd name="connsiteY15" fmla="*/ 1386390 h 1517019"/>
              <a:gd name="connsiteX16" fmla="*/ 1583872 w 2910646"/>
              <a:gd name="connsiteY16" fmla="*/ 1125133 h 1517019"/>
              <a:gd name="connsiteX17" fmla="*/ 1159329 w 2910646"/>
              <a:gd name="connsiteY17" fmla="*/ 1468034 h 1517019"/>
              <a:gd name="connsiteX18" fmla="*/ 914400 w 2910646"/>
              <a:gd name="connsiteY18" fmla="*/ 1517019 h 1517019"/>
              <a:gd name="connsiteX19" fmla="*/ 636815 w 2910646"/>
              <a:gd name="connsiteY19" fmla="*/ 1500690 h 1517019"/>
              <a:gd name="connsiteX20" fmla="*/ 391886 w 2910646"/>
              <a:gd name="connsiteY20" fmla="*/ 1353733 h 1517019"/>
              <a:gd name="connsiteX21" fmla="*/ 277586 w 2910646"/>
              <a:gd name="connsiteY21" fmla="*/ 1141462 h 1517019"/>
              <a:gd name="connsiteX22" fmla="*/ 277586 w 2910646"/>
              <a:gd name="connsiteY22" fmla="*/ 684262 h 1517019"/>
              <a:gd name="connsiteX23" fmla="*/ 0 w 2910646"/>
              <a:gd name="connsiteY23" fmla="*/ 357690 h 1517019"/>
              <a:gd name="connsiteX0" fmla="*/ 81643 w 2910646"/>
              <a:gd name="connsiteY0" fmla="*/ 194405 h 1517019"/>
              <a:gd name="connsiteX1" fmla="*/ 261258 w 2910646"/>
              <a:gd name="connsiteY1" fmla="*/ 14790 h 1517019"/>
              <a:gd name="connsiteX2" fmla="*/ 571500 w 2910646"/>
              <a:gd name="connsiteY2" fmla="*/ 47448 h 1517019"/>
              <a:gd name="connsiteX3" fmla="*/ 718458 w 2910646"/>
              <a:gd name="connsiteY3" fmla="*/ 341362 h 1517019"/>
              <a:gd name="connsiteX4" fmla="*/ 963386 w 2910646"/>
              <a:gd name="connsiteY4" fmla="*/ 243391 h 1517019"/>
              <a:gd name="connsiteX5" fmla="*/ 1224643 w 2910646"/>
              <a:gd name="connsiteY5" fmla="*/ 47448 h 1517019"/>
              <a:gd name="connsiteX6" fmla="*/ 1534885 w 2910646"/>
              <a:gd name="connsiteY6" fmla="*/ 96433 h 1517019"/>
              <a:gd name="connsiteX7" fmla="*/ 1747158 w 2910646"/>
              <a:gd name="connsiteY7" fmla="*/ 243390 h 1517019"/>
              <a:gd name="connsiteX8" fmla="*/ 2188029 w 2910646"/>
              <a:gd name="connsiteY8" fmla="*/ 194404 h 1517019"/>
              <a:gd name="connsiteX9" fmla="*/ 2726872 w 2910646"/>
              <a:gd name="connsiteY9" fmla="*/ 129090 h 1517019"/>
              <a:gd name="connsiteX10" fmla="*/ 2906486 w 2910646"/>
              <a:gd name="connsiteY10" fmla="*/ 520976 h 1517019"/>
              <a:gd name="connsiteX11" fmla="*/ 2857500 w 2910646"/>
              <a:gd name="connsiteY11" fmla="*/ 929190 h 1517019"/>
              <a:gd name="connsiteX12" fmla="*/ 2857500 w 2910646"/>
              <a:gd name="connsiteY12" fmla="*/ 929190 h 1517019"/>
              <a:gd name="connsiteX13" fmla="*/ 2759529 w 2910646"/>
              <a:gd name="connsiteY13" fmla="*/ 1304748 h 1517019"/>
              <a:gd name="connsiteX14" fmla="*/ 2416629 w 2910646"/>
              <a:gd name="connsiteY14" fmla="*/ 1239433 h 1517019"/>
              <a:gd name="connsiteX15" fmla="*/ 2008415 w 2910646"/>
              <a:gd name="connsiteY15" fmla="*/ 1386390 h 1517019"/>
              <a:gd name="connsiteX16" fmla="*/ 1583872 w 2910646"/>
              <a:gd name="connsiteY16" fmla="*/ 1125133 h 1517019"/>
              <a:gd name="connsiteX17" fmla="*/ 1159329 w 2910646"/>
              <a:gd name="connsiteY17" fmla="*/ 1468034 h 1517019"/>
              <a:gd name="connsiteX18" fmla="*/ 914400 w 2910646"/>
              <a:gd name="connsiteY18" fmla="*/ 1517019 h 1517019"/>
              <a:gd name="connsiteX19" fmla="*/ 636815 w 2910646"/>
              <a:gd name="connsiteY19" fmla="*/ 1500690 h 1517019"/>
              <a:gd name="connsiteX20" fmla="*/ 391886 w 2910646"/>
              <a:gd name="connsiteY20" fmla="*/ 1353733 h 1517019"/>
              <a:gd name="connsiteX21" fmla="*/ 277586 w 2910646"/>
              <a:gd name="connsiteY21" fmla="*/ 1141462 h 1517019"/>
              <a:gd name="connsiteX22" fmla="*/ 277586 w 2910646"/>
              <a:gd name="connsiteY22" fmla="*/ 684262 h 1517019"/>
              <a:gd name="connsiteX23" fmla="*/ 0 w 2910646"/>
              <a:gd name="connsiteY23" fmla="*/ 357690 h 1517019"/>
              <a:gd name="connsiteX0" fmla="*/ 81643 w 2913264"/>
              <a:gd name="connsiteY0" fmla="*/ 194405 h 1517019"/>
              <a:gd name="connsiteX1" fmla="*/ 261258 w 2913264"/>
              <a:gd name="connsiteY1" fmla="*/ 14790 h 1517019"/>
              <a:gd name="connsiteX2" fmla="*/ 571500 w 2913264"/>
              <a:gd name="connsiteY2" fmla="*/ 47448 h 1517019"/>
              <a:gd name="connsiteX3" fmla="*/ 718458 w 2913264"/>
              <a:gd name="connsiteY3" fmla="*/ 341362 h 1517019"/>
              <a:gd name="connsiteX4" fmla="*/ 963386 w 2913264"/>
              <a:gd name="connsiteY4" fmla="*/ 243391 h 1517019"/>
              <a:gd name="connsiteX5" fmla="*/ 1224643 w 2913264"/>
              <a:gd name="connsiteY5" fmla="*/ 47448 h 1517019"/>
              <a:gd name="connsiteX6" fmla="*/ 1534885 w 2913264"/>
              <a:gd name="connsiteY6" fmla="*/ 96433 h 1517019"/>
              <a:gd name="connsiteX7" fmla="*/ 1747158 w 2913264"/>
              <a:gd name="connsiteY7" fmla="*/ 243390 h 1517019"/>
              <a:gd name="connsiteX8" fmla="*/ 2188029 w 2913264"/>
              <a:gd name="connsiteY8" fmla="*/ 194404 h 1517019"/>
              <a:gd name="connsiteX9" fmla="*/ 2677886 w 2913264"/>
              <a:gd name="connsiteY9" fmla="*/ 145419 h 1517019"/>
              <a:gd name="connsiteX10" fmla="*/ 2906486 w 2913264"/>
              <a:gd name="connsiteY10" fmla="*/ 520976 h 1517019"/>
              <a:gd name="connsiteX11" fmla="*/ 2857500 w 2913264"/>
              <a:gd name="connsiteY11" fmla="*/ 929190 h 1517019"/>
              <a:gd name="connsiteX12" fmla="*/ 2857500 w 2913264"/>
              <a:gd name="connsiteY12" fmla="*/ 929190 h 1517019"/>
              <a:gd name="connsiteX13" fmla="*/ 2759529 w 2913264"/>
              <a:gd name="connsiteY13" fmla="*/ 1304748 h 1517019"/>
              <a:gd name="connsiteX14" fmla="*/ 2416629 w 2913264"/>
              <a:gd name="connsiteY14" fmla="*/ 1239433 h 1517019"/>
              <a:gd name="connsiteX15" fmla="*/ 2008415 w 2913264"/>
              <a:gd name="connsiteY15" fmla="*/ 1386390 h 1517019"/>
              <a:gd name="connsiteX16" fmla="*/ 1583872 w 2913264"/>
              <a:gd name="connsiteY16" fmla="*/ 1125133 h 1517019"/>
              <a:gd name="connsiteX17" fmla="*/ 1159329 w 2913264"/>
              <a:gd name="connsiteY17" fmla="*/ 1468034 h 1517019"/>
              <a:gd name="connsiteX18" fmla="*/ 914400 w 2913264"/>
              <a:gd name="connsiteY18" fmla="*/ 1517019 h 1517019"/>
              <a:gd name="connsiteX19" fmla="*/ 636815 w 2913264"/>
              <a:gd name="connsiteY19" fmla="*/ 1500690 h 1517019"/>
              <a:gd name="connsiteX20" fmla="*/ 391886 w 2913264"/>
              <a:gd name="connsiteY20" fmla="*/ 1353733 h 1517019"/>
              <a:gd name="connsiteX21" fmla="*/ 277586 w 2913264"/>
              <a:gd name="connsiteY21" fmla="*/ 1141462 h 1517019"/>
              <a:gd name="connsiteX22" fmla="*/ 277586 w 2913264"/>
              <a:gd name="connsiteY22" fmla="*/ 684262 h 1517019"/>
              <a:gd name="connsiteX23" fmla="*/ 0 w 2913264"/>
              <a:gd name="connsiteY23" fmla="*/ 357690 h 1517019"/>
              <a:gd name="connsiteX0" fmla="*/ 81643 w 2913264"/>
              <a:gd name="connsiteY0" fmla="*/ 194405 h 1517019"/>
              <a:gd name="connsiteX1" fmla="*/ 261258 w 2913264"/>
              <a:gd name="connsiteY1" fmla="*/ 14790 h 1517019"/>
              <a:gd name="connsiteX2" fmla="*/ 571500 w 2913264"/>
              <a:gd name="connsiteY2" fmla="*/ 47448 h 1517019"/>
              <a:gd name="connsiteX3" fmla="*/ 718458 w 2913264"/>
              <a:gd name="connsiteY3" fmla="*/ 341362 h 1517019"/>
              <a:gd name="connsiteX4" fmla="*/ 963386 w 2913264"/>
              <a:gd name="connsiteY4" fmla="*/ 243391 h 1517019"/>
              <a:gd name="connsiteX5" fmla="*/ 1224643 w 2913264"/>
              <a:gd name="connsiteY5" fmla="*/ 47448 h 1517019"/>
              <a:gd name="connsiteX6" fmla="*/ 1534885 w 2913264"/>
              <a:gd name="connsiteY6" fmla="*/ 96433 h 1517019"/>
              <a:gd name="connsiteX7" fmla="*/ 1747158 w 2913264"/>
              <a:gd name="connsiteY7" fmla="*/ 243390 h 1517019"/>
              <a:gd name="connsiteX8" fmla="*/ 2188029 w 2913264"/>
              <a:gd name="connsiteY8" fmla="*/ 194404 h 1517019"/>
              <a:gd name="connsiteX9" fmla="*/ 2677886 w 2913264"/>
              <a:gd name="connsiteY9" fmla="*/ 145419 h 1517019"/>
              <a:gd name="connsiteX10" fmla="*/ 2906486 w 2913264"/>
              <a:gd name="connsiteY10" fmla="*/ 520976 h 1517019"/>
              <a:gd name="connsiteX11" fmla="*/ 2857500 w 2913264"/>
              <a:gd name="connsiteY11" fmla="*/ 929190 h 1517019"/>
              <a:gd name="connsiteX12" fmla="*/ 2857500 w 2913264"/>
              <a:gd name="connsiteY12" fmla="*/ 929190 h 1517019"/>
              <a:gd name="connsiteX13" fmla="*/ 2841172 w 2913264"/>
              <a:gd name="connsiteY13" fmla="*/ 1255762 h 1517019"/>
              <a:gd name="connsiteX14" fmla="*/ 2416629 w 2913264"/>
              <a:gd name="connsiteY14" fmla="*/ 1239433 h 1517019"/>
              <a:gd name="connsiteX15" fmla="*/ 2008415 w 2913264"/>
              <a:gd name="connsiteY15" fmla="*/ 1386390 h 1517019"/>
              <a:gd name="connsiteX16" fmla="*/ 1583872 w 2913264"/>
              <a:gd name="connsiteY16" fmla="*/ 1125133 h 1517019"/>
              <a:gd name="connsiteX17" fmla="*/ 1159329 w 2913264"/>
              <a:gd name="connsiteY17" fmla="*/ 1468034 h 1517019"/>
              <a:gd name="connsiteX18" fmla="*/ 914400 w 2913264"/>
              <a:gd name="connsiteY18" fmla="*/ 1517019 h 1517019"/>
              <a:gd name="connsiteX19" fmla="*/ 636815 w 2913264"/>
              <a:gd name="connsiteY19" fmla="*/ 1500690 h 1517019"/>
              <a:gd name="connsiteX20" fmla="*/ 391886 w 2913264"/>
              <a:gd name="connsiteY20" fmla="*/ 1353733 h 1517019"/>
              <a:gd name="connsiteX21" fmla="*/ 277586 w 2913264"/>
              <a:gd name="connsiteY21" fmla="*/ 1141462 h 1517019"/>
              <a:gd name="connsiteX22" fmla="*/ 277586 w 2913264"/>
              <a:gd name="connsiteY22" fmla="*/ 684262 h 1517019"/>
              <a:gd name="connsiteX23" fmla="*/ 0 w 2913264"/>
              <a:gd name="connsiteY23" fmla="*/ 357690 h 1517019"/>
              <a:gd name="connsiteX0" fmla="*/ 81643 w 2913264"/>
              <a:gd name="connsiteY0" fmla="*/ 194405 h 1517019"/>
              <a:gd name="connsiteX1" fmla="*/ 261258 w 2913264"/>
              <a:gd name="connsiteY1" fmla="*/ 14790 h 1517019"/>
              <a:gd name="connsiteX2" fmla="*/ 571500 w 2913264"/>
              <a:gd name="connsiteY2" fmla="*/ 47448 h 1517019"/>
              <a:gd name="connsiteX3" fmla="*/ 718458 w 2913264"/>
              <a:gd name="connsiteY3" fmla="*/ 341362 h 1517019"/>
              <a:gd name="connsiteX4" fmla="*/ 963386 w 2913264"/>
              <a:gd name="connsiteY4" fmla="*/ 243391 h 1517019"/>
              <a:gd name="connsiteX5" fmla="*/ 1224643 w 2913264"/>
              <a:gd name="connsiteY5" fmla="*/ 47448 h 1517019"/>
              <a:gd name="connsiteX6" fmla="*/ 1534885 w 2913264"/>
              <a:gd name="connsiteY6" fmla="*/ 96433 h 1517019"/>
              <a:gd name="connsiteX7" fmla="*/ 1747158 w 2913264"/>
              <a:gd name="connsiteY7" fmla="*/ 243390 h 1517019"/>
              <a:gd name="connsiteX8" fmla="*/ 2188029 w 2913264"/>
              <a:gd name="connsiteY8" fmla="*/ 194404 h 1517019"/>
              <a:gd name="connsiteX9" fmla="*/ 2677886 w 2913264"/>
              <a:gd name="connsiteY9" fmla="*/ 145419 h 1517019"/>
              <a:gd name="connsiteX10" fmla="*/ 2906486 w 2913264"/>
              <a:gd name="connsiteY10" fmla="*/ 520976 h 1517019"/>
              <a:gd name="connsiteX11" fmla="*/ 2857500 w 2913264"/>
              <a:gd name="connsiteY11" fmla="*/ 929190 h 1517019"/>
              <a:gd name="connsiteX12" fmla="*/ 2841172 w 2913264"/>
              <a:gd name="connsiteY12" fmla="*/ 1255762 h 1517019"/>
              <a:gd name="connsiteX13" fmla="*/ 2416629 w 2913264"/>
              <a:gd name="connsiteY13" fmla="*/ 1239433 h 1517019"/>
              <a:gd name="connsiteX14" fmla="*/ 2008415 w 2913264"/>
              <a:gd name="connsiteY14" fmla="*/ 1386390 h 1517019"/>
              <a:gd name="connsiteX15" fmla="*/ 1583872 w 2913264"/>
              <a:gd name="connsiteY15" fmla="*/ 1125133 h 1517019"/>
              <a:gd name="connsiteX16" fmla="*/ 1159329 w 2913264"/>
              <a:gd name="connsiteY16" fmla="*/ 1468034 h 1517019"/>
              <a:gd name="connsiteX17" fmla="*/ 914400 w 2913264"/>
              <a:gd name="connsiteY17" fmla="*/ 1517019 h 1517019"/>
              <a:gd name="connsiteX18" fmla="*/ 636815 w 2913264"/>
              <a:gd name="connsiteY18" fmla="*/ 1500690 h 1517019"/>
              <a:gd name="connsiteX19" fmla="*/ 391886 w 2913264"/>
              <a:gd name="connsiteY19" fmla="*/ 1353733 h 1517019"/>
              <a:gd name="connsiteX20" fmla="*/ 277586 w 2913264"/>
              <a:gd name="connsiteY20" fmla="*/ 1141462 h 1517019"/>
              <a:gd name="connsiteX21" fmla="*/ 277586 w 2913264"/>
              <a:gd name="connsiteY21" fmla="*/ 684262 h 1517019"/>
              <a:gd name="connsiteX22" fmla="*/ 0 w 2913264"/>
              <a:gd name="connsiteY22" fmla="*/ 357690 h 1517019"/>
              <a:gd name="connsiteX0" fmla="*/ 81643 w 3037114"/>
              <a:gd name="connsiteY0" fmla="*/ 194405 h 1517019"/>
              <a:gd name="connsiteX1" fmla="*/ 261258 w 3037114"/>
              <a:gd name="connsiteY1" fmla="*/ 14790 h 1517019"/>
              <a:gd name="connsiteX2" fmla="*/ 571500 w 3037114"/>
              <a:gd name="connsiteY2" fmla="*/ 47448 h 1517019"/>
              <a:gd name="connsiteX3" fmla="*/ 718458 w 3037114"/>
              <a:gd name="connsiteY3" fmla="*/ 341362 h 1517019"/>
              <a:gd name="connsiteX4" fmla="*/ 963386 w 3037114"/>
              <a:gd name="connsiteY4" fmla="*/ 243391 h 1517019"/>
              <a:gd name="connsiteX5" fmla="*/ 1224643 w 3037114"/>
              <a:gd name="connsiteY5" fmla="*/ 47448 h 1517019"/>
              <a:gd name="connsiteX6" fmla="*/ 1534885 w 3037114"/>
              <a:gd name="connsiteY6" fmla="*/ 96433 h 1517019"/>
              <a:gd name="connsiteX7" fmla="*/ 1747158 w 3037114"/>
              <a:gd name="connsiteY7" fmla="*/ 243390 h 1517019"/>
              <a:gd name="connsiteX8" fmla="*/ 2188029 w 3037114"/>
              <a:gd name="connsiteY8" fmla="*/ 194404 h 1517019"/>
              <a:gd name="connsiteX9" fmla="*/ 2677886 w 3037114"/>
              <a:gd name="connsiteY9" fmla="*/ 145419 h 1517019"/>
              <a:gd name="connsiteX10" fmla="*/ 2906486 w 3037114"/>
              <a:gd name="connsiteY10" fmla="*/ 520976 h 1517019"/>
              <a:gd name="connsiteX11" fmla="*/ 3037114 w 3037114"/>
              <a:gd name="connsiteY11" fmla="*/ 945518 h 1517019"/>
              <a:gd name="connsiteX12" fmla="*/ 2841172 w 3037114"/>
              <a:gd name="connsiteY12" fmla="*/ 1255762 h 1517019"/>
              <a:gd name="connsiteX13" fmla="*/ 2416629 w 3037114"/>
              <a:gd name="connsiteY13" fmla="*/ 1239433 h 1517019"/>
              <a:gd name="connsiteX14" fmla="*/ 2008415 w 3037114"/>
              <a:gd name="connsiteY14" fmla="*/ 1386390 h 1517019"/>
              <a:gd name="connsiteX15" fmla="*/ 1583872 w 3037114"/>
              <a:gd name="connsiteY15" fmla="*/ 1125133 h 1517019"/>
              <a:gd name="connsiteX16" fmla="*/ 1159329 w 3037114"/>
              <a:gd name="connsiteY16" fmla="*/ 1468034 h 1517019"/>
              <a:gd name="connsiteX17" fmla="*/ 914400 w 3037114"/>
              <a:gd name="connsiteY17" fmla="*/ 1517019 h 1517019"/>
              <a:gd name="connsiteX18" fmla="*/ 636815 w 3037114"/>
              <a:gd name="connsiteY18" fmla="*/ 1500690 h 1517019"/>
              <a:gd name="connsiteX19" fmla="*/ 391886 w 3037114"/>
              <a:gd name="connsiteY19" fmla="*/ 1353733 h 1517019"/>
              <a:gd name="connsiteX20" fmla="*/ 277586 w 3037114"/>
              <a:gd name="connsiteY20" fmla="*/ 1141462 h 1517019"/>
              <a:gd name="connsiteX21" fmla="*/ 277586 w 3037114"/>
              <a:gd name="connsiteY21" fmla="*/ 684262 h 1517019"/>
              <a:gd name="connsiteX22" fmla="*/ 0 w 3037114"/>
              <a:gd name="connsiteY22" fmla="*/ 357690 h 1517019"/>
              <a:gd name="connsiteX0" fmla="*/ 81643 w 2971800"/>
              <a:gd name="connsiteY0" fmla="*/ 194405 h 1517019"/>
              <a:gd name="connsiteX1" fmla="*/ 261258 w 2971800"/>
              <a:gd name="connsiteY1" fmla="*/ 14790 h 1517019"/>
              <a:gd name="connsiteX2" fmla="*/ 571500 w 2971800"/>
              <a:gd name="connsiteY2" fmla="*/ 47448 h 1517019"/>
              <a:gd name="connsiteX3" fmla="*/ 718458 w 2971800"/>
              <a:gd name="connsiteY3" fmla="*/ 341362 h 1517019"/>
              <a:gd name="connsiteX4" fmla="*/ 963386 w 2971800"/>
              <a:gd name="connsiteY4" fmla="*/ 243391 h 1517019"/>
              <a:gd name="connsiteX5" fmla="*/ 1224643 w 2971800"/>
              <a:gd name="connsiteY5" fmla="*/ 47448 h 1517019"/>
              <a:gd name="connsiteX6" fmla="*/ 1534885 w 2971800"/>
              <a:gd name="connsiteY6" fmla="*/ 96433 h 1517019"/>
              <a:gd name="connsiteX7" fmla="*/ 1747158 w 2971800"/>
              <a:gd name="connsiteY7" fmla="*/ 243390 h 1517019"/>
              <a:gd name="connsiteX8" fmla="*/ 2188029 w 2971800"/>
              <a:gd name="connsiteY8" fmla="*/ 194404 h 1517019"/>
              <a:gd name="connsiteX9" fmla="*/ 2677886 w 2971800"/>
              <a:gd name="connsiteY9" fmla="*/ 145419 h 1517019"/>
              <a:gd name="connsiteX10" fmla="*/ 2906486 w 2971800"/>
              <a:gd name="connsiteY10" fmla="*/ 520976 h 1517019"/>
              <a:gd name="connsiteX11" fmla="*/ 2971800 w 2971800"/>
              <a:gd name="connsiteY11" fmla="*/ 945518 h 1517019"/>
              <a:gd name="connsiteX12" fmla="*/ 2841172 w 2971800"/>
              <a:gd name="connsiteY12" fmla="*/ 1255762 h 1517019"/>
              <a:gd name="connsiteX13" fmla="*/ 2416629 w 2971800"/>
              <a:gd name="connsiteY13" fmla="*/ 1239433 h 1517019"/>
              <a:gd name="connsiteX14" fmla="*/ 2008415 w 2971800"/>
              <a:gd name="connsiteY14" fmla="*/ 1386390 h 1517019"/>
              <a:gd name="connsiteX15" fmla="*/ 1583872 w 2971800"/>
              <a:gd name="connsiteY15" fmla="*/ 1125133 h 1517019"/>
              <a:gd name="connsiteX16" fmla="*/ 1159329 w 2971800"/>
              <a:gd name="connsiteY16" fmla="*/ 1468034 h 1517019"/>
              <a:gd name="connsiteX17" fmla="*/ 914400 w 2971800"/>
              <a:gd name="connsiteY17" fmla="*/ 1517019 h 1517019"/>
              <a:gd name="connsiteX18" fmla="*/ 636815 w 2971800"/>
              <a:gd name="connsiteY18" fmla="*/ 1500690 h 1517019"/>
              <a:gd name="connsiteX19" fmla="*/ 391886 w 2971800"/>
              <a:gd name="connsiteY19" fmla="*/ 1353733 h 1517019"/>
              <a:gd name="connsiteX20" fmla="*/ 277586 w 2971800"/>
              <a:gd name="connsiteY20" fmla="*/ 1141462 h 1517019"/>
              <a:gd name="connsiteX21" fmla="*/ 277586 w 2971800"/>
              <a:gd name="connsiteY21" fmla="*/ 684262 h 1517019"/>
              <a:gd name="connsiteX22" fmla="*/ 0 w 2971800"/>
              <a:gd name="connsiteY22" fmla="*/ 357690 h 1517019"/>
              <a:gd name="connsiteX0" fmla="*/ 16328 w 2906485"/>
              <a:gd name="connsiteY0" fmla="*/ 194405 h 1517019"/>
              <a:gd name="connsiteX1" fmla="*/ 195943 w 2906485"/>
              <a:gd name="connsiteY1" fmla="*/ 14790 h 1517019"/>
              <a:gd name="connsiteX2" fmla="*/ 506185 w 2906485"/>
              <a:gd name="connsiteY2" fmla="*/ 47448 h 1517019"/>
              <a:gd name="connsiteX3" fmla="*/ 653143 w 2906485"/>
              <a:gd name="connsiteY3" fmla="*/ 341362 h 1517019"/>
              <a:gd name="connsiteX4" fmla="*/ 898071 w 2906485"/>
              <a:gd name="connsiteY4" fmla="*/ 243391 h 1517019"/>
              <a:gd name="connsiteX5" fmla="*/ 1159328 w 2906485"/>
              <a:gd name="connsiteY5" fmla="*/ 47448 h 1517019"/>
              <a:gd name="connsiteX6" fmla="*/ 1469570 w 2906485"/>
              <a:gd name="connsiteY6" fmla="*/ 96433 h 1517019"/>
              <a:gd name="connsiteX7" fmla="*/ 1681843 w 2906485"/>
              <a:gd name="connsiteY7" fmla="*/ 243390 h 1517019"/>
              <a:gd name="connsiteX8" fmla="*/ 2122714 w 2906485"/>
              <a:gd name="connsiteY8" fmla="*/ 194404 h 1517019"/>
              <a:gd name="connsiteX9" fmla="*/ 2612571 w 2906485"/>
              <a:gd name="connsiteY9" fmla="*/ 145419 h 1517019"/>
              <a:gd name="connsiteX10" fmla="*/ 2841171 w 2906485"/>
              <a:gd name="connsiteY10" fmla="*/ 520976 h 1517019"/>
              <a:gd name="connsiteX11" fmla="*/ 2906485 w 2906485"/>
              <a:gd name="connsiteY11" fmla="*/ 945518 h 1517019"/>
              <a:gd name="connsiteX12" fmla="*/ 2775857 w 2906485"/>
              <a:gd name="connsiteY12" fmla="*/ 1255762 h 1517019"/>
              <a:gd name="connsiteX13" fmla="*/ 2351314 w 2906485"/>
              <a:gd name="connsiteY13" fmla="*/ 1239433 h 1517019"/>
              <a:gd name="connsiteX14" fmla="*/ 1943100 w 2906485"/>
              <a:gd name="connsiteY14" fmla="*/ 1386390 h 1517019"/>
              <a:gd name="connsiteX15" fmla="*/ 1518557 w 2906485"/>
              <a:gd name="connsiteY15" fmla="*/ 1125133 h 1517019"/>
              <a:gd name="connsiteX16" fmla="*/ 1094014 w 2906485"/>
              <a:gd name="connsiteY16" fmla="*/ 1468034 h 1517019"/>
              <a:gd name="connsiteX17" fmla="*/ 849085 w 2906485"/>
              <a:gd name="connsiteY17" fmla="*/ 1517019 h 1517019"/>
              <a:gd name="connsiteX18" fmla="*/ 571500 w 2906485"/>
              <a:gd name="connsiteY18" fmla="*/ 1500690 h 1517019"/>
              <a:gd name="connsiteX19" fmla="*/ 326571 w 2906485"/>
              <a:gd name="connsiteY19" fmla="*/ 1353733 h 1517019"/>
              <a:gd name="connsiteX20" fmla="*/ 212271 w 2906485"/>
              <a:gd name="connsiteY20" fmla="*/ 1141462 h 1517019"/>
              <a:gd name="connsiteX21" fmla="*/ 212271 w 2906485"/>
              <a:gd name="connsiteY21" fmla="*/ 684262 h 1517019"/>
              <a:gd name="connsiteX22" fmla="*/ 0 w 2906485"/>
              <a:gd name="connsiteY22" fmla="*/ 341361 h 1517019"/>
              <a:gd name="connsiteX0" fmla="*/ 0 w 2906485"/>
              <a:gd name="connsiteY0" fmla="*/ 264496 h 1521795"/>
              <a:gd name="connsiteX1" fmla="*/ 195943 w 2906485"/>
              <a:gd name="connsiteY1" fmla="*/ 19566 h 1521795"/>
              <a:gd name="connsiteX2" fmla="*/ 506185 w 2906485"/>
              <a:gd name="connsiteY2" fmla="*/ 52224 h 1521795"/>
              <a:gd name="connsiteX3" fmla="*/ 653143 w 2906485"/>
              <a:gd name="connsiteY3" fmla="*/ 346138 h 1521795"/>
              <a:gd name="connsiteX4" fmla="*/ 898071 w 2906485"/>
              <a:gd name="connsiteY4" fmla="*/ 248167 h 1521795"/>
              <a:gd name="connsiteX5" fmla="*/ 1159328 w 2906485"/>
              <a:gd name="connsiteY5" fmla="*/ 52224 h 1521795"/>
              <a:gd name="connsiteX6" fmla="*/ 1469570 w 2906485"/>
              <a:gd name="connsiteY6" fmla="*/ 101209 h 1521795"/>
              <a:gd name="connsiteX7" fmla="*/ 1681843 w 2906485"/>
              <a:gd name="connsiteY7" fmla="*/ 248166 h 1521795"/>
              <a:gd name="connsiteX8" fmla="*/ 2122714 w 2906485"/>
              <a:gd name="connsiteY8" fmla="*/ 199180 h 1521795"/>
              <a:gd name="connsiteX9" fmla="*/ 2612571 w 2906485"/>
              <a:gd name="connsiteY9" fmla="*/ 150195 h 1521795"/>
              <a:gd name="connsiteX10" fmla="*/ 2841171 w 2906485"/>
              <a:gd name="connsiteY10" fmla="*/ 525752 h 1521795"/>
              <a:gd name="connsiteX11" fmla="*/ 2906485 w 2906485"/>
              <a:gd name="connsiteY11" fmla="*/ 950294 h 1521795"/>
              <a:gd name="connsiteX12" fmla="*/ 2775857 w 2906485"/>
              <a:gd name="connsiteY12" fmla="*/ 1260538 h 1521795"/>
              <a:gd name="connsiteX13" fmla="*/ 2351314 w 2906485"/>
              <a:gd name="connsiteY13" fmla="*/ 1244209 h 1521795"/>
              <a:gd name="connsiteX14" fmla="*/ 1943100 w 2906485"/>
              <a:gd name="connsiteY14" fmla="*/ 1391166 h 1521795"/>
              <a:gd name="connsiteX15" fmla="*/ 1518557 w 2906485"/>
              <a:gd name="connsiteY15" fmla="*/ 1129909 h 1521795"/>
              <a:gd name="connsiteX16" fmla="*/ 1094014 w 2906485"/>
              <a:gd name="connsiteY16" fmla="*/ 1472810 h 1521795"/>
              <a:gd name="connsiteX17" fmla="*/ 849085 w 2906485"/>
              <a:gd name="connsiteY17" fmla="*/ 1521795 h 1521795"/>
              <a:gd name="connsiteX18" fmla="*/ 571500 w 2906485"/>
              <a:gd name="connsiteY18" fmla="*/ 1505466 h 1521795"/>
              <a:gd name="connsiteX19" fmla="*/ 326571 w 2906485"/>
              <a:gd name="connsiteY19" fmla="*/ 1358509 h 1521795"/>
              <a:gd name="connsiteX20" fmla="*/ 212271 w 2906485"/>
              <a:gd name="connsiteY20" fmla="*/ 1146238 h 1521795"/>
              <a:gd name="connsiteX21" fmla="*/ 212271 w 2906485"/>
              <a:gd name="connsiteY21" fmla="*/ 689038 h 1521795"/>
              <a:gd name="connsiteX22" fmla="*/ 0 w 2906485"/>
              <a:gd name="connsiteY22" fmla="*/ 346137 h 1521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906485" h="1521795">
                <a:moveTo>
                  <a:pt x="0" y="264496"/>
                </a:moveTo>
                <a:cubicBezTo>
                  <a:pt x="48986" y="186935"/>
                  <a:pt x="111579" y="54945"/>
                  <a:pt x="195943" y="19566"/>
                </a:cubicBezTo>
                <a:cubicBezTo>
                  <a:pt x="280307" y="-15813"/>
                  <a:pt x="429985" y="-2205"/>
                  <a:pt x="506185" y="52224"/>
                </a:cubicBezTo>
                <a:cubicBezTo>
                  <a:pt x="582385" y="106653"/>
                  <a:pt x="587829" y="313481"/>
                  <a:pt x="653143" y="346138"/>
                </a:cubicBezTo>
                <a:cubicBezTo>
                  <a:pt x="718457" y="378795"/>
                  <a:pt x="813707" y="297153"/>
                  <a:pt x="898071" y="248167"/>
                </a:cubicBezTo>
                <a:cubicBezTo>
                  <a:pt x="982435" y="199181"/>
                  <a:pt x="1064078" y="76717"/>
                  <a:pt x="1159328" y="52224"/>
                </a:cubicBezTo>
                <a:cubicBezTo>
                  <a:pt x="1254578" y="27731"/>
                  <a:pt x="1382484" y="68552"/>
                  <a:pt x="1469570" y="101209"/>
                </a:cubicBezTo>
                <a:cubicBezTo>
                  <a:pt x="1556656" y="133866"/>
                  <a:pt x="1572986" y="231837"/>
                  <a:pt x="1681843" y="248166"/>
                </a:cubicBezTo>
                <a:cubicBezTo>
                  <a:pt x="1790700" y="264495"/>
                  <a:pt x="1967593" y="215509"/>
                  <a:pt x="2122714" y="199180"/>
                </a:cubicBezTo>
                <a:cubicBezTo>
                  <a:pt x="2277835" y="182852"/>
                  <a:pt x="2492828" y="95766"/>
                  <a:pt x="2612571" y="150195"/>
                </a:cubicBezTo>
                <a:cubicBezTo>
                  <a:pt x="2732314" y="204624"/>
                  <a:pt x="2792185" y="392402"/>
                  <a:pt x="2841171" y="525752"/>
                </a:cubicBezTo>
                <a:cubicBezTo>
                  <a:pt x="2890157" y="659102"/>
                  <a:pt x="2906485" y="950294"/>
                  <a:pt x="2906485" y="950294"/>
                </a:cubicBezTo>
                <a:cubicBezTo>
                  <a:pt x="2841171" y="1053709"/>
                  <a:pt x="2868385" y="1211552"/>
                  <a:pt x="2775857" y="1260538"/>
                </a:cubicBezTo>
                <a:cubicBezTo>
                  <a:pt x="2683329" y="1309524"/>
                  <a:pt x="2490107" y="1222438"/>
                  <a:pt x="2351314" y="1244209"/>
                </a:cubicBezTo>
                <a:cubicBezTo>
                  <a:pt x="2212521" y="1265980"/>
                  <a:pt x="2081893" y="1410216"/>
                  <a:pt x="1943100" y="1391166"/>
                </a:cubicBezTo>
                <a:cubicBezTo>
                  <a:pt x="1804307" y="1372116"/>
                  <a:pt x="1660071" y="1116302"/>
                  <a:pt x="1518557" y="1129909"/>
                </a:cubicBezTo>
                <a:cubicBezTo>
                  <a:pt x="1377043" y="1143516"/>
                  <a:pt x="1205593" y="1407496"/>
                  <a:pt x="1094014" y="1472810"/>
                </a:cubicBezTo>
                <a:cubicBezTo>
                  <a:pt x="982435" y="1538124"/>
                  <a:pt x="936171" y="1516352"/>
                  <a:pt x="849085" y="1521795"/>
                </a:cubicBezTo>
                <a:lnTo>
                  <a:pt x="571500" y="1505466"/>
                </a:lnTo>
                <a:cubicBezTo>
                  <a:pt x="484414" y="1478252"/>
                  <a:pt x="386442" y="1418380"/>
                  <a:pt x="326571" y="1358509"/>
                </a:cubicBezTo>
                <a:cubicBezTo>
                  <a:pt x="266700" y="1298638"/>
                  <a:pt x="231321" y="1257816"/>
                  <a:pt x="212271" y="1146238"/>
                </a:cubicBezTo>
                <a:cubicBezTo>
                  <a:pt x="193221" y="1034660"/>
                  <a:pt x="247649" y="822388"/>
                  <a:pt x="212271" y="689038"/>
                </a:cubicBezTo>
                <a:cubicBezTo>
                  <a:pt x="176893" y="555688"/>
                  <a:pt x="57831" y="414173"/>
                  <a:pt x="0" y="346137"/>
                </a:cubicBezTo>
              </a:path>
            </a:pathLst>
          </a:custGeom>
          <a:noFill/>
          <a:ln w="28575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cs typeface="+mn-cs"/>
            </a:endParaRPr>
          </a:p>
        </p:txBody>
      </p:sp>
      <p:sp>
        <p:nvSpPr>
          <p:cNvPr id="10" name="Freeform 15">
            <a:extLst>
              <a:ext uri="{FF2B5EF4-FFF2-40B4-BE49-F238E27FC236}">
                <a16:creationId xmlns:a16="http://schemas.microsoft.com/office/drawing/2014/main" id="{31C858DC-E3EB-4524-8DAC-A697DC4576E1}"/>
              </a:ext>
            </a:extLst>
          </p:cNvPr>
          <p:cNvSpPr/>
          <p:nvPr/>
        </p:nvSpPr>
        <p:spPr>
          <a:xfrm>
            <a:off x="6282447" y="2803559"/>
            <a:ext cx="2788231" cy="1786605"/>
          </a:xfrm>
          <a:custGeom>
            <a:avLst/>
            <a:gdLst>
              <a:gd name="connsiteX0" fmla="*/ 36710 w 2788231"/>
              <a:gd name="connsiteY0" fmla="*/ 984670 h 1786605"/>
              <a:gd name="connsiteX1" fmla="*/ 4053 w 2788231"/>
              <a:gd name="connsiteY1" fmla="*/ 739741 h 1786605"/>
              <a:gd name="connsiteX2" fmla="*/ 118353 w 2788231"/>
              <a:gd name="connsiteY2" fmla="*/ 560127 h 1786605"/>
              <a:gd name="connsiteX3" fmla="*/ 314296 w 2788231"/>
              <a:gd name="connsiteY3" fmla="*/ 511141 h 1786605"/>
              <a:gd name="connsiteX4" fmla="*/ 591882 w 2788231"/>
              <a:gd name="connsiteY4" fmla="*/ 511141 h 1786605"/>
              <a:gd name="connsiteX5" fmla="*/ 820482 w 2788231"/>
              <a:gd name="connsiteY5" fmla="*/ 413170 h 1786605"/>
              <a:gd name="connsiteX6" fmla="*/ 1114396 w 2788231"/>
              <a:gd name="connsiteY6" fmla="*/ 413170 h 1786605"/>
              <a:gd name="connsiteX7" fmla="*/ 1261353 w 2788231"/>
              <a:gd name="connsiteY7" fmla="*/ 119255 h 1786605"/>
              <a:gd name="connsiteX8" fmla="*/ 1473624 w 2788231"/>
              <a:gd name="connsiteY8" fmla="*/ 4955 h 1786605"/>
              <a:gd name="connsiteX9" fmla="*/ 1849182 w 2788231"/>
              <a:gd name="connsiteY9" fmla="*/ 266212 h 1786605"/>
              <a:gd name="connsiteX10" fmla="*/ 2175753 w 2788231"/>
              <a:gd name="connsiteY10" fmla="*/ 200898 h 1786605"/>
              <a:gd name="connsiteX11" fmla="*/ 2600296 w 2788231"/>
              <a:gd name="connsiteY11" fmla="*/ 102927 h 1786605"/>
              <a:gd name="connsiteX12" fmla="*/ 2747253 w 2788231"/>
              <a:gd name="connsiteY12" fmla="*/ 364184 h 1786605"/>
              <a:gd name="connsiteX13" fmla="*/ 2779910 w 2788231"/>
              <a:gd name="connsiteY13" fmla="*/ 984670 h 1786605"/>
              <a:gd name="connsiteX14" fmla="*/ 2616624 w 2788231"/>
              <a:gd name="connsiteY14" fmla="*/ 1605155 h 1786605"/>
              <a:gd name="connsiteX15" fmla="*/ 1800196 w 2788231"/>
              <a:gd name="connsiteY15" fmla="*/ 1784770 h 1786605"/>
              <a:gd name="connsiteX16" fmla="*/ 493910 w 2788231"/>
              <a:gd name="connsiteY16" fmla="*/ 1703127 h 1786605"/>
              <a:gd name="connsiteX17" fmla="*/ 493910 w 2788231"/>
              <a:gd name="connsiteY17" fmla="*/ 1703127 h 1786605"/>
              <a:gd name="connsiteX18" fmla="*/ 297967 w 2788231"/>
              <a:gd name="connsiteY18" fmla="*/ 1278584 h 1786605"/>
              <a:gd name="connsiteX19" fmla="*/ 69367 w 2788231"/>
              <a:gd name="connsiteY19" fmla="*/ 1082641 h 1786605"/>
              <a:gd name="connsiteX0" fmla="*/ 36710 w 2788231"/>
              <a:gd name="connsiteY0" fmla="*/ 984670 h 1786605"/>
              <a:gd name="connsiteX1" fmla="*/ 4053 w 2788231"/>
              <a:gd name="connsiteY1" fmla="*/ 739741 h 1786605"/>
              <a:gd name="connsiteX2" fmla="*/ 118353 w 2788231"/>
              <a:gd name="connsiteY2" fmla="*/ 560127 h 1786605"/>
              <a:gd name="connsiteX3" fmla="*/ 314296 w 2788231"/>
              <a:gd name="connsiteY3" fmla="*/ 511141 h 1786605"/>
              <a:gd name="connsiteX4" fmla="*/ 591882 w 2788231"/>
              <a:gd name="connsiteY4" fmla="*/ 511141 h 1786605"/>
              <a:gd name="connsiteX5" fmla="*/ 820482 w 2788231"/>
              <a:gd name="connsiteY5" fmla="*/ 413170 h 1786605"/>
              <a:gd name="connsiteX6" fmla="*/ 1114396 w 2788231"/>
              <a:gd name="connsiteY6" fmla="*/ 413170 h 1786605"/>
              <a:gd name="connsiteX7" fmla="*/ 1261353 w 2788231"/>
              <a:gd name="connsiteY7" fmla="*/ 119255 h 1786605"/>
              <a:gd name="connsiteX8" fmla="*/ 1473624 w 2788231"/>
              <a:gd name="connsiteY8" fmla="*/ 4955 h 1786605"/>
              <a:gd name="connsiteX9" fmla="*/ 1849182 w 2788231"/>
              <a:gd name="connsiteY9" fmla="*/ 266212 h 1786605"/>
              <a:gd name="connsiteX10" fmla="*/ 2175753 w 2788231"/>
              <a:gd name="connsiteY10" fmla="*/ 200898 h 1786605"/>
              <a:gd name="connsiteX11" fmla="*/ 2600296 w 2788231"/>
              <a:gd name="connsiteY11" fmla="*/ 102927 h 1786605"/>
              <a:gd name="connsiteX12" fmla="*/ 2747253 w 2788231"/>
              <a:gd name="connsiteY12" fmla="*/ 364184 h 1786605"/>
              <a:gd name="connsiteX13" fmla="*/ 2779910 w 2788231"/>
              <a:gd name="connsiteY13" fmla="*/ 984670 h 1786605"/>
              <a:gd name="connsiteX14" fmla="*/ 2616624 w 2788231"/>
              <a:gd name="connsiteY14" fmla="*/ 1605155 h 1786605"/>
              <a:gd name="connsiteX15" fmla="*/ 1800196 w 2788231"/>
              <a:gd name="connsiteY15" fmla="*/ 1784770 h 1786605"/>
              <a:gd name="connsiteX16" fmla="*/ 493910 w 2788231"/>
              <a:gd name="connsiteY16" fmla="*/ 1703127 h 1786605"/>
              <a:gd name="connsiteX17" fmla="*/ 297967 w 2788231"/>
              <a:gd name="connsiteY17" fmla="*/ 1278584 h 1786605"/>
              <a:gd name="connsiteX18" fmla="*/ 69367 w 2788231"/>
              <a:gd name="connsiteY18" fmla="*/ 1082641 h 1786605"/>
              <a:gd name="connsiteX0" fmla="*/ 36710 w 2788231"/>
              <a:gd name="connsiteY0" fmla="*/ 984670 h 1786605"/>
              <a:gd name="connsiteX1" fmla="*/ 4053 w 2788231"/>
              <a:gd name="connsiteY1" fmla="*/ 739741 h 1786605"/>
              <a:gd name="connsiteX2" fmla="*/ 118353 w 2788231"/>
              <a:gd name="connsiteY2" fmla="*/ 560127 h 1786605"/>
              <a:gd name="connsiteX3" fmla="*/ 314296 w 2788231"/>
              <a:gd name="connsiteY3" fmla="*/ 511141 h 1786605"/>
              <a:gd name="connsiteX4" fmla="*/ 591882 w 2788231"/>
              <a:gd name="connsiteY4" fmla="*/ 511141 h 1786605"/>
              <a:gd name="connsiteX5" fmla="*/ 820482 w 2788231"/>
              <a:gd name="connsiteY5" fmla="*/ 413170 h 1786605"/>
              <a:gd name="connsiteX6" fmla="*/ 1114396 w 2788231"/>
              <a:gd name="connsiteY6" fmla="*/ 413170 h 1786605"/>
              <a:gd name="connsiteX7" fmla="*/ 1261353 w 2788231"/>
              <a:gd name="connsiteY7" fmla="*/ 119255 h 1786605"/>
              <a:gd name="connsiteX8" fmla="*/ 1473624 w 2788231"/>
              <a:gd name="connsiteY8" fmla="*/ 4955 h 1786605"/>
              <a:gd name="connsiteX9" fmla="*/ 1849182 w 2788231"/>
              <a:gd name="connsiteY9" fmla="*/ 266212 h 1786605"/>
              <a:gd name="connsiteX10" fmla="*/ 2175753 w 2788231"/>
              <a:gd name="connsiteY10" fmla="*/ 200898 h 1786605"/>
              <a:gd name="connsiteX11" fmla="*/ 2600296 w 2788231"/>
              <a:gd name="connsiteY11" fmla="*/ 102927 h 1786605"/>
              <a:gd name="connsiteX12" fmla="*/ 2747253 w 2788231"/>
              <a:gd name="connsiteY12" fmla="*/ 364184 h 1786605"/>
              <a:gd name="connsiteX13" fmla="*/ 2779910 w 2788231"/>
              <a:gd name="connsiteY13" fmla="*/ 984670 h 1786605"/>
              <a:gd name="connsiteX14" fmla="*/ 2616624 w 2788231"/>
              <a:gd name="connsiteY14" fmla="*/ 1605155 h 1786605"/>
              <a:gd name="connsiteX15" fmla="*/ 1800196 w 2788231"/>
              <a:gd name="connsiteY15" fmla="*/ 1784770 h 1786605"/>
              <a:gd name="connsiteX16" fmla="*/ 493910 w 2788231"/>
              <a:gd name="connsiteY16" fmla="*/ 1703127 h 1786605"/>
              <a:gd name="connsiteX17" fmla="*/ 297967 w 2788231"/>
              <a:gd name="connsiteY17" fmla="*/ 1278584 h 1786605"/>
              <a:gd name="connsiteX18" fmla="*/ 69367 w 2788231"/>
              <a:gd name="connsiteY18" fmla="*/ 1082641 h 1786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788231" h="1786605">
                <a:moveTo>
                  <a:pt x="36710" y="984670"/>
                </a:moveTo>
                <a:cubicBezTo>
                  <a:pt x="13578" y="897584"/>
                  <a:pt x="-9554" y="810498"/>
                  <a:pt x="4053" y="739741"/>
                </a:cubicBezTo>
                <a:cubicBezTo>
                  <a:pt x="17660" y="668984"/>
                  <a:pt x="66646" y="598227"/>
                  <a:pt x="118353" y="560127"/>
                </a:cubicBezTo>
                <a:cubicBezTo>
                  <a:pt x="170060" y="522027"/>
                  <a:pt x="235375" y="519305"/>
                  <a:pt x="314296" y="511141"/>
                </a:cubicBezTo>
                <a:cubicBezTo>
                  <a:pt x="393217" y="502977"/>
                  <a:pt x="507518" y="527469"/>
                  <a:pt x="591882" y="511141"/>
                </a:cubicBezTo>
                <a:cubicBezTo>
                  <a:pt x="676246" y="494813"/>
                  <a:pt x="733396" y="429498"/>
                  <a:pt x="820482" y="413170"/>
                </a:cubicBezTo>
                <a:cubicBezTo>
                  <a:pt x="907568" y="396841"/>
                  <a:pt x="1040918" y="462156"/>
                  <a:pt x="1114396" y="413170"/>
                </a:cubicBezTo>
                <a:cubicBezTo>
                  <a:pt x="1187875" y="364184"/>
                  <a:pt x="1201482" y="187291"/>
                  <a:pt x="1261353" y="119255"/>
                </a:cubicBezTo>
                <a:cubicBezTo>
                  <a:pt x="1321224" y="51219"/>
                  <a:pt x="1375653" y="-19538"/>
                  <a:pt x="1473624" y="4955"/>
                </a:cubicBezTo>
                <a:cubicBezTo>
                  <a:pt x="1571596" y="29448"/>
                  <a:pt x="1732161" y="233555"/>
                  <a:pt x="1849182" y="266212"/>
                </a:cubicBezTo>
                <a:cubicBezTo>
                  <a:pt x="1966203" y="298869"/>
                  <a:pt x="2050567" y="228112"/>
                  <a:pt x="2175753" y="200898"/>
                </a:cubicBezTo>
                <a:cubicBezTo>
                  <a:pt x="2300939" y="173684"/>
                  <a:pt x="2505046" y="75713"/>
                  <a:pt x="2600296" y="102927"/>
                </a:cubicBezTo>
                <a:cubicBezTo>
                  <a:pt x="2695546" y="130141"/>
                  <a:pt x="2717317" y="217227"/>
                  <a:pt x="2747253" y="364184"/>
                </a:cubicBezTo>
                <a:cubicBezTo>
                  <a:pt x="2777189" y="511141"/>
                  <a:pt x="2801681" y="777842"/>
                  <a:pt x="2779910" y="984670"/>
                </a:cubicBezTo>
                <a:cubicBezTo>
                  <a:pt x="2758139" y="1191498"/>
                  <a:pt x="2779910" y="1471805"/>
                  <a:pt x="2616624" y="1605155"/>
                </a:cubicBezTo>
                <a:cubicBezTo>
                  <a:pt x="2453338" y="1738505"/>
                  <a:pt x="2153981" y="1768441"/>
                  <a:pt x="1800196" y="1784770"/>
                </a:cubicBezTo>
                <a:cubicBezTo>
                  <a:pt x="1446411" y="1801099"/>
                  <a:pt x="493910" y="1703127"/>
                  <a:pt x="493910" y="1703127"/>
                </a:cubicBezTo>
                <a:cubicBezTo>
                  <a:pt x="346954" y="1594270"/>
                  <a:pt x="363281" y="1420098"/>
                  <a:pt x="297967" y="1278584"/>
                </a:cubicBezTo>
                <a:cubicBezTo>
                  <a:pt x="227210" y="1175170"/>
                  <a:pt x="148288" y="1128905"/>
                  <a:pt x="69367" y="1082641"/>
                </a:cubicBezTo>
              </a:path>
            </a:pathLst>
          </a:custGeom>
          <a:noFill/>
          <a:ln w="28575"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66A35C3-215E-4404-92D6-9E1AC61E3154}"/>
              </a:ext>
            </a:extLst>
          </p:cNvPr>
          <p:cNvSpPr/>
          <p:nvPr/>
        </p:nvSpPr>
        <p:spPr>
          <a:xfrm>
            <a:off x="4425940" y="5674546"/>
            <a:ext cx="127273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cs typeface="+mn-cs"/>
              </a:rPr>
              <a:t>42</a:t>
            </a:r>
          </a:p>
        </p:txBody>
      </p:sp>
    </p:spTree>
    <p:extLst>
      <p:ext uri="{BB962C8B-B14F-4D97-AF65-F5344CB8AC3E}">
        <p14:creationId xmlns:p14="http://schemas.microsoft.com/office/powerpoint/2010/main" val="21624025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0D026CC-7832-4E59-895F-9E3A296F4CD8}"/>
              </a:ext>
            </a:extLst>
          </p:cNvPr>
          <p:cNvGrpSpPr/>
          <p:nvPr/>
        </p:nvGrpSpPr>
        <p:grpSpPr>
          <a:xfrm>
            <a:off x="699363" y="957706"/>
            <a:ext cx="633900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F3373BA7-B72B-4C35-86EC-CD5E2B21CAE0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A34F4D0-B322-4C35-9AD4-4A97F12AA696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4800" b="1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B93FD30D-E7D9-41DC-B46D-ED190BFEA1BE}"/>
              </a:ext>
            </a:extLst>
          </p:cNvPr>
          <p:cNvSpPr txBox="1"/>
          <p:nvPr/>
        </p:nvSpPr>
        <p:spPr>
          <a:xfrm>
            <a:off x="1359559" y="1182815"/>
            <a:ext cx="13503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cs typeface="+mn-cs"/>
              </a:rPr>
              <a:t>Số?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C2D3222-6D89-4346-BA60-E2F6DFBB97A7}"/>
              </a:ext>
            </a:extLst>
          </p:cNvPr>
          <p:cNvGrpSpPr/>
          <p:nvPr/>
        </p:nvGrpSpPr>
        <p:grpSpPr>
          <a:xfrm>
            <a:off x="456376" y="2195069"/>
            <a:ext cx="11335556" cy="2630812"/>
            <a:chOff x="776085" y="2239825"/>
            <a:chExt cx="10833530" cy="2630812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E6456A9-5F60-4F33-85AC-634F4652336E}"/>
                </a:ext>
              </a:extLst>
            </p:cNvPr>
            <p:cNvSpPr txBox="1"/>
            <p:nvPr/>
          </p:nvSpPr>
          <p:spPr>
            <a:xfrm>
              <a:off x="776086" y="2239825"/>
              <a:ext cx="1029468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cs typeface="+mn-cs"/>
                </a:rPr>
                <a:t>a. Số 87 gồm 8 chục và 7 đơn vị viết là: 87  =  80  +  7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223A675-2D6D-46DE-83FD-78153D52F3FD}"/>
                </a:ext>
              </a:extLst>
            </p:cNvPr>
            <p:cNvSpPr txBox="1"/>
            <p:nvPr/>
          </p:nvSpPr>
          <p:spPr>
            <a:xfrm>
              <a:off x="776085" y="3268618"/>
              <a:ext cx="1029468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cs typeface="+mn-cs"/>
                </a:rPr>
                <a:t>b. Số 45 gồm       chục và     đơn vị viết là: 45 =       +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7E59E68-3215-4478-9603-0F96AB9FCFD4}"/>
                </a:ext>
              </a:extLst>
            </p:cNvPr>
            <p:cNvSpPr txBox="1"/>
            <p:nvPr/>
          </p:nvSpPr>
          <p:spPr>
            <a:xfrm>
              <a:off x="776085" y="4285862"/>
              <a:ext cx="1083353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cs typeface="+mn-cs"/>
                </a:rPr>
                <a:t>c. Số 63 gồm      chục và       đơn vị viết là:       =       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cs typeface="+mn-cs"/>
                </a:rPr>
                <a:t> </a:t>
              </a:r>
              <a:r>
                <a:rPr kumimoji="0" lang="en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cs typeface="+mn-cs"/>
                </a:rPr>
                <a:t>+</a:t>
              </a:r>
            </a:p>
          </p:txBody>
        </p:sp>
        <p:sp>
          <p:nvSpPr>
            <p:cNvPr id="10" name="Rounded Rectangle 8">
              <a:extLst>
                <a:ext uri="{FF2B5EF4-FFF2-40B4-BE49-F238E27FC236}">
                  <a16:creationId xmlns:a16="http://schemas.microsoft.com/office/drawing/2014/main" id="{2F0CB235-86B7-48E3-BCCF-ADFA922A8F4A}"/>
                </a:ext>
              </a:extLst>
            </p:cNvPr>
            <p:cNvSpPr/>
            <p:nvPr/>
          </p:nvSpPr>
          <p:spPr>
            <a:xfrm>
              <a:off x="3396345" y="3232623"/>
              <a:ext cx="564675" cy="564675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E072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cs typeface="+mn-cs"/>
                </a:rPr>
                <a:t>?</a:t>
              </a:r>
            </a:p>
          </p:txBody>
        </p:sp>
        <p:sp>
          <p:nvSpPr>
            <p:cNvPr id="11" name="Rounded Rectangle 9">
              <a:extLst>
                <a:ext uri="{FF2B5EF4-FFF2-40B4-BE49-F238E27FC236}">
                  <a16:creationId xmlns:a16="http://schemas.microsoft.com/office/drawing/2014/main" id="{2534D7CE-02DE-40F7-8A03-92B7179DBCD8}"/>
                </a:ext>
              </a:extLst>
            </p:cNvPr>
            <p:cNvSpPr/>
            <p:nvPr/>
          </p:nvSpPr>
          <p:spPr>
            <a:xfrm>
              <a:off x="5635186" y="3240881"/>
              <a:ext cx="564675" cy="564675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E072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cs typeface="+mn-cs"/>
                </a:rPr>
                <a:t>?</a:t>
              </a:r>
            </a:p>
          </p:txBody>
        </p:sp>
        <p:sp>
          <p:nvSpPr>
            <p:cNvPr id="12" name="Rounded Rectangle 10">
              <a:extLst>
                <a:ext uri="{FF2B5EF4-FFF2-40B4-BE49-F238E27FC236}">
                  <a16:creationId xmlns:a16="http://schemas.microsoft.com/office/drawing/2014/main" id="{6E36EF7E-269E-41D4-A540-DFE444F0D3ED}"/>
                </a:ext>
              </a:extLst>
            </p:cNvPr>
            <p:cNvSpPr/>
            <p:nvPr/>
          </p:nvSpPr>
          <p:spPr>
            <a:xfrm>
              <a:off x="9586253" y="3246197"/>
              <a:ext cx="564675" cy="564675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E072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cs typeface="+mn-cs"/>
                </a:rPr>
                <a:t>?</a:t>
              </a:r>
            </a:p>
          </p:txBody>
        </p:sp>
        <p:sp>
          <p:nvSpPr>
            <p:cNvPr id="13" name="Rounded Rectangle 11">
              <a:extLst>
                <a:ext uri="{FF2B5EF4-FFF2-40B4-BE49-F238E27FC236}">
                  <a16:creationId xmlns:a16="http://schemas.microsoft.com/office/drawing/2014/main" id="{4233B167-751C-409D-A0DA-4079BD597780}"/>
                </a:ext>
              </a:extLst>
            </p:cNvPr>
            <p:cNvSpPr/>
            <p:nvPr/>
          </p:nvSpPr>
          <p:spPr>
            <a:xfrm>
              <a:off x="10796364" y="3237374"/>
              <a:ext cx="564675" cy="564675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E072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cs typeface="+mn-cs"/>
                </a:rPr>
                <a:t>?</a:t>
              </a:r>
            </a:p>
          </p:txBody>
        </p:sp>
        <p:sp>
          <p:nvSpPr>
            <p:cNvPr id="14" name="Rounded Rectangle 12">
              <a:extLst>
                <a:ext uri="{FF2B5EF4-FFF2-40B4-BE49-F238E27FC236}">
                  <a16:creationId xmlns:a16="http://schemas.microsoft.com/office/drawing/2014/main" id="{CC18712E-E577-41B3-9A49-C692569D8808}"/>
                </a:ext>
              </a:extLst>
            </p:cNvPr>
            <p:cNvSpPr/>
            <p:nvPr/>
          </p:nvSpPr>
          <p:spPr>
            <a:xfrm>
              <a:off x="3302025" y="4254485"/>
              <a:ext cx="564675" cy="564675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E072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cs typeface="+mn-cs"/>
                </a:rPr>
                <a:t>?</a:t>
              </a:r>
            </a:p>
          </p:txBody>
        </p:sp>
        <p:sp>
          <p:nvSpPr>
            <p:cNvPr id="15" name="Rounded Rectangle 13">
              <a:extLst>
                <a:ext uri="{FF2B5EF4-FFF2-40B4-BE49-F238E27FC236}">
                  <a16:creationId xmlns:a16="http://schemas.microsoft.com/office/drawing/2014/main" id="{FCFBD62C-4247-4B56-8EB8-37A3D9A88FBF}"/>
                </a:ext>
              </a:extLst>
            </p:cNvPr>
            <p:cNvSpPr/>
            <p:nvPr/>
          </p:nvSpPr>
          <p:spPr>
            <a:xfrm>
              <a:off x="5601268" y="4279334"/>
              <a:ext cx="564675" cy="564675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E072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cs typeface="+mn-cs"/>
                </a:rPr>
                <a:t>?</a:t>
              </a:r>
            </a:p>
          </p:txBody>
        </p:sp>
        <p:sp>
          <p:nvSpPr>
            <p:cNvPr id="16" name="Rounded Rectangle 14">
              <a:extLst>
                <a:ext uri="{FF2B5EF4-FFF2-40B4-BE49-F238E27FC236}">
                  <a16:creationId xmlns:a16="http://schemas.microsoft.com/office/drawing/2014/main" id="{617FC52F-B7D2-49D6-AC25-00464C0CA5C6}"/>
                </a:ext>
              </a:extLst>
            </p:cNvPr>
            <p:cNvSpPr/>
            <p:nvPr/>
          </p:nvSpPr>
          <p:spPr>
            <a:xfrm>
              <a:off x="9855965" y="4268059"/>
              <a:ext cx="564675" cy="564675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E072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cs typeface="+mn-cs"/>
                </a:rPr>
                <a:t>?     </a:t>
              </a:r>
            </a:p>
          </p:txBody>
        </p:sp>
        <p:sp>
          <p:nvSpPr>
            <p:cNvPr id="17" name="Rounded Rectangle 15">
              <a:extLst>
                <a:ext uri="{FF2B5EF4-FFF2-40B4-BE49-F238E27FC236}">
                  <a16:creationId xmlns:a16="http://schemas.microsoft.com/office/drawing/2014/main" id="{8CF8DE67-DB7E-497E-9602-8B947110F562}"/>
                </a:ext>
              </a:extLst>
            </p:cNvPr>
            <p:cNvSpPr/>
            <p:nvPr/>
          </p:nvSpPr>
          <p:spPr>
            <a:xfrm>
              <a:off x="10931606" y="4259236"/>
              <a:ext cx="564675" cy="564675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E072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cs typeface="+mn-cs"/>
                </a:rPr>
                <a:t>?        </a:t>
              </a:r>
            </a:p>
          </p:txBody>
        </p:sp>
        <p:sp>
          <p:nvSpPr>
            <p:cNvPr id="18" name="Rounded Rectangle 16">
              <a:extLst>
                <a:ext uri="{FF2B5EF4-FFF2-40B4-BE49-F238E27FC236}">
                  <a16:creationId xmlns:a16="http://schemas.microsoft.com/office/drawing/2014/main" id="{AE0E1775-38F4-40F2-9C7D-D13D9B24FDC5}"/>
                </a:ext>
              </a:extLst>
            </p:cNvPr>
            <p:cNvSpPr/>
            <p:nvPr/>
          </p:nvSpPr>
          <p:spPr>
            <a:xfrm>
              <a:off x="8734226" y="4254485"/>
              <a:ext cx="564675" cy="564675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E072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cs typeface="+mn-cs"/>
                </a:rPr>
                <a:t>?     </a:t>
              </a:r>
            </a:p>
          </p:txBody>
        </p:sp>
      </p:grp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2EE3A090-CD6F-4EAD-8FA5-58C3640ADF60}"/>
              </a:ext>
            </a:extLst>
          </p:cNvPr>
          <p:cNvSpPr/>
          <p:nvPr/>
        </p:nvSpPr>
        <p:spPr>
          <a:xfrm>
            <a:off x="3194143" y="3187867"/>
            <a:ext cx="590842" cy="564675"/>
          </a:xfrm>
          <a:prstGeom prst="roundRect">
            <a:avLst/>
          </a:prstGeom>
          <a:solidFill>
            <a:schemeClr val="bg1"/>
          </a:solidFill>
          <a:ln>
            <a:solidFill>
              <a:srgbClr val="E072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cs typeface="+mn-cs"/>
              </a:rPr>
              <a:t>4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53DF25DE-DB3F-4B62-8630-20980DAE06EC}"/>
              </a:ext>
            </a:extLst>
          </p:cNvPr>
          <p:cNvSpPr/>
          <p:nvPr/>
        </p:nvSpPr>
        <p:spPr>
          <a:xfrm>
            <a:off x="5536732" y="3201036"/>
            <a:ext cx="590842" cy="564675"/>
          </a:xfrm>
          <a:prstGeom prst="roundRect">
            <a:avLst/>
          </a:prstGeom>
          <a:solidFill>
            <a:schemeClr val="bg1"/>
          </a:solidFill>
          <a:ln>
            <a:solidFill>
              <a:srgbClr val="E072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cs typeface="+mn-cs"/>
              </a:rPr>
              <a:t>5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B3C762F0-D481-4756-BB86-BCDF42A25403}"/>
              </a:ext>
            </a:extLst>
          </p:cNvPr>
          <p:cNvSpPr/>
          <p:nvPr/>
        </p:nvSpPr>
        <p:spPr>
          <a:xfrm>
            <a:off x="9680241" y="3196202"/>
            <a:ext cx="739664" cy="580025"/>
          </a:xfrm>
          <a:prstGeom prst="roundRect">
            <a:avLst/>
          </a:prstGeom>
          <a:solidFill>
            <a:schemeClr val="bg1"/>
          </a:solidFill>
          <a:ln>
            <a:solidFill>
              <a:srgbClr val="E072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cs typeface="+mn-cs"/>
              </a:rPr>
              <a:t>40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780DE89B-29D5-431D-9565-24A2961F812F}"/>
              </a:ext>
            </a:extLst>
          </p:cNvPr>
          <p:cNvSpPr/>
          <p:nvPr/>
        </p:nvSpPr>
        <p:spPr>
          <a:xfrm>
            <a:off x="10945339" y="3195002"/>
            <a:ext cx="590842" cy="564675"/>
          </a:xfrm>
          <a:prstGeom prst="roundRect">
            <a:avLst/>
          </a:prstGeom>
          <a:solidFill>
            <a:schemeClr val="bg1"/>
          </a:solidFill>
          <a:ln>
            <a:solidFill>
              <a:srgbClr val="E072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cs typeface="+mn-cs"/>
              </a:rPr>
              <a:t>5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6FE2729D-566D-4452-9A97-2AA3C59EAB30}"/>
              </a:ext>
            </a:extLst>
          </p:cNvPr>
          <p:cNvSpPr/>
          <p:nvPr/>
        </p:nvSpPr>
        <p:spPr>
          <a:xfrm>
            <a:off x="3090697" y="4207138"/>
            <a:ext cx="590842" cy="564675"/>
          </a:xfrm>
          <a:prstGeom prst="roundRect">
            <a:avLst/>
          </a:prstGeom>
          <a:solidFill>
            <a:schemeClr val="bg1"/>
          </a:solidFill>
          <a:ln>
            <a:solidFill>
              <a:srgbClr val="E072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cs typeface="+mn-cs"/>
              </a:rPr>
              <a:t>6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D84798E4-358A-4E8B-97D5-496614C2CF64}"/>
              </a:ext>
            </a:extLst>
          </p:cNvPr>
          <p:cNvSpPr/>
          <p:nvPr/>
        </p:nvSpPr>
        <p:spPr>
          <a:xfrm>
            <a:off x="5502889" y="4234578"/>
            <a:ext cx="590842" cy="564675"/>
          </a:xfrm>
          <a:prstGeom prst="roundRect">
            <a:avLst/>
          </a:prstGeom>
          <a:solidFill>
            <a:schemeClr val="bg1"/>
          </a:solidFill>
          <a:ln>
            <a:solidFill>
              <a:srgbClr val="E072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cs typeface="+mn-cs"/>
              </a:rPr>
              <a:t>3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EEB0121F-4050-42EA-8214-0A4B2E5E9B29}"/>
              </a:ext>
            </a:extLst>
          </p:cNvPr>
          <p:cNvSpPr/>
          <p:nvPr/>
        </p:nvSpPr>
        <p:spPr>
          <a:xfrm>
            <a:off x="8781028" y="4212060"/>
            <a:ext cx="712618" cy="564675"/>
          </a:xfrm>
          <a:prstGeom prst="roundRect">
            <a:avLst/>
          </a:prstGeom>
          <a:solidFill>
            <a:schemeClr val="bg1"/>
          </a:solidFill>
          <a:ln>
            <a:solidFill>
              <a:srgbClr val="E072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cs typeface="+mn-cs"/>
              </a:rPr>
              <a:t>63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48A238B0-D57E-4933-A59F-67712E954FD6}"/>
              </a:ext>
            </a:extLst>
          </p:cNvPr>
          <p:cNvSpPr/>
          <p:nvPr/>
        </p:nvSpPr>
        <p:spPr>
          <a:xfrm>
            <a:off x="9956673" y="4216081"/>
            <a:ext cx="769734" cy="569859"/>
          </a:xfrm>
          <a:prstGeom prst="roundRect">
            <a:avLst/>
          </a:prstGeom>
          <a:solidFill>
            <a:schemeClr val="bg1"/>
          </a:solidFill>
          <a:ln>
            <a:solidFill>
              <a:srgbClr val="E072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cs typeface="+mn-cs"/>
              </a:rPr>
              <a:t>60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240802BD-314E-414B-B59B-6CA1B976F018}"/>
              </a:ext>
            </a:extLst>
          </p:cNvPr>
          <p:cNvSpPr/>
          <p:nvPr/>
        </p:nvSpPr>
        <p:spPr>
          <a:xfrm>
            <a:off x="11076111" y="4213313"/>
            <a:ext cx="590842" cy="564675"/>
          </a:xfrm>
          <a:prstGeom prst="roundRect">
            <a:avLst/>
          </a:prstGeom>
          <a:solidFill>
            <a:schemeClr val="bg1"/>
          </a:solidFill>
          <a:ln>
            <a:solidFill>
              <a:srgbClr val="E072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cs typeface="+mn-cs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293527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62CC65E-FF71-4022-89A8-C05397FA97B1}"/>
              </a:ext>
            </a:extLst>
          </p:cNvPr>
          <p:cNvGrpSpPr/>
          <p:nvPr/>
        </p:nvGrpSpPr>
        <p:grpSpPr>
          <a:xfrm>
            <a:off x="874760" y="256370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A4118EA6-6BA0-4E3D-AAEF-05D5B73922A5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DB38810-949B-4286-9D59-08584B6E4221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4800" b="1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7A381D84-189F-4075-8D4F-1B705580FB7E}"/>
              </a:ext>
            </a:extLst>
          </p:cNvPr>
          <p:cNvGraphicFramePr>
            <a:graphicFrameLocks noGrp="1"/>
          </p:cNvGraphicFramePr>
          <p:nvPr/>
        </p:nvGraphicFramePr>
        <p:xfrm>
          <a:off x="4262907" y="884657"/>
          <a:ext cx="6593990" cy="56023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399">
                  <a:extLst>
                    <a:ext uri="{9D8B030D-6E8A-4147-A177-3AD203B41FA5}">
                      <a16:colId xmlns:a16="http://schemas.microsoft.com/office/drawing/2014/main" val="1225724933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val="4156565758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val="2922745371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val="3764357395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val="3937274381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val="3718821885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val="2738454179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val="1930928188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val="478844828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val="2197187492"/>
                    </a:ext>
                  </a:extLst>
                </a:gridCol>
              </a:tblGrid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3933507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1468964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9947658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1992311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4775392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345182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496311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267887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8392785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2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4929038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D5626CD3-3944-420F-B6B1-2E6D20247AD9}"/>
              </a:ext>
            </a:extLst>
          </p:cNvPr>
          <p:cNvSpPr txBox="1"/>
          <p:nvPr/>
        </p:nvSpPr>
        <p:spPr>
          <a:xfrm>
            <a:off x="1209645" y="1268776"/>
            <a:ext cx="5418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800" b="0" i="0" u="none" strike="noStrike" kern="1200" cap="none" spc="0" normalizeH="0" baseline="0" noProof="0" dirty="0">
                <a:ln>
                  <a:noFill/>
                </a:ln>
                <a:solidFill>
                  <a:srgbClr val="D34CD6"/>
                </a:solidFill>
                <a:effectLst/>
                <a:uLnTx/>
                <a:uFillTx/>
                <a:latin typeface="UTM Avo"/>
                <a:cs typeface="+mn-cs"/>
              </a:rPr>
              <a:t>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C2F447-9C60-47AA-A335-E51C971058A3}"/>
              </a:ext>
            </a:extLst>
          </p:cNvPr>
          <p:cNvSpPr txBox="1"/>
          <p:nvPr/>
        </p:nvSpPr>
        <p:spPr>
          <a:xfrm>
            <a:off x="1209645" y="2727988"/>
            <a:ext cx="5418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800" b="0" i="0" u="none" strike="noStrike" kern="1200" cap="none" spc="0" normalizeH="0" baseline="0" noProof="0" dirty="0">
                <a:ln>
                  <a:noFill/>
                </a:ln>
                <a:solidFill>
                  <a:srgbClr val="D34CD6"/>
                </a:solidFill>
                <a:effectLst/>
                <a:uLnTx/>
                <a:uFillTx/>
                <a:latin typeface="UTM Avo"/>
                <a:cs typeface="+mn-cs"/>
              </a:rPr>
              <a:t>B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E8A4463-BDFF-4A0D-A9E2-0CF50BFD8651}"/>
              </a:ext>
            </a:extLst>
          </p:cNvPr>
          <p:cNvSpPr txBox="1"/>
          <p:nvPr/>
        </p:nvSpPr>
        <p:spPr>
          <a:xfrm>
            <a:off x="1209645" y="4203699"/>
            <a:ext cx="5418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800" b="0" i="0" u="none" strike="noStrike" kern="1200" cap="none" spc="0" normalizeH="0" baseline="0" noProof="0" dirty="0">
                <a:ln>
                  <a:noFill/>
                </a:ln>
                <a:solidFill>
                  <a:srgbClr val="D34CD6"/>
                </a:solidFill>
                <a:effectLst/>
                <a:uLnTx/>
                <a:uFillTx/>
                <a:latin typeface="UTM Avo"/>
                <a:cs typeface="+mn-cs"/>
              </a:rPr>
              <a:t>C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F8A06B9-F05C-484E-9D15-85AEB2C875FC}"/>
              </a:ext>
            </a:extLst>
          </p:cNvPr>
          <p:cNvSpPr txBox="1"/>
          <p:nvPr/>
        </p:nvSpPr>
        <p:spPr>
          <a:xfrm>
            <a:off x="1209645" y="5662911"/>
            <a:ext cx="5418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800" b="0" i="0" u="none" strike="noStrike" kern="1200" cap="none" spc="0" normalizeH="0" baseline="0" noProof="0" dirty="0">
                <a:ln>
                  <a:noFill/>
                </a:ln>
                <a:solidFill>
                  <a:srgbClr val="D34CD6"/>
                </a:solidFill>
                <a:effectLst/>
                <a:uLnTx/>
                <a:uFillTx/>
                <a:latin typeface="UTM Avo"/>
                <a:cs typeface="+mn-cs"/>
              </a:rPr>
              <a:t>D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37457ABF-2C3E-4BE5-9EAE-A6F2A855306A}"/>
              </a:ext>
            </a:extLst>
          </p:cNvPr>
          <p:cNvGraphicFramePr>
            <a:graphicFrameLocks noGrp="1"/>
          </p:cNvGraphicFramePr>
          <p:nvPr/>
        </p:nvGraphicFramePr>
        <p:xfrm>
          <a:off x="5580887" y="3124158"/>
          <a:ext cx="1318798" cy="1120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399">
                  <a:extLst>
                    <a:ext uri="{9D8B030D-6E8A-4147-A177-3AD203B41FA5}">
                      <a16:colId xmlns:a16="http://schemas.microsoft.com/office/drawing/2014/main" val="83785049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val="2119011713"/>
                    </a:ext>
                  </a:extLst>
                </a:gridCol>
              </a:tblGrid>
              <a:tr h="560231">
                <a:tc>
                  <a:txBody>
                    <a:bodyPr/>
                    <a:lstStyle/>
                    <a:p>
                      <a:pPr algn="ctr"/>
                      <a:endParaRPr lang="en-VN" sz="2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464309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endParaRPr lang="en-VN" sz="2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8912923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1ED03886-6806-412D-B0E3-4F86F2C564CA}"/>
              </a:ext>
            </a:extLst>
          </p:cNvPr>
          <p:cNvGraphicFramePr>
            <a:graphicFrameLocks noGrp="1"/>
          </p:cNvGraphicFramePr>
          <p:nvPr/>
        </p:nvGraphicFramePr>
        <p:xfrm>
          <a:off x="6900503" y="2003696"/>
          <a:ext cx="1318798" cy="1120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399">
                  <a:extLst>
                    <a:ext uri="{9D8B030D-6E8A-4147-A177-3AD203B41FA5}">
                      <a16:colId xmlns:a16="http://schemas.microsoft.com/office/drawing/2014/main" val="83785049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val="2119011713"/>
                    </a:ext>
                  </a:extLst>
                </a:gridCol>
              </a:tblGrid>
              <a:tr h="560231">
                <a:tc>
                  <a:txBody>
                    <a:bodyPr/>
                    <a:lstStyle/>
                    <a:p>
                      <a:pPr algn="ctr"/>
                      <a:endParaRPr lang="en-VN" sz="2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464309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endParaRPr lang="en-VN" sz="2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8912923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9D1AB938-7016-4971-AE8C-B5A0E2623CA5}"/>
              </a:ext>
            </a:extLst>
          </p:cNvPr>
          <p:cNvGraphicFramePr>
            <a:graphicFrameLocks noGrp="1"/>
          </p:cNvGraphicFramePr>
          <p:nvPr/>
        </p:nvGraphicFramePr>
        <p:xfrm>
          <a:off x="8219301" y="3124158"/>
          <a:ext cx="1318798" cy="1120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399">
                  <a:extLst>
                    <a:ext uri="{9D8B030D-6E8A-4147-A177-3AD203B41FA5}">
                      <a16:colId xmlns:a16="http://schemas.microsoft.com/office/drawing/2014/main" val="83785049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val="2119011713"/>
                    </a:ext>
                  </a:extLst>
                </a:gridCol>
              </a:tblGrid>
              <a:tr h="560231">
                <a:tc>
                  <a:txBody>
                    <a:bodyPr/>
                    <a:lstStyle/>
                    <a:p>
                      <a:pPr algn="ctr"/>
                      <a:endParaRPr lang="en-VN" sz="2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464309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endParaRPr lang="en-VN" sz="2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8912923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2594B63A-9E4F-43FA-992F-EF8FDA1D5F1F}"/>
              </a:ext>
            </a:extLst>
          </p:cNvPr>
          <p:cNvGraphicFramePr>
            <a:graphicFrameLocks noGrp="1"/>
          </p:cNvGraphicFramePr>
          <p:nvPr/>
        </p:nvGraphicFramePr>
        <p:xfrm>
          <a:off x="6900503" y="4243197"/>
          <a:ext cx="1318798" cy="1120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399">
                  <a:extLst>
                    <a:ext uri="{9D8B030D-6E8A-4147-A177-3AD203B41FA5}">
                      <a16:colId xmlns:a16="http://schemas.microsoft.com/office/drawing/2014/main" val="83785049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val="2119011713"/>
                    </a:ext>
                  </a:extLst>
                </a:gridCol>
              </a:tblGrid>
              <a:tr h="560231">
                <a:tc>
                  <a:txBody>
                    <a:bodyPr/>
                    <a:lstStyle/>
                    <a:p>
                      <a:pPr algn="ctr"/>
                      <a:endParaRPr lang="en-VN" sz="2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464309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endParaRPr lang="en-VN" sz="2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8912923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CE648328-A9E7-4960-A2F5-13BC82590CAE}"/>
              </a:ext>
            </a:extLst>
          </p:cNvPr>
          <p:cNvSpPr txBox="1"/>
          <p:nvPr/>
        </p:nvSpPr>
        <p:spPr>
          <a:xfrm>
            <a:off x="1513785" y="340793"/>
            <a:ext cx="102777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cs typeface="+mn-cs"/>
              </a:rPr>
              <a:t>a. Hãy lắp 4 miếng bìa A, B, C, D vào vị trí thích hợp trong bảng.</a:t>
            </a: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54F8A531-948D-468F-B090-53CEA0F480F1}"/>
              </a:ext>
            </a:extLst>
          </p:cNvPr>
          <p:cNvGraphicFramePr>
            <a:graphicFrameLocks noGrp="1"/>
          </p:cNvGraphicFramePr>
          <p:nvPr/>
        </p:nvGraphicFramePr>
        <p:xfrm>
          <a:off x="1916453" y="997536"/>
          <a:ext cx="1318798" cy="1120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399">
                  <a:extLst>
                    <a:ext uri="{9D8B030D-6E8A-4147-A177-3AD203B41FA5}">
                      <a16:colId xmlns:a16="http://schemas.microsoft.com/office/drawing/2014/main" val="83785049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val="2119011713"/>
                    </a:ext>
                  </a:extLst>
                </a:gridCol>
              </a:tblGrid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464309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8912923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9DE27664-675E-4DAE-B3F5-897D06A3CAC5}"/>
              </a:ext>
            </a:extLst>
          </p:cNvPr>
          <p:cNvGraphicFramePr>
            <a:graphicFrameLocks noGrp="1"/>
          </p:cNvGraphicFramePr>
          <p:nvPr/>
        </p:nvGraphicFramePr>
        <p:xfrm>
          <a:off x="1916453" y="2429367"/>
          <a:ext cx="1318798" cy="1120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399">
                  <a:extLst>
                    <a:ext uri="{9D8B030D-6E8A-4147-A177-3AD203B41FA5}">
                      <a16:colId xmlns:a16="http://schemas.microsoft.com/office/drawing/2014/main" val="83785049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val="2119011713"/>
                    </a:ext>
                  </a:extLst>
                </a:gridCol>
              </a:tblGrid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464309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8912923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D3AAF863-7ED4-4A89-9878-DECFA80447C9}"/>
              </a:ext>
            </a:extLst>
          </p:cNvPr>
          <p:cNvGraphicFramePr>
            <a:graphicFrameLocks noGrp="1"/>
          </p:cNvGraphicFramePr>
          <p:nvPr/>
        </p:nvGraphicFramePr>
        <p:xfrm>
          <a:off x="1916453" y="3861198"/>
          <a:ext cx="1318798" cy="1120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399">
                  <a:extLst>
                    <a:ext uri="{9D8B030D-6E8A-4147-A177-3AD203B41FA5}">
                      <a16:colId xmlns:a16="http://schemas.microsoft.com/office/drawing/2014/main" val="83785049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val="2119011713"/>
                    </a:ext>
                  </a:extLst>
                </a:gridCol>
              </a:tblGrid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464309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8912923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7A31B060-DE12-49D1-AA02-A5BDB05F3C84}"/>
              </a:ext>
            </a:extLst>
          </p:cNvPr>
          <p:cNvGraphicFramePr>
            <a:graphicFrameLocks noGrp="1"/>
          </p:cNvGraphicFramePr>
          <p:nvPr/>
        </p:nvGraphicFramePr>
        <p:xfrm>
          <a:off x="1916453" y="5321566"/>
          <a:ext cx="1318798" cy="1120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399">
                  <a:extLst>
                    <a:ext uri="{9D8B030D-6E8A-4147-A177-3AD203B41FA5}">
                      <a16:colId xmlns:a16="http://schemas.microsoft.com/office/drawing/2014/main" val="83785049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val="2119011713"/>
                    </a:ext>
                  </a:extLst>
                </a:gridCol>
              </a:tblGrid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464309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8912923"/>
                  </a:ext>
                </a:extLst>
              </a:tr>
            </a:tbl>
          </a:graphicData>
        </a:graphic>
      </p:graphicFrame>
      <p:sp>
        <p:nvSpPr>
          <p:cNvPr id="19" name="Rectangle 18">
            <a:extLst>
              <a:ext uri="{FF2B5EF4-FFF2-40B4-BE49-F238E27FC236}">
                <a16:creationId xmlns:a16="http://schemas.microsoft.com/office/drawing/2014/main" id="{1B080F3A-5579-4FE2-AB6D-A349665CC054}"/>
              </a:ext>
            </a:extLst>
          </p:cNvPr>
          <p:cNvSpPr/>
          <p:nvPr/>
        </p:nvSpPr>
        <p:spPr>
          <a:xfrm>
            <a:off x="6899908" y="4235176"/>
            <a:ext cx="1318798" cy="1120462"/>
          </a:xfrm>
          <a:prstGeom prst="rect">
            <a:avLst/>
          </a:prstGeom>
          <a:solidFill>
            <a:srgbClr val="7030A0">
              <a:alpha val="4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0DDF2AF-7CCC-4158-8DA6-FF5630B54B05}"/>
              </a:ext>
            </a:extLst>
          </p:cNvPr>
          <p:cNvSpPr/>
          <p:nvPr/>
        </p:nvSpPr>
        <p:spPr>
          <a:xfrm>
            <a:off x="8217665" y="3106373"/>
            <a:ext cx="1318798" cy="1120462"/>
          </a:xfrm>
          <a:prstGeom prst="rect">
            <a:avLst/>
          </a:prstGeom>
          <a:solidFill>
            <a:srgbClr val="FF0000">
              <a:alpha val="4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F44B0E3-04B0-43BF-8AF0-EDEEAF32EA44}"/>
              </a:ext>
            </a:extLst>
          </p:cNvPr>
          <p:cNvSpPr/>
          <p:nvPr/>
        </p:nvSpPr>
        <p:spPr>
          <a:xfrm>
            <a:off x="6884986" y="1990633"/>
            <a:ext cx="1318798" cy="1120462"/>
          </a:xfrm>
          <a:prstGeom prst="rect">
            <a:avLst/>
          </a:prstGeom>
          <a:solidFill>
            <a:srgbClr val="00B0F0">
              <a:alpha val="4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B297F62-8466-477D-A587-C4FA646FEF6E}"/>
              </a:ext>
            </a:extLst>
          </p:cNvPr>
          <p:cNvSpPr/>
          <p:nvPr/>
        </p:nvSpPr>
        <p:spPr>
          <a:xfrm>
            <a:off x="5560289" y="3122735"/>
            <a:ext cx="1318798" cy="1120462"/>
          </a:xfrm>
          <a:prstGeom prst="rect">
            <a:avLst/>
          </a:prstGeom>
          <a:solidFill>
            <a:srgbClr val="FFFF00">
              <a:alpha val="4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0997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2" presetClass="entr" presetSubtype="8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6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8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0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1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8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4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5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8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8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9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8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2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3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8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6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8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0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1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8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4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5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25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6" dur="25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25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2" dur="25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08333E-6 -3.33333E-6 L 0.40807 0.47385 " pathEditMode="relative" rAng="0" ptsTypes="AA">
                                          <p:cBhvr>
                                            <p:cTn id="66" dur="2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0404" y="2368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68" presetID="26" presetClass="emph" presetSubtype="0" repeatCount="3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9" dur="500" tmFilter="0, 0; .2, .5; .8, .5; 1, 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70" dur="250" autoRev="1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72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4" fill="hold">
                          <p:stCondLst>
                            <p:cond delay="indefinite"/>
                          </p:stCondLst>
                          <p:childTnLst>
                            <p:par>
                              <p:cTn id="7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6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08333E-6 3.7037E-7 L 0.51666 0.10139 " pathEditMode="relative" rAng="0" ptsTypes="AA">
                                          <p:cBhvr>
                                            <p:cTn id="77" dur="2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5833" y="506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79" presetID="26" presetClass="emph" presetSubtype="0" repeatCount="3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0" dur="500" tmFilter="0, 0; .2, .5; .8, .5; 1, 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81" dur="250" autoRev="1" fill="hold"/>
                                            <p:tgtEl>
                                              <p:spTgt spid="1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83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5" fill="hold">
                          <p:stCondLst>
                            <p:cond delay="indefinite"/>
                          </p:stCondLst>
                          <p:childTnLst>
                            <p:par>
                              <p:cTn id="8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7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08333E-6 4.07407E-6 L 0.40872 -0.26991 " pathEditMode="relative" rAng="0" ptsTypes="AA">
                                          <p:cBhvr>
                                            <p:cTn id="88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0430" y="-1349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90" presetID="26" presetClass="emph" presetSubtype="0" repeatCount="3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1" dur="500" tmFilter="0, 0; .2, .5; .8, .5; 1, 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92" dur="250" autoRev="1" fill="hold"/>
                                            <p:tgtEl>
                                              <p:spTgt spid="17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3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94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6" fill="hold">
                          <p:stCondLst>
                            <p:cond delay="indefinite"/>
                          </p:stCondLst>
                          <p:childTnLst>
                            <p:par>
                              <p:cTn id="9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8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08333E-6 1.11111E-6 L 0.29909 -0.32222 " pathEditMode="relative" rAng="0" ptsTypes="AA">
                                          <p:cBhvr>
                                            <p:cTn id="99" dur="2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948" y="-1611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01" presetID="26" presetClass="emph" presetSubtype="0" repeatCount="3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2" dur="500" tmFilter="0, 0; .2, .5; .8, .5; 1, 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03" dur="250" autoRev="1" fill="hold"/>
                                            <p:tgtEl>
                                              <p:spTgt spid="1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4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105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7" grpId="0"/>
          <p:bldP spid="8" grpId="0"/>
          <p:bldP spid="9" grpId="0"/>
          <p:bldP spid="14" grpId="0"/>
          <p:bldP spid="19" grpId="0" animBg="1"/>
          <p:bldP spid="20" grpId="0" animBg="1"/>
          <p:bldP spid="21" grpId="0" animBg="1"/>
          <p:bldP spid="22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25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6" dur="25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25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2" dur="25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08333E-6 -3.33333E-6 L 0.40807 0.47385 " pathEditMode="relative" rAng="0" ptsTypes="AA">
                                          <p:cBhvr>
                                            <p:cTn id="66" dur="2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0404" y="2368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68" presetID="26" presetClass="emph" presetSubtype="0" repeatCount="3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9" dur="500" tmFilter="0, 0; .2, .5; .8, .5; 1, 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70" dur="250" autoRev="1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72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4" fill="hold">
                          <p:stCondLst>
                            <p:cond delay="indefinite"/>
                          </p:stCondLst>
                          <p:childTnLst>
                            <p:par>
                              <p:cTn id="7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6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08333E-6 3.7037E-7 L 0.51666 0.10139 " pathEditMode="relative" rAng="0" ptsTypes="AA">
                                          <p:cBhvr>
                                            <p:cTn id="77" dur="2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5833" y="506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79" presetID="26" presetClass="emph" presetSubtype="0" repeatCount="3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0" dur="500" tmFilter="0, 0; .2, .5; .8, .5; 1, 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81" dur="250" autoRev="1" fill="hold"/>
                                            <p:tgtEl>
                                              <p:spTgt spid="1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83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5" fill="hold">
                          <p:stCondLst>
                            <p:cond delay="indefinite"/>
                          </p:stCondLst>
                          <p:childTnLst>
                            <p:par>
                              <p:cTn id="8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7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08333E-6 4.07407E-6 L 0.40872 -0.26991 " pathEditMode="relative" rAng="0" ptsTypes="AA">
                                          <p:cBhvr>
                                            <p:cTn id="88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0430" y="-1349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90" presetID="26" presetClass="emph" presetSubtype="0" repeatCount="3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1" dur="500" tmFilter="0, 0; .2, .5; .8, .5; 1, 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92" dur="250" autoRev="1" fill="hold"/>
                                            <p:tgtEl>
                                              <p:spTgt spid="17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3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94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6" fill="hold">
                          <p:stCondLst>
                            <p:cond delay="indefinite"/>
                          </p:stCondLst>
                          <p:childTnLst>
                            <p:par>
                              <p:cTn id="9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8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08333E-6 1.11111E-6 L 0.29909 -0.32222 " pathEditMode="relative" rAng="0" ptsTypes="AA">
                                          <p:cBhvr>
                                            <p:cTn id="99" dur="2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948" y="-1611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01" presetID="26" presetClass="emph" presetSubtype="0" repeatCount="3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2" dur="500" tmFilter="0, 0; .2, .5; .8, .5; 1, 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03" dur="250" autoRev="1" fill="hold"/>
                                            <p:tgtEl>
                                              <p:spTgt spid="1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4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105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7" grpId="0"/>
          <p:bldP spid="8" grpId="0"/>
          <p:bldP spid="9" grpId="0"/>
          <p:bldP spid="14" grpId="0"/>
          <p:bldP spid="19" grpId="0" animBg="1"/>
          <p:bldP spid="20" grpId="0" animBg="1"/>
          <p:bldP spid="21" grpId="0" animBg="1"/>
          <p:bldP spid="22" grpId="0" animBg="1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1730CB4-23C0-4594-8EEA-B79FC7BF1665}"/>
              </a:ext>
            </a:extLst>
          </p:cNvPr>
          <p:cNvGrpSpPr/>
          <p:nvPr/>
        </p:nvGrpSpPr>
        <p:grpSpPr>
          <a:xfrm>
            <a:off x="1002446" y="718577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1453307D-D065-43EF-A3B6-4F5C42E1BE5F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CD96D47-7463-428F-BF70-4DAFD99F83BB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4800" b="1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3386F185-09AD-448D-BB9E-D391183B4392}"/>
              </a:ext>
            </a:extLst>
          </p:cNvPr>
          <p:cNvSpPr txBox="1"/>
          <p:nvPr/>
        </p:nvSpPr>
        <p:spPr>
          <a:xfrm>
            <a:off x="1662641" y="904318"/>
            <a:ext cx="9087540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cs typeface="+mn-cs"/>
              </a:rPr>
              <a:t>b. Tìm số lớn nhất ở mỗi miếng bìa A, B, C, D.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0E70B3-43BD-4615-BFD2-7CB77DE5BE69}"/>
              </a:ext>
            </a:extLst>
          </p:cNvPr>
          <p:cNvSpPr txBox="1"/>
          <p:nvPr/>
        </p:nvSpPr>
        <p:spPr>
          <a:xfrm>
            <a:off x="2181918" y="3368306"/>
            <a:ext cx="5418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800" b="0" i="0" u="none" strike="noStrike" kern="1200" cap="none" spc="0" normalizeH="0" baseline="0" noProof="0" dirty="0">
                <a:ln>
                  <a:noFill/>
                </a:ln>
                <a:solidFill>
                  <a:srgbClr val="E07235"/>
                </a:solidFill>
                <a:effectLst/>
                <a:uLnTx/>
                <a:uFillTx/>
                <a:latin typeface="UTM Avo"/>
                <a:cs typeface="+mn-cs"/>
              </a:rPr>
              <a:t>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8CBFBB-E949-40A6-A85C-98663731294D}"/>
              </a:ext>
            </a:extLst>
          </p:cNvPr>
          <p:cNvSpPr txBox="1"/>
          <p:nvPr/>
        </p:nvSpPr>
        <p:spPr>
          <a:xfrm>
            <a:off x="4296468" y="3368306"/>
            <a:ext cx="5418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800" b="0" i="0" u="none" strike="noStrike" kern="1200" cap="none" spc="0" normalizeH="0" baseline="0" noProof="0" dirty="0">
                <a:ln>
                  <a:noFill/>
                </a:ln>
                <a:solidFill>
                  <a:srgbClr val="E07235"/>
                </a:solidFill>
                <a:effectLst/>
                <a:uLnTx/>
                <a:uFillTx/>
                <a:latin typeface="UTM Avo"/>
                <a:cs typeface="+mn-cs"/>
              </a:rPr>
              <a:t>B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1891CEC-E993-408C-858D-2144C5F08E6E}"/>
              </a:ext>
            </a:extLst>
          </p:cNvPr>
          <p:cNvSpPr txBox="1"/>
          <p:nvPr/>
        </p:nvSpPr>
        <p:spPr>
          <a:xfrm>
            <a:off x="6493656" y="3368306"/>
            <a:ext cx="5418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800" b="0" i="0" u="none" strike="noStrike" kern="1200" cap="none" spc="0" normalizeH="0" baseline="0" noProof="0" dirty="0">
                <a:ln>
                  <a:noFill/>
                </a:ln>
                <a:solidFill>
                  <a:srgbClr val="E07235"/>
                </a:solidFill>
                <a:effectLst/>
                <a:uLnTx/>
                <a:uFillTx/>
                <a:latin typeface="UTM Avo"/>
                <a:cs typeface="+mn-cs"/>
              </a:rPr>
              <a:t>C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88484F0-3C32-4904-BE6F-AE11C7A2F0DB}"/>
              </a:ext>
            </a:extLst>
          </p:cNvPr>
          <p:cNvSpPr txBox="1"/>
          <p:nvPr/>
        </p:nvSpPr>
        <p:spPr>
          <a:xfrm>
            <a:off x="8600066" y="3368306"/>
            <a:ext cx="5418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800" b="0" i="0" u="none" strike="noStrike" kern="1200" cap="none" spc="0" normalizeH="0" baseline="0" noProof="0" dirty="0">
                <a:ln>
                  <a:noFill/>
                </a:ln>
                <a:solidFill>
                  <a:srgbClr val="E07235"/>
                </a:solidFill>
                <a:effectLst/>
                <a:uLnTx/>
                <a:uFillTx/>
                <a:latin typeface="UTM Avo"/>
                <a:cs typeface="+mn-cs"/>
              </a:rPr>
              <a:t>D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AFCD7F49-F250-4E75-8320-7365A888C661}"/>
              </a:ext>
            </a:extLst>
          </p:cNvPr>
          <p:cNvGraphicFramePr>
            <a:graphicFrameLocks noGrp="1"/>
          </p:cNvGraphicFramePr>
          <p:nvPr/>
        </p:nvGraphicFramePr>
        <p:xfrm>
          <a:off x="1793460" y="2157086"/>
          <a:ext cx="1318798" cy="1120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399">
                  <a:extLst>
                    <a:ext uri="{9D8B030D-6E8A-4147-A177-3AD203B41FA5}">
                      <a16:colId xmlns:a16="http://schemas.microsoft.com/office/drawing/2014/main" val="83785049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val="2119011713"/>
                    </a:ext>
                  </a:extLst>
                </a:gridCol>
              </a:tblGrid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464309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8912923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E9973CA2-FC9E-41E7-9A8B-FEA45EB087EB}"/>
              </a:ext>
            </a:extLst>
          </p:cNvPr>
          <p:cNvGraphicFramePr>
            <a:graphicFrameLocks noGrp="1"/>
          </p:cNvGraphicFramePr>
          <p:nvPr/>
        </p:nvGraphicFramePr>
        <p:xfrm>
          <a:off x="3908010" y="2157086"/>
          <a:ext cx="1318798" cy="1120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399">
                  <a:extLst>
                    <a:ext uri="{9D8B030D-6E8A-4147-A177-3AD203B41FA5}">
                      <a16:colId xmlns:a16="http://schemas.microsoft.com/office/drawing/2014/main" val="83785049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val="2119011713"/>
                    </a:ext>
                  </a:extLst>
                </a:gridCol>
              </a:tblGrid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464309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8912923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04B17DC8-6E75-4CB6-ADDF-D80DDA1466E4}"/>
              </a:ext>
            </a:extLst>
          </p:cNvPr>
          <p:cNvGraphicFramePr>
            <a:graphicFrameLocks noGrp="1"/>
          </p:cNvGraphicFramePr>
          <p:nvPr/>
        </p:nvGraphicFramePr>
        <p:xfrm>
          <a:off x="6059809" y="2157086"/>
          <a:ext cx="1318798" cy="1120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399">
                  <a:extLst>
                    <a:ext uri="{9D8B030D-6E8A-4147-A177-3AD203B41FA5}">
                      <a16:colId xmlns:a16="http://schemas.microsoft.com/office/drawing/2014/main" val="83785049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val="2119011713"/>
                    </a:ext>
                  </a:extLst>
                </a:gridCol>
              </a:tblGrid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464309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8912923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FCEF9C0B-C44E-49E3-88E2-8D031B6DB67E}"/>
              </a:ext>
            </a:extLst>
          </p:cNvPr>
          <p:cNvGraphicFramePr>
            <a:graphicFrameLocks noGrp="1"/>
          </p:cNvGraphicFramePr>
          <p:nvPr/>
        </p:nvGraphicFramePr>
        <p:xfrm>
          <a:off x="8211608" y="2157086"/>
          <a:ext cx="1318798" cy="1120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399">
                  <a:extLst>
                    <a:ext uri="{9D8B030D-6E8A-4147-A177-3AD203B41FA5}">
                      <a16:colId xmlns:a16="http://schemas.microsoft.com/office/drawing/2014/main" val="83785049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val="2119011713"/>
                    </a:ext>
                  </a:extLst>
                </a:gridCol>
              </a:tblGrid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464309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8912923"/>
                  </a:ext>
                </a:extLst>
              </a:tr>
            </a:tbl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:a16="http://schemas.microsoft.com/office/drawing/2014/main" id="{AE0EFA0C-61A1-47D4-9AD2-9F443DBAA73A}"/>
              </a:ext>
            </a:extLst>
          </p:cNvPr>
          <p:cNvSpPr/>
          <p:nvPr/>
        </p:nvSpPr>
        <p:spPr>
          <a:xfrm>
            <a:off x="2521017" y="2768116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76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30C51BA-5FF7-4E42-ADE5-B444A2530834}"/>
              </a:ext>
            </a:extLst>
          </p:cNvPr>
          <p:cNvSpPr/>
          <p:nvPr/>
        </p:nvSpPr>
        <p:spPr>
          <a:xfrm>
            <a:off x="1793460" y="4191422"/>
            <a:ext cx="9398727" cy="577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cs typeface="+mn-cs"/>
              </a:rPr>
              <a:t>Sắp xếp các số         ,         ,        ,         theo thứ tự từ </a:t>
            </a:r>
            <a:r>
              <a:rPr kumimoji="0" lang="en-V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cs typeface="+mn-cs"/>
              </a:rPr>
              <a:t>bé đến lớn</a:t>
            </a:r>
            <a:r>
              <a:rPr kumimoji="0" lang="en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cs typeface="+mn-cs"/>
              </a:rPr>
              <a:t>.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D17000A-543F-4B6E-80B2-B2C4B56CE27B}"/>
              </a:ext>
            </a:extLst>
          </p:cNvPr>
          <p:cNvSpPr/>
          <p:nvPr/>
        </p:nvSpPr>
        <p:spPr>
          <a:xfrm>
            <a:off x="2341468" y="2717317"/>
            <a:ext cx="904811" cy="56023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5F9C633-FEA7-4292-B589-274BBE42F426}"/>
              </a:ext>
            </a:extLst>
          </p:cNvPr>
          <p:cNvSpPr/>
          <p:nvPr/>
        </p:nvSpPr>
        <p:spPr>
          <a:xfrm>
            <a:off x="4632383" y="2769767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58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788A418-59A2-4187-B1B3-674BBF884E6B}"/>
              </a:ext>
            </a:extLst>
          </p:cNvPr>
          <p:cNvSpPr/>
          <p:nvPr/>
        </p:nvSpPr>
        <p:spPr>
          <a:xfrm>
            <a:off x="4447358" y="2724443"/>
            <a:ext cx="904811" cy="56023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BD8678C-052F-4E1B-B854-5524D579AEB2}"/>
              </a:ext>
            </a:extLst>
          </p:cNvPr>
          <p:cNvSpPr/>
          <p:nvPr/>
        </p:nvSpPr>
        <p:spPr>
          <a:xfrm>
            <a:off x="6784916" y="2769767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36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6383CEB1-1FC5-4AC9-A7D6-C41308C6B5BC}"/>
              </a:ext>
            </a:extLst>
          </p:cNvPr>
          <p:cNvSpPr/>
          <p:nvPr/>
        </p:nvSpPr>
        <p:spPr>
          <a:xfrm>
            <a:off x="6610842" y="2724443"/>
            <a:ext cx="904811" cy="56023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F15F0F5-0832-48A2-A63C-B8523B7AC0C8}"/>
              </a:ext>
            </a:extLst>
          </p:cNvPr>
          <p:cNvSpPr/>
          <p:nvPr/>
        </p:nvSpPr>
        <p:spPr>
          <a:xfrm>
            <a:off x="8933621" y="2769436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54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77C2E3E8-3C55-4C70-B0B6-805FC5F65242}"/>
              </a:ext>
            </a:extLst>
          </p:cNvPr>
          <p:cNvSpPr/>
          <p:nvPr/>
        </p:nvSpPr>
        <p:spPr>
          <a:xfrm>
            <a:off x="8754072" y="2718637"/>
            <a:ext cx="904811" cy="56023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DDC4BC0-522D-447A-BA0E-655C7538DFA9}"/>
              </a:ext>
            </a:extLst>
          </p:cNvPr>
          <p:cNvSpPr txBox="1"/>
          <p:nvPr/>
        </p:nvSpPr>
        <p:spPr>
          <a:xfrm>
            <a:off x="1802776" y="5158606"/>
            <a:ext cx="1151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cs typeface="+mn-cs"/>
                <a:sym typeface="Wingdings" pitchFamily="2" charset="2"/>
              </a:rPr>
              <a:t> 36,</a:t>
            </a:r>
            <a:endParaRPr kumimoji="0" lang="en-VN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0548B5B-6856-4CA5-B583-C26DB0D4C6CD}"/>
              </a:ext>
            </a:extLst>
          </p:cNvPr>
          <p:cNvSpPr txBox="1"/>
          <p:nvPr/>
        </p:nvSpPr>
        <p:spPr>
          <a:xfrm>
            <a:off x="2994514" y="5156431"/>
            <a:ext cx="1151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cs typeface="+mn-cs"/>
                <a:sym typeface="Wingdings" pitchFamily="2" charset="2"/>
              </a:rPr>
              <a:t>54,</a:t>
            </a:r>
            <a:endParaRPr kumimoji="0" lang="en-VN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149313E-B107-482B-BB4C-0D09AB17006D}"/>
              </a:ext>
            </a:extLst>
          </p:cNvPr>
          <p:cNvSpPr txBox="1"/>
          <p:nvPr/>
        </p:nvSpPr>
        <p:spPr>
          <a:xfrm>
            <a:off x="3720936" y="5172778"/>
            <a:ext cx="1151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cs typeface="+mn-cs"/>
                <a:sym typeface="Wingdings" pitchFamily="2" charset="2"/>
              </a:rPr>
              <a:t>58,</a:t>
            </a:r>
            <a:endParaRPr kumimoji="0" lang="en-VN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0ECADE9-B03D-441C-9DDE-0214F8268C7A}"/>
              </a:ext>
            </a:extLst>
          </p:cNvPr>
          <p:cNvSpPr txBox="1"/>
          <p:nvPr/>
        </p:nvSpPr>
        <p:spPr>
          <a:xfrm>
            <a:off x="4447358" y="5183008"/>
            <a:ext cx="1151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cs typeface="+mn-cs"/>
                <a:sym typeface="Wingdings" pitchFamily="2" charset="2"/>
              </a:rPr>
              <a:t>76</a:t>
            </a:r>
            <a:endParaRPr kumimoji="0" lang="en-VN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41964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3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6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0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1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4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5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9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3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6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7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0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1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3" presetID="1" presetClass="entr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6" presetID="1" presetClass="entr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9" presetID="1" presetClass="entr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52" presetID="1" presetClass="entr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4" fill="hold">
                          <p:stCondLst>
                            <p:cond delay="indefinite"/>
                          </p:stCondLst>
                          <p:childTnLst>
                            <p:par>
                              <p:cTn id="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6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42" presetClass="path" presetSubtype="0" accel="50000" decel="5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58333E-6 1.48148E-6 L 0.12838 0.2243 " pathEditMode="relative" rAng="0" ptsTypes="AA">
                                          <p:cBhvr>
                                            <p:cTn id="60" dur="2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6419" y="1120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42" presetClass="path" presetSubtype="0" accel="50000" decel="5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5E-6 5.55112E-17 L 0.02761 0.22338 " pathEditMode="relative" rAng="0" ptsTypes="AA">
                                          <p:cBhvr>
                                            <p:cTn id="67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80" y="11157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8" fill="hold">
                          <p:stCondLst>
                            <p:cond delay="indefinite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3" presetID="42" presetClass="path" presetSubtype="0" accel="50000" decel="5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5E-6 5.55112E-17 L -0.08737 0.22338 " pathEditMode="relative" rAng="0" ptsTypes="AA">
                                          <p:cBhvr>
                                            <p:cTn id="74" dur="2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375" y="11157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5" fill="hold">
                          <p:stCondLst>
                            <p:cond delay="indefinite"/>
                          </p:stCondLst>
                          <p:childTnLst>
                            <p:par>
                              <p:cTn id="7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0" presetID="42" presetClass="path" presetSubtype="0" accel="50000" decel="5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125E-6 5.55112E-17 L -0.1974 0.22199 " pathEditMode="relative" rAng="0" ptsTypes="AA">
                                          <p:cBhvr>
                                            <p:cTn id="81" dur="2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9870" y="11088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2" fill="hold">
                          <p:stCondLst>
                            <p:cond delay="indefinite"/>
                          </p:stCondLst>
                          <p:childTnLst>
                            <p:par>
                              <p:cTn id="8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4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6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7" fill="hold">
                          <p:stCondLst>
                            <p:cond delay="indefinite"/>
                          </p:stCondLst>
                          <p:childTnLst>
                            <p:par>
                              <p:cTn id="8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1" fill="hold">
                          <p:stCondLst>
                            <p:cond delay="indefinite"/>
                          </p:stCondLst>
                          <p:childTnLst>
                            <p:par>
                              <p:cTn id="9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5" fill="hold">
                          <p:stCondLst>
                            <p:cond delay="indefinite"/>
                          </p:stCondLst>
                          <p:childTnLst>
                            <p:par>
                              <p:cTn id="9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9" fill="hold">
                          <p:stCondLst>
                            <p:cond delay="indefinite"/>
                          </p:stCondLst>
                          <p:childTnLst>
                            <p:par>
                              <p:cTn id="10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6" grpId="0"/>
          <p:bldP spid="7" grpId="0"/>
          <p:bldP spid="8" grpId="0"/>
          <p:bldP spid="9" grpId="0"/>
          <p:bldP spid="14" grpId="0"/>
          <p:bldP spid="14" grpId="1"/>
          <p:bldP spid="15" grpId="0"/>
          <p:bldP spid="16" grpId="0" animBg="1"/>
          <p:bldP spid="17" grpId="0"/>
          <p:bldP spid="17" grpId="1"/>
          <p:bldP spid="18" grpId="0" animBg="1"/>
          <p:bldP spid="19" grpId="0"/>
          <p:bldP spid="19" grpId="1"/>
          <p:bldP spid="20" grpId="0" animBg="1"/>
          <p:bldP spid="21" grpId="0"/>
          <p:bldP spid="21" grpId="1"/>
          <p:bldP spid="22" grpId="0" animBg="1"/>
          <p:bldP spid="23" grpId="0"/>
          <p:bldP spid="24" grpId="0"/>
          <p:bldP spid="25" grpId="0"/>
          <p:bldP spid="2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3" presetID="1" presetClass="entr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6" presetID="1" presetClass="entr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9" presetID="1" presetClass="entr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52" presetID="1" presetClass="entr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4" fill="hold">
                          <p:stCondLst>
                            <p:cond delay="indefinite"/>
                          </p:stCondLst>
                          <p:childTnLst>
                            <p:par>
                              <p:cTn id="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6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42" presetClass="path" presetSubtype="0" accel="50000" decel="5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58333E-6 1.48148E-6 L 0.12838 0.2243 " pathEditMode="relative" rAng="0" ptsTypes="AA">
                                          <p:cBhvr>
                                            <p:cTn id="60" dur="2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6419" y="1120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42" presetClass="path" presetSubtype="0" accel="50000" decel="5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5E-6 5.55112E-17 L 0.02761 0.22338 " pathEditMode="relative" rAng="0" ptsTypes="AA">
                                          <p:cBhvr>
                                            <p:cTn id="67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80" y="11157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8" fill="hold">
                          <p:stCondLst>
                            <p:cond delay="indefinite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3" presetID="42" presetClass="path" presetSubtype="0" accel="50000" decel="5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5E-6 5.55112E-17 L -0.08737 0.22338 " pathEditMode="relative" rAng="0" ptsTypes="AA">
                                          <p:cBhvr>
                                            <p:cTn id="74" dur="2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375" y="11157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5" fill="hold">
                          <p:stCondLst>
                            <p:cond delay="indefinite"/>
                          </p:stCondLst>
                          <p:childTnLst>
                            <p:par>
                              <p:cTn id="7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0" presetID="42" presetClass="path" presetSubtype="0" accel="50000" decel="5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125E-6 5.55112E-17 L -0.1974 0.22199 " pathEditMode="relative" rAng="0" ptsTypes="AA">
                                          <p:cBhvr>
                                            <p:cTn id="81" dur="2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9870" y="11088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2" fill="hold">
                          <p:stCondLst>
                            <p:cond delay="indefinite"/>
                          </p:stCondLst>
                          <p:childTnLst>
                            <p:par>
                              <p:cTn id="8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4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6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7" fill="hold">
                          <p:stCondLst>
                            <p:cond delay="indefinite"/>
                          </p:stCondLst>
                          <p:childTnLst>
                            <p:par>
                              <p:cTn id="8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1" fill="hold">
                          <p:stCondLst>
                            <p:cond delay="indefinite"/>
                          </p:stCondLst>
                          <p:childTnLst>
                            <p:par>
                              <p:cTn id="9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5" fill="hold">
                          <p:stCondLst>
                            <p:cond delay="indefinite"/>
                          </p:stCondLst>
                          <p:childTnLst>
                            <p:par>
                              <p:cTn id="9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9" fill="hold">
                          <p:stCondLst>
                            <p:cond delay="indefinite"/>
                          </p:stCondLst>
                          <p:childTnLst>
                            <p:par>
                              <p:cTn id="10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6" grpId="0"/>
          <p:bldP spid="7" grpId="0"/>
          <p:bldP spid="8" grpId="0"/>
          <p:bldP spid="9" grpId="0"/>
          <p:bldP spid="14" grpId="0"/>
          <p:bldP spid="14" grpId="1"/>
          <p:bldP spid="15" grpId="0"/>
          <p:bldP spid="16" grpId="0" animBg="1"/>
          <p:bldP spid="17" grpId="0"/>
          <p:bldP spid="17" grpId="1"/>
          <p:bldP spid="18" grpId="0" animBg="1"/>
          <p:bldP spid="19" grpId="0"/>
          <p:bldP spid="19" grpId="1"/>
          <p:bldP spid="20" grpId="0" animBg="1"/>
          <p:bldP spid="21" grpId="0"/>
          <p:bldP spid="21" grpId="1"/>
          <p:bldP spid="22" grpId="0" animBg="1"/>
          <p:bldP spid="23" grpId="0"/>
          <p:bldP spid="24" grpId="0"/>
          <p:bldP spid="25" grpId="0"/>
          <p:bldP spid="26" grpId="0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23C01-F1C3-4F4A-A585-43D56DAAB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8108" y="1830197"/>
            <a:ext cx="10515600" cy="1325563"/>
          </a:xfrm>
        </p:spPr>
        <p:txBody>
          <a:bodyPr>
            <a:normAutofit/>
          </a:bodyPr>
          <a:lstStyle/>
          <a:p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Củng</a:t>
            </a:r>
            <a:r>
              <a:rPr lang="en-US" sz="6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cố</a:t>
            </a:r>
            <a:r>
              <a:rPr lang="en-US" sz="6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bài</a:t>
            </a:r>
            <a:r>
              <a:rPr lang="en-US" sz="6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học</a:t>
            </a:r>
            <a:endParaRPr lang="en-US" sz="66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A7052F-57EE-4025-9847-16EE610FAB80}"/>
              </a:ext>
            </a:extLst>
          </p:cNvPr>
          <p:cNvSpPr txBox="1"/>
          <p:nvPr/>
        </p:nvSpPr>
        <p:spPr>
          <a:xfrm>
            <a:off x="8942603" y="6581001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1199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UTM Avo"/>
        <a:ea typeface="UTM Avo"/>
        <a:cs typeface=""/>
      </a:majorFont>
      <a:minorFont>
        <a:latin typeface="UTM Avo"/>
        <a:ea typeface="UTM Avo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UTM Avo"/>
        <a:ea typeface="UTM Avo"/>
        <a:cs typeface=""/>
      </a:majorFont>
      <a:minorFont>
        <a:latin typeface="UTM Avo"/>
        <a:ea typeface="UTM Avo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444</Words>
  <Application>Microsoft Office PowerPoint</Application>
  <PresentationFormat>Widescreen</PresentationFormat>
  <Paragraphs>197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等线</vt:lpstr>
      <vt:lpstr>Microsoft YaHei</vt:lpstr>
      <vt:lpstr>Arial</vt:lpstr>
      <vt:lpstr>Arial-Rounded</vt:lpstr>
      <vt:lpstr>Calibri</vt:lpstr>
      <vt:lpstr>Times New Roman</vt:lpstr>
      <vt:lpstr>UTM Avo</vt:lpstr>
      <vt:lpstr>1_Office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Củng cố bài học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tran thao</cp:lastModifiedBy>
  <cp:revision>2</cp:revision>
  <dcterms:created xsi:type="dcterms:W3CDTF">2021-08-02T08:05:18Z</dcterms:created>
  <dcterms:modified xsi:type="dcterms:W3CDTF">2021-08-02T08:07:58Z</dcterms:modified>
</cp:coreProperties>
</file>