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8" r:id="rId2"/>
    <p:sldMasterId id="2147483700" r:id="rId3"/>
  </p:sldMasterIdLst>
  <p:notesMasterIdLst>
    <p:notesMasterId r:id="rId23"/>
  </p:notesMasterIdLst>
  <p:handoutMasterIdLst>
    <p:handoutMasterId r:id="rId24"/>
  </p:handoutMasterIdLst>
  <p:sldIdLst>
    <p:sldId id="363" r:id="rId4"/>
    <p:sldId id="362" r:id="rId5"/>
    <p:sldId id="2007577133" r:id="rId6"/>
    <p:sldId id="292" r:id="rId7"/>
    <p:sldId id="293" r:id="rId8"/>
    <p:sldId id="294" r:id="rId9"/>
    <p:sldId id="295" r:id="rId10"/>
    <p:sldId id="296" r:id="rId11"/>
    <p:sldId id="297" r:id="rId12"/>
    <p:sldId id="298" r:id="rId13"/>
    <p:sldId id="364" r:id="rId14"/>
    <p:sldId id="365" r:id="rId15"/>
    <p:sldId id="2007577134" r:id="rId16"/>
    <p:sldId id="2899" r:id="rId17"/>
    <p:sldId id="360" r:id="rId18"/>
    <p:sldId id="358" r:id="rId19"/>
    <p:sldId id="361" r:id="rId20"/>
    <p:sldId id="2007577135" r:id="rId21"/>
    <p:sldId id="369" r:id="rId22"/>
  </p:sldIdLst>
  <p:sldSz cx="12192000" cy="6858000"/>
  <p:notesSz cx="6858000" cy="9144000"/>
  <p:embeddedFontLst>
    <p:embeddedFont>
      <p:font typeface="等线" panose="02010600030101010101" pitchFamily="2" charset="-122"/>
      <p:regular r:id="rId25"/>
    </p:embeddedFont>
    <p:embeddedFont>
      <p:font typeface="Anaheim" panose="020B0604020202020204" charset="0"/>
      <p:regular r:id="rId26"/>
    </p:embeddedFont>
    <p:embeddedFont>
      <p:font typeface="Annie Use Your Telescope" panose="020B0604020202020204" charset="0"/>
      <p:regular r:id="rId27"/>
    </p:embeddedFont>
    <p:embeddedFont>
      <p:font typeface="Arial Black" panose="020B0A04020102020204" pitchFamily="34" charset="0"/>
      <p:bold r:id="rId28"/>
    </p:embeddedFont>
    <p:embeddedFont>
      <p:font typeface="Barlow Condensed" panose="00000506000000000000" pitchFamily="2"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Exo" panose="020B0604020202020204" charset="0"/>
      <p:regular r:id="rId39"/>
      <p:bold r:id="rId40"/>
      <p:italic r:id="rId41"/>
      <p:boldItalic r:id="rId42"/>
    </p:embeddedFont>
    <p:embeddedFont>
      <p:font typeface="HP001 4 hàng" panose="020B0603050302020204" pitchFamily="34" charset="0"/>
      <p:regular r:id="rId43"/>
      <p:bold r:id="rId44"/>
    </p:embeddedFont>
    <p:embeddedFont>
      <p:font typeface="Lato" panose="020F0502020204030203" pitchFamily="34" charset="0"/>
      <p:regular r:id="rId45"/>
      <p:bold r:id="rId46"/>
      <p:italic r:id="rId47"/>
      <p:boldItalic r:id="rId48"/>
    </p:embeddedFont>
    <p:embeddedFont>
      <p:font typeface="Open Sans" panose="020B0606030504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FF99"/>
    <a:srgbClr val="FFFF00"/>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52" autoAdjust="0"/>
  </p:normalViewPr>
  <p:slideViewPr>
    <p:cSldViewPr snapToGrid="0">
      <p:cViewPr varScale="1">
        <p:scale>
          <a:sx n="57" d="100"/>
          <a:sy n="57" d="100"/>
        </p:scale>
        <p:origin x="510" y="78"/>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font" Target="fonts/font1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4/3/2022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66550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607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18630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a:t>
            </a:r>
            <a:r>
              <a:rPr lang="en-US" baseline="0"/>
              <a:t> lần lượt từng ngôi sao để trả lời câu hỏi.</a:t>
            </a:r>
            <a:endParaRPr lang="en-US"/>
          </a:p>
          <a:p>
            <a:r>
              <a:rPr lang="en-US"/>
              <a:t>Click </a:t>
            </a:r>
            <a:r>
              <a:rPr lang="en-US" err="1"/>
              <a:t>vào</a:t>
            </a:r>
            <a:r>
              <a:rPr lang="en-US"/>
              <a:t> Win để đến với </a:t>
            </a:r>
            <a:r>
              <a:rPr lang="en-US" err="1"/>
              <a:t>bài</a:t>
            </a:r>
            <a:r>
              <a:rPr lang="en-US"/>
              <a:t> mới.</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10</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69058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79820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06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4587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52697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74198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8975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6569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2238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5851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3221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886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28099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5942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1233793"/>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1576919"/>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0266454"/>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7754783"/>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内容占位符 3"/>
          <p:cNvSpPr>
            <a:spLocks noGrp="1"/>
          </p:cNvSpPr>
          <p:nvPr>
            <p:ph sz="half" idx="2"/>
          </p:nvPr>
        </p:nvSpPr>
        <p:spPr>
          <a:xfrm>
            <a:off x="839789" y="2505074"/>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内容占位符 5"/>
          <p:cNvSpPr>
            <a:spLocks noGrp="1"/>
          </p:cNvSpPr>
          <p:nvPr>
            <p:ph sz="quarter" idx="4"/>
          </p:nvPr>
        </p:nvSpPr>
        <p:spPr>
          <a:xfrm>
            <a:off x="6172201" y="2505074"/>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4920153"/>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标题 1"/>
          <p:cNvSpPr>
            <a:spLocks noGrp="1"/>
          </p:cNvSpPr>
          <p:nvPr>
            <p:ph type="title"/>
          </p:nvPr>
        </p:nvSpPr>
        <p:spPr>
          <a:xfrm>
            <a:off x="1222607" y="259507"/>
            <a:ext cx="10515600" cy="628103"/>
          </a:xfrm>
        </p:spPr>
        <p:txBody>
          <a:bodyPr>
            <a:normAutofit/>
          </a:bodyPr>
          <a:lstStyle>
            <a:lvl1pPr>
              <a:defRPr sz="3199"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3" cy="1038151"/>
          </a:xfrm>
          <a:prstGeom prst="rect">
            <a:avLst/>
          </a:prstGeom>
        </p:spPr>
      </p:pic>
    </p:spTree>
    <p:extLst>
      <p:ext uri="{BB962C8B-B14F-4D97-AF65-F5344CB8AC3E}">
        <p14:creationId xmlns:p14="http://schemas.microsoft.com/office/powerpoint/2010/main" val="4100457505"/>
      </p:ext>
    </p:extLst>
  </p:cSld>
  <p:clrMapOvr>
    <a:masterClrMapping/>
  </p:clrMapOvr>
  <p:transition spd="slow" advClick="0"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5370467"/>
      </p:ext>
    </p:extLst>
  </p:cSld>
  <p:clrMapOvr>
    <a:masterClrMapping/>
  </p:clrMapOvr>
  <p:transition spd="slow" advClick="0"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891684"/>
      </p:ext>
    </p:extLst>
  </p:cSld>
  <p:clrMapOvr>
    <a:masterClrMapping/>
  </p:clrMapOvr>
  <p:transition spd="slow" advClick="0"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5269323"/>
      </p:ext>
    </p:extLst>
  </p:cSld>
  <p:clrMapOvr>
    <a:masterClrMapping/>
  </p:clrMapOvr>
  <p:transition spd="slow" advClick="0"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1361415"/>
      </p:ext>
    </p:extLst>
  </p:cSld>
  <p:clrMapOvr>
    <a:masterClrMapping/>
  </p:clrMapOvr>
  <p:transition spd="slow" advClick="0"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4"/>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4"/>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6232221"/>
      </p:ext>
    </p:extLst>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4/3/2022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171712741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2022/4/3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88967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advClick="0" advTm="0">
    <p:fade/>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5.wav"/><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control" Target="../activeX/activeX2.xml"/><Relationship Id="rId7" Type="http://schemas.openxmlformats.org/officeDocument/2006/relationships/notesSlide" Target="../notesSlides/notesSlide9.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4" Type="http://schemas.openxmlformats.org/officeDocument/2006/relationships/control" Target="../activeX/activeX3.xml"/><Relationship Id="rId9" Type="http://schemas.openxmlformats.org/officeDocument/2006/relationships/image" Target="../media/image34.wmf"/></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5.jpg"/><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7.tmp"/><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wav"/><Relationship Id="rId7"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png"/><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slide" Target="slide7.xml"/><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slide" Target="slide1.xml"/><Relationship Id="rId7" Type="http://schemas.openxmlformats.org/officeDocument/2006/relationships/image" Target="../media/image15.gif"/><Relationship Id="rId12" Type="http://schemas.openxmlformats.org/officeDocument/2006/relationships/image" Target="../media/image19.png"/><Relationship Id="rId17" Type="http://schemas.openxmlformats.org/officeDocument/2006/relationships/slide" Target="slide9.xml"/><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gif"/><Relationship Id="rId11" Type="http://schemas.openxmlformats.org/officeDocument/2006/relationships/slide" Target="slide6.xml"/><Relationship Id="rId24" Type="http://schemas.openxmlformats.org/officeDocument/2006/relationships/image" Target="../media/image25.png"/><Relationship Id="rId5" Type="http://schemas.openxmlformats.org/officeDocument/2006/relationships/image" Target="../media/image13.png"/><Relationship Id="rId15" Type="http://schemas.openxmlformats.org/officeDocument/2006/relationships/slide" Target="slide8.xml"/><Relationship Id="rId23" Type="http://schemas.openxmlformats.org/officeDocument/2006/relationships/slide" Target="slide11.xml"/><Relationship Id="rId10" Type="http://schemas.openxmlformats.org/officeDocument/2006/relationships/image" Target="../media/image18.gif"/><Relationship Id="rId19" Type="http://schemas.openxmlformats.org/officeDocument/2006/relationships/slide" Target="slide10.xml"/><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20.png"/><Relationship Id="rId22"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158" y="102131"/>
            <a:ext cx="7368092" cy="1079655"/>
          </a:xfrm>
          <a:prstGeom prst="rect">
            <a:avLst/>
          </a:prstGeom>
        </p:spPr>
        <p:txBody>
          <a:bodyPr wrap="square">
            <a:spAutoFit/>
          </a:bodyPr>
          <a:lstStyle/>
          <a:p>
            <a:pPr algn="ctr"/>
            <a:r>
              <a:rPr lang="en-US" altLang="zh-CN"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CHỦ ĐỀ 12: PHÉP CỘNG, PHÉP TRỪ TRONG PHẠM VI 1000</a:t>
            </a:r>
            <a:r>
              <a:rPr lang="zh-CN" altLang="en-US"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endParaRPr lang="zh-CN" altLang="en-US" sz="3208" b="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pic>
        <p:nvPicPr>
          <p:cNvPr id="5"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726" y="1622501"/>
            <a:ext cx="10053951" cy="44695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6"/>
          <p:cNvSpPr/>
          <p:nvPr/>
        </p:nvSpPr>
        <p:spPr>
          <a:xfrm>
            <a:off x="1867507" y="2633067"/>
            <a:ext cx="8807116" cy="3017686"/>
          </a:xfrm>
          <a:prstGeom prst="rect">
            <a:avLst/>
          </a:prstGeom>
        </p:spPr>
        <p:txBody>
          <a:bodyPr wrap="square">
            <a:spAutoFit/>
          </a:bodyPr>
          <a:lstStyle/>
          <a:p>
            <a:pPr algn="ctr">
              <a:lnSpc>
                <a:spcPct val="110000"/>
              </a:lnSpc>
            </a:pP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BÀI 60</a:t>
            </a:r>
          </a:p>
          <a:p>
            <a:pPr algn="ctr">
              <a:lnSpc>
                <a:spcPct val="110000"/>
              </a:lnSpc>
            </a:pP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PHÉP CỘNG (CÓ NHỚ) </a:t>
            </a:r>
          </a:p>
          <a:p>
            <a:pPr algn="ctr">
              <a:lnSpc>
                <a:spcPct val="110000"/>
              </a:lnSpc>
            </a:pP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TRONG PHẠM VI 1000</a:t>
            </a:r>
            <a:r>
              <a:rPr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a:p>
            <a:pPr algn="ctr">
              <a:lnSpc>
                <a:spcPct val="110000"/>
              </a:lnSpc>
            </a:pP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a:t>
            </a:r>
            <a:r>
              <a:rPr lang="en-US" sz="4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Tiết</a:t>
            </a: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2)</a:t>
            </a:r>
            <a:endParaRPr sz="4400" b="1"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grpSp>
        <p:nvGrpSpPr>
          <p:cNvPr id="11" name="Google Shape;1617;p39"/>
          <p:cNvGrpSpPr/>
          <p:nvPr/>
        </p:nvGrpSpPr>
        <p:grpSpPr>
          <a:xfrm flipH="1">
            <a:off x="9" y="5008195"/>
            <a:ext cx="1096241" cy="1285100"/>
            <a:chOff x="1362549" y="3263217"/>
            <a:chExt cx="822181" cy="963825"/>
          </a:xfrm>
        </p:grpSpPr>
        <p:sp>
          <p:nvSpPr>
            <p:cNvPr id="12" name="Google Shape;1618;p39"/>
            <p:cNvSpPr/>
            <p:nvPr/>
          </p:nvSpPr>
          <p:spPr>
            <a:xfrm>
              <a:off x="1810979" y="3303364"/>
              <a:ext cx="373751" cy="291661"/>
            </a:xfrm>
            <a:custGeom>
              <a:avLst/>
              <a:gdLst/>
              <a:ahLst/>
              <a:cxnLst/>
              <a:rect l="l" t="t" r="r" b="b"/>
              <a:pathLst>
                <a:path w="4990" h="3894" extrusionOk="0">
                  <a:moveTo>
                    <a:pt x="644" y="1"/>
                  </a:moveTo>
                  <a:lnTo>
                    <a:pt x="227" y="620"/>
                  </a:lnTo>
                  <a:lnTo>
                    <a:pt x="1" y="1155"/>
                  </a:lnTo>
                  <a:cubicBezTo>
                    <a:pt x="2227" y="3346"/>
                    <a:pt x="3918" y="3894"/>
                    <a:pt x="3918" y="3894"/>
                  </a:cubicBezTo>
                  <a:lnTo>
                    <a:pt x="4990" y="2858"/>
                  </a:lnTo>
                  <a:lnTo>
                    <a:pt x="2573" y="1584"/>
                  </a:lnTo>
                  <a:lnTo>
                    <a:pt x="644" y="1"/>
                  </a:ln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619;p39"/>
            <p:cNvSpPr/>
            <p:nvPr/>
          </p:nvSpPr>
          <p:spPr>
            <a:xfrm>
              <a:off x="1869851" y="3263217"/>
              <a:ext cx="299750" cy="225749"/>
            </a:xfrm>
            <a:custGeom>
              <a:avLst/>
              <a:gdLst/>
              <a:ahLst/>
              <a:cxnLst/>
              <a:rect l="l" t="t" r="r" b="b"/>
              <a:pathLst>
                <a:path w="4002" h="3014" extrusionOk="0">
                  <a:moveTo>
                    <a:pt x="667" y="1"/>
                  </a:moveTo>
                  <a:lnTo>
                    <a:pt x="1" y="679"/>
                  </a:lnTo>
                  <a:cubicBezTo>
                    <a:pt x="1" y="679"/>
                    <a:pt x="1465" y="2168"/>
                    <a:pt x="3513" y="3013"/>
                  </a:cubicBezTo>
                  <a:lnTo>
                    <a:pt x="4001" y="2346"/>
                  </a:lnTo>
                  <a:lnTo>
                    <a:pt x="2191" y="1072"/>
                  </a:lnTo>
                  <a:lnTo>
                    <a:pt x="667" y="1"/>
                  </a:lnTo>
                  <a:close/>
                </a:path>
              </a:pathLst>
            </a:custGeom>
            <a:solidFill>
              <a:schemeClr val="accent5"/>
            </a:solidFill>
            <a:ln>
              <a:noFill/>
            </a:ln>
          </p:spPr>
          <p:txBody>
            <a:bodyPr spcFirstLastPara="1" wrap="square" lIns="121900" tIns="121900" rIns="121900" bIns="121900" anchor="ctr" anchorCtr="0">
              <a:noAutofit/>
            </a:bodyPr>
            <a:lstStyle/>
            <a:p>
              <a:endParaRPr sz="2485"/>
            </a:p>
          </p:txBody>
        </p:sp>
        <p:grpSp>
          <p:nvGrpSpPr>
            <p:cNvPr id="14" name="Google Shape;1620;p39"/>
            <p:cNvGrpSpPr/>
            <p:nvPr/>
          </p:nvGrpSpPr>
          <p:grpSpPr>
            <a:xfrm>
              <a:off x="1362549" y="3263229"/>
              <a:ext cx="822177" cy="963813"/>
              <a:chOff x="1362549" y="3263229"/>
              <a:chExt cx="822177" cy="963813"/>
            </a:xfrm>
          </p:grpSpPr>
          <p:sp>
            <p:nvSpPr>
              <p:cNvPr id="15" name="Google Shape;1621;p39"/>
              <p:cNvSpPr/>
              <p:nvPr/>
            </p:nvSpPr>
            <p:spPr>
              <a:xfrm>
                <a:off x="1430738" y="3387837"/>
                <a:ext cx="685784" cy="763456"/>
              </a:xfrm>
              <a:custGeom>
                <a:avLst/>
                <a:gdLst/>
                <a:ahLst/>
                <a:cxnLst/>
                <a:rect l="l" t="t" r="r" b="b"/>
                <a:pathLst>
                  <a:path w="9156" h="10193" extrusionOk="0">
                    <a:moveTo>
                      <a:pt x="5072" y="0"/>
                    </a:moveTo>
                    <a:lnTo>
                      <a:pt x="4227" y="1072"/>
                    </a:lnTo>
                    <a:lnTo>
                      <a:pt x="2381" y="4013"/>
                    </a:lnTo>
                    <a:lnTo>
                      <a:pt x="1107" y="5954"/>
                    </a:lnTo>
                    <a:lnTo>
                      <a:pt x="0" y="7394"/>
                    </a:lnTo>
                    <a:lnTo>
                      <a:pt x="357" y="7978"/>
                    </a:lnTo>
                    <a:lnTo>
                      <a:pt x="1167" y="8740"/>
                    </a:lnTo>
                    <a:lnTo>
                      <a:pt x="2000" y="9466"/>
                    </a:lnTo>
                    <a:lnTo>
                      <a:pt x="2619" y="10192"/>
                    </a:lnTo>
                    <a:lnTo>
                      <a:pt x="4108" y="8502"/>
                    </a:lnTo>
                    <a:lnTo>
                      <a:pt x="5453" y="6918"/>
                    </a:lnTo>
                    <a:lnTo>
                      <a:pt x="7120" y="5025"/>
                    </a:lnTo>
                    <a:lnTo>
                      <a:pt x="9156" y="2846"/>
                    </a:lnTo>
                    <a:cubicBezTo>
                      <a:pt x="9156" y="2846"/>
                      <a:pt x="6263" y="1572"/>
                      <a:pt x="5072" y="0"/>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22;p39"/>
              <p:cNvSpPr/>
              <p:nvPr/>
            </p:nvSpPr>
            <p:spPr>
              <a:xfrm>
                <a:off x="1380780" y="4071826"/>
                <a:ext cx="121338" cy="138265"/>
              </a:xfrm>
              <a:custGeom>
                <a:avLst/>
                <a:gdLst/>
                <a:ahLst/>
                <a:cxnLst/>
                <a:rect l="l" t="t" r="r" b="b"/>
                <a:pathLst>
                  <a:path w="1620" h="1846" extrusionOk="0">
                    <a:moveTo>
                      <a:pt x="405" y="1"/>
                    </a:moveTo>
                    <a:lnTo>
                      <a:pt x="0" y="1846"/>
                    </a:lnTo>
                    <a:lnTo>
                      <a:pt x="1620" y="1489"/>
                    </a:lnTo>
                    <a:lnTo>
                      <a:pt x="405" y="1"/>
                    </a:lnTo>
                    <a:close/>
                  </a:path>
                </a:pathLst>
              </a:custGeom>
              <a:solidFill>
                <a:schemeClr val="dk1"/>
              </a:solidFill>
              <a:ln>
                <a:noFill/>
              </a:ln>
            </p:spPr>
            <p:txBody>
              <a:bodyPr spcFirstLastPara="1" wrap="square" lIns="121900" tIns="121900" rIns="121900" bIns="121900" anchor="ctr" anchorCtr="0">
                <a:noAutofit/>
              </a:bodyPr>
              <a:lstStyle/>
              <a:p>
                <a:endParaRPr sz="2485"/>
              </a:p>
            </p:txBody>
          </p:sp>
          <p:sp>
            <p:nvSpPr>
              <p:cNvPr id="17" name="Google Shape;1623;p39"/>
              <p:cNvSpPr/>
              <p:nvPr/>
            </p:nvSpPr>
            <p:spPr>
              <a:xfrm>
                <a:off x="1408418" y="3948765"/>
                <a:ext cx="216761" cy="239081"/>
              </a:xfrm>
              <a:custGeom>
                <a:avLst/>
                <a:gdLst/>
                <a:ahLst/>
                <a:cxnLst/>
                <a:rect l="l" t="t" r="r" b="b"/>
                <a:pathLst>
                  <a:path w="2894" h="3192" extrusionOk="0">
                    <a:moveTo>
                      <a:pt x="346" y="0"/>
                    </a:moveTo>
                    <a:lnTo>
                      <a:pt x="0" y="1727"/>
                    </a:lnTo>
                    <a:lnTo>
                      <a:pt x="1227" y="3191"/>
                    </a:lnTo>
                    <a:lnTo>
                      <a:pt x="2894" y="2798"/>
                    </a:lnTo>
                    <a:lnTo>
                      <a:pt x="2060" y="1667"/>
                    </a:lnTo>
                    <a:lnTo>
                      <a:pt x="1298" y="1143"/>
                    </a:lnTo>
                    <a:lnTo>
                      <a:pt x="346" y="0"/>
                    </a:lnTo>
                    <a:close/>
                  </a:path>
                </a:pathLst>
              </a:custGeom>
              <a:solidFill>
                <a:schemeClr val="lt1"/>
              </a:solidFill>
              <a:ln>
                <a:noFill/>
              </a:ln>
            </p:spPr>
            <p:txBody>
              <a:bodyPr spcFirstLastPara="1" wrap="square" lIns="121900" tIns="121900" rIns="121900" bIns="121900" anchor="ctr" anchorCtr="0">
                <a:noAutofit/>
              </a:bodyPr>
              <a:lstStyle/>
              <a:p>
                <a:endParaRPr sz="2485"/>
              </a:p>
            </p:txBody>
          </p:sp>
          <p:sp>
            <p:nvSpPr>
              <p:cNvPr id="18" name="Google Shape;1624;p39"/>
              <p:cNvSpPr/>
              <p:nvPr/>
            </p:nvSpPr>
            <p:spPr>
              <a:xfrm>
                <a:off x="1362549" y="3263229"/>
                <a:ext cx="822177" cy="963813"/>
              </a:xfrm>
              <a:custGeom>
                <a:avLst/>
                <a:gdLst/>
                <a:ahLst/>
                <a:cxnLst/>
                <a:rect l="l" t="t" r="r" b="b"/>
                <a:pathLst>
                  <a:path w="10977" h="12868" extrusionOk="0">
                    <a:moveTo>
                      <a:pt x="6464" y="813"/>
                    </a:moveTo>
                    <a:lnTo>
                      <a:pt x="6678" y="1028"/>
                    </a:lnTo>
                    <a:cubicBezTo>
                      <a:pt x="6488" y="1266"/>
                      <a:pt x="6273" y="1504"/>
                      <a:pt x="6071" y="1742"/>
                    </a:cubicBezTo>
                    <a:lnTo>
                      <a:pt x="5976" y="1647"/>
                    </a:lnTo>
                    <a:cubicBezTo>
                      <a:pt x="6142" y="1385"/>
                      <a:pt x="6309" y="1099"/>
                      <a:pt x="6464" y="813"/>
                    </a:cubicBezTo>
                    <a:close/>
                    <a:moveTo>
                      <a:pt x="6904" y="1230"/>
                    </a:moveTo>
                    <a:cubicBezTo>
                      <a:pt x="7000" y="1337"/>
                      <a:pt x="7107" y="1432"/>
                      <a:pt x="7214" y="1516"/>
                    </a:cubicBezTo>
                    <a:cubicBezTo>
                      <a:pt x="7000" y="1766"/>
                      <a:pt x="6750" y="1980"/>
                      <a:pt x="6547" y="2230"/>
                    </a:cubicBezTo>
                    <a:cubicBezTo>
                      <a:pt x="6452" y="2135"/>
                      <a:pt x="6369" y="2052"/>
                      <a:pt x="6273" y="1944"/>
                    </a:cubicBezTo>
                    <a:cubicBezTo>
                      <a:pt x="6488" y="1730"/>
                      <a:pt x="6690" y="1492"/>
                      <a:pt x="6904" y="1230"/>
                    </a:cubicBezTo>
                    <a:close/>
                    <a:moveTo>
                      <a:pt x="7452" y="1706"/>
                    </a:moveTo>
                    <a:lnTo>
                      <a:pt x="7893" y="2028"/>
                    </a:lnTo>
                    <a:cubicBezTo>
                      <a:pt x="7655" y="2302"/>
                      <a:pt x="7452" y="2575"/>
                      <a:pt x="7226" y="2837"/>
                    </a:cubicBezTo>
                    <a:cubicBezTo>
                      <a:pt x="7059" y="2706"/>
                      <a:pt x="6916" y="2575"/>
                      <a:pt x="6762" y="2433"/>
                    </a:cubicBezTo>
                    <a:cubicBezTo>
                      <a:pt x="6976" y="2183"/>
                      <a:pt x="7238" y="1956"/>
                      <a:pt x="7452" y="1706"/>
                    </a:cubicBezTo>
                    <a:close/>
                    <a:moveTo>
                      <a:pt x="7262" y="337"/>
                    </a:moveTo>
                    <a:cubicBezTo>
                      <a:pt x="7833" y="682"/>
                      <a:pt x="8405" y="1028"/>
                      <a:pt x="8917" y="1456"/>
                    </a:cubicBezTo>
                    <a:cubicBezTo>
                      <a:pt x="9179" y="1671"/>
                      <a:pt x="9417" y="1909"/>
                      <a:pt x="9679" y="2099"/>
                    </a:cubicBezTo>
                    <a:cubicBezTo>
                      <a:pt x="9917" y="2266"/>
                      <a:pt x="10179" y="2385"/>
                      <a:pt x="10405" y="2540"/>
                    </a:cubicBezTo>
                    <a:cubicBezTo>
                      <a:pt x="10310" y="2683"/>
                      <a:pt x="10191" y="2825"/>
                      <a:pt x="10095" y="2980"/>
                    </a:cubicBezTo>
                    <a:cubicBezTo>
                      <a:pt x="9214" y="2564"/>
                      <a:pt x="8369" y="2052"/>
                      <a:pt x="7595" y="1456"/>
                    </a:cubicBezTo>
                    <a:cubicBezTo>
                      <a:pt x="7345" y="1266"/>
                      <a:pt x="7107" y="1028"/>
                      <a:pt x="6869" y="801"/>
                    </a:cubicBezTo>
                    <a:cubicBezTo>
                      <a:pt x="6988" y="623"/>
                      <a:pt x="7107" y="492"/>
                      <a:pt x="7262" y="337"/>
                    </a:cubicBezTo>
                    <a:close/>
                    <a:moveTo>
                      <a:pt x="8155" y="2183"/>
                    </a:moveTo>
                    <a:cubicBezTo>
                      <a:pt x="8297" y="2290"/>
                      <a:pt x="8452" y="2385"/>
                      <a:pt x="8595" y="2468"/>
                    </a:cubicBezTo>
                    <a:cubicBezTo>
                      <a:pt x="8357" y="2766"/>
                      <a:pt x="8119" y="3052"/>
                      <a:pt x="7881" y="3337"/>
                    </a:cubicBezTo>
                    <a:cubicBezTo>
                      <a:pt x="7726" y="3230"/>
                      <a:pt x="7595" y="3123"/>
                      <a:pt x="7464" y="3016"/>
                    </a:cubicBezTo>
                    <a:cubicBezTo>
                      <a:pt x="7690" y="2742"/>
                      <a:pt x="7928" y="2468"/>
                      <a:pt x="8155" y="2183"/>
                    </a:cubicBezTo>
                    <a:close/>
                    <a:moveTo>
                      <a:pt x="8833" y="2647"/>
                    </a:moveTo>
                    <a:cubicBezTo>
                      <a:pt x="8964" y="2742"/>
                      <a:pt x="9119" y="2814"/>
                      <a:pt x="9262" y="2885"/>
                    </a:cubicBezTo>
                    <a:cubicBezTo>
                      <a:pt x="9024" y="3183"/>
                      <a:pt x="8821" y="3492"/>
                      <a:pt x="8607" y="3826"/>
                    </a:cubicBezTo>
                    <a:lnTo>
                      <a:pt x="8119" y="3516"/>
                    </a:lnTo>
                    <a:cubicBezTo>
                      <a:pt x="8369" y="3230"/>
                      <a:pt x="8607" y="2933"/>
                      <a:pt x="8833" y="2647"/>
                    </a:cubicBezTo>
                    <a:close/>
                    <a:moveTo>
                      <a:pt x="9536" y="3016"/>
                    </a:moveTo>
                    <a:cubicBezTo>
                      <a:pt x="9667" y="3075"/>
                      <a:pt x="9786" y="3159"/>
                      <a:pt x="9917" y="3218"/>
                    </a:cubicBezTo>
                    <a:cubicBezTo>
                      <a:pt x="9833" y="3349"/>
                      <a:pt x="9738" y="3492"/>
                      <a:pt x="9655" y="3623"/>
                    </a:cubicBezTo>
                    <a:cubicBezTo>
                      <a:pt x="9560" y="3766"/>
                      <a:pt x="9464" y="4028"/>
                      <a:pt x="9345" y="4171"/>
                    </a:cubicBezTo>
                    <a:cubicBezTo>
                      <a:pt x="9321" y="4171"/>
                      <a:pt x="9321" y="4183"/>
                      <a:pt x="9310" y="4183"/>
                    </a:cubicBezTo>
                    <a:cubicBezTo>
                      <a:pt x="9167" y="4111"/>
                      <a:pt x="9024" y="4028"/>
                      <a:pt x="8881" y="3957"/>
                    </a:cubicBezTo>
                    <a:cubicBezTo>
                      <a:pt x="9083" y="3647"/>
                      <a:pt x="9310" y="3337"/>
                      <a:pt x="9536" y="3016"/>
                    </a:cubicBezTo>
                    <a:close/>
                    <a:moveTo>
                      <a:pt x="10202" y="3349"/>
                    </a:moveTo>
                    <a:cubicBezTo>
                      <a:pt x="10322" y="3409"/>
                      <a:pt x="10441" y="3456"/>
                      <a:pt x="10548" y="3492"/>
                    </a:cubicBezTo>
                    <a:cubicBezTo>
                      <a:pt x="10333" y="3814"/>
                      <a:pt x="10072" y="4088"/>
                      <a:pt x="9810" y="4373"/>
                    </a:cubicBezTo>
                    <a:cubicBezTo>
                      <a:pt x="9798" y="4385"/>
                      <a:pt x="9798" y="4409"/>
                      <a:pt x="9786" y="4421"/>
                    </a:cubicBezTo>
                    <a:cubicBezTo>
                      <a:pt x="9726" y="4385"/>
                      <a:pt x="9655" y="4361"/>
                      <a:pt x="9595" y="4326"/>
                    </a:cubicBezTo>
                    <a:cubicBezTo>
                      <a:pt x="9679" y="4195"/>
                      <a:pt x="9762" y="4028"/>
                      <a:pt x="9833" y="3909"/>
                    </a:cubicBezTo>
                    <a:cubicBezTo>
                      <a:pt x="9941" y="3730"/>
                      <a:pt x="10060" y="3552"/>
                      <a:pt x="10155" y="3373"/>
                    </a:cubicBezTo>
                    <a:cubicBezTo>
                      <a:pt x="10179" y="3373"/>
                      <a:pt x="10191" y="3361"/>
                      <a:pt x="10202" y="3349"/>
                    </a:cubicBezTo>
                    <a:close/>
                    <a:moveTo>
                      <a:pt x="5809" y="1921"/>
                    </a:moveTo>
                    <a:cubicBezTo>
                      <a:pt x="5845" y="1944"/>
                      <a:pt x="5869" y="1992"/>
                      <a:pt x="5904" y="2028"/>
                    </a:cubicBezTo>
                    <a:cubicBezTo>
                      <a:pt x="5916" y="2063"/>
                      <a:pt x="5952" y="2099"/>
                      <a:pt x="5988" y="2111"/>
                    </a:cubicBezTo>
                    <a:lnTo>
                      <a:pt x="6262" y="2385"/>
                    </a:lnTo>
                    <a:cubicBezTo>
                      <a:pt x="4761" y="4469"/>
                      <a:pt x="3273" y="6564"/>
                      <a:pt x="1785" y="8660"/>
                    </a:cubicBezTo>
                    <a:cubicBezTo>
                      <a:pt x="1582" y="8945"/>
                      <a:pt x="1380" y="9231"/>
                      <a:pt x="1189" y="9505"/>
                    </a:cubicBezTo>
                    <a:cubicBezTo>
                      <a:pt x="1094" y="9386"/>
                      <a:pt x="1011" y="9255"/>
                      <a:pt x="928" y="9124"/>
                    </a:cubicBezTo>
                    <a:cubicBezTo>
                      <a:pt x="1844" y="8112"/>
                      <a:pt x="2535" y="6874"/>
                      <a:pt x="3273" y="5754"/>
                    </a:cubicBezTo>
                    <a:cubicBezTo>
                      <a:pt x="4023" y="4564"/>
                      <a:pt x="4749" y="3337"/>
                      <a:pt x="5607" y="2218"/>
                    </a:cubicBezTo>
                    <a:cubicBezTo>
                      <a:pt x="5678" y="2123"/>
                      <a:pt x="5738" y="2028"/>
                      <a:pt x="5809" y="1921"/>
                    </a:cubicBezTo>
                    <a:close/>
                    <a:moveTo>
                      <a:pt x="6488" y="2587"/>
                    </a:moveTo>
                    <a:cubicBezTo>
                      <a:pt x="6738" y="2814"/>
                      <a:pt x="6988" y="3040"/>
                      <a:pt x="7262" y="3242"/>
                    </a:cubicBezTo>
                    <a:cubicBezTo>
                      <a:pt x="6440" y="4421"/>
                      <a:pt x="5607" y="5564"/>
                      <a:pt x="4749" y="6707"/>
                    </a:cubicBezTo>
                    <a:cubicBezTo>
                      <a:pt x="3856" y="7921"/>
                      <a:pt x="2821" y="9017"/>
                      <a:pt x="1904" y="10207"/>
                    </a:cubicBezTo>
                    <a:cubicBezTo>
                      <a:pt x="1725" y="10064"/>
                      <a:pt x="1547" y="9898"/>
                      <a:pt x="1380" y="9719"/>
                    </a:cubicBezTo>
                    <a:cubicBezTo>
                      <a:pt x="2821" y="7695"/>
                      <a:pt x="4249" y="5683"/>
                      <a:pt x="5690" y="3659"/>
                    </a:cubicBezTo>
                    <a:cubicBezTo>
                      <a:pt x="5940" y="3314"/>
                      <a:pt x="6214" y="2945"/>
                      <a:pt x="6488" y="2587"/>
                    </a:cubicBezTo>
                    <a:close/>
                    <a:moveTo>
                      <a:pt x="7476" y="3433"/>
                    </a:moveTo>
                    <a:cubicBezTo>
                      <a:pt x="7774" y="3659"/>
                      <a:pt x="8071" y="3849"/>
                      <a:pt x="8405" y="4052"/>
                    </a:cubicBezTo>
                    <a:cubicBezTo>
                      <a:pt x="7643" y="4826"/>
                      <a:pt x="6964" y="5695"/>
                      <a:pt x="6262" y="6528"/>
                    </a:cubicBezTo>
                    <a:cubicBezTo>
                      <a:pt x="5333" y="7636"/>
                      <a:pt x="4428" y="8755"/>
                      <a:pt x="3487" y="9838"/>
                    </a:cubicBezTo>
                    <a:cubicBezTo>
                      <a:pt x="3214" y="10160"/>
                      <a:pt x="2916" y="10517"/>
                      <a:pt x="2582" y="10803"/>
                    </a:cubicBezTo>
                    <a:cubicBezTo>
                      <a:pt x="2440" y="10672"/>
                      <a:pt x="2285" y="10541"/>
                      <a:pt x="2118" y="10422"/>
                    </a:cubicBezTo>
                    <a:cubicBezTo>
                      <a:pt x="3047" y="9231"/>
                      <a:pt x="4083" y="8124"/>
                      <a:pt x="4976" y="6909"/>
                    </a:cubicBezTo>
                    <a:cubicBezTo>
                      <a:pt x="5821" y="5754"/>
                      <a:pt x="6678" y="4599"/>
                      <a:pt x="7476" y="3433"/>
                    </a:cubicBezTo>
                    <a:close/>
                    <a:moveTo>
                      <a:pt x="8667" y="4195"/>
                    </a:moveTo>
                    <a:cubicBezTo>
                      <a:pt x="8964" y="4361"/>
                      <a:pt x="9262" y="4504"/>
                      <a:pt x="9571" y="4659"/>
                    </a:cubicBezTo>
                    <a:cubicBezTo>
                      <a:pt x="9095" y="5195"/>
                      <a:pt x="8643" y="5719"/>
                      <a:pt x="8167" y="6231"/>
                    </a:cubicBezTo>
                    <a:cubicBezTo>
                      <a:pt x="6916" y="7624"/>
                      <a:pt x="5642" y="9005"/>
                      <a:pt x="4416" y="10434"/>
                    </a:cubicBezTo>
                    <a:cubicBezTo>
                      <a:pt x="4059" y="10838"/>
                      <a:pt x="3702" y="11231"/>
                      <a:pt x="3368" y="11660"/>
                    </a:cubicBezTo>
                    <a:cubicBezTo>
                      <a:pt x="3214" y="11410"/>
                      <a:pt x="3011" y="11207"/>
                      <a:pt x="2809" y="11017"/>
                    </a:cubicBezTo>
                    <a:cubicBezTo>
                      <a:pt x="3535" y="10386"/>
                      <a:pt x="4130" y="9552"/>
                      <a:pt x="4738" y="8826"/>
                    </a:cubicBezTo>
                    <a:cubicBezTo>
                      <a:pt x="5690" y="7695"/>
                      <a:pt x="6619" y="6552"/>
                      <a:pt x="7571" y="5433"/>
                    </a:cubicBezTo>
                    <a:cubicBezTo>
                      <a:pt x="7928" y="5016"/>
                      <a:pt x="8286" y="4576"/>
                      <a:pt x="8667" y="4195"/>
                    </a:cubicBezTo>
                    <a:close/>
                    <a:moveTo>
                      <a:pt x="808" y="9505"/>
                    </a:moveTo>
                    <a:cubicBezTo>
                      <a:pt x="1451" y="10434"/>
                      <a:pt x="2594" y="10910"/>
                      <a:pt x="3166" y="11910"/>
                    </a:cubicBezTo>
                    <a:cubicBezTo>
                      <a:pt x="2737" y="12041"/>
                      <a:pt x="2273" y="12124"/>
                      <a:pt x="1809" y="12219"/>
                    </a:cubicBezTo>
                    <a:cubicBezTo>
                      <a:pt x="1368" y="11791"/>
                      <a:pt x="1011" y="11267"/>
                      <a:pt x="570" y="10815"/>
                    </a:cubicBezTo>
                    <a:cubicBezTo>
                      <a:pt x="654" y="10386"/>
                      <a:pt x="737" y="9945"/>
                      <a:pt x="808" y="9505"/>
                    </a:cubicBezTo>
                    <a:close/>
                    <a:moveTo>
                      <a:pt x="511" y="11196"/>
                    </a:moveTo>
                    <a:cubicBezTo>
                      <a:pt x="844" y="11553"/>
                      <a:pt x="1130" y="11934"/>
                      <a:pt x="1463" y="12291"/>
                    </a:cubicBezTo>
                    <a:cubicBezTo>
                      <a:pt x="1082" y="12362"/>
                      <a:pt x="689" y="12446"/>
                      <a:pt x="320" y="12541"/>
                    </a:cubicBezTo>
                    <a:cubicBezTo>
                      <a:pt x="368" y="12089"/>
                      <a:pt x="439" y="11636"/>
                      <a:pt x="511" y="11196"/>
                    </a:cubicBezTo>
                    <a:close/>
                    <a:moveTo>
                      <a:pt x="7220" y="0"/>
                    </a:moveTo>
                    <a:cubicBezTo>
                      <a:pt x="7193" y="0"/>
                      <a:pt x="7170" y="7"/>
                      <a:pt x="7154" y="28"/>
                    </a:cubicBezTo>
                    <a:cubicBezTo>
                      <a:pt x="6952" y="206"/>
                      <a:pt x="6809" y="373"/>
                      <a:pt x="6678" y="575"/>
                    </a:cubicBezTo>
                    <a:lnTo>
                      <a:pt x="6535" y="444"/>
                    </a:lnTo>
                    <a:cubicBezTo>
                      <a:pt x="6513" y="421"/>
                      <a:pt x="6485" y="412"/>
                      <a:pt x="6457" y="412"/>
                    </a:cubicBezTo>
                    <a:cubicBezTo>
                      <a:pt x="6398" y="412"/>
                      <a:pt x="6337" y="455"/>
                      <a:pt x="6321" y="504"/>
                    </a:cubicBezTo>
                    <a:cubicBezTo>
                      <a:pt x="5773" y="1468"/>
                      <a:pt x="5130" y="2361"/>
                      <a:pt x="4523" y="3290"/>
                    </a:cubicBezTo>
                    <a:cubicBezTo>
                      <a:pt x="3630" y="4659"/>
                      <a:pt x="2761" y="6040"/>
                      <a:pt x="1856" y="7386"/>
                    </a:cubicBezTo>
                    <a:cubicBezTo>
                      <a:pt x="1475" y="7933"/>
                      <a:pt x="1106" y="8493"/>
                      <a:pt x="654" y="8969"/>
                    </a:cubicBezTo>
                    <a:cubicBezTo>
                      <a:pt x="630" y="8993"/>
                      <a:pt x="618" y="9017"/>
                      <a:pt x="618" y="9052"/>
                    </a:cubicBezTo>
                    <a:cubicBezTo>
                      <a:pt x="511" y="9648"/>
                      <a:pt x="416" y="10219"/>
                      <a:pt x="296" y="10815"/>
                    </a:cubicBezTo>
                    <a:lnTo>
                      <a:pt x="296" y="10862"/>
                    </a:lnTo>
                    <a:cubicBezTo>
                      <a:pt x="189" y="11469"/>
                      <a:pt x="82" y="12100"/>
                      <a:pt x="11" y="12708"/>
                    </a:cubicBezTo>
                    <a:cubicBezTo>
                      <a:pt x="1" y="12809"/>
                      <a:pt x="86" y="12868"/>
                      <a:pt x="170" y="12868"/>
                    </a:cubicBezTo>
                    <a:cubicBezTo>
                      <a:pt x="185" y="12868"/>
                      <a:pt x="199" y="12866"/>
                      <a:pt x="213" y="12862"/>
                    </a:cubicBezTo>
                    <a:cubicBezTo>
                      <a:pt x="725" y="12708"/>
                      <a:pt x="1225" y="12600"/>
                      <a:pt x="1749" y="12517"/>
                    </a:cubicBezTo>
                    <a:cubicBezTo>
                      <a:pt x="1759" y="12521"/>
                      <a:pt x="1770" y="12522"/>
                      <a:pt x="1780" y="12522"/>
                    </a:cubicBezTo>
                    <a:cubicBezTo>
                      <a:pt x="1806" y="12522"/>
                      <a:pt x="1831" y="12514"/>
                      <a:pt x="1856" y="12505"/>
                    </a:cubicBezTo>
                    <a:cubicBezTo>
                      <a:pt x="2392" y="12398"/>
                      <a:pt x="2916" y="12291"/>
                      <a:pt x="3428" y="12148"/>
                    </a:cubicBezTo>
                    <a:cubicBezTo>
                      <a:pt x="3511" y="12124"/>
                      <a:pt x="3523" y="12065"/>
                      <a:pt x="3523" y="12029"/>
                    </a:cubicBezTo>
                    <a:cubicBezTo>
                      <a:pt x="3809" y="11588"/>
                      <a:pt x="4166" y="11207"/>
                      <a:pt x="4499" y="10815"/>
                    </a:cubicBezTo>
                    <a:cubicBezTo>
                      <a:pt x="5071" y="10160"/>
                      <a:pt x="5642" y="9505"/>
                      <a:pt x="6226" y="8874"/>
                    </a:cubicBezTo>
                    <a:cubicBezTo>
                      <a:pt x="7464" y="7505"/>
                      <a:pt x="8702" y="6135"/>
                      <a:pt x="9917" y="4742"/>
                    </a:cubicBezTo>
                    <a:cubicBezTo>
                      <a:pt x="10262" y="4361"/>
                      <a:pt x="10655" y="3957"/>
                      <a:pt x="10953" y="3528"/>
                    </a:cubicBezTo>
                    <a:cubicBezTo>
                      <a:pt x="10976" y="3456"/>
                      <a:pt x="10953" y="3349"/>
                      <a:pt x="10857" y="3302"/>
                    </a:cubicBezTo>
                    <a:cubicBezTo>
                      <a:pt x="10691" y="3242"/>
                      <a:pt x="10548" y="3171"/>
                      <a:pt x="10393" y="3099"/>
                    </a:cubicBezTo>
                    <a:cubicBezTo>
                      <a:pt x="10512" y="2921"/>
                      <a:pt x="10631" y="2766"/>
                      <a:pt x="10762" y="2599"/>
                    </a:cubicBezTo>
                    <a:cubicBezTo>
                      <a:pt x="10810" y="2540"/>
                      <a:pt x="10798" y="2444"/>
                      <a:pt x="10738" y="2397"/>
                    </a:cubicBezTo>
                    <a:cubicBezTo>
                      <a:pt x="10464" y="2183"/>
                      <a:pt x="10155" y="2052"/>
                      <a:pt x="9869" y="1861"/>
                    </a:cubicBezTo>
                    <a:cubicBezTo>
                      <a:pt x="9607" y="1671"/>
                      <a:pt x="9369" y="1432"/>
                      <a:pt x="9119" y="1218"/>
                    </a:cubicBezTo>
                    <a:cubicBezTo>
                      <a:pt x="8559" y="754"/>
                      <a:pt x="7940" y="397"/>
                      <a:pt x="7333" y="28"/>
                    </a:cubicBezTo>
                    <a:cubicBezTo>
                      <a:pt x="7299" y="14"/>
                      <a:pt x="7256" y="0"/>
                      <a:pt x="722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grpSp>
        <p:nvGrpSpPr>
          <p:cNvPr id="19" name="Google Shape;1698;p42">
            <a:extLst>
              <a:ext uri="{FF2B5EF4-FFF2-40B4-BE49-F238E27FC236}">
                <a16:creationId xmlns:a16="http://schemas.microsoft.com/office/drawing/2014/main" id="{72BCDD27-BDA0-43EA-B42F-2DE1989F9BDC}"/>
              </a:ext>
            </a:extLst>
          </p:cNvPr>
          <p:cNvGrpSpPr/>
          <p:nvPr/>
        </p:nvGrpSpPr>
        <p:grpSpPr>
          <a:xfrm flipH="1">
            <a:off x="9593410" y="385857"/>
            <a:ext cx="727863" cy="684443"/>
            <a:chOff x="3187875" y="1320975"/>
            <a:chExt cx="545897" cy="513332"/>
          </a:xfrm>
        </p:grpSpPr>
        <p:sp>
          <p:nvSpPr>
            <p:cNvPr id="20" name="Google Shape;1699;p42">
              <a:extLst>
                <a:ext uri="{FF2B5EF4-FFF2-40B4-BE49-F238E27FC236}">
                  <a16:creationId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1" name="Google Shape;1700;p42">
              <a:extLst>
                <a:ext uri="{FF2B5EF4-FFF2-40B4-BE49-F238E27FC236}">
                  <a16:creationId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22" name="Google Shape;1701;p42">
              <a:extLst>
                <a:ext uri="{FF2B5EF4-FFF2-40B4-BE49-F238E27FC236}">
                  <a16:creationId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3" name="Google Shape;1702;p42">
              <a:extLst>
                <a:ext uri="{FF2B5EF4-FFF2-40B4-BE49-F238E27FC236}">
                  <a16:creationId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4" name="Google Shape;1703;p42">
              <a:extLst>
                <a:ext uri="{FF2B5EF4-FFF2-40B4-BE49-F238E27FC236}">
                  <a16:creationId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5" name="Google Shape;1704;p42">
              <a:extLst>
                <a:ext uri="{FF2B5EF4-FFF2-40B4-BE49-F238E27FC236}">
                  <a16:creationId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26" name="Google Shape;1705;p42">
              <a:extLst>
                <a:ext uri="{FF2B5EF4-FFF2-40B4-BE49-F238E27FC236}">
                  <a16:creationId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27" name="Google Shape;1637;p39"/>
          <p:cNvGrpSpPr/>
          <p:nvPr/>
        </p:nvGrpSpPr>
        <p:grpSpPr>
          <a:xfrm rot="1059618">
            <a:off x="11482044" y="156411"/>
            <a:ext cx="578969" cy="440332"/>
            <a:chOff x="5841679" y="4053505"/>
            <a:chExt cx="278328" cy="211668"/>
          </a:xfrm>
        </p:grpSpPr>
        <p:sp>
          <p:nvSpPr>
            <p:cNvPr id="28"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29"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30"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31"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32" name="Google Shape;1642;p39"/>
          <p:cNvGrpSpPr/>
          <p:nvPr/>
        </p:nvGrpSpPr>
        <p:grpSpPr>
          <a:xfrm rot="3273994">
            <a:off x="11121571" y="5608153"/>
            <a:ext cx="668524" cy="628215"/>
            <a:chOff x="6276222" y="5478184"/>
            <a:chExt cx="335402" cy="315179"/>
          </a:xfrm>
        </p:grpSpPr>
        <p:sp>
          <p:nvSpPr>
            <p:cNvPr id="33" name="Google Shape;1643;p39"/>
            <p:cNvSpPr/>
            <p:nvPr/>
          </p:nvSpPr>
          <p:spPr>
            <a:xfrm>
              <a:off x="6286484" y="5487174"/>
              <a:ext cx="314880" cy="297203"/>
            </a:xfrm>
            <a:custGeom>
              <a:avLst/>
              <a:gdLst/>
              <a:ahLst/>
              <a:cxnLst/>
              <a:rect l="l" t="t" r="r" b="b"/>
              <a:pathLst>
                <a:path w="4204" h="3968" extrusionOk="0">
                  <a:moveTo>
                    <a:pt x="762" y="1"/>
                  </a:moveTo>
                  <a:cubicBezTo>
                    <a:pt x="758" y="1"/>
                    <a:pt x="754" y="1"/>
                    <a:pt x="751" y="3"/>
                  </a:cubicBezTo>
                  <a:cubicBezTo>
                    <a:pt x="549" y="158"/>
                    <a:pt x="1" y="634"/>
                    <a:pt x="1" y="634"/>
                  </a:cubicBezTo>
                  <a:cubicBezTo>
                    <a:pt x="1" y="634"/>
                    <a:pt x="358" y="1039"/>
                    <a:pt x="1132" y="1837"/>
                  </a:cubicBezTo>
                  <a:cubicBezTo>
                    <a:pt x="822" y="2122"/>
                    <a:pt x="394" y="2492"/>
                    <a:pt x="72" y="2789"/>
                  </a:cubicBezTo>
                  <a:cubicBezTo>
                    <a:pt x="358" y="3135"/>
                    <a:pt x="727" y="3420"/>
                    <a:pt x="1013" y="3777"/>
                  </a:cubicBezTo>
                  <a:cubicBezTo>
                    <a:pt x="1430" y="3504"/>
                    <a:pt x="1608" y="3135"/>
                    <a:pt x="1954" y="2825"/>
                  </a:cubicBezTo>
                  <a:cubicBezTo>
                    <a:pt x="2311" y="3135"/>
                    <a:pt x="2870" y="3563"/>
                    <a:pt x="3156" y="3968"/>
                  </a:cubicBezTo>
                  <a:cubicBezTo>
                    <a:pt x="3585" y="3718"/>
                    <a:pt x="3728" y="3420"/>
                    <a:pt x="4204" y="3289"/>
                  </a:cubicBezTo>
                  <a:cubicBezTo>
                    <a:pt x="3811" y="2813"/>
                    <a:pt x="3227" y="2313"/>
                    <a:pt x="2751" y="1920"/>
                  </a:cubicBezTo>
                  <a:cubicBezTo>
                    <a:pt x="3251" y="1515"/>
                    <a:pt x="3323" y="1349"/>
                    <a:pt x="3847" y="979"/>
                  </a:cubicBezTo>
                  <a:cubicBezTo>
                    <a:pt x="3513" y="670"/>
                    <a:pt x="3382" y="503"/>
                    <a:pt x="3049" y="194"/>
                  </a:cubicBezTo>
                  <a:cubicBezTo>
                    <a:pt x="2668" y="682"/>
                    <a:pt x="2477" y="944"/>
                    <a:pt x="2001" y="1301"/>
                  </a:cubicBezTo>
                  <a:cubicBezTo>
                    <a:pt x="1999" y="1302"/>
                    <a:pt x="1997" y="1303"/>
                    <a:pt x="1995" y="1303"/>
                  </a:cubicBezTo>
                  <a:cubicBezTo>
                    <a:pt x="1879" y="1303"/>
                    <a:pt x="928" y="1"/>
                    <a:pt x="762" y="1"/>
                  </a:cubicBezTo>
                  <a:close/>
                </a:path>
              </a:pathLst>
            </a:custGeom>
            <a:solidFill>
              <a:schemeClr val="accent5"/>
            </a:solidFill>
            <a:ln>
              <a:noFill/>
            </a:ln>
          </p:spPr>
          <p:txBody>
            <a:bodyPr spcFirstLastPara="1" wrap="square" lIns="121900" tIns="121900" rIns="121900" bIns="121900" anchor="ctr" anchorCtr="0">
              <a:noAutofit/>
            </a:bodyPr>
            <a:lstStyle/>
            <a:p>
              <a:endParaRPr sz="2485"/>
            </a:p>
          </p:txBody>
        </p:sp>
        <p:sp>
          <p:nvSpPr>
            <p:cNvPr id="34" name="Google Shape;1644;p39"/>
            <p:cNvSpPr/>
            <p:nvPr/>
          </p:nvSpPr>
          <p:spPr>
            <a:xfrm>
              <a:off x="6276222" y="5478184"/>
              <a:ext cx="335402" cy="315179"/>
            </a:xfrm>
            <a:custGeom>
              <a:avLst/>
              <a:gdLst/>
              <a:ahLst/>
              <a:cxnLst/>
              <a:rect l="l" t="t" r="r" b="b"/>
              <a:pathLst>
                <a:path w="4478" h="4208" extrusionOk="0">
                  <a:moveTo>
                    <a:pt x="906" y="259"/>
                  </a:moveTo>
                  <a:cubicBezTo>
                    <a:pt x="906" y="259"/>
                    <a:pt x="918" y="271"/>
                    <a:pt x="942" y="271"/>
                  </a:cubicBezTo>
                  <a:cubicBezTo>
                    <a:pt x="977" y="295"/>
                    <a:pt x="1025" y="366"/>
                    <a:pt x="1061" y="378"/>
                  </a:cubicBezTo>
                  <a:cubicBezTo>
                    <a:pt x="1144" y="473"/>
                    <a:pt x="1215" y="557"/>
                    <a:pt x="1311" y="664"/>
                  </a:cubicBezTo>
                  <a:cubicBezTo>
                    <a:pt x="1489" y="866"/>
                    <a:pt x="1668" y="1092"/>
                    <a:pt x="1858" y="1307"/>
                  </a:cubicBezTo>
                  <a:cubicBezTo>
                    <a:pt x="1918" y="1378"/>
                    <a:pt x="2013" y="1485"/>
                    <a:pt x="2096" y="1509"/>
                  </a:cubicBezTo>
                  <a:cubicBezTo>
                    <a:pt x="2114" y="1527"/>
                    <a:pt x="2132" y="1536"/>
                    <a:pt x="2151" y="1536"/>
                  </a:cubicBezTo>
                  <a:cubicBezTo>
                    <a:pt x="2171" y="1536"/>
                    <a:pt x="2192" y="1527"/>
                    <a:pt x="2215" y="1509"/>
                  </a:cubicBezTo>
                  <a:cubicBezTo>
                    <a:pt x="2227" y="1509"/>
                    <a:pt x="2227" y="1497"/>
                    <a:pt x="2251" y="1497"/>
                  </a:cubicBezTo>
                  <a:cubicBezTo>
                    <a:pt x="2620" y="1200"/>
                    <a:pt x="2930" y="854"/>
                    <a:pt x="3228" y="485"/>
                  </a:cubicBezTo>
                  <a:cubicBezTo>
                    <a:pt x="3418" y="676"/>
                    <a:pt x="3620" y="890"/>
                    <a:pt x="3823" y="1080"/>
                  </a:cubicBezTo>
                  <a:cubicBezTo>
                    <a:pt x="3478" y="1342"/>
                    <a:pt x="3180" y="1664"/>
                    <a:pt x="2847" y="1938"/>
                  </a:cubicBezTo>
                  <a:cubicBezTo>
                    <a:pt x="2799" y="1985"/>
                    <a:pt x="2799" y="2081"/>
                    <a:pt x="2847" y="2116"/>
                  </a:cubicBezTo>
                  <a:cubicBezTo>
                    <a:pt x="3299" y="2509"/>
                    <a:pt x="3763" y="2914"/>
                    <a:pt x="4168" y="3355"/>
                  </a:cubicBezTo>
                  <a:cubicBezTo>
                    <a:pt x="3870" y="3509"/>
                    <a:pt x="3632" y="3724"/>
                    <a:pt x="3358" y="3914"/>
                  </a:cubicBezTo>
                  <a:cubicBezTo>
                    <a:pt x="2989" y="3509"/>
                    <a:pt x="2573" y="3188"/>
                    <a:pt x="2168" y="2855"/>
                  </a:cubicBezTo>
                  <a:cubicBezTo>
                    <a:pt x="2150" y="2831"/>
                    <a:pt x="2120" y="2819"/>
                    <a:pt x="2087" y="2819"/>
                  </a:cubicBezTo>
                  <a:cubicBezTo>
                    <a:pt x="2055" y="2819"/>
                    <a:pt x="2019" y="2831"/>
                    <a:pt x="1989" y="2855"/>
                  </a:cubicBezTo>
                  <a:cubicBezTo>
                    <a:pt x="1692" y="3128"/>
                    <a:pt x="1477" y="3474"/>
                    <a:pt x="1156" y="3724"/>
                  </a:cubicBezTo>
                  <a:cubicBezTo>
                    <a:pt x="906" y="3450"/>
                    <a:pt x="644" y="3188"/>
                    <a:pt x="382" y="2926"/>
                  </a:cubicBezTo>
                  <a:cubicBezTo>
                    <a:pt x="715" y="2628"/>
                    <a:pt x="1037" y="2343"/>
                    <a:pt x="1370" y="2045"/>
                  </a:cubicBezTo>
                  <a:cubicBezTo>
                    <a:pt x="1418" y="1997"/>
                    <a:pt x="1418" y="1914"/>
                    <a:pt x="1370" y="1866"/>
                  </a:cubicBezTo>
                  <a:cubicBezTo>
                    <a:pt x="1013" y="1497"/>
                    <a:pt x="668" y="1140"/>
                    <a:pt x="322" y="747"/>
                  </a:cubicBezTo>
                  <a:cubicBezTo>
                    <a:pt x="501" y="604"/>
                    <a:pt x="668" y="438"/>
                    <a:pt x="858" y="307"/>
                  </a:cubicBezTo>
                  <a:lnTo>
                    <a:pt x="906" y="259"/>
                  </a:lnTo>
                  <a:close/>
                  <a:moveTo>
                    <a:pt x="910" y="0"/>
                  </a:moveTo>
                  <a:cubicBezTo>
                    <a:pt x="860" y="0"/>
                    <a:pt x="805" y="21"/>
                    <a:pt x="739" y="68"/>
                  </a:cubicBezTo>
                  <a:cubicBezTo>
                    <a:pt x="501" y="247"/>
                    <a:pt x="275" y="449"/>
                    <a:pt x="60" y="652"/>
                  </a:cubicBezTo>
                  <a:cubicBezTo>
                    <a:pt x="1" y="688"/>
                    <a:pt x="13" y="771"/>
                    <a:pt x="60" y="830"/>
                  </a:cubicBezTo>
                  <a:cubicBezTo>
                    <a:pt x="382" y="1211"/>
                    <a:pt x="739" y="1581"/>
                    <a:pt x="1096" y="1938"/>
                  </a:cubicBezTo>
                  <a:cubicBezTo>
                    <a:pt x="775" y="2235"/>
                    <a:pt x="441" y="2521"/>
                    <a:pt x="132" y="2819"/>
                  </a:cubicBezTo>
                  <a:cubicBezTo>
                    <a:pt x="84" y="2866"/>
                    <a:pt x="84" y="2938"/>
                    <a:pt x="132" y="2997"/>
                  </a:cubicBezTo>
                  <a:cubicBezTo>
                    <a:pt x="430" y="3343"/>
                    <a:pt x="775" y="3640"/>
                    <a:pt x="1072" y="3986"/>
                  </a:cubicBezTo>
                  <a:cubicBezTo>
                    <a:pt x="1086" y="4005"/>
                    <a:pt x="1113" y="4014"/>
                    <a:pt x="1143" y="4014"/>
                  </a:cubicBezTo>
                  <a:cubicBezTo>
                    <a:pt x="1168" y="4014"/>
                    <a:pt x="1194" y="4008"/>
                    <a:pt x="1215" y="3998"/>
                  </a:cubicBezTo>
                  <a:cubicBezTo>
                    <a:pt x="1561" y="3747"/>
                    <a:pt x="1799" y="3402"/>
                    <a:pt x="2096" y="3105"/>
                  </a:cubicBezTo>
                  <a:cubicBezTo>
                    <a:pt x="2477" y="3426"/>
                    <a:pt x="2894" y="3747"/>
                    <a:pt x="3192" y="4140"/>
                  </a:cubicBezTo>
                  <a:cubicBezTo>
                    <a:pt x="3225" y="4174"/>
                    <a:pt x="3265" y="4208"/>
                    <a:pt x="3306" y="4208"/>
                  </a:cubicBezTo>
                  <a:cubicBezTo>
                    <a:pt x="3324" y="4208"/>
                    <a:pt x="3341" y="4202"/>
                    <a:pt x="3358" y="4188"/>
                  </a:cubicBezTo>
                  <a:cubicBezTo>
                    <a:pt x="3704" y="3962"/>
                    <a:pt x="3966" y="3652"/>
                    <a:pt x="4371" y="3521"/>
                  </a:cubicBezTo>
                  <a:cubicBezTo>
                    <a:pt x="4466" y="3474"/>
                    <a:pt x="4478" y="3366"/>
                    <a:pt x="4418" y="3307"/>
                  </a:cubicBezTo>
                  <a:cubicBezTo>
                    <a:pt x="4013" y="2831"/>
                    <a:pt x="3561" y="2414"/>
                    <a:pt x="3085" y="2021"/>
                  </a:cubicBezTo>
                  <a:cubicBezTo>
                    <a:pt x="3394" y="1735"/>
                    <a:pt x="3692" y="1438"/>
                    <a:pt x="4037" y="1188"/>
                  </a:cubicBezTo>
                  <a:cubicBezTo>
                    <a:pt x="4085" y="1140"/>
                    <a:pt x="4120" y="1045"/>
                    <a:pt x="4061" y="985"/>
                  </a:cubicBezTo>
                  <a:cubicBezTo>
                    <a:pt x="3787" y="735"/>
                    <a:pt x="3537" y="473"/>
                    <a:pt x="3275" y="199"/>
                  </a:cubicBezTo>
                  <a:cubicBezTo>
                    <a:pt x="3250" y="174"/>
                    <a:pt x="3215" y="159"/>
                    <a:pt x="3180" y="159"/>
                  </a:cubicBezTo>
                  <a:cubicBezTo>
                    <a:pt x="3150" y="159"/>
                    <a:pt x="3119" y="171"/>
                    <a:pt x="3097" y="199"/>
                  </a:cubicBezTo>
                  <a:cubicBezTo>
                    <a:pt x="2799" y="592"/>
                    <a:pt x="2501" y="950"/>
                    <a:pt x="2108" y="1259"/>
                  </a:cubicBezTo>
                  <a:lnTo>
                    <a:pt x="2108" y="1247"/>
                  </a:lnTo>
                  <a:cubicBezTo>
                    <a:pt x="2096" y="1200"/>
                    <a:pt x="2037" y="1164"/>
                    <a:pt x="2001" y="1128"/>
                  </a:cubicBezTo>
                  <a:cubicBezTo>
                    <a:pt x="1918" y="1021"/>
                    <a:pt x="1811" y="902"/>
                    <a:pt x="1727" y="795"/>
                  </a:cubicBezTo>
                  <a:cubicBezTo>
                    <a:pt x="1525" y="569"/>
                    <a:pt x="1358" y="318"/>
                    <a:pt x="1132" y="128"/>
                  </a:cubicBezTo>
                  <a:cubicBezTo>
                    <a:pt x="1053" y="49"/>
                    <a:pt x="987" y="0"/>
                    <a:pt x="91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8689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24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99998B-C715-4FC1-BAA6-9F3B2573CEBD}"/>
              </a:ext>
            </a:extLst>
          </p:cNvPr>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a16="http://schemas.microsoft.com/office/drawing/2014/main"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a16="http://schemas.microsoft.com/office/drawing/2014/main"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a16="http://schemas.microsoft.com/office/drawing/2014/main"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66" y="-516877"/>
            <a:ext cx="813793" cy="2553607"/>
          </a:xfrm>
          <a:prstGeom prst="rect">
            <a:avLst/>
          </a:prstGeom>
        </p:spPr>
      </p:pic>
      <p:pic>
        <p:nvPicPr>
          <p:cNvPr id="6" name="图片 5"/>
          <p:cNvPicPr>
            <a:picLocks noChangeAspect="1"/>
          </p:cNvPicPr>
          <p:nvPr userDrawn="1"/>
        </p:nvPicPr>
        <p:blipFill>
          <a:blip r:embed="rId4"/>
          <a:stretch>
            <a:fillRect/>
          </a:stretch>
        </p:blipFill>
        <p:spPr>
          <a:xfrm>
            <a:off x="9243458" y="957271"/>
            <a:ext cx="596607" cy="311151"/>
          </a:xfrm>
          <a:prstGeom prst="rect">
            <a:avLst/>
          </a:prstGeom>
        </p:spPr>
      </p:pic>
      <p:sp>
        <p:nvSpPr>
          <p:cNvPr id="16" name="矩形 15"/>
          <p:cNvSpPr/>
          <p:nvPr/>
        </p:nvSpPr>
        <p:spPr>
          <a:xfrm>
            <a:off x="3476633" y="353366"/>
            <a:ext cx="5595225" cy="769441"/>
          </a:xfrm>
          <a:prstGeom prst="rect">
            <a:avLst/>
          </a:prstGeom>
        </p:spPr>
        <p:txBody>
          <a:bodyPr wrap="square">
            <a:spAutoFit/>
            <a:scene3d>
              <a:camera prst="orthographicFront"/>
              <a:lightRig rig="threePt" dir="t"/>
            </a:scene3d>
            <a:sp3d contourW="12700"/>
          </a:bodyPr>
          <a:lstStyle/>
          <a:p>
            <a:pPr algn="ctr"/>
            <a:r>
              <a:rPr lang="en-US" altLang="zh-CN" sz="4400" b="1">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YÊU CẦU CẦN ĐẠT</a:t>
            </a:r>
            <a:endParaRPr lang="zh-CN" altLang="en-US" sz="4400" b="1" dirty="0">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grpSp>
        <p:nvGrpSpPr>
          <p:cNvPr id="27" name="组合 26"/>
          <p:cNvGrpSpPr/>
          <p:nvPr/>
        </p:nvGrpSpPr>
        <p:grpSpPr>
          <a:xfrm>
            <a:off x="679607" y="1603576"/>
            <a:ext cx="5958340" cy="1426990"/>
            <a:chOff x="252264" y="1044005"/>
            <a:chExt cx="4320480" cy="648072"/>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14771" y="1246805"/>
                <a:ext cx="262927" cy="216656"/>
              </a:xfrm>
              <a:prstGeom prst="rect">
                <a:avLst/>
              </a:prstGeom>
              <a:noFill/>
            </p:spPr>
            <p:txBody>
              <a:bodyPr wrap="none" rtlCol="0">
                <a:spAutoFit/>
              </a:bodyPr>
              <a:lstStyle/>
              <a:p>
                <a:r>
                  <a:rPr lang="en-US" altLang="zh-CN" sz="2500" b="1">
                    <a:latin typeface="+mj-lt"/>
                    <a:ea typeface="方正大黑简体" panose="02010601030101010101" pitchFamily="2" charset="-122"/>
                  </a:rPr>
                  <a:t>1</a:t>
                </a:r>
                <a:endParaRPr lang="zh-CN" altLang="en-US" sz="2500" b="1" dirty="0">
                  <a:latin typeface="+mj-lt"/>
                  <a:ea typeface="方正大黑简体" panose="02010601030101010101" pitchFamily="2" charset="-122"/>
                </a:endParaRPr>
              </a:p>
            </p:txBody>
          </p:sp>
        </p:grpSp>
        <p:sp>
          <p:nvSpPr>
            <p:cNvPr id="29" name="TextBox 28"/>
            <p:cNvSpPr txBox="1"/>
            <p:nvPr/>
          </p:nvSpPr>
          <p:spPr>
            <a:xfrm>
              <a:off x="938553" y="1094798"/>
              <a:ext cx="3401858" cy="546618"/>
            </a:xfrm>
            <a:prstGeom prst="rect">
              <a:avLst/>
            </a:prstGeom>
            <a:noFill/>
          </p:spPr>
          <p:txBody>
            <a:bodyPr wrap="square" rtlCol="0">
              <a:spAutoFit/>
            </a:bodyPr>
            <a:lstStyle/>
            <a:p>
              <a:pPr algn="l"/>
              <a:r>
                <a:rPr lang="en-US"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Củng cố và hoàn thiện kĩ năng đặt tính rồi tính phép </a:t>
              </a:r>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cộng các số có ba chữ số trong phạm vi 1000.</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3" name="组合 32"/>
          <p:cNvGrpSpPr/>
          <p:nvPr/>
        </p:nvGrpSpPr>
        <p:grpSpPr>
          <a:xfrm>
            <a:off x="679598" y="3304019"/>
            <a:ext cx="5916351" cy="1476284"/>
            <a:chOff x="252264" y="1044005"/>
            <a:chExt cx="4320480" cy="648072"/>
          </a:xfrm>
        </p:grpSpPr>
        <p:grpSp>
          <p:nvGrpSpPr>
            <p:cNvPr id="34" name="组合 33"/>
            <p:cNvGrpSpPr/>
            <p:nvPr/>
          </p:nvGrpSpPr>
          <p:grpSpPr>
            <a:xfrm>
              <a:off x="252264" y="1044005"/>
              <a:ext cx="4320480" cy="648072"/>
              <a:chOff x="252264" y="1044005"/>
              <a:chExt cx="4320480" cy="648072"/>
            </a:xfrm>
          </p:grpSpPr>
          <p:sp>
            <p:nvSpPr>
              <p:cNvPr id="36" name="圆角矩形 35"/>
              <p:cNvSpPr/>
              <p:nvPr/>
            </p:nvSpPr>
            <p:spPr>
              <a:xfrm>
                <a:off x="252264" y="1044005"/>
                <a:ext cx="4320480"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1016269" y="1162886"/>
              <a:ext cx="3355204" cy="365755"/>
            </a:xfrm>
            <a:prstGeom prst="rect">
              <a:avLst/>
            </a:prstGeom>
            <a:noFill/>
          </p:spPr>
          <p:txBody>
            <a:bodyPr wrap="non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Thực hiện được phép cộng nhẩm </a:t>
              </a:r>
            </a:p>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số tròn trăm ra kết quả là 1000</a:t>
              </a:r>
              <a:r>
                <a:rPr lang="vi-VN" altLang="zh-CN"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9" name="组合 38"/>
          <p:cNvGrpSpPr/>
          <p:nvPr/>
        </p:nvGrpSpPr>
        <p:grpSpPr>
          <a:xfrm>
            <a:off x="679597" y="5135763"/>
            <a:ext cx="5916355" cy="1446258"/>
            <a:chOff x="252264" y="1044005"/>
            <a:chExt cx="4320480" cy="648072"/>
          </a:xfrm>
        </p:grpSpPr>
        <p:grpSp>
          <p:nvGrpSpPr>
            <p:cNvPr id="40" name="组合 39"/>
            <p:cNvGrpSpPr/>
            <p:nvPr/>
          </p:nvGrpSpPr>
          <p:grpSpPr>
            <a:xfrm>
              <a:off x="252264" y="1044005"/>
              <a:ext cx="4320480" cy="648072"/>
              <a:chOff x="252264" y="1044005"/>
              <a:chExt cx="4320480" cy="648072"/>
            </a:xfrm>
          </p:grpSpPr>
          <p:sp>
            <p:nvSpPr>
              <p:cNvPr id="42" name="圆角矩形 41"/>
              <p:cNvSpPr/>
              <p:nvPr/>
            </p:nvSpPr>
            <p:spPr>
              <a:xfrm>
                <a:off x="252264" y="1044005"/>
                <a:ext cx="43204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996506" y="1181393"/>
              <a:ext cx="3379764" cy="373349"/>
            </a:xfrm>
            <a:prstGeom prst="rect">
              <a:avLst/>
            </a:prstGeom>
            <a:noFill/>
          </p:spPr>
          <p:txBody>
            <a:bodyPr wrap="squar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Áp dụng phép cộng có nhớ vào giải bài toán có lời văn.</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1" y="1389380"/>
            <a:ext cx="4419600"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5" y="380349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2</a:t>
            </a:r>
            <a:endParaRPr lang="zh-CN" altLang="en-US" sz="2500" b="1" dirty="0">
              <a:latin typeface="+mj-lt"/>
              <a:ea typeface="方正大黑简体" panose="02010601030101010101" pitchFamily="2" charset="-122"/>
            </a:endParaRPr>
          </a:p>
        </p:txBody>
      </p:sp>
      <p:sp>
        <p:nvSpPr>
          <p:cNvPr id="52" name="TextBox 51"/>
          <p:cNvSpPr txBox="1"/>
          <p:nvPr/>
        </p:nvSpPr>
        <p:spPr>
          <a:xfrm>
            <a:off x="1035565" y="562023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3</a:t>
            </a:r>
            <a:endParaRPr lang="zh-CN" altLang="en-US" sz="2500" b="1" dirty="0">
              <a:latin typeface="+mj-lt"/>
              <a:ea typeface="方正大黑简体" panose="02010601030101010101" pitchFamily="2" charset="-122"/>
            </a:endParaRPr>
          </a:p>
        </p:txBody>
      </p:sp>
      <p:sp>
        <p:nvSpPr>
          <p:cNvPr id="2" name="5-Point Star 1"/>
          <p:cNvSpPr/>
          <p:nvPr/>
        </p:nvSpPr>
        <p:spPr>
          <a:xfrm>
            <a:off x="8250019" y="2235847"/>
            <a:ext cx="537356"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algn="ctr"/>
            <a:endParaRPr lang="en-US" sz="1869"/>
          </a:p>
        </p:txBody>
      </p:sp>
    </p:spTree>
    <p:extLst>
      <p:ext uri="{BB962C8B-B14F-4D97-AF65-F5344CB8AC3E}">
        <p14:creationId xmlns:p14="http://schemas.microsoft.com/office/powerpoint/2010/main" val="30166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a:solidFill>
                  <a:srgbClr val="FF0000"/>
                </a:solidFill>
                <a:latin typeface="+mj-lt"/>
              </a:rPr>
              <a:t>LUYỆN TẬP</a:t>
            </a:r>
            <a:endParaRPr lang="en-US" sz="8020" b="1">
              <a:solidFill>
                <a:srgbClr val="FF0000"/>
              </a:solidFill>
              <a:latin typeface="+mj-lt"/>
            </a:endParaRPr>
          </a:p>
        </p:txBody>
      </p:sp>
      <p:grpSp>
        <p:nvGrpSpPr>
          <p:cNvPr id="4" name="Google Shape;1698;p42">
            <a:extLst>
              <a:ext uri="{FF2B5EF4-FFF2-40B4-BE49-F238E27FC236}">
                <a16:creationId xmlns:a16="http://schemas.microsoft.com/office/drawing/2014/main"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A990F7BB-1F85-47FE-A1AA-AE100FC3B903}"/>
              </a:ext>
            </a:extLst>
          </p:cNvPr>
          <p:cNvSpPr/>
          <p:nvPr/>
        </p:nvSpPr>
        <p:spPr>
          <a:xfrm>
            <a:off x="4622357" y="3985581"/>
            <a:ext cx="5855143" cy="2288219"/>
          </a:xfrm>
          <a:prstGeom prst="rect">
            <a:avLst/>
          </a:prstGeom>
          <a:solidFill>
            <a:srgbClr val="FFFF99"/>
          </a:solidFill>
          <a:ln>
            <a:solidFill>
              <a:srgbClr val="FFFF99"/>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4E6E629E-8FEE-4CE1-9AEA-E7B6CD6452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988" t="7310" r="3952"/>
          <a:stretch/>
        </p:blipFill>
        <p:spPr bwMode="auto">
          <a:xfrm rot="10800000">
            <a:off x="839211" y="1721198"/>
            <a:ext cx="3156015" cy="288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oogle Shape;4386;p6">
            <a:extLst>
              <a:ext uri="{FF2B5EF4-FFF2-40B4-BE49-F238E27FC236}">
                <a16:creationId xmlns:a16="http://schemas.microsoft.com/office/drawing/2014/main" id="{35B618D2-0611-470E-8971-16EEAABD4317}"/>
              </a:ext>
            </a:extLst>
          </p:cNvPr>
          <p:cNvGrpSpPr/>
          <p:nvPr/>
        </p:nvGrpSpPr>
        <p:grpSpPr>
          <a:xfrm>
            <a:off x="553210" y="416065"/>
            <a:ext cx="4276013" cy="615604"/>
            <a:chOff x="1183343" y="1464304"/>
            <a:chExt cx="4265434" cy="614081"/>
          </a:xfrm>
        </p:grpSpPr>
        <p:sp>
          <p:nvSpPr>
            <p:cNvPr id="4" name="Google Shape;4387;p6">
              <a:extLst>
                <a:ext uri="{FF2B5EF4-FFF2-40B4-BE49-F238E27FC236}">
                  <a16:creationId xmlns:a16="http://schemas.microsoft.com/office/drawing/2014/main" id="{7E51569D-4EF0-42D0-9275-C301FF4504DC}"/>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dirty="0" err="1">
                  <a:solidFill>
                    <a:schemeClr val="dk1"/>
                  </a:solidFill>
                </a:rPr>
                <a:t>Tính</a:t>
              </a:r>
              <a:r>
                <a:rPr lang="en-US" sz="3208" dirty="0">
                  <a:solidFill>
                    <a:schemeClr val="dk1"/>
                  </a:solidFill>
                </a:rPr>
                <a:t> (</a:t>
              </a:r>
              <a:r>
                <a:rPr lang="en-US" sz="3208" dirty="0" err="1">
                  <a:solidFill>
                    <a:schemeClr val="dk1"/>
                  </a:solidFill>
                </a:rPr>
                <a:t>theo</a:t>
              </a:r>
              <a:r>
                <a:rPr lang="en-US" sz="3208" dirty="0">
                  <a:solidFill>
                    <a:schemeClr val="dk1"/>
                  </a:solidFill>
                </a:rPr>
                <a:t> </a:t>
              </a:r>
              <a:r>
                <a:rPr lang="en-US" sz="3208" dirty="0" err="1">
                  <a:solidFill>
                    <a:schemeClr val="dk1"/>
                  </a:solidFill>
                </a:rPr>
                <a:t>mẫu</a:t>
              </a:r>
              <a:r>
                <a:rPr lang="en-US" sz="3208" dirty="0">
                  <a:solidFill>
                    <a:schemeClr val="dk1"/>
                  </a:solidFill>
                </a:rPr>
                <a:t>).</a:t>
              </a:r>
              <a:endParaRPr sz="2005" dirty="0"/>
            </a:p>
          </p:txBody>
        </p:sp>
        <p:sp>
          <p:nvSpPr>
            <p:cNvPr id="5" name="Google Shape;4388;p6">
              <a:extLst>
                <a:ext uri="{FF2B5EF4-FFF2-40B4-BE49-F238E27FC236}">
                  <a16:creationId xmlns:a16="http://schemas.microsoft.com/office/drawing/2014/main" id="{6026DBF6-FA4F-4C36-96FB-4C6E4C5C1C4E}"/>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36" name="TextBox 35">
            <a:extLst>
              <a:ext uri="{FF2B5EF4-FFF2-40B4-BE49-F238E27FC236}">
                <a16:creationId xmlns:a16="http://schemas.microsoft.com/office/drawing/2014/main" id="{E548EFB4-69F7-47B7-8A30-C3BE22407D65}"/>
              </a:ext>
            </a:extLst>
          </p:cNvPr>
          <p:cNvSpPr txBox="1"/>
          <p:nvPr/>
        </p:nvSpPr>
        <p:spPr>
          <a:xfrm>
            <a:off x="4186989" y="1721198"/>
            <a:ext cx="7781475" cy="2084225"/>
          </a:xfrm>
          <a:prstGeom prst="rect">
            <a:avLst/>
          </a:prstGeom>
          <a:noFill/>
        </p:spPr>
        <p:txBody>
          <a:bodyPr wrap="square" rtlCol="0">
            <a:spAutoFit/>
          </a:bodyPr>
          <a:lstStyle/>
          <a:p>
            <a:pPr marL="286457" marR="0" lvl="0" indent="-286457"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ysClr val="windowText" lastClr="000000"/>
                </a:solidFill>
                <a:effectLst/>
                <a:uLnTx/>
                <a:uFillTx/>
              </a:rPr>
              <a:t>2 </a:t>
            </a:r>
            <a:r>
              <a:rPr kumimoji="0" lang="en-US" sz="3000" b="0" i="0" u="none" strike="noStrike" kern="0" cap="none" spc="0" normalizeH="0" baseline="0" noProof="0" dirty="0" err="1">
                <a:ln>
                  <a:noFill/>
                </a:ln>
                <a:solidFill>
                  <a:sysClr val="windowText" lastClr="000000"/>
                </a:solidFill>
                <a:effectLst/>
                <a:uLnTx/>
                <a:uFillTx/>
              </a:rPr>
              <a:t>cộng</a:t>
            </a:r>
            <a:r>
              <a:rPr kumimoji="0" lang="en-US" sz="3000" b="0" i="0" u="none" strike="noStrike" kern="0" cap="none" spc="0" normalizeH="0" baseline="0" noProof="0" dirty="0">
                <a:ln>
                  <a:noFill/>
                </a:ln>
                <a:solidFill>
                  <a:sysClr val="windowText" lastClr="000000"/>
                </a:solidFill>
                <a:effectLst/>
                <a:uLnTx/>
                <a:uFillTx/>
              </a:rPr>
              <a:t> 3 </a:t>
            </a:r>
            <a:r>
              <a:rPr kumimoji="0" lang="en-US" sz="3000" b="0" i="0" u="none" strike="noStrike" kern="0" cap="none" spc="0" normalizeH="0" baseline="0" noProof="0" dirty="0" err="1">
                <a:ln>
                  <a:noFill/>
                </a:ln>
                <a:solidFill>
                  <a:sysClr val="windowText" lastClr="000000"/>
                </a:solidFill>
                <a:effectLst/>
                <a:uLnTx/>
                <a:uFillTx/>
              </a:rPr>
              <a:t>bằng</a:t>
            </a:r>
            <a:r>
              <a:rPr kumimoji="0" lang="en-US" sz="3000" b="0" i="0" u="none" strike="noStrike" kern="0" cap="none" spc="0" normalizeH="0" baseline="0" noProof="0" dirty="0">
                <a:ln>
                  <a:noFill/>
                </a:ln>
                <a:solidFill>
                  <a:sysClr val="windowText" lastClr="000000"/>
                </a:solidFill>
                <a:effectLst/>
                <a:uLnTx/>
                <a:uFillTx/>
              </a:rPr>
              <a:t> 5, </a:t>
            </a:r>
            <a:r>
              <a:rPr kumimoji="0" lang="en-US" sz="3000" b="0" i="0" u="none" strike="noStrike" kern="0" cap="none" spc="0" normalizeH="0" baseline="0" noProof="0" err="1">
                <a:ln>
                  <a:noFill/>
                </a:ln>
                <a:solidFill>
                  <a:sysClr val="windowText" lastClr="000000"/>
                </a:solidFill>
                <a:effectLst/>
                <a:uLnTx/>
                <a:uFillTx/>
              </a:rPr>
              <a:t>viết</a:t>
            </a:r>
            <a:r>
              <a:rPr kumimoji="0" lang="en-US" sz="3000" b="0" i="0" u="none" strike="noStrike" kern="0" cap="none" spc="0" normalizeH="0" baseline="0" noProof="0">
                <a:ln>
                  <a:noFill/>
                </a:ln>
                <a:solidFill>
                  <a:sysClr val="windowText" lastClr="000000"/>
                </a:solidFill>
                <a:effectLst/>
                <a:uLnTx/>
                <a:uFillTx/>
              </a:rPr>
              <a:t> 5.</a:t>
            </a:r>
            <a:endParaRPr kumimoji="0" lang="en-US" sz="3000" b="0" i="0" u="none" strike="noStrike" kern="0" cap="none" spc="0" normalizeH="0" baseline="0" noProof="0" dirty="0">
              <a:ln>
                <a:noFill/>
              </a:ln>
              <a:solidFill>
                <a:sysClr val="windowText" lastClr="000000"/>
              </a:solidFill>
              <a:effectLst/>
              <a:uLnTx/>
              <a:uFillTx/>
            </a:endParaRPr>
          </a:p>
          <a:p>
            <a:pPr marL="286457" marR="0" lvl="0" indent="-286457"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ysClr val="windowText" lastClr="000000"/>
                </a:solidFill>
                <a:effectLst/>
                <a:uLnTx/>
                <a:uFillTx/>
              </a:rPr>
              <a:t>5 </a:t>
            </a:r>
            <a:r>
              <a:rPr kumimoji="0" lang="en-US" sz="3000" b="0" i="0" u="none" strike="noStrike" kern="0" cap="none" spc="0" normalizeH="0" baseline="0" noProof="0" dirty="0" err="1">
                <a:ln>
                  <a:noFill/>
                </a:ln>
                <a:solidFill>
                  <a:sysClr val="windowText" lastClr="000000"/>
                </a:solidFill>
                <a:effectLst/>
                <a:uLnTx/>
                <a:uFillTx/>
              </a:rPr>
              <a:t>cộng</a:t>
            </a:r>
            <a:r>
              <a:rPr kumimoji="0" lang="en-US" sz="3000" b="0" i="0" u="none" strike="noStrike" kern="0" cap="none" spc="0" normalizeH="0" baseline="0" noProof="0" dirty="0">
                <a:ln>
                  <a:noFill/>
                </a:ln>
                <a:solidFill>
                  <a:sysClr val="windowText" lastClr="000000"/>
                </a:solidFill>
                <a:effectLst/>
                <a:uLnTx/>
                <a:uFillTx/>
              </a:rPr>
              <a:t> 7 </a:t>
            </a:r>
            <a:r>
              <a:rPr kumimoji="0" lang="en-US" sz="3000" b="0" i="0" u="none" strike="noStrike" kern="0" cap="none" spc="0" normalizeH="0" baseline="0" noProof="0" dirty="0" err="1">
                <a:ln>
                  <a:noFill/>
                </a:ln>
                <a:solidFill>
                  <a:sysClr val="windowText" lastClr="000000"/>
                </a:solidFill>
                <a:effectLst/>
                <a:uLnTx/>
                <a:uFillTx/>
              </a:rPr>
              <a:t>bằng</a:t>
            </a:r>
            <a:r>
              <a:rPr kumimoji="0" lang="en-US" sz="3000" b="0" i="0" u="none" strike="noStrike" kern="0" cap="none" spc="0" normalizeH="0" baseline="0" noProof="0" dirty="0">
                <a:ln>
                  <a:noFill/>
                </a:ln>
                <a:solidFill>
                  <a:sysClr val="windowText" lastClr="000000"/>
                </a:solidFill>
                <a:effectLst/>
                <a:uLnTx/>
                <a:uFillTx/>
              </a:rPr>
              <a:t> 12, </a:t>
            </a:r>
            <a:r>
              <a:rPr kumimoji="0" lang="en-US" sz="3000" b="0" i="0" u="none" strike="noStrike" kern="0" cap="none" spc="0" normalizeH="0" baseline="0" noProof="0" dirty="0" err="1">
                <a:ln>
                  <a:noFill/>
                </a:ln>
                <a:solidFill>
                  <a:sysClr val="windowText" lastClr="000000"/>
                </a:solidFill>
                <a:effectLst/>
                <a:uLnTx/>
                <a:uFillTx/>
              </a:rPr>
              <a:t>viết</a:t>
            </a:r>
            <a:r>
              <a:rPr kumimoji="0" lang="en-US" sz="3000" b="0" i="0" u="none" strike="noStrike" kern="0" cap="none" spc="0" normalizeH="0" baseline="0" noProof="0" dirty="0">
                <a:ln>
                  <a:noFill/>
                </a:ln>
                <a:solidFill>
                  <a:sysClr val="windowText" lastClr="000000"/>
                </a:solidFill>
                <a:effectLst/>
                <a:uLnTx/>
                <a:uFillTx/>
              </a:rPr>
              <a:t> 2 </a:t>
            </a:r>
            <a:r>
              <a:rPr kumimoji="0" lang="en-US" sz="3000" b="0" i="0" u="none" strike="noStrike" kern="0" cap="none" spc="0" normalizeH="0" baseline="0" noProof="0" err="1">
                <a:ln>
                  <a:noFill/>
                </a:ln>
                <a:solidFill>
                  <a:sysClr val="windowText" lastClr="000000"/>
                </a:solidFill>
                <a:effectLst/>
                <a:uLnTx/>
                <a:uFillTx/>
              </a:rPr>
              <a:t>nhớ</a:t>
            </a:r>
            <a:r>
              <a:rPr kumimoji="0" lang="en-US" sz="3000" b="0" i="0" u="none" strike="noStrike" kern="0" cap="none" spc="0" normalizeH="0" baseline="0" noProof="0">
                <a:ln>
                  <a:noFill/>
                </a:ln>
                <a:solidFill>
                  <a:sysClr val="windowText" lastClr="000000"/>
                </a:solidFill>
                <a:effectLst/>
                <a:uLnTx/>
                <a:uFillTx/>
              </a:rPr>
              <a:t> 1.</a:t>
            </a:r>
            <a:endParaRPr kumimoji="0" lang="en-US" sz="3000" b="0" i="0" u="none" strike="noStrike" kern="0" cap="none" spc="0" normalizeH="0" baseline="0" noProof="0" dirty="0">
              <a:ln>
                <a:noFill/>
              </a:ln>
              <a:solidFill>
                <a:sysClr val="windowText" lastClr="000000"/>
              </a:solidFill>
              <a:effectLst/>
              <a:uLnTx/>
              <a:uFillTx/>
            </a:endParaRPr>
          </a:p>
          <a:p>
            <a:pPr marL="286457" marR="0" lvl="0" indent="-286457"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ysClr val="windowText" lastClr="000000"/>
                </a:solidFill>
                <a:effectLst/>
                <a:uLnTx/>
                <a:uFillTx/>
              </a:rPr>
              <a:t>4 </a:t>
            </a:r>
            <a:r>
              <a:rPr kumimoji="0" lang="en-US" sz="3000" b="0" i="0" u="none" strike="noStrike" kern="0" cap="none" spc="0" normalizeH="0" baseline="0" noProof="0" dirty="0" err="1">
                <a:ln>
                  <a:noFill/>
                </a:ln>
                <a:solidFill>
                  <a:sysClr val="windowText" lastClr="000000"/>
                </a:solidFill>
                <a:effectLst/>
                <a:uLnTx/>
                <a:uFillTx/>
              </a:rPr>
              <a:t>thêm</a:t>
            </a:r>
            <a:r>
              <a:rPr kumimoji="0" lang="en-US" sz="3000" b="0" i="0" u="none" strike="noStrike" kern="0" cap="none" spc="0" normalizeH="0" baseline="0" noProof="0" dirty="0">
                <a:ln>
                  <a:noFill/>
                </a:ln>
                <a:solidFill>
                  <a:sysClr val="windowText" lastClr="000000"/>
                </a:solidFill>
                <a:effectLst/>
                <a:uLnTx/>
                <a:uFillTx/>
              </a:rPr>
              <a:t> 1 </a:t>
            </a:r>
            <a:r>
              <a:rPr kumimoji="0" lang="en-US" sz="3000" b="0" i="0" u="none" strike="noStrike" kern="0" cap="none" spc="0" normalizeH="0" baseline="0" noProof="0" dirty="0" err="1">
                <a:ln>
                  <a:noFill/>
                </a:ln>
                <a:solidFill>
                  <a:sysClr val="windowText" lastClr="000000"/>
                </a:solidFill>
                <a:effectLst/>
                <a:uLnTx/>
                <a:uFillTx/>
              </a:rPr>
              <a:t>bằng</a:t>
            </a:r>
            <a:r>
              <a:rPr kumimoji="0" lang="en-US" sz="3000" b="0" i="0" u="none" strike="noStrike" kern="0" cap="none" spc="0" normalizeH="0" baseline="0" noProof="0" dirty="0">
                <a:ln>
                  <a:noFill/>
                </a:ln>
                <a:solidFill>
                  <a:sysClr val="windowText" lastClr="000000"/>
                </a:solidFill>
                <a:effectLst/>
                <a:uLnTx/>
                <a:uFillTx/>
              </a:rPr>
              <a:t> 5, 5 </a:t>
            </a:r>
            <a:r>
              <a:rPr kumimoji="0" lang="en-US" sz="3000" b="0" i="0" u="none" strike="noStrike" kern="0" cap="none" spc="0" normalizeH="0" baseline="0" noProof="0" dirty="0" err="1">
                <a:ln>
                  <a:noFill/>
                </a:ln>
                <a:solidFill>
                  <a:sysClr val="windowText" lastClr="000000"/>
                </a:solidFill>
                <a:effectLst/>
                <a:uLnTx/>
                <a:uFillTx/>
              </a:rPr>
              <a:t>thêm</a:t>
            </a:r>
            <a:r>
              <a:rPr kumimoji="0" lang="en-US" sz="3000" b="0" i="0" u="none" strike="noStrike" kern="0" cap="none" spc="0" normalizeH="0" baseline="0" noProof="0" dirty="0">
                <a:ln>
                  <a:noFill/>
                </a:ln>
                <a:solidFill>
                  <a:sysClr val="windowText" lastClr="000000"/>
                </a:solidFill>
                <a:effectLst/>
                <a:uLnTx/>
                <a:uFillTx/>
              </a:rPr>
              <a:t> 2 </a:t>
            </a:r>
            <a:r>
              <a:rPr kumimoji="0" lang="en-US" sz="3000" b="0" i="0" u="none" strike="noStrike" kern="0" cap="none" spc="0" normalizeH="0" baseline="0" noProof="0" dirty="0" err="1">
                <a:ln>
                  <a:noFill/>
                </a:ln>
                <a:solidFill>
                  <a:sysClr val="windowText" lastClr="000000"/>
                </a:solidFill>
                <a:effectLst/>
                <a:uLnTx/>
                <a:uFillTx/>
              </a:rPr>
              <a:t>bằng</a:t>
            </a:r>
            <a:r>
              <a:rPr kumimoji="0" lang="en-US" sz="3000" b="0" i="0" u="none" strike="noStrike" kern="0" cap="none" spc="0" normalizeH="0" baseline="0" noProof="0" dirty="0">
                <a:ln>
                  <a:noFill/>
                </a:ln>
                <a:solidFill>
                  <a:sysClr val="windowText" lastClr="000000"/>
                </a:solidFill>
                <a:effectLst/>
                <a:uLnTx/>
                <a:uFillTx/>
              </a:rPr>
              <a:t> 7, </a:t>
            </a:r>
            <a:r>
              <a:rPr kumimoji="0" lang="en-US" sz="3000" b="0" i="0" u="none" strike="noStrike" kern="0" cap="none" spc="0" normalizeH="0" baseline="0" noProof="0" err="1">
                <a:ln>
                  <a:noFill/>
                </a:ln>
                <a:solidFill>
                  <a:sysClr val="windowText" lastClr="000000"/>
                </a:solidFill>
                <a:effectLst/>
                <a:uLnTx/>
                <a:uFillTx/>
              </a:rPr>
              <a:t>viết</a:t>
            </a:r>
            <a:r>
              <a:rPr kumimoji="0" lang="en-US" sz="3000" b="0" i="0" u="none" strike="noStrike" kern="0" cap="none" spc="0" normalizeH="0" baseline="0" noProof="0">
                <a:ln>
                  <a:noFill/>
                </a:ln>
                <a:solidFill>
                  <a:sysClr val="windowText" lastClr="000000"/>
                </a:solidFill>
                <a:effectLst/>
                <a:uLnTx/>
                <a:uFillTx/>
              </a:rPr>
              <a:t> 7.</a:t>
            </a:r>
            <a:endParaRPr kumimoji="0" lang="en-US" sz="3000" b="0" i="0" u="none" strike="noStrike" kern="0" cap="none" spc="0" normalizeH="0" baseline="0" noProof="0" dirty="0">
              <a:ln>
                <a:noFill/>
              </a:ln>
              <a:solidFill>
                <a:sysClr val="windowText" lastClr="000000"/>
              </a:solidFill>
              <a:effectLst/>
              <a:uLnTx/>
              <a:uFillTx/>
            </a:endParaRPr>
          </a:p>
        </p:txBody>
      </p:sp>
      <p:grpSp>
        <p:nvGrpSpPr>
          <p:cNvPr id="37" name="Group 36">
            <a:extLst>
              <a:ext uri="{FF2B5EF4-FFF2-40B4-BE49-F238E27FC236}">
                <a16:creationId xmlns:a16="http://schemas.microsoft.com/office/drawing/2014/main" id="{13CBB487-BC64-47F0-B78B-FBB67FA1112D}"/>
              </a:ext>
            </a:extLst>
          </p:cNvPr>
          <p:cNvGrpSpPr/>
          <p:nvPr/>
        </p:nvGrpSpPr>
        <p:grpSpPr>
          <a:xfrm>
            <a:off x="5313839" y="3985581"/>
            <a:ext cx="1186956" cy="1428884"/>
            <a:chOff x="1566470" y="2095726"/>
            <a:chExt cx="1147790" cy="1425349"/>
          </a:xfrm>
        </p:grpSpPr>
        <p:grpSp>
          <p:nvGrpSpPr>
            <p:cNvPr id="38" name="Group 37">
              <a:extLst>
                <a:ext uri="{FF2B5EF4-FFF2-40B4-BE49-F238E27FC236}">
                  <a16:creationId xmlns:a16="http://schemas.microsoft.com/office/drawing/2014/main" id="{61B913C8-1EB9-45BC-924F-21DFFE5561A5}"/>
                </a:ext>
              </a:extLst>
            </p:cNvPr>
            <p:cNvGrpSpPr/>
            <p:nvPr/>
          </p:nvGrpSpPr>
          <p:grpSpPr>
            <a:xfrm>
              <a:off x="1566470" y="2095726"/>
              <a:ext cx="1147790" cy="1388285"/>
              <a:chOff x="1697011" y="2095726"/>
              <a:chExt cx="1147790" cy="1388285"/>
            </a:xfrm>
          </p:grpSpPr>
          <p:sp>
            <p:nvSpPr>
              <p:cNvPr id="40" name="TextBox 39">
                <a:extLst>
                  <a:ext uri="{FF2B5EF4-FFF2-40B4-BE49-F238E27FC236}">
                    <a16:creationId xmlns:a16="http://schemas.microsoft.com/office/drawing/2014/main" id="{5C98DBDB-6977-436F-A906-85E6A87159CE}"/>
                  </a:ext>
                </a:extLst>
              </p:cNvPr>
              <p:cNvSpPr txBox="1"/>
              <p:nvPr/>
            </p:nvSpPr>
            <p:spPr>
              <a:xfrm>
                <a:off x="1934771" y="2095726"/>
                <a:ext cx="910030" cy="138828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rPr>
                  <a:t>381</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rPr>
                  <a:t>342</a:t>
                </a:r>
              </a:p>
            </p:txBody>
          </p:sp>
          <p:sp>
            <p:nvSpPr>
              <p:cNvPr id="41" name="TextBox 40">
                <a:extLst>
                  <a:ext uri="{FF2B5EF4-FFF2-40B4-BE49-F238E27FC236}">
                    <a16:creationId xmlns:a16="http://schemas.microsoft.com/office/drawing/2014/main" id="{F751D7CD-7CEF-4CC3-94AA-CC3343715AE0}"/>
                  </a:ext>
                </a:extLst>
              </p:cNvPr>
              <p:cNvSpPr txBox="1"/>
              <p:nvPr/>
            </p:nvSpPr>
            <p:spPr>
              <a:xfrm>
                <a:off x="1697011" y="2418890"/>
                <a:ext cx="237760" cy="69750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rPr>
                  <a:t>+</a:t>
                </a:r>
              </a:p>
            </p:txBody>
          </p:sp>
        </p:grpSp>
        <p:cxnSp>
          <p:nvCxnSpPr>
            <p:cNvPr id="39" name="Straight Connector 38">
              <a:extLst>
                <a:ext uri="{FF2B5EF4-FFF2-40B4-BE49-F238E27FC236}">
                  <a16:creationId xmlns:a16="http://schemas.microsoft.com/office/drawing/2014/main" id="{95273BF4-B137-4ACD-B831-9505C1A0DDA4}"/>
                </a:ext>
              </a:extLst>
            </p:cNvPr>
            <p:cNvCxnSpPr/>
            <p:nvPr/>
          </p:nvCxnSpPr>
          <p:spPr>
            <a:xfrm>
              <a:off x="1768475" y="3521075"/>
              <a:ext cx="889000" cy="0"/>
            </a:xfrm>
            <a:prstGeom prst="line">
              <a:avLst/>
            </a:prstGeom>
            <a:noFill/>
            <a:ln w="19050" cap="flat" cmpd="sng" algn="ctr">
              <a:solidFill>
                <a:sysClr val="windowText" lastClr="000000"/>
              </a:solidFill>
              <a:prstDash val="solid"/>
            </a:ln>
            <a:effectLst/>
          </p:spPr>
        </p:cxnSp>
      </p:grpSp>
      <p:grpSp>
        <p:nvGrpSpPr>
          <p:cNvPr id="42" name="Group 41">
            <a:extLst>
              <a:ext uri="{FF2B5EF4-FFF2-40B4-BE49-F238E27FC236}">
                <a16:creationId xmlns:a16="http://schemas.microsoft.com/office/drawing/2014/main" id="{D66012AB-6BD9-4973-A0C0-A4B008119C8A}"/>
              </a:ext>
            </a:extLst>
          </p:cNvPr>
          <p:cNvGrpSpPr/>
          <p:nvPr/>
        </p:nvGrpSpPr>
        <p:grpSpPr>
          <a:xfrm>
            <a:off x="8609980" y="3985581"/>
            <a:ext cx="1186956" cy="1428884"/>
            <a:chOff x="1566470" y="2095726"/>
            <a:chExt cx="1147790" cy="1425349"/>
          </a:xfrm>
        </p:grpSpPr>
        <p:grpSp>
          <p:nvGrpSpPr>
            <p:cNvPr id="43" name="Group 42">
              <a:extLst>
                <a:ext uri="{FF2B5EF4-FFF2-40B4-BE49-F238E27FC236}">
                  <a16:creationId xmlns:a16="http://schemas.microsoft.com/office/drawing/2014/main" id="{88F00AEA-705C-4D97-9788-DC38C1134B2B}"/>
                </a:ext>
              </a:extLst>
            </p:cNvPr>
            <p:cNvGrpSpPr/>
            <p:nvPr/>
          </p:nvGrpSpPr>
          <p:grpSpPr>
            <a:xfrm>
              <a:off x="1566470" y="2095726"/>
              <a:ext cx="1147790" cy="1388285"/>
              <a:chOff x="1697011" y="2095726"/>
              <a:chExt cx="1147790" cy="1388285"/>
            </a:xfrm>
          </p:grpSpPr>
          <p:sp>
            <p:nvSpPr>
              <p:cNvPr id="45" name="TextBox 44">
                <a:extLst>
                  <a:ext uri="{FF2B5EF4-FFF2-40B4-BE49-F238E27FC236}">
                    <a16:creationId xmlns:a16="http://schemas.microsoft.com/office/drawing/2014/main" id="{B3420B3A-6D60-4DEC-8343-9F4476FB8890}"/>
                  </a:ext>
                </a:extLst>
              </p:cNvPr>
              <p:cNvSpPr txBox="1"/>
              <p:nvPr/>
            </p:nvSpPr>
            <p:spPr>
              <a:xfrm>
                <a:off x="1934771" y="2095726"/>
                <a:ext cx="910030" cy="138828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rPr>
                  <a:t>550</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rPr>
                  <a:t>192</a:t>
                </a:r>
              </a:p>
            </p:txBody>
          </p:sp>
          <p:sp>
            <p:nvSpPr>
              <p:cNvPr id="46" name="TextBox 45">
                <a:extLst>
                  <a:ext uri="{FF2B5EF4-FFF2-40B4-BE49-F238E27FC236}">
                    <a16:creationId xmlns:a16="http://schemas.microsoft.com/office/drawing/2014/main" id="{49BA0EB0-4833-4715-B372-B864C6B777FE}"/>
                  </a:ext>
                </a:extLst>
              </p:cNvPr>
              <p:cNvSpPr txBox="1"/>
              <p:nvPr/>
            </p:nvSpPr>
            <p:spPr>
              <a:xfrm>
                <a:off x="1697011" y="2418890"/>
                <a:ext cx="237760" cy="69750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rPr>
                  <a:t>+</a:t>
                </a:r>
              </a:p>
            </p:txBody>
          </p:sp>
        </p:grpSp>
        <p:cxnSp>
          <p:nvCxnSpPr>
            <p:cNvPr id="44" name="Straight Connector 43">
              <a:extLst>
                <a:ext uri="{FF2B5EF4-FFF2-40B4-BE49-F238E27FC236}">
                  <a16:creationId xmlns:a16="http://schemas.microsoft.com/office/drawing/2014/main" id="{4BDCDCFA-65BC-4559-B21D-731185E13DD8}"/>
                </a:ext>
              </a:extLst>
            </p:cNvPr>
            <p:cNvCxnSpPr/>
            <p:nvPr/>
          </p:nvCxnSpPr>
          <p:spPr>
            <a:xfrm>
              <a:off x="1768475" y="3521075"/>
              <a:ext cx="889000" cy="0"/>
            </a:xfrm>
            <a:prstGeom prst="line">
              <a:avLst/>
            </a:prstGeom>
            <a:noFill/>
            <a:ln w="19050" cap="flat" cmpd="sng" algn="ctr">
              <a:solidFill>
                <a:sysClr val="windowText" lastClr="000000"/>
              </a:solidFill>
              <a:prstDash val="solid"/>
            </a:ln>
            <a:effectLst/>
          </p:spPr>
        </p:cxnSp>
      </p:grpSp>
      <p:sp>
        <p:nvSpPr>
          <p:cNvPr id="47" name="TextBox 46">
            <a:extLst>
              <a:ext uri="{FF2B5EF4-FFF2-40B4-BE49-F238E27FC236}">
                <a16:creationId xmlns:a16="http://schemas.microsoft.com/office/drawing/2014/main" id="{914E6D14-52DF-43C5-A907-389D734B5A8C}"/>
              </a:ext>
            </a:extLst>
          </p:cNvPr>
          <p:cNvSpPr txBox="1"/>
          <p:nvPr/>
        </p:nvSpPr>
        <p:spPr>
          <a:xfrm>
            <a:off x="6019284" y="5340416"/>
            <a:ext cx="534807" cy="6992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a:ln>
                  <a:noFill/>
                </a:ln>
                <a:solidFill>
                  <a:srgbClr val="C00000"/>
                </a:solidFill>
                <a:effectLst/>
                <a:uLnTx/>
                <a:uFillTx/>
              </a:rPr>
              <a:t>3</a:t>
            </a:r>
            <a:endParaRPr kumimoji="0" lang="en-US" sz="3000" b="0" i="0" u="none" strike="noStrike" kern="0" cap="none" spc="0" normalizeH="0" baseline="0" noProof="0" dirty="0">
              <a:ln>
                <a:noFill/>
              </a:ln>
              <a:solidFill>
                <a:srgbClr val="C00000"/>
              </a:solidFill>
              <a:effectLst/>
              <a:uLnTx/>
              <a:uFillTx/>
            </a:endParaRPr>
          </a:p>
        </p:txBody>
      </p:sp>
      <p:sp>
        <p:nvSpPr>
          <p:cNvPr id="48" name="TextBox 47">
            <a:extLst>
              <a:ext uri="{FF2B5EF4-FFF2-40B4-BE49-F238E27FC236}">
                <a16:creationId xmlns:a16="http://schemas.microsoft.com/office/drawing/2014/main" id="{300ECD82-2C83-4C47-AC2D-7FD8667779B7}"/>
              </a:ext>
            </a:extLst>
          </p:cNvPr>
          <p:cNvSpPr txBox="1"/>
          <p:nvPr/>
        </p:nvSpPr>
        <p:spPr>
          <a:xfrm>
            <a:off x="5776858" y="5340416"/>
            <a:ext cx="364830" cy="6992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a:ln>
                  <a:noFill/>
                </a:ln>
                <a:solidFill>
                  <a:srgbClr val="C00000"/>
                </a:solidFill>
                <a:effectLst/>
                <a:uLnTx/>
                <a:uFillTx/>
              </a:rPr>
              <a:t>2</a:t>
            </a:r>
            <a:endParaRPr kumimoji="0" lang="en-US" sz="3000" b="0" i="0" u="none" strike="noStrike" kern="0" cap="none" spc="0" normalizeH="0" baseline="0" noProof="0" dirty="0">
              <a:ln>
                <a:noFill/>
              </a:ln>
              <a:solidFill>
                <a:srgbClr val="C00000"/>
              </a:solidFill>
              <a:effectLst/>
              <a:uLnTx/>
              <a:uFillTx/>
            </a:endParaRPr>
          </a:p>
        </p:txBody>
      </p:sp>
      <p:sp>
        <p:nvSpPr>
          <p:cNvPr id="49" name="TextBox 48">
            <a:extLst>
              <a:ext uri="{FF2B5EF4-FFF2-40B4-BE49-F238E27FC236}">
                <a16:creationId xmlns:a16="http://schemas.microsoft.com/office/drawing/2014/main" id="{4C8C0611-47A8-44C2-8EBA-EB4B26E261A9}"/>
              </a:ext>
            </a:extLst>
          </p:cNvPr>
          <p:cNvSpPr txBox="1"/>
          <p:nvPr/>
        </p:nvSpPr>
        <p:spPr>
          <a:xfrm>
            <a:off x="5534057" y="5340416"/>
            <a:ext cx="414355" cy="6992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a:ln>
                  <a:noFill/>
                </a:ln>
                <a:solidFill>
                  <a:srgbClr val="C00000"/>
                </a:solidFill>
                <a:effectLst/>
                <a:uLnTx/>
                <a:uFillTx/>
              </a:rPr>
              <a:t>7</a:t>
            </a:r>
            <a:endParaRPr kumimoji="0" lang="en-US" sz="3000" b="0" i="0" u="none" strike="noStrike" kern="0" cap="none" spc="0" normalizeH="0" baseline="0" noProof="0" dirty="0">
              <a:ln>
                <a:noFill/>
              </a:ln>
              <a:solidFill>
                <a:srgbClr val="C00000"/>
              </a:solidFill>
              <a:effectLst/>
              <a:uLnTx/>
              <a:uFillTx/>
            </a:endParaRPr>
          </a:p>
        </p:txBody>
      </p:sp>
      <p:sp>
        <p:nvSpPr>
          <p:cNvPr id="50" name="TextBox 49">
            <a:extLst>
              <a:ext uri="{FF2B5EF4-FFF2-40B4-BE49-F238E27FC236}">
                <a16:creationId xmlns:a16="http://schemas.microsoft.com/office/drawing/2014/main" id="{98DB78DE-4719-432B-BB77-0492D26B10B1}"/>
              </a:ext>
            </a:extLst>
          </p:cNvPr>
          <p:cNvSpPr txBox="1"/>
          <p:nvPr/>
        </p:nvSpPr>
        <p:spPr>
          <a:xfrm>
            <a:off x="9348834" y="5340416"/>
            <a:ext cx="534807" cy="6992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C00000"/>
                </a:solidFill>
                <a:effectLst/>
                <a:uLnTx/>
                <a:uFillTx/>
              </a:rPr>
              <a:t>2</a:t>
            </a:r>
          </a:p>
        </p:txBody>
      </p:sp>
      <p:sp>
        <p:nvSpPr>
          <p:cNvPr id="51" name="TextBox 50">
            <a:extLst>
              <a:ext uri="{FF2B5EF4-FFF2-40B4-BE49-F238E27FC236}">
                <a16:creationId xmlns:a16="http://schemas.microsoft.com/office/drawing/2014/main" id="{293DEA00-66E9-4716-B339-94216E957B52}"/>
              </a:ext>
            </a:extLst>
          </p:cNvPr>
          <p:cNvSpPr txBox="1"/>
          <p:nvPr/>
        </p:nvSpPr>
        <p:spPr>
          <a:xfrm>
            <a:off x="9133893" y="5340416"/>
            <a:ext cx="364830" cy="6992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a:ln>
                  <a:noFill/>
                </a:ln>
                <a:solidFill>
                  <a:srgbClr val="C00000"/>
                </a:solidFill>
                <a:effectLst/>
                <a:uLnTx/>
                <a:uFillTx/>
              </a:rPr>
              <a:t>4</a:t>
            </a:r>
            <a:endParaRPr kumimoji="0" lang="en-US" sz="3000" b="0" i="0" u="none" strike="noStrike" kern="0" cap="none" spc="0" normalizeH="0" baseline="0" noProof="0" dirty="0">
              <a:ln>
                <a:noFill/>
              </a:ln>
              <a:solidFill>
                <a:srgbClr val="C00000"/>
              </a:solidFill>
              <a:effectLst/>
              <a:uLnTx/>
              <a:uFillTx/>
            </a:endParaRPr>
          </a:p>
        </p:txBody>
      </p:sp>
      <p:sp>
        <p:nvSpPr>
          <p:cNvPr id="52" name="TextBox 51">
            <a:extLst>
              <a:ext uri="{FF2B5EF4-FFF2-40B4-BE49-F238E27FC236}">
                <a16:creationId xmlns:a16="http://schemas.microsoft.com/office/drawing/2014/main" id="{B4D36530-C22E-468A-8963-855D615F3AE5}"/>
              </a:ext>
            </a:extLst>
          </p:cNvPr>
          <p:cNvSpPr txBox="1"/>
          <p:nvPr/>
        </p:nvSpPr>
        <p:spPr>
          <a:xfrm>
            <a:off x="8927469" y="5340416"/>
            <a:ext cx="414355" cy="6992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000" b="0" i="0" u="none" strike="noStrike" kern="0" cap="none" spc="0" normalizeH="0" baseline="0" noProof="0">
                <a:ln>
                  <a:noFill/>
                </a:ln>
                <a:solidFill>
                  <a:srgbClr val="C00000"/>
                </a:solidFill>
                <a:effectLst/>
                <a:uLnTx/>
                <a:uFillTx/>
              </a:rPr>
              <a:t>7</a:t>
            </a:r>
            <a:endParaRPr kumimoji="0" lang="en-US" sz="3000" b="0" i="0" u="none" strike="noStrike" kern="0" cap="none" spc="0" normalizeH="0" baseline="0" noProof="0" dirty="0">
              <a:ln>
                <a:noFill/>
              </a:ln>
              <a:solidFill>
                <a:srgbClr val="C00000"/>
              </a:solidFill>
              <a:effectLst/>
              <a:uLnTx/>
              <a:uFillTx/>
            </a:endParaRPr>
          </a:p>
        </p:txBody>
      </p:sp>
      <p:sp>
        <p:nvSpPr>
          <p:cNvPr id="53" name="TextBox 52">
            <a:extLst>
              <a:ext uri="{FF2B5EF4-FFF2-40B4-BE49-F238E27FC236}">
                <a16:creationId xmlns:a16="http://schemas.microsoft.com/office/drawing/2014/main" id="{7D584AE7-698F-4C96-B2FA-65AC3F550FBB}"/>
              </a:ext>
            </a:extLst>
          </p:cNvPr>
          <p:cNvSpPr txBox="1"/>
          <p:nvPr/>
        </p:nvSpPr>
        <p:spPr>
          <a:xfrm>
            <a:off x="2264458" y="1963587"/>
            <a:ext cx="346852" cy="923330"/>
          </a:xfrm>
          <a:prstGeom prst="rect">
            <a:avLst/>
          </a:prstGeom>
          <a:noFill/>
        </p:spPr>
        <p:txBody>
          <a:bodyPr wrap="square" rtlCol="0">
            <a:spAutoFit/>
          </a:bodyPr>
          <a:lstStyle/>
          <a:p>
            <a:pPr defTabSz="629198"/>
            <a:r>
              <a:rPr lang="vi-VN" sz="5400" dirty="0">
                <a:solidFill>
                  <a:srgbClr val="660066"/>
                </a:solidFill>
                <a:latin typeface="+mn-lt"/>
              </a:rPr>
              <a:t>5</a:t>
            </a:r>
            <a:endParaRPr lang="en-US" sz="5400" dirty="0">
              <a:solidFill>
                <a:srgbClr val="660066"/>
              </a:solidFill>
              <a:latin typeface="+mn-lt"/>
            </a:endParaRPr>
          </a:p>
        </p:txBody>
      </p:sp>
      <p:sp>
        <p:nvSpPr>
          <p:cNvPr id="54" name="TextBox 53">
            <a:extLst>
              <a:ext uri="{FF2B5EF4-FFF2-40B4-BE49-F238E27FC236}">
                <a16:creationId xmlns:a16="http://schemas.microsoft.com/office/drawing/2014/main" id="{F400EC6B-BB2A-407E-9967-4B94E4E44C35}"/>
              </a:ext>
            </a:extLst>
          </p:cNvPr>
          <p:cNvSpPr txBox="1"/>
          <p:nvPr/>
        </p:nvSpPr>
        <p:spPr>
          <a:xfrm>
            <a:off x="1791159" y="1962308"/>
            <a:ext cx="346852" cy="923330"/>
          </a:xfrm>
          <a:prstGeom prst="rect">
            <a:avLst/>
          </a:prstGeom>
          <a:noFill/>
        </p:spPr>
        <p:txBody>
          <a:bodyPr wrap="square" rtlCol="0">
            <a:spAutoFit/>
          </a:bodyPr>
          <a:lstStyle/>
          <a:p>
            <a:pPr defTabSz="629198"/>
            <a:r>
              <a:rPr lang="vi-VN" sz="5400" dirty="0">
                <a:solidFill>
                  <a:srgbClr val="660066"/>
                </a:solidFill>
                <a:latin typeface="+mn-lt"/>
              </a:rPr>
              <a:t>4</a:t>
            </a:r>
            <a:endParaRPr lang="en-US" sz="5400" dirty="0">
              <a:solidFill>
                <a:srgbClr val="660066"/>
              </a:solidFill>
              <a:latin typeface="+mn-lt"/>
            </a:endParaRPr>
          </a:p>
        </p:txBody>
      </p:sp>
      <p:sp>
        <p:nvSpPr>
          <p:cNvPr id="55" name="TextBox 54">
            <a:extLst>
              <a:ext uri="{FF2B5EF4-FFF2-40B4-BE49-F238E27FC236}">
                <a16:creationId xmlns:a16="http://schemas.microsoft.com/office/drawing/2014/main" id="{AC02D90B-67A1-4921-AF78-2E8F9557ABE3}"/>
              </a:ext>
            </a:extLst>
          </p:cNvPr>
          <p:cNvSpPr txBox="1"/>
          <p:nvPr/>
        </p:nvSpPr>
        <p:spPr>
          <a:xfrm>
            <a:off x="2264458" y="2917983"/>
            <a:ext cx="346852" cy="923330"/>
          </a:xfrm>
          <a:prstGeom prst="rect">
            <a:avLst/>
          </a:prstGeom>
          <a:noFill/>
        </p:spPr>
        <p:txBody>
          <a:bodyPr wrap="square" rtlCol="0">
            <a:spAutoFit/>
          </a:bodyPr>
          <a:lstStyle/>
          <a:p>
            <a:pPr defTabSz="629198"/>
            <a:r>
              <a:rPr lang="en-US" sz="5400" dirty="0">
                <a:solidFill>
                  <a:srgbClr val="660066"/>
                </a:solidFill>
                <a:latin typeface="+mn-lt"/>
              </a:rPr>
              <a:t>7</a:t>
            </a:r>
          </a:p>
        </p:txBody>
      </p:sp>
      <p:sp>
        <p:nvSpPr>
          <p:cNvPr id="56" name="TextBox 55">
            <a:extLst>
              <a:ext uri="{FF2B5EF4-FFF2-40B4-BE49-F238E27FC236}">
                <a16:creationId xmlns:a16="http://schemas.microsoft.com/office/drawing/2014/main" id="{552E35CD-3B2C-4F07-B6A4-70D26E96F843}"/>
              </a:ext>
            </a:extLst>
          </p:cNvPr>
          <p:cNvSpPr txBox="1"/>
          <p:nvPr/>
        </p:nvSpPr>
        <p:spPr>
          <a:xfrm>
            <a:off x="2812718" y="1963587"/>
            <a:ext cx="346852" cy="923330"/>
          </a:xfrm>
          <a:prstGeom prst="rect">
            <a:avLst/>
          </a:prstGeom>
          <a:noFill/>
        </p:spPr>
        <p:txBody>
          <a:bodyPr wrap="square" rtlCol="0">
            <a:spAutoFit/>
          </a:bodyPr>
          <a:lstStyle/>
          <a:p>
            <a:pPr defTabSz="629198"/>
            <a:r>
              <a:rPr lang="vi-VN" sz="5400" dirty="0">
                <a:solidFill>
                  <a:srgbClr val="660066"/>
                </a:solidFill>
                <a:latin typeface="+mn-lt"/>
              </a:rPr>
              <a:t>2</a:t>
            </a:r>
            <a:endParaRPr lang="en-US" sz="5400" dirty="0">
              <a:solidFill>
                <a:srgbClr val="660066"/>
              </a:solidFill>
              <a:latin typeface="+mn-lt"/>
            </a:endParaRPr>
          </a:p>
        </p:txBody>
      </p:sp>
      <p:sp>
        <p:nvSpPr>
          <p:cNvPr id="57" name="TextBox 56">
            <a:extLst>
              <a:ext uri="{FF2B5EF4-FFF2-40B4-BE49-F238E27FC236}">
                <a16:creationId xmlns:a16="http://schemas.microsoft.com/office/drawing/2014/main" id="{8704BC01-A8D5-4417-9842-7B6728136CFF}"/>
              </a:ext>
            </a:extLst>
          </p:cNvPr>
          <p:cNvSpPr txBox="1"/>
          <p:nvPr/>
        </p:nvSpPr>
        <p:spPr>
          <a:xfrm>
            <a:off x="2798001" y="2927840"/>
            <a:ext cx="346852" cy="923330"/>
          </a:xfrm>
          <a:prstGeom prst="rect">
            <a:avLst/>
          </a:prstGeom>
          <a:noFill/>
        </p:spPr>
        <p:txBody>
          <a:bodyPr wrap="square" rtlCol="0">
            <a:spAutoFit/>
          </a:bodyPr>
          <a:lstStyle/>
          <a:p>
            <a:pPr defTabSz="629198"/>
            <a:r>
              <a:rPr lang="vi-VN" sz="5400" dirty="0">
                <a:solidFill>
                  <a:srgbClr val="660066"/>
                </a:solidFill>
                <a:latin typeface="+mn-lt"/>
              </a:rPr>
              <a:t>3</a:t>
            </a:r>
            <a:endParaRPr lang="en-US" sz="5400" dirty="0">
              <a:solidFill>
                <a:srgbClr val="660066"/>
              </a:solidFill>
              <a:latin typeface="+mn-lt"/>
            </a:endParaRPr>
          </a:p>
        </p:txBody>
      </p:sp>
      <p:cxnSp>
        <p:nvCxnSpPr>
          <p:cNvPr id="58" name="Straight Connector 57">
            <a:extLst>
              <a:ext uri="{FF2B5EF4-FFF2-40B4-BE49-F238E27FC236}">
                <a16:creationId xmlns:a16="http://schemas.microsoft.com/office/drawing/2014/main" id="{93A3A7B2-718F-4CA6-B80C-DCD860215E2C}"/>
              </a:ext>
            </a:extLst>
          </p:cNvPr>
          <p:cNvCxnSpPr>
            <a:cxnSpLocks/>
          </p:cNvCxnSpPr>
          <p:nvPr/>
        </p:nvCxnSpPr>
        <p:spPr>
          <a:xfrm>
            <a:off x="1874222" y="3873425"/>
            <a:ext cx="1407821" cy="0"/>
          </a:xfrm>
          <a:prstGeom prst="line">
            <a:avLst/>
          </a:prstGeom>
          <a:noFill/>
          <a:ln w="28575" cap="flat" cmpd="sng" algn="ctr">
            <a:solidFill>
              <a:srgbClr val="660066"/>
            </a:solidFill>
            <a:prstDash val="solid"/>
          </a:ln>
          <a:effectLst/>
        </p:spPr>
      </p:cxnSp>
      <p:sp>
        <p:nvSpPr>
          <p:cNvPr id="59" name="TextBox 58">
            <a:extLst>
              <a:ext uri="{FF2B5EF4-FFF2-40B4-BE49-F238E27FC236}">
                <a16:creationId xmlns:a16="http://schemas.microsoft.com/office/drawing/2014/main" id="{2531DEE7-4CDF-4DB5-BA28-1224B91E1573}"/>
              </a:ext>
            </a:extLst>
          </p:cNvPr>
          <p:cNvSpPr txBox="1"/>
          <p:nvPr/>
        </p:nvSpPr>
        <p:spPr>
          <a:xfrm>
            <a:off x="1766550" y="2917983"/>
            <a:ext cx="346852" cy="923330"/>
          </a:xfrm>
          <a:prstGeom prst="rect">
            <a:avLst/>
          </a:prstGeom>
          <a:noFill/>
        </p:spPr>
        <p:txBody>
          <a:bodyPr wrap="square" rtlCol="0">
            <a:spAutoFit/>
          </a:bodyPr>
          <a:lstStyle/>
          <a:p>
            <a:pPr defTabSz="629198"/>
            <a:r>
              <a:rPr lang="vi-VN" sz="5400" dirty="0">
                <a:solidFill>
                  <a:srgbClr val="660066"/>
                </a:solidFill>
                <a:latin typeface="+mn-lt"/>
              </a:rPr>
              <a:t>2</a:t>
            </a:r>
            <a:endParaRPr lang="en-US" sz="5400" dirty="0">
              <a:solidFill>
                <a:srgbClr val="660066"/>
              </a:solidFill>
              <a:latin typeface="+mn-lt"/>
            </a:endParaRPr>
          </a:p>
        </p:txBody>
      </p:sp>
      <p:sp>
        <p:nvSpPr>
          <p:cNvPr id="60" name="TextBox 59">
            <a:extLst>
              <a:ext uri="{FF2B5EF4-FFF2-40B4-BE49-F238E27FC236}">
                <a16:creationId xmlns:a16="http://schemas.microsoft.com/office/drawing/2014/main" id="{54A78952-5BED-4EBD-9405-E908FD23742A}"/>
              </a:ext>
            </a:extLst>
          </p:cNvPr>
          <p:cNvSpPr txBox="1"/>
          <p:nvPr/>
        </p:nvSpPr>
        <p:spPr>
          <a:xfrm>
            <a:off x="1341364" y="2427549"/>
            <a:ext cx="346852" cy="923330"/>
          </a:xfrm>
          <a:prstGeom prst="rect">
            <a:avLst/>
          </a:prstGeom>
          <a:noFill/>
        </p:spPr>
        <p:txBody>
          <a:bodyPr wrap="square" rtlCol="0">
            <a:spAutoFit/>
          </a:bodyPr>
          <a:lstStyle/>
          <a:p>
            <a:pPr defTabSz="629198"/>
            <a:r>
              <a:rPr lang="en-US" sz="5400" dirty="0">
                <a:solidFill>
                  <a:srgbClr val="660066"/>
                </a:solidFill>
                <a:latin typeface="+mn-lt"/>
              </a:rPr>
              <a:t>+</a:t>
            </a:r>
          </a:p>
        </p:txBody>
      </p:sp>
      <p:sp>
        <p:nvSpPr>
          <p:cNvPr id="61" name="TextBox 60">
            <a:extLst>
              <a:ext uri="{FF2B5EF4-FFF2-40B4-BE49-F238E27FC236}">
                <a16:creationId xmlns:a16="http://schemas.microsoft.com/office/drawing/2014/main" id="{BA9C720C-BA5B-4AB2-A327-38B84CCDA534}"/>
              </a:ext>
            </a:extLst>
          </p:cNvPr>
          <p:cNvSpPr txBox="1"/>
          <p:nvPr/>
        </p:nvSpPr>
        <p:spPr>
          <a:xfrm>
            <a:off x="1766550" y="3867499"/>
            <a:ext cx="346852" cy="923330"/>
          </a:xfrm>
          <a:prstGeom prst="rect">
            <a:avLst/>
          </a:prstGeom>
          <a:noFill/>
        </p:spPr>
        <p:txBody>
          <a:bodyPr wrap="square" rtlCol="0">
            <a:spAutoFit/>
          </a:bodyPr>
          <a:lstStyle/>
          <a:p>
            <a:pPr defTabSz="629198"/>
            <a:r>
              <a:rPr lang="vi-VN" sz="5400" dirty="0">
                <a:solidFill>
                  <a:srgbClr val="FF0000"/>
                </a:solidFill>
                <a:latin typeface="+mn-lt"/>
              </a:rPr>
              <a:t>7</a:t>
            </a:r>
            <a:endParaRPr lang="en-US" sz="5400" dirty="0">
              <a:solidFill>
                <a:srgbClr val="FF0000"/>
              </a:solidFill>
              <a:latin typeface="+mn-lt"/>
            </a:endParaRPr>
          </a:p>
        </p:txBody>
      </p:sp>
      <p:sp>
        <p:nvSpPr>
          <p:cNvPr id="62" name="TextBox 61">
            <a:extLst>
              <a:ext uri="{FF2B5EF4-FFF2-40B4-BE49-F238E27FC236}">
                <a16:creationId xmlns:a16="http://schemas.microsoft.com/office/drawing/2014/main" id="{50D4D3C7-89FF-4AE7-AAA8-61108500C632}"/>
              </a:ext>
            </a:extLst>
          </p:cNvPr>
          <p:cNvSpPr txBox="1"/>
          <p:nvPr/>
        </p:nvSpPr>
        <p:spPr>
          <a:xfrm>
            <a:off x="2264458" y="3867499"/>
            <a:ext cx="346852" cy="923330"/>
          </a:xfrm>
          <a:prstGeom prst="rect">
            <a:avLst/>
          </a:prstGeom>
          <a:noFill/>
        </p:spPr>
        <p:txBody>
          <a:bodyPr wrap="square" rtlCol="0">
            <a:spAutoFit/>
          </a:bodyPr>
          <a:lstStyle/>
          <a:p>
            <a:pPr defTabSz="629198"/>
            <a:r>
              <a:rPr lang="vi-VN" sz="5400" dirty="0">
                <a:solidFill>
                  <a:srgbClr val="FF0000"/>
                </a:solidFill>
                <a:latin typeface="+mn-lt"/>
              </a:rPr>
              <a:t>2</a:t>
            </a:r>
            <a:endParaRPr lang="en-US" sz="5400" dirty="0">
              <a:solidFill>
                <a:srgbClr val="FF0000"/>
              </a:solidFill>
              <a:latin typeface="+mn-lt"/>
            </a:endParaRPr>
          </a:p>
        </p:txBody>
      </p:sp>
      <p:sp>
        <p:nvSpPr>
          <p:cNvPr id="63" name="TextBox 62">
            <a:extLst>
              <a:ext uri="{FF2B5EF4-FFF2-40B4-BE49-F238E27FC236}">
                <a16:creationId xmlns:a16="http://schemas.microsoft.com/office/drawing/2014/main" id="{6BCBF919-1293-4834-AA92-F75BAD1992F6}"/>
              </a:ext>
            </a:extLst>
          </p:cNvPr>
          <p:cNvSpPr txBox="1"/>
          <p:nvPr/>
        </p:nvSpPr>
        <p:spPr>
          <a:xfrm>
            <a:off x="2796927" y="3874303"/>
            <a:ext cx="346852" cy="923330"/>
          </a:xfrm>
          <a:prstGeom prst="rect">
            <a:avLst/>
          </a:prstGeom>
          <a:noFill/>
        </p:spPr>
        <p:txBody>
          <a:bodyPr wrap="square" rtlCol="0">
            <a:spAutoFit/>
          </a:bodyPr>
          <a:lstStyle/>
          <a:p>
            <a:pPr defTabSz="629198"/>
            <a:r>
              <a:rPr lang="vi-VN" sz="5400" dirty="0">
                <a:solidFill>
                  <a:srgbClr val="FF0000"/>
                </a:solidFill>
                <a:latin typeface="+mn-lt"/>
              </a:rPr>
              <a:t>5</a:t>
            </a:r>
            <a:endParaRPr lang="en-US" sz="5400" dirty="0">
              <a:solidFill>
                <a:srgbClr val="FF0000"/>
              </a:solidFill>
              <a:latin typeface="+mn-lt"/>
            </a:endParaRPr>
          </a:p>
        </p:txBody>
      </p:sp>
      <p:sp>
        <p:nvSpPr>
          <p:cNvPr id="64" name="TextBox 63">
            <a:extLst>
              <a:ext uri="{FF2B5EF4-FFF2-40B4-BE49-F238E27FC236}">
                <a16:creationId xmlns:a16="http://schemas.microsoft.com/office/drawing/2014/main" id="{7004F8C9-C09E-42AE-B771-068AA73B8A16}"/>
              </a:ext>
            </a:extLst>
          </p:cNvPr>
          <p:cNvSpPr txBox="1"/>
          <p:nvPr/>
        </p:nvSpPr>
        <p:spPr>
          <a:xfrm>
            <a:off x="4744894" y="4247843"/>
            <a:ext cx="60313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a:ln>
                  <a:noFill/>
                </a:ln>
                <a:solidFill>
                  <a:sysClr val="windowText" lastClr="000000"/>
                </a:solidFill>
                <a:effectLst/>
                <a:uLnTx/>
                <a:uFillTx/>
                <a:latin typeface="Times New Roman" panose="02020603050405020304" pitchFamily="18" charset="0"/>
              </a:rPr>
              <a:t>a)</a:t>
            </a:r>
            <a:endParaRPr kumimoji="0" lang="en-US" sz="3000" b="0" i="0" u="none" strike="noStrike" kern="0" cap="none" spc="0" normalizeH="0" baseline="0" noProof="0">
              <a:ln>
                <a:noFill/>
              </a:ln>
              <a:solidFill>
                <a:sysClr val="windowText" lastClr="000000"/>
              </a:solidFill>
              <a:effectLst/>
              <a:uLnTx/>
              <a:uFillTx/>
            </a:endParaRPr>
          </a:p>
        </p:txBody>
      </p:sp>
      <p:sp>
        <p:nvSpPr>
          <p:cNvPr id="65" name="TextBox 64">
            <a:extLst>
              <a:ext uri="{FF2B5EF4-FFF2-40B4-BE49-F238E27FC236}">
                <a16:creationId xmlns:a16="http://schemas.microsoft.com/office/drawing/2014/main" id="{25640816-018E-4D65-ADDC-F85D3E0ECF96}"/>
              </a:ext>
            </a:extLst>
          </p:cNvPr>
          <p:cNvSpPr txBox="1"/>
          <p:nvPr/>
        </p:nvSpPr>
        <p:spPr>
          <a:xfrm>
            <a:off x="7971262" y="4201559"/>
            <a:ext cx="60313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a:ln>
                  <a:noFill/>
                </a:ln>
                <a:solidFill>
                  <a:sysClr val="windowText" lastClr="000000"/>
                </a:solidFill>
                <a:effectLst/>
                <a:uLnTx/>
                <a:uFillTx/>
                <a:latin typeface="Times New Roman" panose="02020603050405020304" pitchFamily="18" charset="0"/>
              </a:rPr>
              <a:t>b)</a:t>
            </a:r>
            <a:endParaRPr kumimoji="0" lang="en-US" sz="3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7294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1000"/>
                                        <p:tgtEl>
                                          <p:spTgt spid="59"/>
                                        </p:tgtEl>
                                      </p:cBhvr>
                                    </p:animEffect>
                                    <p:anim calcmode="lin" valueType="num">
                                      <p:cBhvr>
                                        <p:cTn id="39" dur="1000" fill="hold"/>
                                        <p:tgtEl>
                                          <p:spTgt spid="59"/>
                                        </p:tgtEl>
                                        <p:attrNameLst>
                                          <p:attrName>ppt_x</p:attrName>
                                        </p:attrNameLst>
                                      </p:cBhvr>
                                      <p:tavLst>
                                        <p:tav tm="0">
                                          <p:val>
                                            <p:strVal val="#ppt_x"/>
                                          </p:val>
                                        </p:tav>
                                        <p:tav tm="100000">
                                          <p:val>
                                            <p:strVal val="#ppt_x"/>
                                          </p:val>
                                        </p:tav>
                                      </p:tavLst>
                                    </p:anim>
                                    <p:anim calcmode="lin" valueType="num">
                                      <p:cBhvr>
                                        <p:cTn id="4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1000"/>
                                        <p:tgtEl>
                                          <p:spTgt spid="55"/>
                                        </p:tgtEl>
                                      </p:cBhvr>
                                    </p:animEffect>
                                    <p:anim calcmode="lin" valueType="num">
                                      <p:cBhvr>
                                        <p:cTn id="46" dur="1000" fill="hold"/>
                                        <p:tgtEl>
                                          <p:spTgt spid="55"/>
                                        </p:tgtEl>
                                        <p:attrNameLst>
                                          <p:attrName>ppt_x</p:attrName>
                                        </p:attrNameLst>
                                      </p:cBhvr>
                                      <p:tavLst>
                                        <p:tav tm="0">
                                          <p:val>
                                            <p:strVal val="#ppt_x"/>
                                          </p:val>
                                        </p:tav>
                                        <p:tav tm="100000">
                                          <p:val>
                                            <p:strVal val="#ppt_x"/>
                                          </p:val>
                                        </p:tav>
                                      </p:tavLst>
                                    </p:anim>
                                    <p:anim calcmode="lin" valueType="num">
                                      <p:cBhvr>
                                        <p:cTn id="4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500"/>
                                        <p:tgtEl>
                                          <p:spTgt spid="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Effect transition="in" filter="fade">
                                      <p:cBhvr>
                                        <p:cTn id="63" dur="500"/>
                                        <p:tgtEl>
                                          <p:spTgt spid="3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xEl>
                                              <p:pRg st="1" end="1"/>
                                            </p:txEl>
                                          </p:spTgt>
                                        </p:tgtEl>
                                        <p:attrNameLst>
                                          <p:attrName>style.visibility</p:attrName>
                                        </p:attrNameLst>
                                      </p:cBhvr>
                                      <p:to>
                                        <p:strVal val="visible"/>
                                      </p:to>
                                    </p:set>
                                    <p:animEffect transition="in" filter="fade">
                                      <p:cBhvr>
                                        <p:cTn id="73" dur="500"/>
                                        <p:tgtEl>
                                          <p:spTgt spid="36">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5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6">
                                            <p:txEl>
                                              <p:pRg st="2" end="2"/>
                                            </p:txEl>
                                          </p:spTgt>
                                        </p:tgtEl>
                                        <p:attrNameLst>
                                          <p:attrName>style.visibility</p:attrName>
                                        </p:attrNameLst>
                                      </p:cBhvr>
                                      <p:to>
                                        <p:strVal val="visible"/>
                                      </p:to>
                                    </p:set>
                                    <p:animEffect transition="in" filter="fade">
                                      <p:cBhvr>
                                        <p:cTn id="83" dur="500"/>
                                        <p:tgtEl>
                                          <p:spTgt spid="36">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500"/>
                                        <p:tgtEl>
                                          <p:spTgt spid="6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500"/>
                                        <p:tgtEl>
                                          <p:spTgt spid="6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fade">
                                      <p:cBhvr>
                                        <p:cTn id="96" dur="500"/>
                                        <p:tgtEl>
                                          <p:spTgt spid="64"/>
                                        </p:tgtEl>
                                      </p:cBhvr>
                                    </p:animEffect>
                                  </p:childTnLst>
                                </p:cTn>
                              </p:par>
                              <p:par>
                                <p:cTn id="97" presetID="10"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fade">
                                      <p:cBhvr>
                                        <p:cTn id="102" dur="500"/>
                                        <p:tgtEl>
                                          <p:spTgt spid="65"/>
                                        </p:tgtEl>
                                      </p:cBhvr>
                                    </p:animEffect>
                                  </p:childTnLst>
                                </p:cTn>
                              </p:par>
                              <p:par>
                                <p:cTn id="103" presetID="10" presetClass="entr" presetSubtype="0"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500"/>
                                        <p:tgtEl>
                                          <p:spTgt spid="42"/>
                                        </p:tgtEl>
                                      </p:cBhvr>
                                    </p:animEffect>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grpId="0" nodeType="click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1000"/>
                                        <p:tgtEl>
                                          <p:spTgt spid="47"/>
                                        </p:tgtEl>
                                      </p:cBhvr>
                                    </p:animEffect>
                                    <p:anim calcmode="lin" valueType="num">
                                      <p:cBhvr>
                                        <p:cTn id="111" dur="1000" fill="hold"/>
                                        <p:tgtEl>
                                          <p:spTgt spid="47"/>
                                        </p:tgtEl>
                                        <p:attrNameLst>
                                          <p:attrName>ppt_x</p:attrName>
                                        </p:attrNameLst>
                                      </p:cBhvr>
                                      <p:tavLst>
                                        <p:tav tm="0">
                                          <p:val>
                                            <p:strVal val="#ppt_x"/>
                                          </p:val>
                                        </p:tav>
                                        <p:tav tm="100000">
                                          <p:val>
                                            <p:strVal val="#ppt_x"/>
                                          </p:val>
                                        </p:tav>
                                      </p:tavLst>
                                    </p:anim>
                                    <p:anim calcmode="lin" valueType="num">
                                      <p:cBhvr>
                                        <p:cTn id="112"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1000"/>
                                        <p:tgtEl>
                                          <p:spTgt spid="49"/>
                                        </p:tgtEl>
                                      </p:cBhvr>
                                    </p:animEffect>
                                    <p:anim calcmode="lin" valueType="num">
                                      <p:cBhvr>
                                        <p:cTn id="125" dur="1000" fill="hold"/>
                                        <p:tgtEl>
                                          <p:spTgt spid="49"/>
                                        </p:tgtEl>
                                        <p:attrNameLst>
                                          <p:attrName>ppt_x</p:attrName>
                                        </p:attrNameLst>
                                      </p:cBhvr>
                                      <p:tavLst>
                                        <p:tav tm="0">
                                          <p:val>
                                            <p:strVal val="#ppt_x"/>
                                          </p:val>
                                        </p:tav>
                                        <p:tav tm="100000">
                                          <p:val>
                                            <p:strVal val="#ppt_x"/>
                                          </p:val>
                                        </p:tav>
                                      </p:tavLst>
                                    </p:anim>
                                    <p:anim calcmode="lin" valueType="num">
                                      <p:cBhvr>
                                        <p:cTn id="126"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childTnLst>
                    </p:cTn>
                  </p:par>
                  <p:par>
                    <p:cTn id="127" fill="hold">
                      <p:stCondLst>
                        <p:cond delay="indefinite"/>
                      </p:stCondLst>
                      <p:childTnLst>
                        <p:par>
                          <p:cTn id="128" fill="hold">
                            <p:stCondLst>
                              <p:cond delay="0"/>
                            </p:stCondLst>
                            <p:childTnLst>
                              <p:par>
                                <p:cTn id="129" presetID="47" presetClass="entr" presetSubtype="0" fill="hold" grpId="0" nodeType="click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fade">
                                      <p:cBhvr>
                                        <p:cTn id="131" dur="1000"/>
                                        <p:tgtEl>
                                          <p:spTgt spid="50"/>
                                        </p:tgtEl>
                                      </p:cBhvr>
                                    </p:animEffect>
                                    <p:anim calcmode="lin" valueType="num">
                                      <p:cBhvr>
                                        <p:cTn id="132" dur="1000" fill="hold"/>
                                        <p:tgtEl>
                                          <p:spTgt spid="50"/>
                                        </p:tgtEl>
                                        <p:attrNameLst>
                                          <p:attrName>ppt_x</p:attrName>
                                        </p:attrNameLst>
                                      </p:cBhvr>
                                      <p:tavLst>
                                        <p:tav tm="0">
                                          <p:val>
                                            <p:strVal val="#ppt_x"/>
                                          </p:val>
                                        </p:tav>
                                        <p:tav tm="100000">
                                          <p:val>
                                            <p:strVal val="#ppt_x"/>
                                          </p:val>
                                        </p:tav>
                                      </p:tavLst>
                                    </p:anim>
                                    <p:anim calcmode="lin" valueType="num">
                                      <p:cBhvr>
                                        <p:cTn id="133"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9"/>
                                            </p:cond>
                                          </p:stCondLst>
                                          <p:endCondLst>
                                            <p:cond evt="onStopAudio" delay="0">
                                              <p:tgtEl>
                                                <p:sldTgt/>
                                              </p:tgtEl>
                                            </p:cond>
                                          </p:endCondLst>
                                        </p:cTn>
                                        <p:tgtEl>
                                          <p:sndTgt r:embed="rId2" name="click.wav"/>
                                        </p:tgtEl>
                                      </p:cMediaNode>
                                    </p:audio>
                                  </p:sub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fade">
                                      <p:cBhvr>
                                        <p:cTn id="138" dur="1000"/>
                                        <p:tgtEl>
                                          <p:spTgt spid="51"/>
                                        </p:tgtEl>
                                      </p:cBhvr>
                                    </p:animEffect>
                                    <p:anim calcmode="lin" valueType="num">
                                      <p:cBhvr>
                                        <p:cTn id="139" dur="1000" fill="hold"/>
                                        <p:tgtEl>
                                          <p:spTgt spid="51"/>
                                        </p:tgtEl>
                                        <p:attrNameLst>
                                          <p:attrName>ppt_x</p:attrName>
                                        </p:attrNameLst>
                                      </p:cBhvr>
                                      <p:tavLst>
                                        <p:tav tm="0">
                                          <p:val>
                                            <p:strVal val="#ppt_x"/>
                                          </p:val>
                                        </p:tav>
                                        <p:tav tm="100000">
                                          <p:val>
                                            <p:strVal val="#ppt_x"/>
                                          </p:val>
                                        </p:tav>
                                      </p:tavLst>
                                    </p:anim>
                                    <p:anim calcmode="lin" valueType="num">
                                      <p:cBhvr>
                                        <p:cTn id="140"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fade">
                                      <p:cBhvr>
                                        <p:cTn id="145" dur="1000"/>
                                        <p:tgtEl>
                                          <p:spTgt spid="52"/>
                                        </p:tgtEl>
                                      </p:cBhvr>
                                    </p:animEffect>
                                    <p:anim calcmode="lin" valueType="num">
                                      <p:cBhvr>
                                        <p:cTn id="146" dur="1000" fill="hold"/>
                                        <p:tgtEl>
                                          <p:spTgt spid="52"/>
                                        </p:tgtEl>
                                        <p:attrNameLst>
                                          <p:attrName>ppt_x</p:attrName>
                                        </p:attrNameLst>
                                      </p:cBhvr>
                                      <p:tavLst>
                                        <p:tav tm="0">
                                          <p:val>
                                            <p:strVal val="#ppt_x"/>
                                          </p:val>
                                        </p:tav>
                                        <p:tav tm="100000">
                                          <p:val>
                                            <p:strVal val="#ppt_x"/>
                                          </p:val>
                                        </p:tav>
                                      </p:tavLst>
                                    </p:anim>
                                    <p:anim calcmode="lin" valueType="num">
                                      <p:cBhvr>
                                        <p:cTn id="147"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6" grpId="0" uiExpand="1" build="p"/>
      <p:bldP spid="47" grpId="0"/>
      <p:bldP spid="48" grpId="0"/>
      <p:bldP spid="49" grpId="0"/>
      <p:bldP spid="50" grpId="0"/>
      <p:bldP spid="51" grpId="0"/>
      <p:bldP spid="52" grpId="0"/>
      <p:bldP spid="53" grpId="0"/>
      <p:bldP spid="54" grpId="0"/>
      <p:bldP spid="55" grpId="0"/>
      <p:bldP spid="56" grpId="0"/>
      <p:bldP spid="57" grpId="0"/>
      <p:bldP spid="59" grpId="0"/>
      <p:bldP spid="60" grpId="0"/>
      <p:bldP spid="61" grpId="0"/>
      <p:bldP spid="62" grpId="0" uiExpand="1"/>
      <p:bldP spid="63" grpId="0" uiExpand="1"/>
      <p:bldP spid="64"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l="-43000" r="-43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FFCEF9-676E-4746-990E-D071AC9E4483}"/>
              </a:ext>
            </a:extLst>
          </p:cNvPr>
          <p:cNvSpPr/>
          <p:nvPr/>
        </p:nvSpPr>
        <p:spPr>
          <a:xfrm>
            <a:off x="499668" y="915607"/>
            <a:ext cx="11192664" cy="1591939"/>
          </a:xfrm>
          <a:prstGeom prst="rect">
            <a:avLst/>
          </a:prstGeom>
          <a:solidFill>
            <a:schemeClr val="bg2">
              <a:lumMod val="40000"/>
              <a:lumOff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buClrTx/>
              <a:defRPr/>
            </a:pPr>
            <a:endParaRPr lang="en-US" sz="1999" kern="1200">
              <a:solidFill>
                <a:prstClr val="white"/>
              </a:solidFill>
              <a:latin typeface="Times New Roman" pitchFamily="18" charset="0"/>
              <a:ea typeface="微软雅黑"/>
              <a:cs typeface="Times New Roman" pitchFamily="18" charset="0"/>
            </a:endParaRPr>
          </a:p>
        </p:txBody>
      </p:sp>
      <p:sp>
        <p:nvSpPr>
          <p:cNvPr id="11" name="TextBox 10">
            <a:extLst>
              <a:ext uri="{FF2B5EF4-FFF2-40B4-BE49-F238E27FC236}">
                <a16:creationId xmlns:a16="http://schemas.microsoft.com/office/drawing/2014/main" id="{EBEE1DA2-1CB4-41D3-9081-6D6334935C4B}"/>
              </a:ext>
            </a:extLst>
          </p:cNvPr>
          <p:cNvSpPr txBox="1"/>
          <p:nvPr/>
        </p:nvSpPr>
        <p:spPr>
          <a:xfrm>
            <a:off x="1169129" y="484795"/>
            <a:ext cx="4201125" cy="584647"/>
          </a:xfrm>
          <a:prstGeom prst="rect">
            <a:avLst/>
          </a:prstGeom>
          <a:noFill/>
        </p:spPr>
        <p:txBody>
          <a:bodyPr wrap="square" rtlCol="0">
            <a:spAutoFit/>
          </a:bodyPr>
          <a:lstStyle/>
          <a:p>
            <a:pPr defTabSz="914103">
              <a:buClrTx/>
              <a:defRPr/>
            </a:pPr>
            <a:r>
              <a:rPr lang="en-US" sz="3199" kern="1200" dirty="0" err="1">
                <a:solidFill>
                  <a:prstClr val="black"/>
                </a:solidFill>
                <a:latin typeface="Times New Roman" pitchFamily="18" charset="0"/>
                <a:ea typeface="微软雅黑"/>
                <a:cs typeface="Times New Roman" pitchFamily="18" charset="0"/>
              </a:rPr>
              <a:t>Đặt</a:t>
            </a:r>
            <a:r>
              <a:rPr lang="en-US" sz="3199" kern="1200" dirty="0">
                <a:solidFill>
                  <a:prstClr val="black"/>
                </a:solidFill>
                <a:latin typeface="Times New Roman" pitchFamily="18" charset="0"/>
                <a:ea typeface="微软雅黑"/>
                <a:cs typeface="Times New Roman" pitchFamily="18" charset="0"/>
              </a:rPr>
              <a:t> </a:t>
            </a:r>
            <a:r>
              <a:rPr lang="en-US" sz="3199" kern="1200" dirty="0" err="1">
                <a:solidFill>
                  <a:prstClr val="black"/>
                </a:solidFill>
                <a:latin typeface="Times New Roman" pitchFamily="18" charset="0"/>
                <a:ea typeface="微软雅黑"/>
                <a:cs typeface="Times New Roman" pitchFamily="18" charset="0"/>
              </a:rPr>
              <a:t>tính</a:t>
            </a:r>
            <a:r>
              <a:rPr lang="en-US" sz="3199" kern="1200" dirty="0">
                <a:solidFill>
                  <a:prstClr val="black"/>
                </a:solidFill>
                <a:latin typeface="Times New Roman" pitchFamily="18" charset="0"/>
                <a:ea typeface="微软雅黑"/>
                <a:cs typeface="Times New Roman" pitchFamily="18" charset="0"/>
              </a:rPr>
              <a:t> </a:t>
            </a:r>
            <a:r>
              <a:rPr lang="en-US" sz="3199" kern="1200" dirty="0" err="1">
                <a:solidFill>
                  <a:prstClr val="black"/>
                </a:solidFill>
                <a:latin typeface="Times New Roman" pitchFamily="18" charset="0"/>
                <a:ea typeface="微软雅黑"/>
                <a:cs typeface="Times New Roman" pitchFamily="18" charset="0"/>
              </a:rPr>
              <a:t>rồi</a:t>
            </a:r>
            <a:r>
              <a:rPr lang="en-US" sz="3199" kern="1200" dirty="0">
                <a:solidFill>
                  <a:prstClr val="black"/>
                </a:solidFill>
                <a:latin typeface="Times New Roman" pitchFamily="18" charset="0"/>
                <a:ea typeface="微软雅黑"/>
                <a:cs typeface="Times New Roman" pitchFamily="18" charset="0"/>
              </a:rPr>
              <a:t> </a:t>
            </a:r>
            <a:r>
              <a:rPr lang="en-US" sz="3199" kern="1200" dirty="0" err="1">
                <a:solidFill>
                  <a:prstClr val="black"/>
                </a:solidFill>
                <a:latin typeface="Times New Roman" pitchFamily="18" charset="0"/>
                <a:ea typeface="微软雅黑"/>
                <a:cs typeface="Times New Roman" pitchFamily="18" charset="0"/>
              </a:rPr>
              <a:t>tính</a:t>
            </a:r>
            <a:r>
              <a:rPr lang="en-US" sz="3199" kern="1200" dirty="0">
                <a:solidFill>
                  <a:prstClr val="black"/>
                </a:solidFill>
                <a:latin typeface="Times New Roman" pitchFamily="18" charset="0"/>
                <a:ea typeface="微软雅黑"/>
                <a:cs typeface="Times New Roman" pitchFamily="18" charset="0"/>
              </a:rPr>
              <a:t> </a:t>
            </a:r>
          </a:p>
        </p:txBody>
      </p:sp>
      <p:sp>
        <p:nvSpPr>
          <p:cNvPr id="37" name="TextBox 36">
            <a:extLst>
              <a:ext uri="{FF2B5EF4-FFF2-40B4-BE49-F238E27FC236}">
                <a16:creationId xmlns:a16="http://schemas.microsoft.com/office/drawing/2014/main" id="{D1F8C81E-4A89-4414-965C-130702BA6D59}"/>
              </a:ext>
            </a:extLst>
          </p:cNvPr>
          <p:cNvSpPr txBox="1"/>
          <p:nvPr/>
        </p:nvSpPr>
        <p:spPr>
          <a:xfrm>
            <a:off x="1056779" y="1403893"/>
            <a:ext cx="10145693" cy="584647"/>
          </a:xfrm>
          <a:prstGeom prst="rect">
            <a:avLst/>
          </a:prstGeom>
          <a:noFill/>
        </p:spPr>
        <p:txBody>
          <a:bodyPr wrap="square" rtlCol="0">
            <a:spAutoFit/>
          </a:bodyPr>
          <a:lstStyle/>
          <a:p>
            <a:pPr defTabSz="914103">
              <a:buClrTx/>
              <a:defRPr/>
            </a:pPr>
            <a:r>
              <a:rPr lang="en-US" sz="3199" kern="1200" dirty="0">
                <a:solidFill>
                  <a:prstClr val="black"/>
                </a:solidFill>
                <a:latin typeface="Times New Roman" pitchFamily="18" charset="0"/>
                <a:ea typeface="微软雅黑"/>
                <a:cs typeface="Times New Roman" pitchFamily="18" charset="0"/>
              </a:rPr>
              <a:t>457 + 452          326 + 29             762 + 184           546 + 172</a:t>
            </a:r>
          </a:p>
        </p:txBody>
      </p:sp>
      <p:cxnSp>
        <p:nvCxnSpPr>
          <p:cNvPr id="38" name="Straight Connector 37"/>
          <p:cNvCxnSpPr/>
          <p:nvPr/>
        </p:nvCxnSpPr>
        <p:spPr>
          <a:xfrm>
            <a:off x="1265129" y="1023682"/>
            <a:ext cx="13354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08238" y="1007852"/>
            <a:ext cx="7349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43668228-D1BA-4EE7-9751-8E20491DECEE}"/>
              </a:ext>
            </a:extLst>
          </p:cNvPr>
          <p:cNvGrpSpPr/>
          <p:nvPr/>
        </p:nvGrpSpPr>
        <p:grpSpPr>
          <a:xfrm>
            <a:off x="2069528" y="2502292"/>
            <a:ext cx="8388320" cy="4223287"/>
            <a:chOff x="2068285" y="2502006"/>
            <a:chExt cx="8390909" cy="4224590"/>
          </a:xfrm>
        </p:grpSpPr>
        <p:grpSp>
          <p:nvGrpSpPr>
            <p:cNvPr id="70" name="Group 69">
              <a:extLst>
                <a:ext uri="{FF2B5EF4-FFF2-40B4-BE49-F238E27FC236}">
                  <a16:creationId xmlns:a16="http://schemas.microsoft.com/office/drawing/2014/main" id="{229D1230-6ECF-4A56-8E4D-CC9649E57EC9}"/>
                </a:ext>
              </a:extLst>
            </p:cNvPr>
            <p:cNvGrpSpPr/>
            <p:nvPr/>
          </p:nvGrpSpPr>
          <p:grpSpPr>
            <a:xfrm rot="10800000">
              <a:off x="2068285" y="2502007"/>
              <a:ext cx="8390909" cy="4224586"/>
              <a:chOff x="351007" y="819152"/>
              <a:chExt cx="8390909" cy="4224586"/>
            </a:xfrm>
          </p:grpSpPr>
          <p:pic>
            <p:nvPicPr>
              <p:cNvPr id="73" name="Picture 2">
                <a:extLst>
                  <a:ext uri="{FF2B5EF4-FFF2-40B4-BE49-F238E27FC236}">
                    <a16:creationId xmlns:a16="http://schemas.microsoft.com/office/drawing/2014/main" id="{DCEE45DC-D828-481C-8B61-3C69861C5AB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0" r="3846"/>
              <a:stretch/>
            </p:blipFill>
            <p:spPr bwMode="auto">
              <a:xfrm>
                <a:off x="352501" y="819152"/>
                <a:ext cx="8389415"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2">
                <a:extLst>
                  <a:ext uri="{FF2B5EF4-FFF2-40B4-BE49-F238E27FC236}">
                    <a16:creationId xmlns:a16="http://schemas.microsoft.com/office/drawing/2014/main" id="{A65001FB-289B-4D33-BEE9-D329D39E3F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0" r="3846"/>
              <a:stretch/>
            </p:blipFill>
            <p:spPr bwMode="auto">
              <a:xfrm flipV="1">
                <a:off x="351007" y="2924983"/>
                <a:ext cx="8389413"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1" name="Straight Connector 70">
              <a:extLst>
                <a:ext uri="{FF2B5EF4-FFF2-40B4-BE49-F238E27FC236}">
                  <a16:creationId xmlns:a16="http://schemas.microsoft.com/office/drawing/2014/main" id="{A9C17186-95D5-4497-96B5-80EA67465136}"/>
                </a:ext>
              </a:extLst>
            </p:cNvPr>
            <p:cNvCxnSpPr/>
            <p:nvPr/>
          </p:nvCxnSpPr>
          <p:spPr>
            <a:xfrm>
              <a:off x="2069782" y="2502006"/>
              <a:ext cx="0" cy="4224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DA9D91F3-C054-4D6A-811E-428C2365B29D}"/>
              </a:ext>
            </a:extLst>
          </p:cNvPr>
          <p:cNvSpPr txBox="1"/>
          <p:nvPr/>
        </p:nvSpPr>
        <p:spPr>
          <a:xfrm>
            <a:off x="1998476" y="2836424"/>
            <a:ext cx="1702710" cy="646203"/>
          </a:xfrm>
          <a:prstGeom prst="rect">
            <a:avLst/>
          </a:prstGeom>
          <a:noFill/>
        </p:spPr>
        <p:txBody>
          <a:bodyPr wrap="none" rtlCol="0">
            <a:spAutoFit/>
          </a:bodyPr>
          <a:lstStyle/>
          <a:p>
            <a:pPr defTabSz="914103">
              <a:buClrTx/>
              <a:defRPr/>
            </a:pPr>
            <a:r>
              <a:rPr lang="en-US" sz="3599" b="1" kern="1200" dirty="0" err="1">
                <a:solidFill>
                  <a:srgbClr val="660066"/>
                </a:solidFill>
                <a:latin typeface="HP001 4 hàng" pitchFamily="34" charset="0"/>
                <a:ea typeface="微软雅黑"/>
                <a:cs typeface="Times New Roman" pitchFamily="18" charset="0"/>
              </a:rPr>
              <a:t>Bài</a:t>
            </a:r>
            <a:r>
              <a:rPr lang="en-US" sz="3599" b="1" kern="1200" dirty="0">
                <a:solidFill>
                  <a:srgbClr val="660066"/>
                </a:solidFill>
                <a:latin typeface="HP001 4 hàng" pitchFamily="34" charset="0"/>
                <a:ea typeface="微软雅黑"/>
                <a:cs typeface="Times New Roman" pitchFamily="18" charset="0"/>
              </a:rPr>
              <a:t> 2 </a:t>
            </a:r>
          </a:p>
        </p:txBody>
      </p:sp>
      <p:sp>
        <p:nvSpPr>
          <p:cNvPr id="104" name="TextBox 103">
            <a:extLst>
              <a:ext uri="{FF2B5EF4-FFF2-40B4-BE49-F238E27FC236}">
                <a16:creationId xmlns:a16="http://schemas.microsoft.com/office/drawing/2014/main" id="{B72056B3-5913-4532-B66A-329FE6F7603B}"/>
              </a:ext>
            </a:extLst>
          </p:cNvPr>
          <p:cNvSpPr txBox="1"/>
          <p:nvPr/>
        </p:nvSpPr>
        <p:spPr>
          <a:xfrm>
            <a:off x="2634676" y="4793785"/>
            <a:ext cx="247574"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9</a:t>
            </a:r>
          </a:p>
        </p:txBody>
      </p:sp>
      <p:sp>
        <p:nvSpPr>
          <p:cNvPr id="105" name="TextBox 104">
            <a:extLst>
              <a:ext uri="{FF2B5EF4-FFF2-40B4-BE49-F238E27FC236}">
                <a16:creationId xmlns:a16="http://schemas.microsoft.com/office/drawing/2014/main" id="{BE71EF0D-7943-4D99-A7AA-0F0E335E342D}"/>
              </a:ext>
            </a:extLst>
          </p:cNvPr>
          <p:cNvSpPr txBox="1"/>
          <p:nvPr/>
        </p:nvSpPr>
        <p:spPr>
          <a:xfrm>
            <a:off x="2986818" y="4794743"/>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0</a:t>
            </a:r>
          </a:p>
        </p:txBody>
      </p:sp>
      <p:grpSp>
        <p:nvGrpSpPr>
          <p:cNvPr id="4" name="Group 3">
            <a:extLst>
              <a:ext uri="{FF2B5EF4-FFF2-40B4-BE49-F238E27FC236}">
                <a16:creationId xmlns:a16="http://schemas.microsoft.com/office/drawing/2014/main" id="{C244D744-BCD3-4D7B-8083-AC9633318383}"/>
              </a:ext>
            </a:extLst>
          </p:cNvPr>
          <p:cNvGrpSpPr/>
          <p:nvPr/>
        </p:nvGrpSpPr>
        <p:grpSpPr>
          <a:xfrm>
            <a:off x="2385365" y="3403760"/>
            <a:ext cx="1280221" cy="1376064"/>
            <a:chOff x="2543871" y="3407976"/>
            <a:chExt cx="1280614" cy="1376487"/>
          </a:xfrm>
        </p:grpSpPr>
        <p:grpSp>
          <p:nvGrpSpPr>
            <p:cNvPr id="76" name="Group 75">
              <a:extLst>
                <a:ext uri="{FF2B5EF4-FFF2-40B4-BE49-F238E27FC236}">
                  <a16:creationId xmlns:a16="http://schemas.microsoft.com/office/drawing/2014/main" id="{81508AFB-1240-49B8-B1F5-667A47A5013F}"/>
                </a:ext>
              </a:extLst>
            </p:cNvPr>
            <p:cNvGrpSpPr/>
            <p:nvPr/>
          </p:nvGrpSpPr>
          <p:grpSpPr>
            <a:xfrm>
              <a:off x="2543871" y="3410041"/>
              <a:ext cx="1280614" cy="1370128"/>
              <a:chOff x="2543871" y="3410041"/>
              <a:chExt cx="1280614" cy="1370128"/>
            </a:xfrm>
          </p:grpSpPr>
          <p:grpSp>
            <p:nvGrpSpPr>
              <p:cNvPr id="77" name="Group 76">
                <a:extLst>
                  <a:ext uri="{FF2B5EF4-FFF2-40B4-BE49-F238E27FC236}">
                    <a16:creationId xmlns:a16="http://schemas.microsoft.com/office/drawing/2014/main" id="{6086D486-E8DB-4012-821A-D5BFDB99964F}"/>
                  </a:ext>
                </a:extLst>
              </p:cNvPr>
              <p:cNvGrpSpPr/>
              <p:nvPr/>
            </p:nvGrpSpPr>
            <p:grpSpPr>
              <a:xfrm>
                <a:off x="2543871" y="3842218"/>
                <a:ext cx="1280614" cy="937951"/>
                <a:chOff x="1696648" y="3944760"/>
                <a:chExt cx="1280614" cy="937951"/>
              </a:xfrm>
            </p:grpSpPr>
            <p:sp>
              <p:nvSpPr>
                <p:cNvPr id="81" name="TextBox 80">
                  <a:extLst>
                    <a:ext uri="{FF2B5EF4-FFF2-40B4-BE49-F238E27FC236}">
                      <a16:creationId xmlns:a16="http://schemas.microsoft.com/office/drawing/2014/main" id="{671221DB-40D1-4FD3-9B43-6E64B55E88B5}"/>
                    </a:ext>
                  </a:extLst>
                </p:cNvPr>
                <p:cNvSpPr txBox="1"/>
                <p:nvPr/>
              </p:nvSpPr>
              <p:spPr>
                <a:xfrm>
                  <a:off x="1696648" y="3944760"/>
                  <a:ext cx="350729" cy="523253"/>
                </a:xfrm>
                <a:prstGeom prst="rect">
                  <a:avLst/>
                </a:prstGeom>
                <a:noFill/>
              </p:spPr>
              <p:txBody>
                <a:bodyPr wrap="square" rtlCol="0">
                  <a:spAutoFit/>
                </a:bodyPr>
                <a:lstStyle/>
                <a:p>
                  <a:pPr defTabSz="914103">
                    <a:buClrTx/>
                    <a:defRPr/>
                  </a:pPr>
                  <a:r>
                    <a:rPr lang="en-US" sz="2799" b="1" kern="1200" dirty="0">
                      <a:solidFill>
                        <a:srgbClr val="800080"/>
                      </a:solidFill>
                      <a:latin typeface="Arial" panose="020B0604020202020204" pitchFamily="34" charset="0"/>
                      <a:ea typeface="微软雅黑"/>
                      <a:cs typeface="Arial" panose="020B0604020202020204" pitchFamily="34" charset="0"/>
                    </a:rPr>
                    <a:t>+</a:t>
                  </a:r>
                </a:p>
              </p:txBody>
            </p:sp>
            <p:cxnSp>
              <p:nvCxnSpPr>
                <p:cNvPr id="82" name="Straight Connector 81">
                  <a:extLst>
                    <a:ext uri="{FF2B5EF4-FFF2-40B4-BE49-F238E27FC236}">
                      <a16:creationId xmlns:a16="http://schemas.microsoft.com/office/drawing/2014/main" id="{EA743FBE-3F95-49B6-BDA1-015B3402DDEC}"/>
                    </a:ext>
                  </a:extLst>
                </p:cNvPr>
                <p:cNvCxnSpPr>
                  <a:cxnSpLocks/>
                </p:cNvCxnSpPr>
                <p:nvPr/>
              </p:nvCxnSpPr>
              <p:spPr>
                <a:xfrm>
                  <a:off x="2077856" y="4882711"/>
                  <a:ext cx="8994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B70974C9-40CE-4647-A6C8-441D1CA6BE1A}"/>
                  </a:ext>
                </a:extLst>
              </p:cNvPr>
              <p:cNvSpPr txBox="1"/>
              <p:nvPr/>
            </p:nvSpPr>
            <p:spPr>
              <a:xfrm>
                <a:off x="2834225" y="3410042"/>
                <a:ext cx="350727"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4</a:t>
                </a:r>
              </a:p>
            </p:txBody>
          </p:sp>
          <p:sp>
            <p:nvSpPr>
              <p:cNvPr id="79" name="TextBox 78">
                <a:extLst>
                  <a:ext uri="{FF2B5EF4-FFF2-40B4-BE49-F238E27FC236}">
                    <a16:creationId xmlns:a16="http://schemas.microsoft.com/office/drawing/2014/main" id="{0E57914B-E4B5-4399-B88E-0BD66A0A1E0D}"/>
                  </a:ext>
                </a:extLst>
              </p:cNvPr>
              <p:cNvSpPr txBox="1"/>
              <p:nvPr/>
            </p:nvSpPr>
            <p:spPr>
              <a:xfrm>
                <a:off x="3142977" y="3410041"/>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5</a:t>
                </a:r>
              </a:p>
            </p:txBody>
          </p:sp>
          <p:sp>
            <p:nvSpPr>
              <p:cNvPr id="80" name="TextBox 79">
                <a:extLst>
                  <a:ext uri="{FF2B5EF4-FFF2-40B4-BE49-F238E27FC236}">
                    <a16:creationId xmlns:a16="http://schemas.microsoft.com/office/drawing/2014/main" id="{A2F758E9-8AFD-4E0B-BE7B-75A2E09B7017}"/>
                  </a:ext>
                </a:extLst>
              </p:cNvPr>
              <p:cNvSpPr txBox="1"/>
              <p:nvPr/>
            </p:nvSpPr>
            <p:spPr>
              <a:xfrm>
                <a:off x="3152199" y="4105501"/>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5</a:t>
                </a:r>
              </a:p>
            </p:txBody>
          </p:sp>
        </p:grpSp>
        <p:sp>
          <p:nvSpPr>
            <p:cNvPr id="112" name="TextBox 111">
              <a:extLst>
                <a:ext uri="{FF2B5EF4-FFF2-40B4-BE49-F238E27FC236}">
                  <a16:creationId xmlns:a16="http://schemas.microsoft.com/office/drawing/2014/main" id="{63EC52A1-C8B2-4948-A91E-C96C85B7B5A1}"/>
                </a:ext>
              </a:extLst>
            </p:cNvPr>
            <p:cNvSpPr txBox="1"/>
            <p:nvPr/>
          </p:nvSpPr>
          <p:spPr>
            <a:xfrm>
              <a:off x="2829492" y="4117601"/>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4</a:t>
              </a:r>
            </a:p>
          </p:txBody>
        </p:sp>
        <p:sp>
          <p:nvSpPr>
            <p:cNvPr id="116" name="TextBox 115">
              <a:extLst>
                <a:ext uri="{FF2B5EF4-FFF2-40B4-BE49-F238E27FC236}">
                  <a16:creationId xmlns:a16="http://schemas.microsoft.com/office/drawing/2014/main" id="{0D007ABA-0623-4F8E-82F8-78F790A28CA7}"/>
                </a:ext>
              </a:extLst>
            </p:cNvPr>
            <p:cNvSpPr txBox="1"/>
            <p:nvPr/>
          </p:nvSpPr>
          <p:spPr>
            <a:xfrm>
              <a:off x="3486702" y="3407976"/>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7</a:t>
              </a:r>
            </a:p>
          </p:txBody>
        </p:sp>
        <p:sp>
          <p:nvSpPr>
            <p:cNvPr id="117" name="TextBox 116">
              <a:extLst>
                <a:ext uri="{FF2B5EF4-FFF2-40B4-BE49-F238E27FC236}">
                  <a16:creationId xmlns:a16="http://schemas.microsoft.com/office/drawing/2014/main" id="{86A4BE99-2DC1-4ACC-8065-13642B8D1420}"/>
                </a:ext>
              </a:extLst>
            </p:cNvPr>
            <p:cNvSpPr txBox="1"/>
            <p:nvPr/>
          </p:nvSpPr>
          <p:spPr>
            <a:xfrm>
              <a:off x="3484498" y="4110881"/>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2</a:t>
              </a:r>
            </a:p>
          </p:txBody>
        </p:sp>
      </p:grpSp>
      <p:sp>
        <p:nvSpPr>
          <p:cNvPr id="118" name="TextBox 117">
            <a:extLst>
              <a:ext uri="{FF2B5EF4-FFF2-40B4-BE49-F238E27FC236}">
                <a16:creationId xmlns:a16="http://schemas.microsoft.com/office/drawing/2014/main" id="{C72C40B2-EC04-4004-A1E8-E3491AFE8E29}"/>
              </a:ext>
            </a:extLst>
          </p:cNvPr>
          <p:cNvSpPr txBox="1"/>
          <p:nvPr/>
        </p:nvSpPr>
        <p:spPr>
          <a:xfrm>
            <a:off x="3333292" y="4794616"/>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9</a:t>
            </a:r>
          </a:p>
        </p:txBody>
      </p:sp>
      <p:sp>
        <p:nvSpPr>
          <p:cNvPr id="119" name="TextBox 118">
            <a:extLst>
              <a:ext uri="{FF2B5EF4-FFF2-40B4-BE49-F238E27FC236}">
                <a16:creationId xmlns:a16="http://schemas.microsoft.com/office/drawing/2014/main" id="{FEFF47B0-9601-48FD-B047-A4FE396D2743}"/>
              </a:ext>
            </a:extLst>
          </p:cNvPr>
          <p:cNvSpPr txBox="1"/>
          <p:nvPr/>
        </p:nvSpPr>
        <p:spPr>
          <a:xfrm>
            <a:off x="4720841" y="4790624"/>
            <a:ext cx="247574"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3</a:t>
            </a:r>
          </a:p>
        </p:txBody>
      </p:sp>
      <p:sp>
        <p:nvSpPr>
          <p:cNvPr id="120" name="TextBox 119">
            <a:extLst>
              <a:ext uri="{FF2B5EF4-FFF2-40B4-BE49-F238E27FC236}">
                <a16:creationId xmlns:a16="http://schemas.microsoft.com/office/drawing/2014/main" id="{DDBF2546-6CF1-45A9-8746-B3CC44E59D18}"/>
              </a:ext>
            </a:extLst>
          </p:cNvPr>
          <p:cNvSpPr txBox="1"/>
          <p:nvPr/>
        </p:nvSpPr>
        <p:spPr>
          <a:xfrm>
            <a:off x="5064708" y="4790623"/>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5</a:t>
            </a:r>
          </a:p>
        </p:txBody>
      </p:sp>
      <p:grpSp>
        <p:nvGrpSpPr>
          <p:cNvPr id="121" name="Group 120">
            <a:extLst>
              <a:ext uri="{FF2B5EF4-FFF2-40B4-BE49-F238E27FC236}">
                <a16:creationId xmlns:a16="http://schemas.microsoft.com/office/drawing/2014/main" id="{189B12C9-A1A5-4C98-882A-2EC1E62623D6}"/>
              </a:ext>
            </a:extLst>
          </p:cNvPr>
          <p:cNvGrpSpPr/>
          <p:nvPr/>
        </p:nvGrpSpPr>
        <p:grpSpPr>
          <a:xfrm>
            <a:off x="4471067" y="3405891"/>
            <a:ext cx="1317038" cy="1377061"/>
            <a:chOff x="2513391" y="3402685"/>
            <a:chExt cx="1317444" cy="1377484"/>
          </a:xfrm>
        </p:grpSpPr>
        <p:grpSp>
          <p:nvGrpSpPr>
            <p:cNvPr id="122" name="Group 121">
              <a:extLst>
                <a:ext uri="{FF2B5EF4-FFF2-40B4-BE49-F238E27FC236}">
                  <a16:creationId xmlns:a16="http://schemas.microsoft.com/office/drawing/2014/main" id="{85E10B1E-3AD8-4466-8741-17DFB0504C32}"/>
                </a:ext>
              </a:extLst>
            </p:cNvPr>
            <p:cNvGrpSpPr/>
            <p:nvPr/>
          </p:nvGrpSpPr>
          <p:grpSpPr>
            <a:xfrm>
              <a:off x="2513391" y="3403694"/>
              <a:ext cx="1317444" cy="1376475"/>
              <a:chOff x="2513391" y="3403694"/>
              <a:chExt cx="1317444" cy="1376475"/>
            </a:xfrm>
          </p:grpSpPr>
          <p:grpSp>
            <p:nvGrpSpPr>
              <p:cNvPr id="126" name="Group 125">
                <a:extLst>
                  <a:ext uri="{FF2B5EF4-FFF2-40B4-BE49-F238E27FC236}">
                    <a16:creationId xmlns:a16="http://schemas.microsoft.com/office/drawing/2014/main" id="{A81E59AA-97D6-4E70-BA00-AAA5066B3EA0}"/>
                  </a:ext>
                </a:extLst>
              </p:cNvPr>
              <p:cNvGrpSpPr/>
              <p:nvPr/>
            </p:nvGrpSpPr>
            <p:grpSpPr>
              <a:xfrm>
                <a:off x="2513391" y="3842218"/>
                <a:ext cx="1317444" cy="937951"/>
                <a:chOff x="1666168" y="3944760"/>
                <a:chExt cx="1317444" cy="937951"/>
              </a:xfrm>
            </p:grpSpPr>
            <p:sp>
              <p:nvSpPr>
                <p:cNvPr id="130" name="TextBox 129">
                  <a:extLst>
                    <a:ext uri="{FF2B5EF4-FFF2-40B4-BE49-F238E27FC236}">
                      <a16:creationId xmlns:a16="http://schemas.microsoft.com/office/drawing/2014/main" id="{906C006C-4CF0-481A-BE0B-074FB35B1924}"/>
                    </a:ext>
                  </a:extLst>
                </p:cNvPr>
                <p:cNvSpPr txBox="1"/>
                <p:nvPr/>
              </p:nvSpPr>
              <p:spPr>
                <a:xfrm>
                  <a:off x="1666168" y="3944760"/>
                  <a:ext cx="350729" cy="523253"/>
                </a:xfrm>
                <a:prstGeom prst="rect">
                  <a:avLst/>
                </a:prstGeom>
                <a:noFill/>
              </p:spPr>
              <p:txBody>
                <a:bodyPr wrap="square" rtlCol="0">
                  <a:spAutoFit/>
                </a:bodyPr>
                <a:lstStyle/>
                <a:p>
                  <a:pPr defTabSz="914103">
                    <a:buClrTx/>
                    <a:defRPr/>
                  </a:pPr>
                  <a:r>
                    <a:rPr lang="en-US" sz="2799" b="1" kern="1200" dirty="0">
                      <a:solidFill>
                        <a:srgbClr val="800080"/>
                      </a:solidFill>
                      <a:latin typeface="Arial" panose="020B0604020202020204" pitchFamily="34" charset="0"/>
                      <a:ea typeface="微软雅黑"/>
                      <a:cs typeface="Arial" panose="020B0604020202020204" pitchFamily="34" charset="0"/>
                    </a:rPr>
                    <a:t>+</a:t>
                  </a:r>
                </a:p>
              </p:txBody>
            </p:sp>
            <p:cxnSp>
              <p:nvCxnSpPr>
                <p:cNvPr id="131" name="Straight Connector 130">
                  <a:extLst>
                    <a:ext uri="{FF2B5EF4-FFF2-40B4-BE49-F238E27FC236}">
                      <a16:creationId xmlns:a16="http://schemas.microsoft.com/office/drawing/2014/main" id="{C680921B-C4E0-4B4E-A2C1-1FA6696273D8}"/>
                    </a:ext>
                  </a:extLst>
                </p:cNvPr>
                <p:cNvCxnSpPr>
                  <a:cxnSpLocks/>
                </p:cNvCxnSpPr>
                <p:nvPr/>
              </p:nvCxnSpPr>
              <p:spPr>
                <a:xfrm>
                  <a:off x="2072403" y="4874172"/>
                  <a:ext cx="911209" cy="8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7" name="TextBox 126">
                <a:extLst>
                  <a:ext uri="{FF2B5EF4-FFF2-40B4-BE49-F238E27FC236}">
                    <a16:creationId xmlns:a16="http://schemas.microsoft.com/office/drawing/2014/main" id="{5FA578DF-8E63-49DD-A149-52AC9A1BAA4A}"/>
                  </a:ext>
                </a:extLst>
              </p:cNvPr>
              <p:cNvSpPr txBox="1"/>
              <p:nvPr/>
            </p:nvSpPr>
            <p:spPr>
              <a:xfrm>
                <a:off x="2770418" y="3403694"/>
                <a:ext cx="247651"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3</a:t>
                </a:r>
              </a:p>
            </p:txBody>
          </p:sp>
          <p:sp>
            <p:nvSpPr>
              <p:cNvPr id="128" name="TextBox 127">
                <a:extLst>
                  <a:ext uri="{FF2B5EF4-FFF2-40B4-BE49-F238E27FC236}">
                    <a16:creationId xmlns:a16="http://schemas.microsoft.com/office/drawing/2014/main" id="{0B10B3E7-B25D-452C-AD4A-4BB53436B9AA}"/>
                  </a:ext>
                </a:extLst>
              </p:cNvPr>
              <p:cNvSpPr txBox="1"/>
              <p:nvPr/>
            </p:nvSpPr>
            <p:spPr>
              <a:xfrm>
                <a:off x="3128166" y="3403694"/>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2</a:t>
                </a:r>
              </a:p>
            </p:txBody>
          </p:sp>
          <p:sp>
            <p:nvSpPr>
              <p:cNvPr id="129" name="TextBox 128">
                <a:extLst>
                  <a:ext uri="{FF2B5EF4-FFF2-40B4-BE49-F238E27FC236}">
                    <a16:creationId xmlns:a16="http://schemas.microsoft.com/office/drawing/2014/main" id="{339FF474-569E-4EAA-A21C-CE728B7B8523}"/>
                  </a:ext>
                </a:extLst>
              </p:cNvPr>
              <p:cNvSpPr txBox="1"/>
              <p:nvPr/>
            </p:nvSpPr>
            <p:spPr>
              <a:xfrm>
                <a:off x="3128916" y="4103386"/>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2</a:t>
                </a:r>
              </a:p>
            </p:txBody>
          </p:sp>
        </p:grpSp>
        <p:sp>
          <p:nvSpPr>
            <p:cNvPr id="124" name="TextBox 123">
              <a:extLst>
                <a:ext uri="{FF2B5EF4-FFF2-40B4-BE49-F238E27FC236}">
                  <a16:creationId xmlns:a16="http://schemas.microsoft.com/office/drawing/2014/main" id="{9C2BD7B8-22B9-4DBD-B59B-A2B87860C6F5}"/>
                </a:ext>
              </a:extLst>
            </p:cNvPr>
            <p:cNvSpPr txBox="1"/>
            <p:nvPr/>
          </p:nvSpPr>
          <p:spPr>
            <a:xfrm>
              <a:off x="3459186" y="3402685"/>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6</a:t>
              </a:r>
            </a:p>
          </p:txBody>
        </p:sp>
        <p:sp>
          <p:nvSpPr>
            <p:cNvPr id="125" name="TextBox 124">
              <a:extLst>
                <a:ext uri="{FF2B5EF4-FFF2-40B4-BE49-F238E27FC236}">
                  <a16:creationId xmlns:a16="http://schemas.microsoft.com/office/drawing/2014/main" id="{8B86A303-1212-45DF-9E8C-71BD3C95B7CF}"/>
                </a:ext>
              </a:extLst>
            </p:cNvPr>
            <p:cNvSpPr txBox="1"/>
            <p:nvPr/>
          </p:nvSpPr>
          <p:spPr>
            <a:xfrm>
              <a:off x="3455923" y="4106648"/>
              <a:ext cx="306033" cy="666862"/>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9</a:t>
              </a:r>
            </a:p>
          </p:txBody>
        </p:sp>
      </p:grpSp>
      <p:sp>
        <p:nvSpPr>
          <p:cNvPr id="132" name="TextBox 131">
            <a:extLst>
              <a:ext uri="{FF2B5EF4-FFF2-40B4-BE49-F238E27FC236}">
                <a16:creationId xmlns:a16="http://schemas.microsoft.com/office/drawing/2014/main" id="{55133F2E-FE1C-40A5-9EA8-85A4F9C5C40F}"/>
              </a:ext>
            </a:extLst>
          </p:cNvPr>
          <p:cNvSpPr txBox="1"/>
          <p:nvPr/>
        </p:nvSpPr>
        <p:spPr>
          <a:xfrm>
            <a:off x="5418783" y="4790398"/>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5</a:t>
            </a:r>
          </a:p>
        </p:txBody>
      </p:sp>
      <p:sp>
        <p:nvSpPr>
          <p:cNvPr id="133" name="TextBox 132">
            <a:extLst>
              <a:ext uri="{FF2B5EF4-FFF2-40B4-BE49-F238E27FC236}">
                <a16:creationId xmlns:a16="http://schemas.microsoft.com/office/drawing/2014/main" id="{03B2C506-EFB7-4208-B00B-7F97A95D7F3B}"/>
              </a:ext>
            </a:extLst>
          </p:cNvPr>
          <p:cNvSpPr txBox="1"/>
          <p:nvPr/>
        </p:nvSpPr>
        <p:spPr>
          <a:xfrm>
            <a:off x="6830092" y="4792278"/>
            <a:ext cx="247574"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9</a:t>
            </a:r>
          </a:p>
        </p:txBody>
      </p:sp>
      <p:sp>
        <p:nvSpPr>
          <p:cNvPr id="134" name="TextBox 133">
            <a:extLst>
              <a:ext uri="{FF2B5EF4-FFF2-40B4-BE49-F238E27FC236}">
                <a16:creationId xmlns:a16="http://schemas.microsoft.com/office/drawing/2014/main" id="{7CF50767-4FD8-4BEE-91F9-FE620F78D8F0}"/>
              </a:ext>
            </a:extLst>
          </p:cNvPr>
          <p:cNvSpPr txBox="1"/>
          <p:nvPr/>
        </p:nvSpPr>
        <p:spPr>
          <a:xfrm>
            <a:off x="7205518" y="4794395"/>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4</a:t>
            </a:r>
          </a:p>
        </p:txBody>
      </p:sp>
      <p:sp>
        <p:nvSpPr>
          <p:cNvPr id="146" name="TextBox 145">
            <a:extLst>
              <a:ext uri="{FF2B5EF4-FFF2-40B4-BE49-F238E27FC236}">
                <a16:creationId xmlns:a16="http://schemas.microsoft.com/office/drawing/2014/main" id="{3275D0ED-AFA9-4610-AF76-5CD2C4BD90A0}"/>
              </a:ext>
            </a:extLst>
          </p:cNvPr>
          <p:cNvSpPr txBox="1"/>
          <p:nvPr/>
        </p:nvSpPr>
        <p:spPr>
          <a:xfrm>
            <a:off x="7542554" y="4793411"/>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6</a:t>
            </a:r>
          </a:p>
        </p:txBody>
      </p:sp>
      <p:sp>
        <p:nvSpPr>
          <p:cNvPr id="147" name="TextBox 146">
            <a:extLst>
              <a:ext uri="{FF2B5EF4-FFF2-40B4-BE49-F238E27FC236}">
                <a16:creationId xmlns:a16="http://schemas.microsoft.com/office/drawing/2014/main" id="{8904C8D4-12B5-4D62-8CE4-1CC3CDEE685E}"/>
              </a:ext>
            </a:extLst>
          </p:cNvPr>
          <p:cNvSpPr txBox="1"/>
          <p:nvPr/>
        </p:nvSpPr>
        <p:spPr>
          <a:xfrm>
            <a:off x="8928011" y="4793629"/>
            <a:ext cx="247574"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7</a:t>
            </a:r>
          </a:p>
        </p:txBody>
      </p:sp>
      <p:sp>
        <p:nvSpPr>
          <p:cNvPr id="148" name="TextBox 147">
            <a:extLst>
              <a:ext uri="{FF2B5EF4-FFF2-40B4-BE49-F238E27FC236}">
                <a16:creationId xmlns:a16="http://schemas.microsoft.com/office/drawing/2014/main" id="{7EC27B88-6217-4A9E-B78D-ADCBC4278ADF}"/>
              </a:ext>
            </a:extLst>
          </p:cNvPr>
          <p:cNvSpPr txBox="1"/>
          <p:nvPr/>
        </p:nvSpPr>
        <p:spPr>
          <a:xfrm>
            <a:off x="9314983" y="4790454"/>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1</a:t>
            </a:r>
          </a:p>
        </p:txBody>
      </p:sp>
      <p:sp>
        <p:nvSpPr>
          <p:cNvPr id="160" name="TextBox 159">
            <a:extLst>
              <a:ext uri="{FF2B5EF4-FFF2-40B4-BE49-F238E27FC236}">
                <a16:creationId xmlns:a16="http://schemas.microsoft.com/office/drawing/2014/main" id="{AB4D82FD-7593-4A48-BE5E-D91DF9534A50}"/>
              </a:ext>
            </a:extLst>
          </p:cNvPr>
          <p:cNvSpPr txBox="1"/>
          <p:nvPr/>
        </p:nvSpPr>
        <p:spPr>
          <a:xfrm>
            <a:off x="9617003" y="4794256"/>
            <a:ext cx="305939" cy="666657"/>
          </a:xfrm>
          <a:prstGeom prst="rect">
            <a:avLst/>
          </a:prstGeom>
          <a:noFill/>
        </p:spPr>
        <p:txBody>
          <a:bodyPr wrap="square" rtlCol="0">
            <a:spAutoFit/>
          </a:bodyPr>
          <a:lstStyle/>
          <a:p>
            <a:pPr defTabSz="914103">
              <a:buClrTx/>
              <a:defRPr/>
            </a:pPr>
            <a:r>
              <a:rPr lang="en-US" sz="3732" kern="1200" dirty="0">
                <a:solidFill>
                  <a:srgbClr val="FF0000"/>
                </a:solidFill>
                <a:latin typeface="Arial" panose="020B0604020202020204" pitchFamily="34" charset="0"/>
                <a:ea typeface="微软雅黑"/>
                <a:cs typeface="Arial" panose="020B0604020202020204" pitchFamily="34" charset="0"/>
              </a:rPr>
              <a:t>8</a:t>
            </a:r>
          </a:p>
        </p:txBody>
      </p:sp>
      <p:grpSp>
        <p:nvGrpSpPr>
          <p:cNvPr id="5" name="Group 4">
            <a:extLst>
              <a:ext uri="{FF2B5EF4-FFF2-40B4-BE49-F238E27FC236}">
                <a16:creationId xmlns:a16="http://schemas.microsoft.com/office/drawing/2014/main" id="{5DF27E4C-6CC0-4525-AAE9-70529A76B6B4}"/>
              </a:ext>
            </a:extLst>
          </p:cNvPr>
          <p:cNvGrpSpPr/>
          <p:nvPr/>
        </p:nvGrpSpPr>
        <p:grpSpPr>
          <a:xfrm>
            <a:off x="6569237" y="3406730"/>
            <a:ext cx="1296089" cy="1376905"/>
            <a:chOff x="6569237" y="3406730"/>
            <a:chExt cx="1296089" cy="1376905"/>
          </a:xfrm>
        </p:grpSpPr>
        <p:grpSp>
          <p:nvGrpSpPr>
            <p:cNvPr id="135" name="Group 134">
              <a:extLst>
                <a:ext uri="{FF2B5EF4-FFF2-40B4-BE49-F238E27FC236}">
                  <a16:creationId xmlns:a16="http://schemas.microsoft.com/office/drawing/2014/main" id="{624F8E5A-611C-4950-B103-97D5D8992974}"/>
                </a:ext>
              </a:extLst>
            </p:cNvPr>
            <p:cNvGrpSpPr/>
            <p:nvPr/>
          </p:nvGrpSpPr>
          <p:grpSpPr>
            <a:xfrm>
              <a:off x="6569237" y="3406730"/>
              <a:ext cx="1296089" cy="1376905"/>
              <a:chOff x="2543871" y="3407925"/>
              <a:chExt cx="1296489" cy="1377329"/>
            </a:xfrm>
          </p:grpSpPr>
          <p:grpSp>
            <p:nvGrpSpPr>
              <p:cNvPr id="136" name="Group 135">
                <a:extLst>
                  <a:ext uri="{FF2B5EF4-FFF2-40B4-BE49-F238E27FC236}">
                    <a16:creationId xmlns:a16="http://schemas.microsoft.com/office/drawing/2014/main" id="{3BFA973F-0318-4B28-B071-1513EEEC7F2E}"/>
                  </a:ext>
                </a:extLst>
              </p:cNvPr>
              <p:cNvGrpSpPr/>
              <p:nvPr/>
            </p:nvGrpSpPr>
            <p:grpSpPr>
              <a:xfrm>
                <a:off x="2543871" y="3407925"/>
                <a:ext cx="1296489" cy="1377329"/>
                <a:chOff x="2543871" y="3407925"/>
                <a:chExt cx="1296489" cy="1377329"/>
              </a:xfrm>
            </p:grpSpPr>
            <p:grpSp>
              <p:nvGrpSpPr>
                <p:cNvPr id="140" name="Group 139">
                  <a:extLst>
                    <a:ext uri="{FF2B5EF4-FFF2-40B4-BE49-F238E27FC236}">
                      <a16:creationId xmlns:a16="http://schemas.microsoft.com/office/drawing/2014/main" id="{B13DBA04-13A4-4C48-833B-0771012D69A0}"/>
                    </a:ext>
                  </a:extLst>
                </p:cNvPr>
                <p:cNvGrpSpPr/>
                <p:nvPr/>
              </p:nvGrpSpPr>
              <p:grpSpPr>
                <a:xfrm>
                  <a:off x="2543871" y="3842218"/>
                  <a:ext cx="1296489" cy="943036"/>
                  <a:chOff x="1696648" y="3944760"/>
                  <a:chExt cx="1296489" cy="943036"/>
                </a:xfrm>
              </p:grpSpPr>
              <p:sp>
                <p:nvSpPr>
                  <p:cNvPr id="144" name="TextBox 143">
                    <a:extLst>
                      <a:ext uri="{FF2B5EF4-FFF2-40B4-BE49-F238E27FC236}">
                        <a16:creationId xmlns:a16="http://schemas.microsoft.com/office/drawing/2014/main" id="{71E6A249-58B2-4ADF-8D5C-FBFFFFB6DDCE}"/>
                      </a:ext>
                    </a:extLst>
                  </p:cNvPr>
                  <p:cNvSpPr txBox="1"/>
                  <p:nvPr/>
                </p:nvSpPr>
                <p:spPr>
                  <a:xfrm>
                    <a:off x="1696648" y="3944760"/>
                    <a:ext cx="350729" cy="523253"/>
                  </a:xfrm>
                  <a:prstGeom prst="rect">
                    <a:avLst/>
                  </a:prstGeom>
                  <a:noFill/>
                </p:spPr>
                <p:txBody>
                  <a:bodyPr wrap="square" rtlCol="0">
                    <a:spAutoFit/>
                  </a:bodyPr>
                  <a:lstStyle/>
                  <a:p>
                    <a:pPr defTabSz="914103">
                      <a:buClrTx/>
                      <a:defRPr/>
                    </a:pPr>
                    <a:r>
                      <a:rPr lang="en-US" sz="2799" b="1" kern="1200" dirty="0">
                        <a:solidFill>
                          <a:srgbClr val="800080"/>
                        </a:solidFill>
                        <a:latin typeface="Arial" panose="020B0604020202020204" pitchFamily="34" charset="0"/>
                        <a:ea typeface="微软雅黑"/>
                        <a:cs typeface="Arial" panose="020B0604020202020204" pitchFamily="34" charset="0"/>
                      </a:rPr>
                      <a:t>+</a:t>
                    </a:r>
                  </a:p>
                </p:txBody>
              </p:sp>
              <p:cxnSp>
                <p:nvCxnSpPr>
                  <p:cNvPr id="145" name="Straight Connector 144">
                    <a:extLst>
                      <a:ext uri="{FF2B5EF4-FFF2-40B4-BE49-F238E27FC236}">
                        <a16:creationId xmlns:a16="http://schemas.microsoft.com/office/drawing/2014/main" id="{B180BEEE-EE93-47A6-8224-27A4491FD145}"/>
                      </a:ext>
                    </a:extLst>
                  </p:cNvPr>
                  <p:cNvCxnSpPr>
                    <a:cxnSpLocks/>
                  </p:cNvCxnSpPr>
                  <p:nvPr/>
                </p:nvCxnSpPr>
                <p:spPr>
                  <a:xfrm flipV="1">
                    <a:off x="2090041" y="4882711"/>
                    <a:ext cx="903096" cy="5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1" name="TextBox 140">
                  <a:extLst>
                    <a:ext uri="{FF2B5EF4-FFF2-40B4-BE49-F238E27FC236}">
                      <a16:creationId xmlns:a16="http://schemas.microsoft.com/office/drawing/2014/main" id="{1B0B92F9-19D9-4C89-B4F9-2DFA64809B87}"/>
                    </a:ext>
                  </a:extLst>
                </p:cNvPr>
                <p:cNvSpPr txBox="1"/>
                <p:nvPr/>
              </p:nvSpPr>
              <p:spPr>
                <a:xfrm>
                  <a:off x="2794002" y="3407928"/>
                  <a:ext cx="247651"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7</a:t>
                  </a:r>
                </a:p>
              </p:txBody>
            </p:sp>
            <p:sp>
              <p:nvSpPr>
                <p:cNvPr id="142" name="TextBox 141">
                  <a:extLst>
                    <a:ext uri="{FF2B5EF4-FFF2-40B4-BE49-F238E27FC236}">
                      <a16:creationId xmlns:a16="http://schemas.microsoft.com/office/drawing/2014/main" id="{33C04F20-2C62-4391-85FB-7A30F049DF73}"/>
                    </a:ext>
                  </a:extLst>
                </p:cNvPr>
                <p:cNvSpPr txBox="1"/>
                <p:nvPr/>
              </p:nvSpPr>
              <p:spPr>
                <a:xfrm>
                  <a:off x="3147211" y="3407925"/>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6</a:t>
                  </a:r>
                </a:p>
              </p:txBody>
            </p:sp>
            <p:sp>
              <p:nvSpPr>
                <p:cNvPr id="143" name="TextBox 142">
                  <a:extLst>
                    <a:ext uri="{FF2B5EF4-FFF2-40B4-BE49-F238E27FC236}">
                      <a16:creationId xmlns:a16="http://schemas.microsoft.com/office/drawing/2014/main" id="{659A987D-C15A-4968-AC92-107993F75CFE}"/>
                    </a:ext>
                  </a:extLst>
                </p:cNvPr>
                <p:cNvSpPr txBox="1"/>
                <p:nvPr/>
              </p:nvSpPr>
              <p:spPr>
                <a:xfrm>
                  <a:off x="3149027" y="4105504"/>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8</a:t>
                  </a:r>
                </a:p>
              </p:txBody>
            </p:sp>
          </p:grpSp>
          <p:sp>
            <p:nvSpPr>
              <p:cNvPr id="138" name="TextBox 137">
                <a:extLst>
                  <a:ext uri="{FF2B5EF4-FFF2-40B4-BE49-F238E27FC236}">
                    <a16:creationId xmlns:a16="http://schemas.microsoft.com/office/drawing/2014/main" id="{15E940F0-2A56-44DE-9E32-8D5C5A8168C0}"/>
                  </a:ext>
                </a:extLst>
              </p:cNvPr>
              <p:cNvSpPr txBox="1"/>
              <p:nvPr/>
            </p:nvSpPr>
            <p:spPr>
              <a:xfrm>
                <a:off x="3497287" y="3412212"/>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2</a:t>
                </a:r>
              </a:p>
            </p:txBody>
          </p:sp>
          <p:sp>
            <p:nvSpPr>
              <p:cNvPr id="139" name="TextBox 138">
                <a:extLst>
                  <a:ext uri="{FF2B5EF4-FFF2-40B4-BE49-F238E27FC236}">
                    <a16:creationId xmlns:a16="http://schemas.microsoft.com/office/drawing/2014/main" id="{215567E4-0846-449E-BDD2-DFA625CFEA64}"/>
                  </a:ext>
                </a:extLst>
              </p:cNvPr>
              <p:cNvSpPr txBox="1"/>
              <p:nvPr/>
            </p:nvSpPr>
            <p:spPr>
              <a:xfrm>
                <a:off x="3534249" y="4106645"/>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4</a:t>
                </a:r>
              </a:p>
            </p:txBody>
          </p:sp>
        </p:grpSp>
        <p:sp>
          <p:nvSpPr>
            <p:cNvPr id="83" name="TextBox 82">
              <a:extLst>
                <a:ext uri="{FF2B5EF4-FFF2-40B4-BE49-F238E27FC236}">
                  <a16:creationId xmlns:a16="http://schemas.microsoft.com/office/drawing/2014/main" id="{B8E8E12A-7BEF-4A83-8AFA-0783781F509D}"/>
                </a:ext>
              </a:extLst>
            </p:cNvPr>
            <p:cNvSpPr txBox="1"/>
            <p:nvPr/>
          </p:nvSpPr>
          <p:spPr>
            <a:xfrm>
              <a:off x="6872143" y="4112383"/>
              <a:ext cx="305939" cy="666658"/>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1</a:t>
              </a:r>
            </a:p>
          </p:txBody>
        </p:sp>
      </p:grpSp>
      <p:grpSp>
        <p:nvGrpSpPr>
          <p:cNvPr id="6" name="Group 5">
            <a:extLst>
              <a:ext uri="{FF2B5EF4-FFF2-40B4-BE49-F238E27FC236}">
                <a16:creationId xmlns:a16="http://schemas.microsoft.com/office/drawing/2014/main" id="{8B54731A-CFD7-4752-8603-EA89258B9282}"/>
              </a:ext>
            </a:extLst>
          </p:cNvPr>
          <p:cNvGrpSpPr/>
          <p:nvPr/>
        </p:nvGrpSpPr>
        <p:grpSpPr>
          <a:xfrm>
            <a:off x="8653837" y="3404700"/>
            <a:ext cx="1276410" cy="1386631"/>
            <a:chOff x="8653837" y="3404700"/>
            <a:chExt cx="1276410" cy="1386631"/>
          </a:xfrm>
        </p:grpSpPr>
        <p:grpSp>
          <p:nvGrpSpPr>
            <p:cNvPr id="2" name="Group 1">
              <a:extLst>
                <a:ext uri="{FF2B5EF4-FFF2-40B4-BE49-F238E27FC236}">
                  <a16:creationId xmlns:a16="http://schemas.microsoft.com/office/drawing/2014/main" id="{1A9A4D77-6F9F-4E4A-B84E-AA924E959609}"/>
                </a:ext>
              </a:extLst>
            </p:cNvPr>
            <p:cNvGrpSpPr/>
            <p:nvPr/>
          </p:nvGrpSpPr>
          <p:grpSpPr>
            <a:xfrm>
              <a:off x="8653837" y="3404700"/>
              <a:ext cx="1276410" cy="1386631"/>
              <a:chOff x="8654628" y="3391993"/>
              <a:chExt cx="1276804" cy="1387060"/>
            </a:xfrm>
          </p:grpSpPr>
          <p:grpSp>
            <p:nvGrpSpPr>
              <p:cNvPr id="149" name="Group 148">
                <a:extLst>
                  <a:ext uri="{FF2B5EF4-FFF2-40B4-BE49-F238E27FC236}">
                    <a16:creationId xmlns:a16="http://schemas.microsoft.com/office/drawing/2014/main" id="{E38CD363-AF2C-48ED-8A8A-B06E99EBF202}"/>
                  </a:ext>
                </a:extLst>
              </p:cNvPr>
              <p:cNvGrpSpPr/>
              <p:nvPr/>
            </p:nvGrpSpPr>
            <p:grpSpPr>
              <a:xfrm>
                <a:off x="8654628" y="3391993"/>
                <a:ext cx="1276804" cy="1387060"/>
                <a:chOff x="2554031" y="3393109"/>
                <a:chExt cx="1276804" cy="1387060"/>
              </a:xfrm>
            </p:grpSpPr>
            <p:grpSp>
              <p:nvGrpSpPr>
                <p:cNvPr id="150" name="Group 149">
                  <a:extLst>
                    <a:ext uri="{FF2B5EF4-FFF2-40B4-BE49-F238E27FC236}">
                      <a16:creationId xmlns:a16="http://schemas.microsoft.com/office/drawing/2014/main" id="{B6FD3EF3-F58E-4C33-B62A-B6495B4B273C}"/>
                    </a:ext>
                  </a:extLst>
                </p:cNvPr>
                <p:cNvGrpSpPr/>
                <p:nvPr/>
              </p:nvGrpSpPr>
              <p:grpSpPr>
                <a:xfrm>
                  <a:off x="2554031" y="3393109"/>
                  <a:ext cx="1276804" cy="1387060"/>
                  <a:chOff x="2554031" y="3393109"/>
                  <a:chExt cx="1276804" cy="1387060"/>
                </a:xfrm>
              </p:grpSpPr>
              <p:grpSp>
                <p:nvGrpSpPr>
                  <p:cNvPr id="154" name="Group 153">
                    <a:extLst>
                      <a:ext uri="{FF2B5EF4-FFF2-40B4-BE49-F238E27FC236}">
                        <a16:creationId xmlns:a16="http://schemas.microsoft.com/office/drawing/2014/main" id="{DB562555-8B68-4D80-98C8-745FF2AA5B01}"/>
                      </a:ext>
                    </a:extLst>
                  </p:cNvPr>
                  <p:cNvGrpSpPr/>
                  <p:nvPr/>
                </p:nvGrpSpPr>
                <p:grpSpPr>
                  <a:xfrm>
                    <a:off x="2554031" y="3842218"/>
                    <a:ext cx="1276804" cy="937951"/>
                    <a:chOff x="1706808" y="3944760"/>
                    <a:chExt cx="1276804" cy="937951"/>
                  </a:xfrm>
                </p:grpSpPr>
                <p:sp>
                  <p:nvSpPr>
                    <p:cNvPr id="158" name="TextBox 157">
                      <a:extLst>
                        <a:ext uri="{FF2B5EF4-FFF2-40B4-BE49-F238E27FC236}">
                          <a16:creationId xmlns:a16="http://schemas.microsoft.com/office/drawing/2014/main" id="{C261F351-9FA5-4349-ABE4-605082892D8B}"/>
                        </a:ext>
                      </a:extLst>
                    </p:cNvPr>
                    <p:cNvSpPr txBox="1"/>
                    <p:nvPr/>
                  </p:nvSpPr>
                  <p:spPr>
                    <a:xfrm>
                      <a:off x="1706808" y="3944760"/>
                      <a:ext cx="350729" cy="523254"/>
                    </a:xfrm>
                    <a:prstGeom prst="rect">
                      <a:avLst/>
                    </a:prstGeom>
                    <a:noFill/>
                  </p:spPr>
                  <p:txBody>
                    <a:bodyPr wrap="square" rtlCol="0">
                      <a:spAutoFit/>
                    </a:bodyPr>
                    <a:lstStyle/>
                    <a:p>
                      <a:pPr defTabSz="914103">
                        <a:buClrTx/>
                        <a:defRPr/>
                      </a:pPr>
                      <a:r>
                        <a:rPr lang="en-US" sz="2799" b="1" kern="1200" dirty="0">
                          <a:solidFill>
                            <a:srgbClr val="800080"/>
                          </a:solidFill>
                          <a:latin typeface="Arial" panose="020B0604020202020204" pitchFamily="34" charset="0"/>
                          <a:ea typeface="微软雅黑"/>
                          <a:cs typeface="Arial" panose="020B0604020202020204" pitchFamily="34" charset="0"/>
                        </a:rPr>
                        <a:t>+</a:t>
                      </a:r>
                    </a:p>
                  </p:txBody>
                </p:sp>
                <p:cxnSp>
                  <p:nvCxnSpPr>
                    <p:cNvPr id="159" name="Straight Connector 158">
                      <a:extLst>
                        <a:ext uri="{FF2B5EF4-FFF2-40B4-BE49-F238E27FC236}">
                          <a16:creationId xmlns:a16="http://schemas.microsoft.com/office/drawing/2014/main" id="{3D5A08F9-D69A-432F-A940-3D63BEE192FE}"/>
                        </a:ext>
                      </a:extLst>
                    </p:cNvPr>
                    <p:cNvCxnSpPr>
                      <a:cxnSpLocks/>
                    </p:cNvCxnSpPr>
                    <p:nvPr/>
                  </p:nvCxnSpPr>
                  <p:spPr>
                    <a:xfrm>
                      <a:off x="2119980" y="4882711"/>
                      <a:ext cx="863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3A5213F8-FB57-4DF2-8882-7236C8C8B91A}"/>
                      </a:ext>
                    </a:extLst>
                  </p:cNvPr>
                  <p:cNvSpPr txBox="1"/>
                  <p:nvPr/>
                </p:nvSpPr>
                <p:spPr>
                  <a:xfrm>
                    <a:off x="2825751" y="3393109"/>
                    <a:ext cx="247651"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5</a:t>
                    </a:r>
                  </a:p>
                </p:txBody>
              </p:sp>
              <p:sp>
                <p:nvSpPr>
                  <p:cNvPr id="156" name="TextBox 155">
                    <a:extLst>
                      <a:ext uri="{FF2B5EF4-FFF2-40B4-BE49-F238E27FC236}">
                        <a16:creationId xmlns:a16="http://schemas.microsoft.com/office/drawing/2014/main" id="{B4FF40DD-7BC5-4876-96A6-FAF441D249C0}"/>
                      </a:ext>
                    </a:extLst>
                  </p:cNvPr>
                  <p:cNvSpPr txBox="1"/>
                  <p:nvPr/>
                </p:nvSpPr>
                <p:spPr>
                  <a:xfrm>
                    <a:off x="3201342" y="3399462"/>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4</a:t>
                    </a:r>
                  </a:p>
                </p:txBody>
              </p:sp>
            </p:grpSp>
            <p:sp>
              <p:nvSpPr>
                <p:cNvPr id="152" name="TextBox 151">
                  <a:extLst>
                    <a:ext uri="{FF2B5EF4-FFF2-40B4-BE49-F238E27FC236}">
                      <a16:creationId xmlns:a16="http://schemas.microsoft.com/office/drawing/2014/main" id="{CA71D0C3-F3CD-4A96-B7E6-DC18DA46D44A}"/>
                    </a:ext>
                  </a:extLst>
                </p:cNvPr>
                <p:cNvSpPr txBox="1"/>
                <p:nvPr/>
              </p:nvSpPr>
              <p:spPr>
                <a:xfrm>
                  <a:off x="3513160" y="3394218"/>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6</a:t>
                  </a:r>
                </a:p>
              </p:txBody>
            </p:sp>
            <p:sp>
              <p:nvSpPr>
                <p:cNvPr id="153" name="TextBox 152">
                  <a:extLst>
                    <a:ext uri="{FF2B5EF4-FFF2-40B4-BE49-F238E27FC236}">
                      <a16:creationId xmlns:a16="http://schemas.microsoft.com/office/drawing/2014/main" id="{1307F89D-5018-4FEA-A42B-8A02DCED6634}"/>
                    </a:ext>
                  </a:extLst>
                </p:cNvPr>
                <p:cNvSpPr txBox="1"/>
                <p:nvPr/>
              </p:nvSpPr>
              <p:spPr>
                <a:xfrm>
                  <a:off x="3515190" y="4090770"/>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2</a:t>
                  </a:r>
                </a:p>
              </p:txBody>
            </p:sp>
          </p:grpSp>
          <p:sp>
            <p:nvSpPr>
              <p:cNvPr id="72" name="TextBox 71">
                <a:extLst>
                  <a:ext uri="{FF2B5EF4-FFF2-40B4-BE49-F238E27FC236}">
                    <a16:creationId xmlns:a16="http://schemas.microsoft.com/office/drawing/2014/main" id="{0D3B131E-3D37-4A43-815B-971C9CFB0B50}"/>
                  </a:ext>
                </a:extLst>
              </p:cNvPr>
              <p:cNvSpPr txBox="1"/>
              <p:nvPr/>
            </p:nvSpPr>
            <p:spPr>
              <a:xfrm>
                <a:off x="9279248" y="4091055"/>
                <a:ext cx="306033" cy="666863"/>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7</a:t>
                </a:r>
              </a:p>
            </p:txBody>
          </p:sp>
        </p:grpSp>
        <p:sp>
          <p:nvSpPr>
            <p:cNvPr id="84" name="TextBox 83">
              <a:extLst>
                <a:ext uri="{FF2B5EF4-FFF2-40B4-BE49-F238E27FC236}">
                  <a16:creationId xmlns:a16="http://schemas.microsoft.com/office/drawing/2014/main" id="{6637B330-576E-44CE-847F-6F85BD394F65}"/>
                </a:ext>
              </a:extLst>
            </p:cNvPr>
            <p:cNvSpPr txBox="1"/>
            <p:nvPr/>
          </p:nvSpPr>
          <p:spPr>
            <a:xfrm>
              <a:off x="8964551" y="4107920"/>
              <a:ext cx="305939" cy="666657"/>
            </a:xfrm>
            <a:prstGeom prst="rect">
              <a:avLst/>
            </a:prstGeom>
            <a:noFill/>
          </p:spPr>
          <p:txBody>
            <a:bodyPr wrap="square" rtlCol="0">
              <a:spAutoFit/>
            </a:bodyPr>
            <a:lstStyle/>
            <a:p>
              <a:pPr defTabSz="914103">
                <a:buClrTx/>
                <a:defRPr/>
              </a:pPr>
              <a:r>
                <a:rPr lang="en-US" sz="3732" kern="1200" dirty="0">
                  <a:solidFill>
                    <a:srgbClr val="660066"/>
                  </a:solidFill>
                  <a:latin typeface="Arial" panose="020B0604020202020204" pitchFamily="34" charset="0"/>
                  <a:ea typeface="微软雅黑"/>
                  <a:cs typeface="Arial" panose="020B0604020202020204" pitchFamily="34" charset="0"/>
                </a:rPr>
                <a:t>1</a:t>
              </a:r>
            </a:p>
          </p:txBody>
        </p:sp>
      </p:grpSp>
      <p:sp>
        <p:nvSpPr>
          <p:cNvPr id="85" name="Google Shape;4388;p6">
            <a:extLst>
              <a:ext uri="{FF2B5EF4-FFF2-40B4-BE49-F238E27FC236}">
                <a16:creationId xmlns:a16="http://schemas.microsoft.com/office/drawing/2014/main" id="{51EB0067-CE7D-4E9E-8F55-1DDAF1A6FA78}"/>
              </a:ext>
            </a:extLst>
          </p:cNvPr>
          <p:cNvSpPr/>
          <p:nvPr/>
        </p:nvSpPr>
        <p:spPr>
          <a:xfrm>
            <a:off x="548397" y="513105"/>
            <a:ext cx="572003" cy="572003"/>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dirty="0">
                <a:solidFill>
                  <a:schemeClr val="lt1"/>
                </a:solidFill>
              </a:rPr>
              <a:t>2</a:t>
            </a:r>
            <a:endParaRPr sz="1869" dirty="0"/>
          </a:p>
        </p:txBody>
      </p:sp>
    </p:spTree>
    <p:extLst>
      <p:ext uri="{BB962C8B-B14F-4D97-AF65-F5344CB8AC3E}">
        <p14:creationId xmlns:p14="http://schemas.microsoft.com/office/powerpoint/2010/main" val="1516076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500"/>
                                        <p:tgtEl>
                                          <p:spTgt spid="1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500"/>
                                        <p:tgtEl>
                                          <p:spTgt spid="10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1"/>
                                        </p:tgtEl>
                                        <p:attrNameLst>
                                          <p:attrName>style.visibility</p:attrName>
                                        </p:attrNameLst>
                                      </p:cBhvr>
                                      <p:to>
                                        <p:strVal val="visible"/>
                                      </p:to>
                                    </p:set>
                                    <p:animEffect transition="in" filter="fade">
                                      <p:cBhvr>
                                        <p:cTn id="45" dur="500"/>
                                        <p:tgtEl>
                                          <p:spTgt spid="1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2"/>
                                        </p:tgtEl>
                                        <p:attrNameLst>
                                          <p:attrName>style.visibility</p:attrName>
                                        </p:attrNameLst>
                                      </p:cBhvr>
                                      <p:to>
                                        <p:strVal val="visible"/>
                                      </p:to>
                                    </p:set>
                                    <p:animEffect transition="in" filter="fade">
                                      <p:cBhvr>
                                        <p:cTn id="50" dur="500"/>
                                        <p:tgtEl>
                                          <p:spTgt spid="1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fade">
                                      <p:cBhvr>
                                        <p:cTn id="55" dur="500"/>
                                        <p:tgtEl>
                                          <p:spTgt spid="1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fade">
                                      <p:cBhvr>
                                        <p:cTn id="60" dur="500"/>
                                        <p:tgtEl>
                                          <p:spTgt spid="1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6"/>
                                        </p:tgtEl>
                                        <p:attrNameLst>
                                          <p:attrName>style.visibility</p:attrName>
                                        </p:attrNameLst>
                                      </p:cBhvr>
                                      <p:to>
                                        <p:strVal val="visible"/>
                                      </p:to>
                                    </p:set>
                                    <p:animEffect transition="in" filter="fade">
                                      <p:cBhvr>
                                        <p:cTn id="70" dur="500"/>
                                        <p:tgtEl>
                                          <p:spTgt spid="14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4"/>
                                        </p:tgtEl>
                                        <p:attrNameLst>
                                          <p:attrName>style.visibility</p:attrName>
                                        </p:attrNameLst>
                                      </p:cBhvr>
                                      <p:to>
                                        <p:strVal val="visible"/>
                                      </p:to>
                                    </p:set>
                                    <p:animEffect transition="in" filter="fade">
                                      <p:cBhvr>
                                        <p:cTn id="75" dur="500"/>
                                        <p:tgtEl>
                                          <p:spTgt spid="1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3"/>
                                        </p:tgtEl>
                                        <p:attrNameLst>
                                          <p:attrName>style.visibility</p:attrName>
                                        </p:attrNameLst>
                                      </p:cBhvr>
                                      <p:to>
                                        <p:strVal val="visible"/>
                                      </p:to>
                                    </p:set>
                                    <p:animEffect transition="in" filter="fade">
                                      <p:cBhvr>
                                        <p:cTn id="80" dur="500"/>
                                        <p:tgtEl>
                                          <p:spTgt spid="13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60"/>
                                        </p:tgtEl>
                                        <p:attrNameLst>
                                          <p:attrName>style.visibility</p:attrName>
                                        </p:attrNameLst>
                                      </p:cBhvr>
                                      <p:to>
                                        <p:strVal val="visible"/>
                                      </p:to>
                                    </p:set>
                                    <p:animEffect transition="in" filter="fade">
                                      <p:cBhvr>
                                        <p:cTn id="90" dur="500"/>
                                        <p:tgtEl>
                                          <p:spTgt spid="16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48"/>
                                        </p:tgtEl>
                                        <p:attrNameLst>
                                          <p:attrName>style.visibility</p:attrName>
                                        </p:attrNameLst>
                                      </p:cBhvr>
                                      <p:to>
                                        <p:strVal val="visible"/>
                                      </p:to>
                                    </p:set>
                                    <p:animEffect transition="in" filter="fade">
                                      <p:cBhvr>
                                        <p:cTn id="95" dur="500"/>
                                        <p:tgtEl>
                                          <p:spTgt spid="14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47"/>
                                        </p:tgtEl>
                                        <p:attrNameLst>
                                          <p:attrName>style.visibility</p:attrName>
                                        </p:attrNameLst>
                                      </p:cBhvr>
                                      <p:to>
                                        <p:strVal val="visible"/>
                                      </p:to>
                                    </p:set>
                                    <p:animEffect transition="in" filter="fade">
                                      <p:cBhvr>
                                        <p:cTn id="100"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04" grpId="0"/>
      <p:bldP spid="105" grpId="0"/>
      <p:bldP spid="118" grpId="0"/>
      <p:bldP spid="119" grpId="0"/>
      <p:bldP spid="120" grpId="0"/>
      <p:bldP spid="132" grpId="0"/>
      <p:bldP spid="133" grpId="0"/>
      <p:bldP spid="134" grpId="0"/>
      <p:bldP spid="146" grpId="0"/>
      <p:bldP spid="147" grpId="0"/>
      <p:bldP spid="148" grpId="0"/>
      <p:bldP spid="16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dirty="0">
                  <a:solidFill>
                    <a:schemeClr val="lt1"/>
                  </a:solidFill>
                </a:rPr>
                <a:t>3</a:t>
              </a:r>
              <a:endParaRPr sz="1869" dirty="0"/>
            </a:p>
          </p:txBody>
        </p:sp>
      </p:grpSp>
      <p:sp>
        <p:nvSpPr>
          <p:cNvPr id="28" name="TextBox 27">
            <a:extLst>
              <a:ext uri="{FF2B5EF4-FFF2-40B4-BE49-F238E27FC236}">
                <a16:creationId xmlns:a16="http://schemas.microsoft.com/office/drawing/2014/main"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solidFill>
                  <a:srgbClr val="0070C0"/>
                </a:solidFill>
              </a:rPr>
              <a:t>Mẫu</a:t>
            </a:r>
            <a:r>
              <a:rPr lang="en-US" sz="2807" dirty="0">
                <a:solidFill>
                  <a:srgbClr val="0070C0"/>
                </a:solidFill>
              </a:rPr>
              <a:t>:</a:t>
            </a:r>
          </a:p>
          <a:p>
            <a:pPr algn="ctr">
              <a:lnSpc>
                <a:spcPct val="150000"/>
              </a:lnSpc>
            </a:pPr>
            <a:r>
              <a:rPr lang="en-US" sz="2807" dirty="0">
                <a:solidFill>
                  <a:srgbClr val="C00000"/>
                </a:solidFill>
              </a:rPr>
              <a:t>400 + 200 = ?</a:t>
            </a:r>
          </a:p>
          <a:p>
            <a:pPr>
              <a:lnSpc>
                <a:spcPct val="150000"/>
              </a:lnSpc>
            </a:pPr>
            <a:r>
              <a:rPr lang="en-US" sz="2807" b="1" dirty="0" err="1"/>
              <a:t>Nhẩm</a:t>
            </a:r>
            <a:r>
              <a:rPr lang="en-US" sz="2807" b="1" dirty="0"/>
              <a:t>: </a:t>
            </a:r>
            <a:r>
              <a:rPr lang="en-US" sz="2807" dirty="0"/>
              <a:t>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a16="http://schemas.microsoft.com/office/drawing/2014/main" id="{7123663D-D751-4D63-920F-63DBC8BD5CEF}"/>
              </a:ext>
            </a:extLst>
          </p:cNvPr>
          <p:cNvSpPr txBox="1"/>
          <p:nvPr/>
        </p:nvSpPr>
        <p:spPr>
          <a:xfrm>
            <a:off x="6527818" y="1497170"/>
            <a:ext cx="5664182" cy="2604303"/>
          </a:xfrm>
          <a:prstGeom prst="rect">
            <a:avLst/>
          </a:prstGeom>
          <a:noFill/>
        </p:spPr>
        <p:txBody>
          <a:bodyPr wrap="square" rtlCol="0">
            <a:spAutoFit/>
          </a:bodyPr>
          <a:lstStyle/>
          <a:p>
            <a:pPr>
              <a:lnSpc>
                <a:spcPct val="150000"/>
              </a:lnSpc>
            </a:pPr>
            <a:endParaRPr lang="en-US" sz="2807" dirty="0"/>
          </a:p>
          <a:p>
            <a:pPr algn="ctr">
              <a:lnSpc>
                <a:spcPct val="150000"/>
              </a:lnSpc>
            </a:pPr>
            <a:r>
              <a:rPr lang="en-US" sz="2807" dirty="0">
                <a:solidFill>
                  <a:srgbClr val="C00000"/>
                </a:solidFill>
              </a:rPr>
              <a:t>300 + 700 = ?</a:t>
            </a:r>
          </a:p>
          <a:p>
            <a:pPr>
              <a:lnSpc>
                <a:spcPct val="150000"/>
              </a:lnSpc>
            </a:pPr>
            <a:r>
              <a:rPr lang="en-US" sz="2807" b="1" dirty="0" err="1"/>
              <a:t>Nhẩm</a:t>
            </a:r>
            <a:r>
              <a:rPr lang="en-US" sz="2807" b="1" dirty="0"/>
              <a:t>: </a:t>
            </a:r>
            <a:r>
              <a:rPr lang="en-US" sz="2807" dirty="0"/>
              <a:t>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a16="http://schemas.microsoft.com/office/drawing/2014/main"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dirty="0">
                <a:solidFill>
                  <a:schemeClr val="tx1"/>
                </a:solidFill>
              </a:rPr>
              <a:t>a) 200 + 600 = </a:t>
            </a:r>
            <a:endParaRPr lang="en-US" sz="2807" dirty="0">
              <a:solidFill>
                <a:srgbClr val="C00000"/>
              </a:solidFill>
            </a:endParaRPr>
          </a:p>
        </p:txBody>
      </p:sp>
      <p:sp>
        <p:nvSpPr>
          <p:cNvPr id="31" name="TextBox 30">
            <a:extLst>
              <a:ext uri="{FF2B5EF4-FFF2-40B4-BE49-F238E27FC236}">
                <a16:creationId xmlns:a16="http://schemas.microsoft.com/office/drawing/2014/main" id="{A8FC0EE0-4AC4-44F0-B878-B1721E78F5FE}"/>
              </a:ext>
            </a:extLst>
          </p:cNvPr>
          <p:cNvSpPr txBox="1"/>
          <p:nvPr/>
        </p:nvSpPr>
        <p:spPr>
          <a:xfrm>
            <a:off x="665145" y="5151118"/>
            <a:ext cx="4359891" cy="740331"/>
          </a:xfrm>
          <a:prstGeom prst="rect">
            <a:avLst/>
          </a:prstGeom>
          <a:noFill/>
        </p:spPr>
        <p:txBody>
          <a:bodyPr wrap="square" rtlCol="0">
            <a:spAutoFit/>
          </a:bodyPr>
          <a:lstStyle/>
          <a:p>
            <a:pPr>
              <a:lnSpc>
                <a:spcPct val="150000"/>
              </a:lnSpc>
            </a:pPr>
            <a:r>
              <a:rPr lang="en-US" sz="2807" dirty="0">
                <a:solidFill>
                  <a:schemeClr val="tx1"/>
                </a:solidFill>
              </a:rPr>
              <a:t>b) 500 + 400 =</a:t>
            </a:r>
            <a:r>
              <a:rPr lang="en-US" sz="2807" dirty="0">
                <a:solidFill>
                  <a:srgbClr val="C00000"/>
                </a:solidFill>
              </a:rPr>
              <a:t> </a:t>
            </a:r>
          </a:p>
        </p:txBody>
      </p:sp>
      <p:sp>
        <p:nvSpPr>
          <p:cNvPr id="32" name="TextBox 31">
            <a:extLst>
              <a:ext uri="{FF2B5EF4-FFF2-40B4-BE49-F238E27FC236}">
                <a16:creationId xmlns:a16="http://schemas.microsoft.com/office/drawing/2014/main"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a16="http://schemas.microsoft.com/office/drawing/2014/main"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4045157" y="4484977"/>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999807" y="5287062"/>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10356863" y="4459736"/>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10356863" y="5323017"/>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054" name="TextBox1" r:id="rId2" imgW="704880" imgH="485640"/>
        </mc:Choice>
        <mc:Fallback>
          <p:control name="TextBox1" r:id="rId2" imgW="704880" imgH="485640">
            <p:pic>
              <p:nvPicPr>
                <p:cNvPr id="21" name="TextBox1">
                  <a:extLst>
                    <a:ext uri="{FF2B5EF4-FFF2-40B4-BE49-F238E27FC236}">
                      <a16:creationId xmlns:a16="http://schemas.microsoft.com/office/drawing/2014/main" id="{1861BFDA-18E5-41F7-B284-5A7768A9877A}"/>
                    </a:ext>
                  </a:extLst>
                </p:cNvPr>
                <p:cNvPicPr>
                  <a:picLocks/>
                </p:cNvPicPr>
                <p:nvPr/>
              </p:nvPicPr>
              <p:blipFill>
                <a:blip r:embed="rId8"/>
                <a:stretch>
                  <a:fillRect/>
                </a:stretch>
              </p:blipFill>
              <p:spPr>
                <a:xfrm>
                  <a:off x="3185180" y="4520924"/>
                  <a:ext cx="707720" cy="488571"/>
                </a:xfrm>
                <a:prstGeom prst="rect">
                  <a:avLst/>
                </a:prstGeom>
              </p:spPr>
            </p:pic>
          </p:control>
        </mc:Fallback>
      </mc:AlternateContent>
      <mc:AlternateContent xmlns:mc="http://schemas.openxmlformats.org/markup-compatibility/2006">
        <mc:Choice xmlns:v="urn:schemas-microsoft-com:vml" Requires="v">
          <p:control spid="1055" name="TextBox2" r:id="rId3" imgW="704880" imgH="485640"/>
        </mc:Choice>
        <mc:Fallback>
          <p:control name="TextBox2" r:id="rId3" imgW="704880" imgH="485640">
            <p:pic>
              <p:nvPicPr>
                <p:cNvPr id="22" name="TextBox2">
                  <a:extLst>
                    <a:ext uri="{FF2B5EF4-FFF2-40B4-BE49-F238E27FC236}">
                      <a16:creationId xmlns:a16="http://schemas.microsoft.com/office/drawing/2014/main" id="{4425D90B-CDE4-4BBF-AAC9-91A9B28359D2}"/>
                    </a:ext>
                  </a:extLst>
                </p:cNvPr>
                <p:cNvPicPr>
                  <a:picLocks/>
                </p:cNvPicPr>
                <p:nvPr/>
              </p:nvPicPr>
              <p:blipFill>
                <a:blip r:embed="rId8"/>
                <a:stretch>
                  <a:fillRect/>
                </a:stretch>
              </p:blipFill>
              <p:spPr>
                <a:xfrm>
                  <a:off x="3185179" y="5277073"/>
                  <a:ext cx="707720" cy="488571"/>
                </a:xfrm>
                <a:prstGeom prst="rect">
                  <a:avLst/>
                </a:prstGeom>
              </p:spPr>
            </p:pic>
          </p:control>
        </mc:Fallback>
      </mc:AlternateContent>
      <mc:AlternateContent xmlns:mc="http://schemas.openxmlformats.org/markup-compatibility/2006">
        <mc:Choice xmlns:v="urn:schemas-microsoft-com:vml" Requires="v">
          <p:control spid="1056" name="TextBox3" r:id="rId4" imgW="1038240" imgH="485640"/>
        </mc:Choice>
        <mc:Fallback>
          <p:control name="TextBox3" r:id="rId4" imgW="1038240" imgH="485640">
            <p:pic>
              <p:nvPicPr>
                <p:cNvPr id="24" name="TextBox3">
                  <a:extLst>
                    <a:ext uri="{FF2B5EF4-FFF2-40B4-BE49-F238E27FC236}">
                      <a16:creationId xmlns:a16="http://schemas.microsoft.com/office/drawing/2014/main" id="{EE969DDB-9486-461B-9DB4-C1B0BD0D6028}"/>
                    </a:ext>
                  </a:extLst>
                </p:cNvPr>
                <p:cNvPicPr>
                  <a:picLocks/>
                </p:cNvPicPr>
                <p:nvPr/>
              </p:nvPicPr>
              <p:blipFill>
                <a:blip r:embed="rId9"/>
                <a:stretch>
                  <a:fillRect/>
                </a:stretch>
              </p:blipFill>
              <p:spPr>
                <a:xfrm>
                  <a:off x="9150917" y="4520924"/>
                  <a:ext cx="1043071" cy="488571"/>
                </a:xfrm>
                <a:prstGeom prst="rect">
                  <a:avLst/>
                </a:prstGeom>
              </p:spPr>
            </p:pic>
          </p:control>
        </mc:Fallback>
      </mc:AlternateContent>
      <mc:AlternateContent xmlns:mc="http://schemas.openxmlformats.org/markup-compatibility/2006">
        <mc:Choice xmlns:v="urn:schemas-microsoft-com:vml" Requires="v">
          <p:control spid="1057" name="TextBox4" r:id="rId5" imgW="1038240" imgH="485640"/>
        </mc:Choice>
        <mc:Fallback>
          <p:control name="TextBox4" r:id="rId5" imgW="1038240" imgH="485640">
            <p:pic>
              <p:nvPicPr>
                <p:cNvPr id="25" name="TextBox4">
                  <a:extLst>
                    <a:ext uri="{FF2B5EF4-FFF2-40B4-BE49-F238E27FC236}">
                      <a16:creationId xmlns:a16="http://schemas.microsoft.com/office/drawing/2014/main" id="{486306D8-F6CB-4AE2-B62C-7525D4D51293}"/>
                    </a:ext>
                  </a:extLst>
                </p:cNvPr>
                <p:cNvPicPr>
                  <a:picLocks/>
                </p:cNvPicPr>
                <p:nvPr/>
              </p:nvPicPr>
              <p:blipFill>
                <a:blip r:embed="rId9"/>
                <a:stretch>
                  <a:fillRect/>
                </a:stretch>
              </p:blipFill>
              <p:spPr>
                <a:xfrm>
                  <a:off x="9150917" y="5323009"/>
                  <a:ext cx="1043071" cy="488571"/>
                </a:xfrm>
                <a:prstGeom prst="rect">
                  <a:avLst/>
                </a:prstGeom>
              </p:spPr>
            </p:pic>
          </p:control>
        </mc:Fallback>
      </mc:AlternateContent>
    </p:controls>
    <p:extLst>
      <p:ext uri="{BB962C8B-B14F-4D97-AF65-F5344CB8AC3E}">
        <p14:creationId xmlns:p14="http://schemas.microsoft.com/office/powerpoint/2010/main" val="19916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3" name="Group 2">
            <a:extLst>
              <a:ext uri="{FF2B5EF4-FFF2-40B4-BE49-F238E27FC236}">
                <a16:creationId xmlns:a16="http://schemas.microsoft.com/office/drawing/2014/main" id="{CB71F6F6-B50F-498A-B5C8-40C52E1E6DBA}"/>
              </a:ext>
            </a:extLst>
          </p:cNvPr>
          <p:cNvGrpSpPr/>
          <p:nvPr/>
        </p:nvGrpSpPr>
        <p:grpSpPr>
          <a:xfrm>
            <a:off x="4122670" y="2855986"/>
            <a:ext cx="7840438" cy="2965607"/>
            <a:chOff x="4122670" y="2855986"/>
            <a:chExt cx="7840438" cy="2965607"/>
          </a:xfrm>
        </p:grpSpPr>
        <p:grpSp>
          <p:nvGrpSpPr>
            <p:cNvPr id="21" name="Group 20">
              <a:extLst>
                <a:ext uri="{FF2B5EF4-FFF2-40B4-BE49-F238E27FC236}">
                  <a16:creationId xmlns:a16="http://schemas.microsoft.com/office/drawing/2014/main" id="{7B3E0488-35CA-4108-A3D0-74819CF6CD2A}"/>
                </a:ext>
              </a:extLst>
            </p:cNvPr>
            <p:cNvGrpSpPr/>
            <p:nvPr/>
          </p:nvGrpSpPr>
          <p:grpSpPr>
            <a:xfrm>
              <a:off x="4927601" y="2855986"/>
              <a:ext cx="7035507" cy="2965607"/>
              <a:chOff x="3993411" y="2994024"/>
              <a:chExt cx="5149523" cy="1903369"/>
            </a:xfrm>
          </p:grpSpPr>
          <p:cxnSp>
            <p:nvCxnSpPr>
              <p:cNvPr id="22" name="Straight Connector 21">
                <a:extLst>
                  <a:ext uri="{FF2B5EF4-FFF2-40B4-BE49-F238E27FC236}">
                    <a16:creationId xmlns:a16="http://schemas.microsoft.com/office/drawing/2014/main" id="{9519374C-3637-4D89-AD22-4B4F2D3DB762}"/>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80D58FC-AB25-484E-9A6F-2499E94C3FDA}"/>
                  </a:ext>
                </a:extLst>
              </p:cNvPr>
              <p:cNvGrpSpPr/>
              <p:nvPr/>
            </p:nvGrpSpPr>
            <p:grpSpPr>
              <a:xfrm>
                <a:off x="4004124" y="3013489"/>
                <a:ext cx="5138810" cy="1883904"/>
                <a:chOff x="4004124" y="3013489"/>
                <a:chExt cx="5138810" cy="1883904"/>
              </a:xfrm>
            </p:grpSpPr>
            <p:pic>
              <p:nvPicPr>
                <p:cNvPr id="28" name="Picture 27">
                  <a:extLst>
                    <a:ext uri="{FF2B5EF4-FFF2-40B4-BE49-F238E27FC236}">
                      <a16:creationId xmlns:a16="http://schemas.microsoft.com/office/drawing/2014/main" id="{18DC924C-2B37-45B2-AF14-D05DD9812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9" name="TextBox 28">
                  <a:extLst>
                    <a:ext uri="{FF2B5EF4-FFF2-40B4-BE49-F238E27FC236}">
                      <a16:creationId xmlns:a16="http://schemas.microsoft.com/office/drawing/2014/main" id="{8526C398-7903-4F08-B211-51B1402F4F41}"/>
                    </a:ext>
                  </a:extLst>
                </p:cNvPr>
                <p:cNvSpPr txBox="1"/>
                <p:nvPr/>
              </p:nvSpPr>
              <p:spPr>
                <a:xfrm>
                  <a:off x="5336221" y="3565350"/>
                  <a:ext cx="1942011" cy="335810"/>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660066"/>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baseline="0" noProof="0" dirty="0">
                      <a:ln>
                        <a:noFill/>
                      </a:ln>
                      <a:solidFill>
                        <a:srgbClr val="660066"/>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660066"/>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800" b="1" i="0" u="none" strike="noStrike" kern="1200" cap="none" spc="0" normalizeH="0" baseline="0" noProof="0" dirty="0">
                    <a:ln>
                      <a:noFill/>
                    </a:ln>
                    <a:solidFill>
                      <a:srgbClr val="660066"/>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33" name="TextBox 32">
              <a:extLst>
                <a:ext uri="{FF2B5EF4-FFF2-40B4-BE49-F238E27FC236}">
                  <a16:creationId xmlns:a16="http://schemas.microsoft.com/office/drawing/2014/main" id="{848A227E-94F8-44B5-82AB-581AE3B1AD68}"/>
                </a:ext>
              </a:extLst>
            </p:cNvPr>
            <p:cNvSpPr txBox="1"/>
            <p:nvPr/>
          </p:nvSpPr>
          <p:spPr>
            <a:xfrm>
              <a:off x="4122670" y="3173848"/>
              <a:ext cx="2653262" cy="523220"/>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660066"/>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baseline="0" noProof="0" dirty="0">
                  <a:ln>
                    <a:noFill/>
                  </a:ln>
                  <a:solidFill>
                    <a:srgbClr val="660066"/>
                  </a:solidFill>
                  <a:effectLst/>
                  <a:uLnTx/>
                  <a:uFillTx/>
                  <a:latin typeface="HP001 4 hàng" panose="020B0603050302020204" pitchFamily="34" charset="0"/>
                  <a:ea typeface="Arial-Rounded" panose="020B0500000000000000" pitchFamily="34" charset="0"/>
                  <a:cs typeface="Arial-Rounded" panose="020B0500000000000000" pitchFamily="34" charset="0"/>
                </a:rPr>
                <a:t> 4</a:t>
              </a:r>
            </a:p>
          </p:txBody>
        </p:sp>
      </p:grpSp>
      <p:sp>
        <p:nvSpPr>
          <p:cNvPr id="15" name="Oval 14">
            <a:extLst>
              <a:ext uri="{FF2B5EF4-FFF2-40B4-BE49-F238E27FC236}">
                <a16:creationId xmlns:a16="http://schemas.microsoft.com/office/drawing/2014/main"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a16="http://schemas.microsoft.com/office/drawing/2014/main"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cxnSp>
        <p:nvCxnSpPr>
          <p:cNvPr id="6" name="Straight Connector 5">
            <a:extLst>
              <a:ext uri="{FF2B5EF4-FFF2-40B4-BE49-F238E27FC236}">
                <a16:creationId xmlns:a16="http://schemas.microsoft.com/office/drawing/2014/main"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5AC2574B-1FC9-479F-A2FC-582BBFF2BA27}"/>
              </a:ext>
            </a:extLst>
          </p:cNvPr>
          <p:cNvSpPr txBox="1"/>
          <p:nvPr/>
        </p:nvSpPr>
        <p:spPr>
          <a:xfrm>
            <a:off x="1000519" y="2617895"/>
            <a:ext cx="3536375" cy="523220"/>
          </a:xfrm>
          <a:prstGeom prst="rect">
            <a:avLst/>
          </a:prstGeom>
          <a:noFill/>
        </p:spPr>
        <p:txBody>
          <a:bodyPr wrap="square" rtlCol="0">
            <a:spAutoFit/>
          </a:bodyPr>
          <a:lstStyle/>
          <a:p>
            <a:pPr algn="just"/>
            <a:r>
              <a:rPr lang="en-US" sz="2800" i="1" dirty="0" err="1">
                <a:latin typeface="Arial" panose="020B0604020202020204" pitchFamily="34" charset="0"/>
                <a:cs typeface="Arial" panose="020B0604020202020204" pitchFamily="34" charset="0"/>
              </a:rPr>
              <a:t>Tóm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tắt</a:t>
            </a:r>
            <a:r>
              <a:rPr lang="en-US" sz="2800" i="1" dirty="0">
                <a:latin typeface="Arial" panose="020B0604020202020204" pitchFamily="34" charset="0"/>
                <a:cs typeface="Arial" panose="020B0604020202020204" pitchFamily="34" charset="0"/>
              </a:rPr>
              <a:t>:</a:t>
            </a:r>
            <a:endParaRPr lang="vi-VN" sz="2800"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B83CB7-8658-46ED-9E36-050398D27614}"/>
              </a:ext>
            </a:extLst>
          </p:cNvPr>
          <p:cNvSpPr txBox="1"/>
          <p:nvPr/>
        </p:nvSpPr>
        <p:spPr>
          <a:xfrm>
            <a:off x="369672" y="3214469"/>
            <a:ext cx="3694328"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248 km</a:t>
            </a:r>
            <a:endParaRPr lang="vi-VN"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C024DA9-3EE6-40EC-A9B9-8F32A1EB158C}"/>
              </a:ext>
            </a:extLst>
          </p:cNvPr>
          <p:cNvSpPr txBox="1"/>
          <p:nvPr/>
        </p:nvSpPr>
        <p:spPr>
          <a:xfrm>
            <a:off x="369673" y="3746160"/>
            <a:ext cx="4557928"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hơn</a:t>
            </a:r>
            <a:r>
              <a:rPr lang="en-US" sz="2400" dirty="0">
                <a:latin typeface="Arial" panose="020B0604020202020204" pitchFamily="34" charset="0"/>
                <a:cs typeface="Arial" panose="020B0604020202020204" pitchFamily="34" charset="0"/>
              </a:rPr>
              <a:t>: 70 km</a:t>
            </a:r>
            <a:endParaRPr lang="vi-VN" sz="2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C98BC4D-006C-4715-AC32-4CE4651A22BD}"/>
              </a:ext>
            </a:extLst>
          </p:cNvPr>
          <p:cNvSpPr txBox="1"/>
          <p:nvPr/>
        </p:nvSpPr>
        <p:spPr>
          <a:xfrm>
            <a:off x="377561" y="4322211"/>
            <a:ext cx="4702436"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 km?</a:t>
            </a:r>
            <a:endParaRPr lang="vi-VN" sz="2400"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C3ED88A-D145-4D97-8042-4C916ED57A80}"/>
              </a:ext>
            </a:extLst>
          </p:cNvPr>
          <p:cNvCxnSpPr>
            <a:cxnSpLocks/>
          </p:cNvCxnSpPr>
          <p:nvPr/>
        </p:nvCxnSpPr>
        <p:spPr>
          <a:xfrm>
            <a:off x="1117927" y="1921828"/>
            <a:ext cx="5674759"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30" name="Text Box 2">
            <a:extLst>
              <a:ext uri="{FF2B5EF4-FFF2-40B4-BE49-F238E27FC236}">
                <a16:creationId xmlns:a16="http://schemas.microsoft.com/office/drawing/2014/main" id="{154646CD-51A9-4D15-85E3-00E9C202953F}"/>
              </a:ext>
            </a:extLst>
          </p:cNvPr>
          <p:cNvSpPr txBox="1">
            <a:spLocks noChangeArrowheads="1"/>
          </p:cNvSpPr>
          <p:nvPr/>
        </p:nvSpPr>
        <p:spPr bwMode="auto">
          <a:xfrm>
            <a:off x="5341169" y="4353953"/>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450" b="1" dirty="0">
                <a:solidFill>
                  <a:srgbClr val="660066"/>
                </a:solidFill>
                <a:latin typeface="HP001 4 hàng" pitchFamily="34" charset="0"/>
              </a:rPr>
              <a:t>Ngày </a:t>
            </a:r>
            <a:r>
              <a:rPr lang="el-GR" altLang="en-US" sz="2450" b="1" dirty="0">
                <a:solidFill>
                  <a:srgbClr val="660066"/>
                </a:solidFill>
                <a:latin typeface="HP001 4 hàng" pitchFamily="34" charset="0"/>
              </a:rPr>
              <a:t>κ</a:t>
            </a:r>
            <a:r>
              <a:rPr lang="vi-VN" altLang="en-US" sz="2450" b="1" dirty="0">
                <a:solidFill>
                  <a:srgbClr val="660066"/>
                </a:solidFill>
                <a:latin typeface="HP001 4 hàng" pitchFamily="34" charset="0"/>
              </a:rPr>
              <a:t>ứ hai đàn sĞu bay đư</a:t>
            </a:r>
            <a:r>
              <a:rPr lang="el-GR" altLang="en-US" sz="2450" b="1" dirty="0">
                <a:solidFill>
                  <a:srgbClr val="660066"/>
                </a:solidFill>
                <a:latin typeface="HP001 4 hàng" pitchFamily="34" charset="0"/>
              </a:rPr>
              <a:t>ϑ </a:t>
            </a:r>
            <a:r>
              <a:rPr lang="vi-VN" altLang="en-US" sz="2450" b="1" dirty="0">
                <a:solidFill>
                  <a:srgbClr val="660066"/>
                </a:solidFill>
                <a:latin typeface="HP001 4 hàng" pitchFamily="34" charset="0"/>
              </a:rPr>
              <a:t>số ki-lô-</a:t>
            </a:r>
            <a:r>
              <a:rPr lang="el-GR" altLang="en-US" sz="2450" b="1" dirty="0">
                <a:solidFill>
                  <a:srgbClr val="660066"/>
                </a:solidFill>
                <a:latin typeface="HP001 4 hàng" pitchFamily="34" charset="0"/>
              </a:rPr>
              <a:t>Ε˛</a:t>
            </a:r>
            <a:r>
              <a:rPr lang="vi-VN" altLang="en-US" sz="2450" b="1" dirty="0">
                <a:solidFill>
                  <a:srgbClr val="660066"/>
                </a:solidFill>
                <a:latin typeface="HP001 4 hàng" pitchFamily="34" charset="0"/>
              </a:rPr>
              <a:t>t là:</a:t>
            </a:r>
            <a:endParaRPr lang="en-US" altLang="en-US" sz="2450" b="1" dirty="0">
              <a:solidFill>
                <a:srgbClr val="660066"/>
              </a:solidFill>
              <a:latin typeface="HP001 4 hàng" pitchFamily="34" charset="0"/>
            </a:endParaRPr>
          </a:p>
        </p:txBody>
      </p:sp>
      <p:sp>
        <p:nvSpPr>
          <p:cNvPr id="31" name="Text Box 2">
            <a:extLst>
              <a:ext uri="{FF2B5EF4-FFF2-40B4-BE49-F238E27FC236}">
                <a16:creationId xmlns:a16="http://schemas.microsoft.com/office/drawing/2014/main" id="{D80AEDF6-DA70-4C39-A4AF-A654FAF53E61}"/>
              </a:ext>
            </a:extLst>
          </p:cNvPr>
          <p:cNvSpPr txBox="1">
            <a:spLocks noChangeArrowheads="1"/>
          </p:cNvSpPr>
          <p:nvPr/>
        </p:nvSpPr>
        <p:spPr bwMode="auto">
          <a:xfrm>
            <a:off x="5829303" y="4891096"/>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800" b="1" dirty="0">
                <a:solidFill>
                  <a:srgbClr val="660066"/>
                </a:solidFill>
                <a:latin typeface="HP001 4 hàng" pitchFamily="34" charset="0"/>
              </a:rPr>
              <a:t>248 + 70 = 318 </a:t>
            </a:r>
            <a:r>
              <a:rPr lang="en-US" altLang="en-US" sz="2000" b="1" dirty="0">
                <a:solidFill>
                  <a:srgbClr val="660066"/>
                </a:solidFill>
                <a:latin typeface="HP001 4 hàng" pitchFamily="34" charset="0"/>
              </a:rPr>
              <a:t>(</a:t>
            </a:r>
            <a:r>
              <a:rPr lang="en-US" altLang="en-US" sz="2800" b="1" dirty="0">
                <a:solidFill>
                  <a:srgbClr val="660066"/>
                </a:solidFill>
                <a:latin typeface="HP001 4 hàng" pitchFamily="34" charset="0"/>
              </a:rPr>
              <a:t>km</a:t>
            </a:r>
            <a:r>
              <a:rPr lang="en-US" altLang="en-US" sz="2000" b="1" dirty="0">
                <a:solidFill>
                  <a:srgbClr val="660066"/>
                </a:solidFill>
                <a:latin typeface="HP001 4 hàng" pitchFamily="34" charset="0"/>
              </a:rPr>
              <a:t>)</a:t>
            </a:r>
            <a:endParaRPr lang="en-US" altLang="en-US" sz="2800" b="1" dirty="0">
              <a:solidFill>
                <a:srgbClr val="660066"/>
              </a:solidFill>
              <a:latin typeface="HP001 4 hàng" pitchFamily="34" charset="0"/>
            </a:endParaRPr>
          </a:p>
        </p:txBody>
      </p:sp>
      <p:sp>
        <p:nvSpPr>
          <p:cNvPr id="32" name="Text Box 2">
            <a:extLst>
              <a:ext uri="{FF2B5EF4-FFF2-40B4-BE49-F238E27FC236}">
                <a16:creationId xmlns:a16="http://schemas.microsoft.com/office/drawing/2014/main" id="{8AD4F247-1A21-4524-93D6-2F0006699306}"/>
              </a:ext>
            </a:extLst>
          </p:cNvPr>
          <p:cNvSpPr txBox="1">
            <a:spLocks noChangeArrowheads="1"/>
          </p:cNvSpPr>
          <p:nvPr/>
        </p:nvSpPr>
        <p:spPr bwMode="auto">
          <a:xfrm>
            <a:off x="6846728" y="5472726"/>
            <a:ext cx="285873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800" b="1" dirty="0" err="1">
                <a:solidFill>
                  <a:srgbClr val="660066"/>
                </a:solidFill>
                <a:latin typeface="HP001 4 hàng" pitchFamily="34" charset="0"/>
              </a:rPr>
              <a:t>Đáp</a:t>
            </a:r>
            <a:r>
              <a:rPr lang="en-US" altLang="en-US" sz="2800" b="1" dirty="0">
                <a:solidFill>
                  <a:srgbClr val="660066"/>
                </a:solidFill>
                <a:latin typeface="HP001 4 hàng" pitchFamily="34" charset="0"/>
              </a:rPr>
              <a:t> </a:t>
            </a:r>
            <a:r>
              <a:rPr lang="en-US" altLang="en-US" sz="2800" b="1" dirty="0" err="1">
                <a:solidFill>
                  <a:srgbClr val="660066"/>
                </a:solidFill>
                <a:latin typeface="HP001 4 hàng" pitchFamily="34" charset="0"/>
              </a:rPr>
              <a:t>số</a:t>
            </a:r>
            <a:r>
              <a:rPr lang="en-US" altLang="en-US" sz="2800" b="1" dirty="0">
                <a:solidFill>
                  <a:srgbClr val="660066"/>
                </a:solidFill>
                <a:latin typeface="HP001 4 hàng" pitchFamily="34" charset="0"/>
              </a:rPr>
              <a:t>: 318 </a:t>
            </a:r>
            <a:r>
              <a:rPr lang="vi-VN" altLang="en-US" sz="2800" b="1" dirty="0">
                <a:solidFill>
                  <a:srgbClr val="660066"/>
                </a:solidFill>
                <a:latin typeface="HP001 4 hàng" pitchFamily="34" charset="0"/>
              </a:rPr>
              <a:t>km</a:t>
            </a:r>
            <a:endParaRPr lang="en-US" altLang="en-US" sz="2800" b="1" dirty="0">
              <a:solidFill>
                <a:srgbClr val="660066"/>
              </a:solidFill>
              <a:latin typeface="HP001 4 hàng" pitchFamily="34" charset="0"/>
            </a:endParaRPr>
          </a:p>
        </p:txBody>
      </p: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dirty="0" err="1">
                  <a:solidFill>
                    <a:schemeClr val="dk1"/>
                  </a:solidFill>
                </a:rPr>
                <a:t>Bóng</a:t>
              </a:r>
              <a:r>
                <a:rPr lang="en-US" sz="2807" dirty="0">
                  <a:solidFill>
                    <a:schemeClr val="dk1"/>
                  </a:solidFill>
                </a:rPr>
                <a:t> </a:t>
              </a:r>
              <a:r>
                <a:rPr lang="en-US" sz="2807" dirty="0" err="1">
                  <a:solidFill>
                    <a:schemeClr val="dk1"/>
                  </a:solidFill>
                </a:rPr>
                <a:t>đèn</a:t>
              </a:r>
              <a:r>
                <a:rPr lang="en-US" sz="2807" dirty="0">
                  <a:solidFill>
                    <a:schemeClr val="dk1"/>
                  </a:solidFill>
                </a:rPr>
                <a:t> </a:t>
              </a:r>
              <a:r>
                <a:rPr lang="en-US" sz="2807" dirty="0" err="1">
                  <a:solidFill>
                    <a:schemeClr val="dk1"/>
                  </a:solidFill>
                </a:rPr>
                <a:t>sẽ</a:t>
              </a:r>
              <a:r>
                <a:rPr lang="en-US" sz="2807" dirty="0">
                  <a:solidFill>
                    <a:schemeClr val="dk1"/>
                  </a:solidFill>
                </a:rPr>
                <a:t> </a:t>
              </a:r>
              <a:r>
                <a:rPr lang="en-US" sz="2807" dirty="0" err="1">
                  <a:solidFill>
                    <a:schemeClr val="dk1"/>
                  </a:solidFill>
                </a:rPr>
                <a:t>sáng</a:t>
              </a:r>
              <a:r>
                <a:rPr lang="en-US" sz="2807" dirty="0">
                  <a:solidFill>
                    <a:schemeClr val="dk1"/>
                  </a:solidFill>
                </a:rPr>
                <a:t> </a:t>
              </a:r>
              <a:r>
                <a:rPr lang="en-US" sz="2807" dirty="0" err="1">
                  <a:solidFill>
                    <a:schemeClr val="dk1"/>
                  </a:solidFill>
                </a:rPr>
                <a:t>khi</a:t>
              </a:r>
              <a:r>
                <a:rPr lang="en-US" sz="2807" dirty="0">
                  <a:solidFill>
                    <a:schemeClr val="dk1"/>
                  </a:solidFill>
                </a:rPr>
                <a:t> </a:t>
              </a:r>
              <a:r>
                <a:rPr lang="en-US" sz="2807" dirty="0" err="1">
                  <a:solidFill>
                    <a:schemeClr val="dk1"/>
                  </a:solidFill>
                </a:rPr>
                <a:t>kết</a:t>
              </a:r>
              <a:r>
                <a:rPr lang="en-US" sz="2807" dirty="0">
                  <a:solidFill>
                    <a:schemeClr val="dk1"/>
                  </a:solidFill>
                </a:rPr>
                <a:t> </a:t>
              </a:r>
              <a:r>
                <a:rPr lang="en-US" sz="2807" dirty="0" err="1">
                  <a:solidFill>
                    <a:schemeClr val="dk1"/>
                  </a:solidFill>
                </a:rPr>
                <a:t>quả</a:t>
              </a:r>
              <a:r>
                <a:rPr lang="en-US" sz="2807" dirty="0">
                  <a:solidFill>
                    <a:schemeClr val="dk1"/>
                  </a:solidFill>
                </a:rPr>
                <a:t> </a:t>
              </a:r>
              <a:r>
                <a:rPr lang="en-US" sz="2807" dirty="0" err="1">
                  <a:solidFill>
                    <a:schemeClr val="dk1"/>
                  </a:solidFill>
                </a:rPr>
                <a:t>phép</a:t>
              </a:r>
              <a:r>
                <a:rPr lang="en-US" sz="2807" dirty="0">
                  <a:solidFill>
                    <a:schemeClr val="dk1"/>
                  </a:solidFill>
                </a:rPr>
                <a:t> </a:t>
              </a:r>
              <a:r>
                <a:rPr lang="en-US" sz="2807" dirty="0" err="1">
                  <a:solidFill>
                    <a:schemeClr val="dk1"/>
                  </a:solidFill>
                </a:rPr>
                <a:t>tính</a:t>
              </a:r>
              <a:r>
                <a:rPr lang="en-US" sz="2807" dirty="0">
                  <a:solidFill>
                    <a:schemeClr val="dk1"/>
                  </a:solidFill>
                </a:rPr>
                <a:t> </a:t>
              </a:r>
              <a:r>
                <a:rPr lang="en-US" sz="2807" dirty="0" err="1">
                  <a:solidFill>
                    <a:schemeClr val="dk1"/>
                  </a:solidFill>
                </a:rPr>
                <a:t>là</a:t>
              </a:r>
              <a:r>
                <a:rPr lang="en-US" sz="2807" dirty="0">
                  <a:solidFill>
                    <a:schemeClr val="dk1"/>
                  </a:solidFill>
                </a:rPr>
                <a:t> </a:t>
              </a:r>
              <a:r>
                <a:rPr lang="en-US" sz="2807" dirty="0" err="1">
                  <a:solidFill>
                    <a:schemeClr val="dk1"/>
                  </a:solidFill>
                </a:rPr>
                <a:t>số</a:t>
              </a:r>
              <a:r>
                <a:rPr lang="en-US" sz="2807" dirty="0">
                  <a:solidFill>
                    <a:schemeClr val="dk1"/>
                  </a:solidFill>
                </a:rPr>
                <a:t> </a:t>
              </a:r>
              <a:r>
                <a:rPr lang="en-US" sz="2807" dirty="0" err="1">
                  <a:solidFill>
                    <a:schemeClr val="dk1"/>
                  </a:solidFill>
                </a:rPr>
                <a:t>có</a:t>
              </a:r>
              <a:r>
                <a:rPr lang="en-US" sz="2807" dirty="0">
                  <a:solidFill>
                    <a:schemeClr val="dk1"/>
                  </a:solidFill>
                </a:rPr>
                <a:t> </a:t>
              </a:r>
              <a:r>
                <a:rPr lang="en-US" sz="2807" dirty="0" err="1">
                  <a:solidFill>
                    <a:schemeClr val="dk1"/>
                  </a:solidFill>
                </a:rPr>
                <a:t>cách</a:t>
              </a:r>
              <a:r>
                <a:rPr lang="en-US" sz="2807" dirty="0">
                  <a:solidFill>
                    <a:schemeClr val="dk1"/>
                  </a:solidFill>
                </a:rPr>
                <a:t> </a:t>
              </a:r>
              <a:r>
                <a:rPr lang="en-US" sz="2807" dirty="0" err="1">
                  <a:solidFill>
                    <a:schemeClr val="dk1"/>
                  </a:solidFill>
                </a:rPr>
                <a:t>đọc</a:t>
              </a:r>
              <a:r>
                <a:rPr lang="en-US" sz="2807" dirty="0">
                  <a:solidFill>
                    <a:schemeClr val="dk1"/>
                  </a:solidFill>
                </a:rPr>
                <a:t> ở </a:t>
              </a:r>
              <a:r>
                <a:rPr lang="en-US" sz="2807" dirty="0" err="1">
                  <a:solidFill>
                    <a:schemeClr val="dk1"/>
                  </a:solidFill>
                </a:rPr>
                <a:t>nguồn</a:t>
              </a:r>
              <a:r>
                <a:rPr lang="en-US" sz="2807" dirty="0">
                  <a:solidFill>
                    <a:schemeClr val="dk1"/>
                  </a:solidFill>
                </a:rPr>
                <a:t> </a:t>
              </a:r>
              <a:r>
                <a:rPr lang="en-US" sz="2807" dirty="0" err="1">
                  <a:solidFill>
                    <a:schemeClr val="dk1"/>
                  </a:solidFill>
                </a:rPr>
                <a:t>điện</a:t>
              </a:r>
              <a:r>
                <a:rPr lang="en-US" sz="2807" dirty="0">
                  <a:solidFill>
                    <a:schemeClr val="dk1"/>
                  </a:solidFill>
                </a:rPr>
                <a:t>. Quan </a:t>
              </a:r>
              <a:r>
                <a:rPr lang="en-US" sz="2807" dirty="0" err="1">
                  <a:solidFill>
                    <a:schemeClr val="dk1"/>
                  </a:solidFill>
                </a:rPr>
                <a:t>sát</a:t>
              </a:r>
              <a:r>
                <a:rPr lang="en-US" sz="2807" dirty="0">
                  <a:solidFill>
                    <a:schemeClr val="dk1"/>
                  </a:solidFill>
                </a:rPr>
                <a:t> </a:t>
              </a:r>
              <a:r>
                <a:rPr lang="en-US" sz="2807" dirty="0" err="1">
                  <a:solidFill>
                    <a:schemeClr val="dk1"/>
                  </a:solidFill>
                </a:rPr>
                <a:t>tranh</a:t>
              </a:r>
              <a:r>
                <a:rPr lang="en-US" sz="2807" dirty="0">
                  <a:solidFill>
                    <a:schemeClr val="dk1"/>
                  </a:solidFill>
                </a:rPr>
                <a:t> </a:t>
              </a:r>
              <a:r>
                <a:rPr lang="en-US" sz="2807" dirty="0" err="1">
                  <a:solidFill>
                    <a:schemeClr val="dk1"/>
                  </a:solidFill>
                </a:rPr>
                <a:t>rồi</a:t>
              </a:r>
              <a:r>
                <a:rPr lang="en-US" sz="2807" dirty="0">
                  <a:solidFill>
                    <a:schemeClr val="dk1"/>
                  </a:solidFill>
                </a:rPr>
                <a:t> </a:t>
              </a:r>
              <a:r>
                <a:rPr lang="en-US" sz="2807" dirty="0" err="1">
                  <a:solidFill>
                    <a:schemeClr val="dk1"/>
                  </a:solidFill>
                </a:rPr>
                <a:t>cho</a:t>
              </a:r>
              <a:r>
                <a:rPr lang="en-US" sz="2807" dirty="0">
                  <a:solidFill>
                    <a:schemeClr val="dk1"/>
                  </a:solidFill>
                </a:rPr>
                <a:t> </a:t>
              </a:r>
              <a:r>
                <a:rPr lang="en-US" sz="2807" dirty="0" err="1">
                  <a:solidFill>
                    <a:schemeClr val="dk1"/>
                  </a:solidFill>
                </a:rPr>
                <a:t>biết</a:t>
              </a:r>
              <a:r>
                <a:rPr lang="en-US" sz="2807" dirty="0">
                  <a:solidFill>
                    <a:schemeClr val="dk1"/>
                  </a:solidFill>
                </a:rPr>
                <a:t> </a:t>
              </a:r>
              <a:r>
                <a:rPr lang="en-US" sz="2807" dirty="0" err="1">
                  <a:solidFill>
                    <a:schemeClr val="dk1"/>
                  </a:solidFill>
                </a:rPr>
                <a:t>chiếc</a:t>
              </a:r>
              <a:r>
                <a:rPr lang="en-US" sz="2807" dirty="0">
                  <a:solidFill>
                    <a:schemeClr val="dk1"/>
                  </a:solidFill>
                </a:rPr>
                <a:t> </a:t>
              </a:r>
              <a:r>
                <a:rPr lang="en-US" sz="2807" dirty="0" err="1">
                  <a:solidFill>
                    <a:schemeClr val="dk1"/>
                  </a:solidFill>
                </a:rPr>
                <a:t>bóng</a:t>
              </a:r>
              <a:r>
                <a:rPr lang="en-US" sz="2807" dirty="0">
                  <a:solidFill>
                    <a:schemeClr val="dk1"/>
                  </a:solidFill>
                </a:rPr>
                <a:t> </a:t>
              </a:r>
              <a:r>
                <a:rPr lang="en-US" sz="2807" dirty="0" err="1">
                  <a:solidFill>
                    <a:schemeClr val="dk1"/>
                  </a:solidFill>
                </a:rPr>
                <a:t>đèn</a:t>
              </a:r>
              <a:r>
                <a:rPr lang="en-US" sz="2807" dirty="0">
                  <a:solidFill>
                    <a:schemeClr val="dk1"/>
                  </a:solidFill>
                </a:rPr>
                <a:t> </a:t>
              </a:r>
              <a:r>
                <a:rPr lang="en-US" sz="2807" dirty="0" err="1">
                  <a:solidFill>
                    <a:schemeClr val="dk1"/>
                  </a:solidFill>
                </a:rPr>
                <a:t>nào</a:t>
              </a:r>
              <a:r>
                <a:rPr lang="en-US" sz="2807" dirty="0">
                  <a:solidFill>
                    <a:schemeClr val="dk1"/>
                  </a:solidFill>
                </a:rPr>
                <a:t> </a:t>
              </a:r>
              <a:r>
                <a:rPr lang="en-US" sz="2807" dirty="0" err="1">
                  <a:solidFill>
                    <a:schemeClr val="dk1"/>
                  </a:solidFill>
                </a:rPr>
                <a:t>sẽ</a:t>
              </a:r>
              <a:r>
                <a:rPr lang="en-US" sz="2807" dirty="0">
                  <a:solidFill>
                    <a:schemeClr val="dk1"/>
                  </a:solidFill>
                </a:rPr>
                <a:t> </a:t>
              </a:r>
              <a:r>
                <a:rPr lang="en-US" sz="2807" dirty="0" err="1">
                  <a:solidFill>
                    <a:schemeClr val="dk1"/>
                  </a:solidFill>
                </a:rPr>
                <a:t>sáng</a:t>
              </a:r>
              <a:r>
                <a:rPr lang="en-US" sz="2807" dirty="0">
                  <a:solidFill>
                    <a:schemeClr val="dk1"/>
                  </a:solidFill>
                </a:rPr>
                <a:t>?</a:t>
              </a:r>
              <a:endParaRPr sz="1805" dirty="0"/>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a16="http://schemas.microsoft.com/office/drawing/2014/main"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a16="http://schemas.microsoft.com/office/drawing/2014/main"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a16="http://schemas.microsoft.com/office/drawing/2014/main"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a16="http://schemas.microsoft.com/office/drawing/2014/main"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a16="http://schemas.microsoft.com/office/drawing/2014/main"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a16="http://schemas.microsoft.com/office/drawing/2014/main"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a16="http://schemas.microsoft.com/office/drawing/2014/main"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a16="http://schemas.microsoft.com/office/drawing/2014/main"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a16="http://schemas.microsoft.com/office/drawing/2014/main"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a16="http://schemas.microsoft.com/office/drawing/2014/main"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a16="http://schemas.microsoft.com/office/drawing/2014/main"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a16="http://schemas.microsoft.com/office/drawing/2014/main"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a16="http://schemas.microsoft.com/office/drawing/2014/main"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a16="http://schemas.microsoft.com/office/drawing/2014/main"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a16="http://schemas.microsoft.com/office/drawing/2014/main"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a16="http://schemas.microsoft.com/office/drawing/2014/main"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a16="http://schemas.microsoft.com/office/drawing/2014/main"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a16="http://schemas.microsoft.com/office/drawing/2014/main"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a16="http://schemas.microsoft.com/office/drawing/2014/main"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a16="http://schemas.microsoft.com/office/drawing/2014/main"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a16="http://schemas.microsoft.com/office/drawing/2014/main"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a16="http://schemas.microsoft.com/office/drawing/2014/main"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a16="http://schemas.microsoft.com/office/drawing/2014/main"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a16="http://schemas.microsoft.com/office/drawing/2014/main"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a16="http://schemas.microsoft.com/office/drawing/2014/main"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a16="http://schemas.microsoft.com/office/drawing/2014/main"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a16="http://schemas.microsoft.com/office/drawing/2014/main"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alpha val="65000"/>
          </a:srgbClr>
        </a:solidFill>
        <a:effectLst/>
      </p:bgPr>
    </p:bg>
    <p:spTree>
      <p:nvGrpSpPr>
        <p:cNvPr id="1" name=""/>
        <p:cNvGrpSpPr/>
        <p:nvPr/>
      </p:nvGrpSpPr>
      <p:grpSpPr>
        <a:xfrm>
          <a:off x="0" y="0"/>
          <a:ext cx="0" cy="0"/>
          <a:chOff x="0" y="0"/>
          <a:chExt cx="0" cy="0"/>
        </a:xfrm>
      </p:grpSpPr>
      <p:pic>
        <p:nvPicPr>
          <p:cNvPr id="2" name="Tại sao Đom Đóm có thể phát sáng_ _ Kiến Thức Thú Vị _ Hoạt Hình Giáo Dục _ Khám Phá Thế Giới">
            <a:hlinkClick r:id="" action="ppaction://media"/>
            <a:extLst>
              <a:ext uri="{FF2B5EF4-FFF2-40B4-BE49-F238E27FC236}">
                <a16:creationId xmlns:a16="http://schemas.microsoft.com/office/drawing/2014/main" id="{7A877113-8A13-497C-92B7-D6C0EA6FD11F}"/>
              </a:ext>
            </a:extLst>
          </p:cNvPr>
          <p:cNvPicPr>
            <a:picLocks noChangeAspect="1"/>
          </p:cNvPicPr>
          <p:nvPr>
            <a:videoFile r:link="rId1"/>
            <p:extLst>
              <p:ext uri="{DAA4B4D4-6D71-4841-9C94-3DE7FCFB9230}">
                <p14:media xmlns:p14="http://schemas.microsoft.com/office/powerpoint/2010/main" r:embed="rId2">
                  <p14:trim st="5736" end="4283.7333"/>
                </p14:media>
              </p:ext>
            </p:extLst>
          </p:nvPr>
        </p:nvPicPr>
        <p:blipFill>
          <a:blip r:embed="rId4"/>
          <a:stretch>
            <a:fillRect/>
          </a:stretch>
        </p:blipFill>
        <p:spPr>
          <a:xfrm>
            <a:off x="0" y="0"/>
            <a:ext cx="12192000" cy="6858000"/>
          </a:xfrm>
          <a:prstGeom prst="roundRect">
            <a:avLst>
              <a:gd name="adj" fmla="val 4743"/>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013239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2492" y="817800"/>
            <a:ext cx="7479173" cy="5223840"/>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id="{1EDD9F50-29DF-48E0-9BC5-7CB044A71734}"/>
              </a:ext>
            </a:extLst>
          </p:cNvPr>
          <p:cNvSpPr txBox="1"/>
          <p:nvPr/>
        </p:nvSpPr>
        <p:spPr>
          <a:xfrm>
            <a:off x="2869211" y="3619293"/>
            <a:ext cx="5571461" cy="1754326"/>
          </a:xfrm>
          <a:prstGeom prst="rect">
            <a:avLst/>
          </a:prstGeom>
          <a:noFill/>
        </p:spPr>
        <p:txBody>
          <a:bodyPr wrap="square" rtlCol="0">
            <a:spAutoFit/>
          </a:bodyPr>
          <a:lstStyle/>
          <a:p>
            <a:pPr algn="ctr"/>
            <a:r>
              <a:rPr lang="vi-VN" sz="5400" b="1">
                <a:solidFill>
                  <a:srgbClr val="00B050"/>
                </a:solidFill>
                <a:effectLst>
                  <a:outerShdw blurRad="38100" dist="38100" dir="2700000" algn="tl">
                    <a:srgbClr val="000000">
                      <a:alpha val="43137"/>
                    </a:srgbClr>
                  </a:outerShdw>
                </a:effectLst>
              </a:rPr>
              <a:t>HẸN GẶP LẠI CÁC CON!</a:t>
            </a:r>
            <a:endParaRPr lang="en-US" sz="54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3134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4"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61" y="2486661"/>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907" y="2481917"/>
            <a:ext cx="704215" cy="915671"/>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54" y="4268469"/>
            <a:ext cx="4813300" cy="2538731"/>
          </a:xfrm>
          <a:prstGeom prst="rect">
            <a:avLst/>
          </a:prstGeom>
        </p:spPr>
      </p:pic>
      <p:sp>
        <p:nvSpPr>
          <p:cNvPr id="35" name="矩形 259"/>
          <p:cNvSpPr>
            <a:spLocks noChangeArrowheads="1"/>
          </p:cNvSpPr>
          <p:nvPr/>
        </p:nvSpPr>
        <p:spPr bwMode="auto">
          <a:xfrm>
            <a:off x="1487291" y="1141131"/>
            <a:ext cx="9216787" cy="185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6015" b="1">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rPr>
              <a:t>CHÀO MỪNG CÁC CON ĐẾN VỚI TIẾT TOÁN</a:t>
            </a:r>
            <a:endParaRPr lang="en-US" altLang="zh-CN" sz="6015" b="1"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endParaRPr>
          </a:p>
        </p:txBody>
      </p:sp>
    </p:spTree>
    <p:extLst>
      <p:ext uri="{BB962C8B-B14F-4D97-AF65-F5344CB8AC3E}">
        <p14:creationId xmlns:p14="http://schemas.microsoft.com/office/powerpoint/2010/main" val="41345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5"/>
                                        </p:tgtEl>
                                        <p:attrNameLst>
                                          <p:attrName>ppt_y</p:attrName>
                                        </p:attrNameLst>
                                      </p:cBhvr>
                                      <p:tavLst>
                                        <p:tav tm="0">
                                          <p:val>
                                            <p:strVal val="#ppt_y"/>
                                          </p:val>
                                        </p:tav>
                                        <p:tav tm="100000">
                                          <p:val>
                                            <p:strVal val="#ppt_y"/>
                                          </p:val>
                                        </p:tav>
                                      </p:tavLst>
                                    </p:anim>
                                    <p:anim calcmode="lin" valueType="num">
                                      <p:cBhvr>
                                        <p:cTn id="2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5"/>
                                        </p:tgtEl>
                                      </p:cBhvr>
                                    </p:animEffect>
                                  </p:childTnLst>
                                </p:cTn>
                              </p:par>
                            </p:childTnLst>
                          </p:cTn>
                        </p:par>
                        <p:par>
                          <p:cTn id="30" fill="hold">
                            <p:stCondLst>
                              <p:cond delay="3550"/>
                            </p:stCondLst>
                            <p:childTnLst>
                              <p:par>
                                <p:cTn id="31" presetID="26" presetClass="emph" presetSubtype="0" fill="hold" grpId="1" nodeType="afterEffect">
                                  <p:stCondLst>
                                    <p:cond delay="0"/>
                                  </p:stCondLst>
                                  <p:iterate type="lt">
                                    <p:tmAbs val="0"/>
                                  </p:iterate>
                                  <p:childTnLst>
                                    <p:animEffect transition="out" filter="fade">
                                      <p:cBhvr>
                                        <p:cTn id="32" dur="500" tmFilter="0, 0; .2, .5; .8, .5; 1, 0"/>
                                        <p:tgtEl>
                                          <p:spTgt spid="35"/>
                                        </p:tgtEl>
                                      </p:cBhvr>
                                    </p:animEffect>
                                    <p:animScale>
                                      <p:cBhvr>
                                        <p:cTn id="33"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extLst>
    <p:ext uri="{E180D4A7-C9FB-4DFB-919C-405C955672EB}">
      <p14:showEvtLst xmlns:p14="http://schemas.microsoft.com/office/powerpoint/2010/main">
        <p14:playEvt time="159"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262">
            <a:extLst>
              <a:ext uri="{FF2B5EF4-FFF2-40B4-BE49-F238E27FC236}">
                <a16:creationId xmlns:a16="http://schemas.microsoft.com/office/drawing/2014/main" id="{36E414AC-0629-4C0C-AB22-57E03A49DF00}"/>
              </a:ext>
            </a:extLst>
          </p:cNvPr>
          <p:cNvGrpSpPr/>
          <p:nvPr/>
        </p:nvGrpSpPr>
        <p:grpSpPr>
          <a:xfrm>
            <a:off x="977868" y="1031667"/>
            <a:ext cx="10442888" cy="4794665"/>
            <a:chOff x="948057" y="915721"/>
            <a:chExt cx="10710541" cy="4989780"/>
          </a:xfrm>
        </p:grpSpPr>
        <p:grpSp>
          <p:nvGrpSpPr>
            <p:cNvPr id="264" name="Group 263">
              <a:extLst>
                <a:ext uri="{FF2B5EF4-FFF2-40B4-BE49-F238E27FC236}">
                  <a16:creationId xmlns:a16="http://schemas.microsoft.com/office/drawing/2014/main" id="{EDC3C9A4-5341-454B-B21A-7CA1685A4CEA}"/>
                </a:ext>
              </a:extLst>
            </p:cNvPr>
            <p:cNvGrpSpPr/>
            <p:nvPr/>
          </p:nvGrpSpPr>
          <p:grpSpPr>
            <a:xfrm rot="10800000">
              <a:off x="948057" y="915722"/>
              <a:ext cx="10710541" cy="4989777"/>
              <a:chOff x="351005" y="819152"/>
              <a:chExt cx="8381718" cy="4224586"/>
            </a:xfrm>
          </p:grpSpPr>
          <p:pic>
            <p:nvPicPr>
              <p:cNvPr id="269" name="Picture 2">
                <a:extLst>
                  <a:ext uri="{FF2B5EF4-FFF2-40B4-BE49-F238E27FC236}">
                    <a16:creationId xmlns:a16="http://schemas.microsoft.com/office/drawing/2014/main" id="{1D67BAD9-7CC5-4D8F-91A3-D7835CD09A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0" name="Picture 2">
                <a:extLst>
                  <a:ext uri="{FF2B5EF4-FFF2-40B4-BE49-F238E27FC236}">
                    <a16:creationId xmlns:a16="http://schemas.microsoft.com/office/drawing/2014/main" id="{B1377F8E-2AE1-4A2D-934F-1C94571BED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5" name="Rectangle 264">
              <a:extLst>
                <a:ext uri="{FF2B5EF4-FFF2-40B4-BE49-F238E27FC236}">
                  <a16:creationId xmlns:a16="http://schemas.microsoft.com/office/drawing/2014/main" id="{59BEC370-242D-4D50-B027-521E09867B1A}"/>
                </a:ext>
              </a:extLst>
            </p:cNvPr>
            <p:cNvSpPr/>
            <p:nvPr/>
          </p:nvSpPr>
          <p:spPr>
            <a:xfrm>
              <a:off x="1587991" y="1320381"/>
              <a:ext cx="10068697" cy="736693"/>
            </a:xfrm>
            <a:prstGeom prst="rect">
              <a:avLst/>
            </a:prstGeom>
          </p:spPr>
          <p:txBody>
            <a:bodyPr wrap="square">
              <a:spAutoFit/>
            </a:bodyPr>
            <a:lstStyle/>
            <a:p>
              <a:pPr marL="0" marR="0" lvl="0" indent="0" algn="l" defTabSz="1624851"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Thứ</a:t>
              </a:r>
              <a:r>
                <a:rPr kumimoji="0" lang="en-US" sz="40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ba</a:t>
              </a:r>
              <a:r>
                <a:rPr kumimoji="0" lang="en-US" sz="40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ngày</a:t>
              </a:r>
              <a:r>
                <a:rPr kumimoji="0" lang="en-US" sz="40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5 </a:t>
              </a:r>
              <a:r>
                <a:rPr kumimoji="0" lang="en-US" sz="40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tháng</a:t>
              </a:r>
              <a:r>
                <a:rPr kumimoji="0" lang="en-US" sz="40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4 </a:t>
              </a:r>
              <a:r>
                <a:rPr kumimoji="0" lang="en-US" sz="40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năm</a:t>
              </a:r>
              <a:r>
                <a:rPr kumimoji="0" lang="en-US" sz="40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2022</a:t>
              </a:r>
            </a:p>
          </p:txBody>
        </p:sp>
        <p:sp>
          <p:nvSpPr>
            <p:cNvPr id="266" name="Rectangle 265">
              <a:extLst>
                <a:ext uri="{FF2B5EF4-FFF2-40B4-BE49-F238E27FC236}">
                  <a16:creationId xmlns:a16="http://schemas.microsoft.com/office/drawing/2014/main" id="{44883540-3DFD-4493-808F-7A7261EEE967}"/>
                </a:ext>
              </a:extLst>
            </p:cNvPr>
            <p:cNvSpPr/>
            <p:nvPr/>
          </p:nvSpPr>
          <p:spPr>
            <a:xfrm>
              <a:off x="4439604" y="2104611"/>
              <a:ext cx="3431938" cy="800753"/>
            </a:xfrm>
            <a:prstGeom prst="rect">
              <a:avLst/>
            </a:prstGeom>
          </p:spPr>
          <p:txBody>
            <a:bodyPr wrap="square">
              <a:spAutoFit/>
            </a:bodyPr>
            <a:lstStyle/>
            <a:p>
              <a:pPr marL="0" marR="0" lvl="0" indent="0" algn="l" defTabSz="1624851"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
          <p:nvSpPr>
            <p:cNvPr id="267" name="Rectangle 266">
              <a:extLst>
                <a:ext uri="{FF2B5EF4-FFF2-40B4-BE49-F238E27FC236}">
                  <a16:creationId xmlns:a16="http://schemas.microsoft.com/office/drawing/2014/main" id="{C74E5F25-4DF1-473D-AC2A-7E5D96E4D70A}"/>
                </a:ext>
              </a:extLst>
            </p:cNvPr>
            <p:cNvSpPr/>
            <p:nvPr/>
          </p:nvSpPr>
          <p:spPr>
            <a:xfrm>
              <a:off x="3125791" y="2939922"/>
              <a:ext cx="5640971" cy="800753"/>
            </a:xfrm>
            <a:prstGeom prst="rect">
              <a:avLst/>
            </a:prstGeom>
          </p:spPr>
          <p:txBody>
            <a:bodyPr wrap="square">
              <a:spAutoFit/>
            </a:bodyPr>
            <a:lstStyle/>
            <a:p>
              <a:pPr marL="0" marR="0" lvl="0" indent="0" algn="l" defTabSz="1624851"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cxnSp>
          <p:nvCxnSpPr>
            <p:cNvPr id="268" name="Straight Connector 267">
              <a:extLst>
                <a:ext uri="{FF2B5EF4-FFF2-40B4-BE49-F238E27FC236}">
                  <a16:creationId xmlns:a16="http://schemas.microsoft.com/office/drawing/2014/main" id="{AC3B96AB-E5FF-47FB-A32D-4D0E3C07C6E6}"/>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71" name="Oval 270">
            <a:extLst>
              <a:ext uri="{FF2B5EF4-FFF2-40B4-BE49-F238E27FC236}">
                <a16:creationId xmlns:a16="http://schemas.microsoft.com/office/drawing/2014/main" id="{B51BDABB-35D8-4091-9DC6-F9C874EBE377}"/>
              </a:ext>
            </a:extLst>
          </p:cNvPr>
          <p:cNvSpPr/>
          <p:nvPr/>
        </p:nvSpPr>
        <p:spPr>
          <a:xfrm>
            <a:off x="9159707" y="4990000"/>
            <a:ext cx="1929268" cy="1081113"/>
          </a:xfrm>
          <a:prstGeom prst="ellipse">
            <a:avLst/>
          </a:prstGeom>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Trang </a:t>
            </a:r>
            <a:r>
              <a:rPr lang="en-US" sz="3200" b="1" dirty="0">
                <a:solidFill>
                  <a:srgbClr val="00B050"/>
                </a:solidFill>
                <a:latin typeface="Times New Roman" panose="02020603050405020304" pitchFamily="18" charset="0"/>
                <a:cs typeface="Times New Roman" panose="02020603050405020304" pitchFamily="18" charset="0"/>
              </a:rPr>
              <a:t>84, 85</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72" name="Rectangle 271">
            <a:extLst>
              <a:ext uri="{FF2B5EF4-FFF2-40B4-BE49-F238E27FC236}">
                <a16:creationId xmlns:a16="http://schemas.microsoft.com/office/drawing/2014/main" id="{44883540-3DFD-4493-808F-7A7261EEE967}"/>
              </a:ext>
            </a:extLst>
          </p:cNvPr>
          <p:cNvSpPr/>
          <p:nvPr/>
        </p:nvSpPr>
        <p:spPr>
          <a:xfrm>
            <a:off x="5244399" y="2222105"/>
            <a:ext cx="4879942" cy="707886"/>
          </a:xfrm>
          <a:prstGeom prst="rect">
            <a:avLst/>
          </a:prstGeom>
        </p:spPr>
        <p:txBody>
          <a:bodyPr wrap="square">
            <a:spAutoFit/>
          </a:bodyPr>
          <a:lstStyle/>
          <a:p>
            <a:pPr marL="0" marR="0" lvl="0" indent="0" algn="l" defTabSz="1624851"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0066"/>
                </a:solidFill>
                <a:effectLst/>
                <a:uLnTx/>
                <a:uFillTx/>
                <a:latin typeface="HP001 4 hàng" pitchFamily="34" charset="0"/>
                <a:ea typeface="HP001" panose="020B0603050302020204" pitchFamily="34" charset="0"/>
                <a:cs typeface="Arial-Rounded" pitchFamily="34" charset="0"/>
              </a:rPr>
              <a:t>TǨn</a:t>
            </a:r>
            <a:endParaRPr kumimoji="0" lang="en-US" sz="4000" b="1" i="0" u="none" strike="noStrike" kern="1200" cap="none" spc="0" normalizeH="0" baseline="0" noProof="0" dirty="0">
              <a:ln>
                <a:noFill/>
              </a:ln>
              <a:solidFill>
                <a:srgbClr val="660066"/>
              </a:solidFill>
              <a:effectLst/>
              <a:uLnTx/>
              <a:uFillTx/>
              <a:latin typeface="HP001 4 hàng" pitchFamily="34" charset="0"/>
              <a:ea typeface="HP001" panose="020B0603050302020204" pitchFamily="34" charset="0"/>
              <a:cs typeface="Arial-Rounded" pitchFamily="34" charset="0"/>
            </a:endParaRPr>
          </a:p>
        </p:txBody>
      </p:sp>
      <p:sp>
        <p:nvSpPr>
          <p:cNvPr id="273" name="Rectangle 272">
            <a:extLst>
              <a:ext uri="{FF2B5EF4-FFF2-40B4-BE49-F238E27FC236}">
                <a16:creationId xmlns:a16="http://schemas.microsoft.com/office/drawing/2014/main" id="{44883540-3DFD-4493-808F-7A7261EEE967}"/>
              </a:ext>
            </a:extLst>
          </p:cNvPr>
          <p:cNvSpPr/>
          <p:nvPr/>
        </p:nvSpPr>
        <p:spPr>
          <a:xfrm>
            <a:off x="4386550" y="2988839"/>
            <a:ext cx="3153233" cy="707886"/>
          </a:xfrm>
          <a:prstGeom prst="rect">
            <a:avLst/>
          </a:prstGeom>
        </p:spPr>
        <p:txBody>
          <a:bodyPr wrap="square">
            <a:spAutoFit/>
          </a:bodyPr>
          <a:lstStyle/>
          <a:p>
            <a:pPr marL="0" marR="0" lvl="0" indent="0" algn="l" defTabSz="1624851"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0066"/>
                </a:solidFill>
                <a:effectLst/>
                <a:uLnTx/>
                <a:uFillTx/>
                <a:latin typeface="HP001 4 hàng" pitchFamily="34" charset="0"/>
                <a:ea typeface="HP001" panose="020B0603050302020204" pitchFamily="34" charset="0"/>
                <a:cs typeface="Arial-Rounded" pitchFamily="34" charset="0"/>
              </a:rPr>
              <a:t>Luyện</a:t>
            </a:r>
            <a:r>
              <a:rPr kumimoji="0" lang="en-US" sz="4000" b="1" i="0" u="none" strike="noStrike" kern="1200" cap="none" spc="0" normalizeH="0" baseline="0" noProof="0" dirty="0">
                <a:ln>
                  <a:noFill/>
                </a:ln>
                <a:solidFill>
                  <a:srgbClr val="660066"/>
                </a:solidFill>
                <a:effectLst/>
                <a:uLnTx/>
                <a:uFillTx/>
                <a:latin typeface="HP001 4 hàng" pitchFamily="34" charset="0"/>
                <a:ea typeface="HP001" panose="020B0603050302020204" pitchFamily="34" charset="0"/>
                <a:cs typeface="Arial-Rounded" pitchFamily="34" charset="0"/>
              </a:rPr>
              <a:t> </a:t>
            </a:r>
            <a:r>
              <a:rPr kumimoji="0" lang="en-US" sz="4000" b="1" i="0" u="none" strike="noStrike" kern="1200" cap="none" spc="0" normalizeH="0" baseline="0" noProof="0" dirty="0" err="1">
                <a:ln>
                  <a:noFill/>
                </a:ln>
                <a:solidFill>
                  <a:srgbClr val="660066"/>
                </a:solidFill>
                <a:effectLst/>
                <a:uLnTx/>
                <a:uFillTx/>
                <a:latin typeface="HP001 4 hàng" pitchFamily="34" charset="0"/>
                <a:ea typeface="HP001" panose="020B0603050302020204" pitchFamily="34" charset="0"/>
                <a:cs typeface="Arial-Rounded" pitchFamily="34" charset="0"/>
              </a:rPr>
              <a:t>tập</a:t>
            </a:r>
            <a:endParaRPr kumimoji="0" lang="en-US" sz="4000" b="1" i="0" u="none" strike="noStrike" kern="1200" cap="none" spc="0" normalizeH="0" baseline="0" noProof="0" dirty="0">
              <a:ln>
                <a:noFill/>
              </a:ln>
              <a:solidFill>
                <a:srgbClr val="660066"/>
              </a:solidFill>
              <a:effectLst/>
              <a:uLnTx/>
              <a:uFillTx/>
              <a:latin typeface="HP001 4 hàng" pitchFamily="34" charset="0"/>
              <a:ea typeface="HP001" panose="020B0603050302020204" pitchFamily="34" charset="0"/>
              <a:cs typeface="Arial-Rounded" pitchFamily="34" charset="0"/>
            </a:endParaRPr>
          </a:p>
        </p:txBody>
      </p:sp>
      <p:pic>
        <p:nvPicPr>
          <p:cNvPr id="279" name="Picture 278" descr="Download Sun Cartoon Png - Sun Clipart PNG Image with No Background -  PNGkey.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063773">
            <a:off x="10929762" y="945215"/>
            <a:ext cx="1194834" cy="1197020"/>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 descr="Cloud cartoon rainbow tilted sticker - Ten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35104">
            <a:off x="87904" y="715472"/>
            <a:ext cx="1426001" cy="741521"/>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10" descr="Cute cloud cartoon Royalty Free Vector Image - VectorStock"/>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4378003" y="578602"/>
            <a:ext cx="885008" cy="955808"/>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Cute cloud cartoon Royalty Free Vector Image - VectorStock"/>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7675054" y="437030"/>
            <a:ext cx="1202228" cy="129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64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a16="http://schemas.microsoft.com/office/drawing/2014/main"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854553" y="235976"/>
            <a:ext cx="10500851" cy="3716595"/>
          </a:xfrm>
          <a:prstGeom prst="rect">
            <a:avLst/>
          </a:prstGeom>
          <a:solidFill>
            <a:schemeClr val="tx1">
              <a:lumMod val="95000"/>
              <a:lumOff val="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dirty="0" err="1">
                <a:latin typeface="Arial" panose="020B0604020202020204" pitchFamily="34" charset="0"/>
                <a:ea typeface="Arial-Rounded" panose="020B0500000000000000" pitchFamily="34" charset="0"/>
                <a:cs typeface="Arial" panose="020B0604020202020204" pitchFamily="34" charset="0"/>
              </a:rPr>
              <a:t>Trong</a:t>
            </a:r>
            <a:r>
              <a:rPr lang="en-US" sz="6599" dirty="0">
                <a:latin typeface="Arial" panose="020B0604020202020204" pitchFamily="34" charset="0"/>
                <a:ea typeface="Arial-Rounded" panose="020B0500000000000000" pitchFamily="34" charset="0"/>
                <a:cs typeface="Arial" panose="020B0604020202020204" pitchFamily="34" charset="0"/>
              </a:rPr>
              <a:t> </a:t>
            </a:r>
            <a:r>
              <a:rPr lang="en-US" sz="6599" dirty="0" err="1">
                <a:latin typeface="Arial" panose="020B0604020202020204" pitchFamily="34" charset="0"/>
                <a:ea typeface="Arial-Rounded" panose="020B0500000000000000" pitchFamily="34" charset="0"/>
                <a:cs typeface="Arial" panose="020B0604020202020204" pitchFamily="34" charset="0"/>
              </a:rPr>
              <a:t>số</a:t>
            </a:r>
            <a:r>
              <a:rPr lang="en-US" sz="6599" dirty="0">
                <a:latin typeface="Arial" panose="020B0604020202020204" pitchFamily="34" charset="0"/>
                <a:ea typeface="Arial-Rounded" panose="020B0500000000000000" pitchFamily="34" charset="0"/>
                <a:cs typeface="Arial" panose="020B0604020202020204" pitchFamily="34" charset="0"/>
              </a:rPr>
              <a:t> 635, </a:t>
            </a:r>
            <a:r>
              <a:rPr lang="en-US" sz="6599" dirty="0" err="1">
                <a:latin typeface="Arial" panose="020B0604020202020204" pitchFamily="34" charset="0"/>
                <a:ea typeface="Arial-Rounded" panose="020B0500000000000000" pitchFamily="34" charset="0"/>
                <a:cs typeface="Arial" panose="020B0604020202020204" pitchFamily="34" charset="0"/>
              </a:rPr>
              <a:t>đâu</a:t>
            </a:r>
            <a:r>
              <a:rPr lang="en-US" sz="6599" dirty="0">
                <a:latin typeface="Arial" panose="020B0604020202020204" pitchFamily="34" charset="0"/>
                <a:ea typeface="Arial-Rounded" panose="020B0500000000000000" pitchFamily="34" charset="0"/>
                <a:cs typeface="Arial" panose="020B0604020202020204" pitchFamily="34" charset="0"/>
              </a:rPr>
              <a:t> </a:t>
            </a:r>
            <a:r>
              <a:rPr lang="en-US" sz="6599" dirty="0" err="1">
                <a:latin typeface="Arial" panose="020B0604020202020204" pitchFamily="34" charset="0"/>
                <a:ea typeface="Arial-Rounded" panose="020B0500000000000000" pitchFamily="34" charset="0"/>
                <a:cs typeface="Arial" panose="020B0604020202020204" pitchFamily="34" charset="0"/>
              </a:rPr>
              <a:t>là</a:t>
            </a:r>
            <a:r>
              <a:rPr lang="en-US" sz="6599" dirty="0">
                <a:latin typeface="Arial" panose="020B0604020202020204" pitchFamily="34" charset="0"/>
                <a:ea typeface="Arial-Rounded" panose="020B0500000000000000" pitchFamily="34" charset="0"/>
                <a:cs typeface="Arial" panose="020B0604020202020204" pitchFamily="34" charset="0"/>
              </a:rPr>
              <a:t> </a:t>
            </a:r>
            <a:r>
              <a:rPr lang="en-US" sz="6599" dirty="0" err="1">
                <a:latin typeface="Arial" panose="020B0604020202020204" pitchFamily="34" charset="0"/>
                <a:ea typeface="Arial-Rounded" panose="020B0500000000000000" pitchFamily="34" charset="0"/>
                <a:cs typeface="Arial" panose="020B0604020202020204" pitchFamily="34" charset="0"/>
              </a:rPr>
              <a:t>chữ</a:t>
            </a:r>
            <a:r>
              <a:rPr lang="en-US" sz="6599" dirty="0">
                <a:latin typeface="Arial" panose="020B0604020202020204" pitchFamily="34" charset="0"/>
                <a:ea typeface="Arial-Rounded" panose="020B0500000000000000" pitchFamily="34" charset="0"/>
                <a:cs typeface="Arial" panose="020B0604020202020204" pitchFamily="34" charset="0"/>
              </a:rPr>
              <a:t> </a:t>
            </a:r>
            <a:r>
              <a:rPr lang="en-US" sz="6599" dirty="0" err="1">
                <a:latin typeface="Arial" panose="020B0604020202020204" pitchFamily="34" charset="0"/>
                <a:ea typeface="Arial-Rounded" panose="020B0500000000000000" pitchFamily="34" charset="0"/>
                <a:cs typeface="Arial" panose="020B0604020202020204" pitchFamily="34" charset="0"/>
              </a:rPr>
              <a:t>số</a:t>
            </a:r>
            <a:r>
              <a:rPr lang="en-US" sz="6599" dirty="0">
                <a:latin typeface="Arial" panose="020B0604020202020204" pitchFamily="34" charset="0"/>
                <a:ea typeface="Arial-Rounded" panose="020B0500000000000000" pitchFamily="34" charset="0"/>
                <a:cs typeface="Arial" panose="020B0604020202020204" pitchFamily="34" charset="0"/>
              </a:rPr>
              <a:t> </a:t>
            </a:r>
            <a:r>
              <a:rPr lang="en-US" sz="6599" dirty="0" err="1">
                <a:latin typeface="Arial" panose="020B0604020202020204" pitchFamily="34" charset="0"/>
                <a:ea typeface="Arial-Rounded" panose="020B0500000000000000" pitchFamily="34" charset="0"/>
                <a:cs typeface="Arial" panose="020B0604020202020204" pitchFamily="34" charset="0"/>
              </a:rPr>
              <a:t>hàng</a:t>
            </a:r>
            <a:r>
              <a:rPr lang="en-US" sz="6599" dirty="0">
                <a:latin typeface="Arial" panose="020B0604020202020204" pitchFamily="34" charset="0"/>
                <a:ea typeface="Arial-Rounded" panose="020B0500000000000000" pitchFamily="34" charset="0"/>
                <a:cs typeface="Arial" panose="020B0604020202020204" pitchFamily="34" charset="0"/>
              </a:rPr>
              <a:t> </a:t>
            </a:r>
            <a:r>
              <a:rPr lang="en-US" sz="6599" dirty="0" err="1">
                <a:latin typeface="Arial" panose="020B0604020202020204" pitchFamily="34" charset="0"/>
                <a:ea typeface="Arial-Rounded" panose="020B0500000000000000" pitchFamily="34" charset="0"/>
                <a:cs typeface="Arial" panose="020B0604020202020204" pitchFamily="34" charset="0"/>
              </a:rPr>
              <a:t>chục</a:t>
            </a:r>
            <a:r>
              <a:rPr lang="en-US" sz="6599" dirty="0">
                <a:latin typeface="Arial" panose="020B0604020202020204" pitchFamily="34" charset="0"/>
                <a:ea typeface="Arial-Rounded" panose="020B0500000000000000" pitchFamily="34" charset="0"/>
                <a:cs typeface="Arial" panose="020B0604020202020204" pitchFamily="34" charset="0"/>
              </a:rPr>
              <a:t>?</a:t>
            </a: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1018</TotalTime>
  <Words>615</Words>
  <Application>Microsoft Office PowerPoint</Application>
  <PresentationFormat>Widescreen</PresentationFormat>
  <Paragraphs>164</Paragraphs>
  <Slides>19</Slides>
  <Notes>12</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19</vt:i4>
      </vt:variant>
    </vt:vector>
  </HeadingPairs>
  <TitlesOfParts>
    <vt:vector size="40" baseType="lpstr">
      <vt:lpstr>Lato</vt:lpstr>
      <vt:lpstr>HP001 4 hàng</vt:lpstr>
      <vt:lpstr>Annie Use Your Telescope</vt:lpstr>
      <vt:lpstr>Boogaloo</vt:lpstr>
      <vt:lpstr>Barriecito</vt:lpstr>
      <vt:lpstr>RocknRoll One</vt:lpstr>
      <vt:lpstr>Arial Black</vt:lpstr>
      <vt:lpstr>Calibri</vt:lpstr>
      <vt:lpstr>Arial</vt:lpstr>
      <vt:lpstr>Bungee Inline</vt:lpstr>
      <vt:lpstr>Open Sans</vt:lpstr>
      <vt:lpstr>Times New Roman</vt:lpstr>
      <vt:lpstr>Anaheim</vt:lpstr>
      <vt:lpstr>Barlow Condensed</vt:lpstr>
      <vt:lpstr>Exo</vt:lpstr>
      <vt:lpstr>Dekko</vt:lpstr>
      <vt:lpstr>等线</vt:lpstr>
      <vt:lpstr>Calibri Light</vt:lpstr>
      <vt:lpstr>Math Subject for Middle School - 7th Grade: Ratio, Proportion and Percent by Slidesgo</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ADMIN</cp:lastModifiedBy>
  <cp:revision>137</cp:revision>
  <dcterms:modified xsi:type="dcterms:W3CDTF">2022-04-03T17:01:44Z</dcterms:modified>
</cp:coreProperties>
</file>