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1" r:id="rId3"/>
    <p:sldMasterId id="2147483733" r:id="rId4"/>
  </p:sldMasterIdLst>
  <p:notesMasterIdLst>
    <p:notesMasterId r:id="rId20"/>
  </p:notesMasterIdLst>
  <p:sldIdLst>
    <p:sldId id="416" r:id="rId5"/>
    <p:sldId id="2007577133" r:id="rId6"/>
    <p:sldId id="334" r:id="rId7"/>
    <p:sldId id="453" r:id="rId8"/>
    <p:sldId id="333" r:id="rId9"/>
    <p:sldId id="457" r:id="rId10"/>
    <p:sldId id="455" r:id="rId11"/>
    <p:sldId id="450" r:id="rId12"/>
    <p:sldId id="417" r:id="rId13"/>
    <p:sldId id="458" r:id="rId14"/>
    <p:sldId id="456" r:id="rId15"/>
    <p:sldId id="2899" r:id="rId16"/>
    <p:sldId id="379" r:id="rId17"/>
    <p:sldId id="461" r:id="rId18"/>
    <p:sldId id="452" r:id="rId19"/>
  </p:sldIdLst>
  <p:sldSz cx="9144000" cy="5145088"/>
  <p:notesSz cx="6858000" cy="9144000"/>
  <p:custDataLst>
    <p:tags r:id="rId21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00FF"/>
    <a:srgbClr val="117D5C"/>
    <a:srgbClr val="E71F19"/>
    <a:srgbClr val="71C3E3"/>
    <a:srgbClr val="62AB71"/>
    <a:srgbClr val="81BC8B"/>
    <a:srgbClr val="EAD88A"/>
    <a:srgbClr val="C59E28"/>
    <a:srgbClr val="E9C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01328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57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4800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24391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2008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6955" y="194690"/>
            <a:ext cx="7886700" cy="471223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1" y="40875"/>
            <a:ext cx="828632" cy="7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3147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6326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91694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50943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99975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6599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5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control" Target="../activeX/activeX2.xml"/><Relationship Id="rId7" Type="http://schemas.openxmlformats.org/officeDocument/2006/relationships/image" Target="../media/image2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33508-236A-47D0-9889-9650C54B1D48}"/>
              </a:ext>
            </a:extLst>
          </p:cNvPr>
          <p:cNvSpPr txBox="1"/>
          <p:nvPr/>
        </p:nvSpPr>
        <p:spPr>
          <a:xfrm>
            <a:off x="1943639" y="1058588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71472" y="3252382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77277" y="323803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78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94455" y="3227463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18241" y="3252382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95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4" name="TextBox1" r:id="rId2" imgW="704880" imgH="485640"/>
        </mc:Choice>
        <mc:Fallback>
          <p:control name="TextBox1" r:id="rId2" imgW="704880" imgH="48564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5" name="TextBox2" r:id="rId3" imgW="704880" imgH="485640"/>
        </mc:Choice>
        <mc:Fallback>
          <p:control name="TextBox2" r:id="rId3" imgW="704880" imgH="48564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8751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6" name="TextBox3" r:id="rId4" imgW="704880" imgH="485640"/>
        </mc:Choice>
        <mc:Fallback>
          <p:control name="TextBox3" r:id="rId4" imgW="704880" imgH="48564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2878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7" name="TextBox4" r:id="rId5" imgW="704880" imgH="485640"/>
        </mc:Choice>
        <mc:Fallback>
          <p:control name="TextBox4" r:id="rId5" imgW="704880" imgH="48564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02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55122" y="243272"/>
            <a:ext cx="8833757" cy="4825094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33757"/>
                      <a:gd name="connsiteY0" fmla="*/ 209988 h 4825094"/>
                      <a:gd name="connsiteX1" fmla="*/ 209988 w 8833757"/>
                      <a:gd name="connsiteY1" fmla="*/ 0 h 4825094"/>
                      <a:gd name="connsiteX2" fmla="*/ 770907 w 8833757"/>
                      <a:gd name="connsiteY2" fmla="*/ 0 h 4825094"/>
                      <a:gd name="connsiteX3" fmla="*/ 1331825 w 8833757"/>
                      <a:gd name="connsiteY3" fmla="*/ 0 h 4825094"/>
                      <a:gd name="connsiteX4" fmla="*/ 1976882 w 8833757"/>
                      <a:gd name="connsiteY4" fmla="*/ 0 h 4825094"/>
                      <a:gd name="connsiteX5" fmla="*/ 2706076 w 8833757"/>
                      <a:gd name="connsiteY5" fmla="*/ 0 h 4825094"/>
                      <a:gd name="connsiteX6" fmla="*/ 3351133 w 8833757"/>
                      <a:gd name="connsiteY6" fmla="*/ 0 h 4825094"/>
                      <a:gd name="connsiteX7" fmla="*/ 4080327 w 8833757"/>
                      <a:gd name="connsiteY7" fmla="*/ 0 h 4825094"/>
                      <a:gd name="connsiteX8" fmla="*/ 4725384 w 8833757"/>
                      <a:gd name="connsiteY8" fmla="*/ 0 h 4825094"/>
                      <a:gd name="connsiteX9" fmla="*/ 5118027 w 8833757"/>
                      <a:gd name="connsiteY9" fmla="*/ 0 h 4825094"/>
                      <a:gd name="connsiteX10" fmla="*/ 5763083 w 8833757"/>
                      <a:gd name="connsiteY10" fmla="*/ 0 h 4825094"/>
                      <a:gd name="connsiteX11" fmla="*/ 6239864 w 8833757"/>
                      <a:gd name="connsiteY11" fmla="*/ 0 h 4825094"/>
                      <a:gd name="connsiteX12" fmla="*/ 6632507 w 8833757"/>
                      <a:gd name="connsiteY12" fmla="*/ 0 h 4825094"/>
                      <a:gd name="connsiteX13" fmla="*/ 6941013 w 8833757"/>
                      <a:gd name="connsiteY13" fmla="*/ 0 h 4825094"/>
                      <a:gd name="connsiteX14" fmla="*/ 7333656 w 8833757"/>
                      <a:gd name="connsiteY14" fmla="*/ 0 h 4825094"/>
                      <a:gd name="connsiteX15" fmla="*/ 7726299 w 8833757"/>
                      <a:gd name="connsiteY15" fmla="*/ 0 h 4825094"/>
                      <a:gd name="connsiteX16" fmla="*/ 8623769 w 8833757"/>
                      <a:gd name="connsiteY16" fmla="*/ 0 h 4825094"/>
                      <a:gd name="connsiteX17" fmla="*/ 8833757 w 8833757"/>
                      <a:gd name="connsiteY17" fmla="*/ 209988 h 4825094"/>
                      <a:gd name="connsiteX18" fmla="*/ 8833757 w 8833757"/>
                      <a:gd name="connsiteY18" fmla="*/ 628474 h 4825094"/>
                      <a:gd name="connsiteX19" fmla="*/ 8833757 w 8833757"/>
                      <a:gd name="connsiteY19" fmla="*/ 1091012 h 4825094"/>
                      <a:gd name="connsiteX20" fmla="*/ 8833757 w 8833757"/>
                      <a:gd name="connsiteY20" fmla="*/ 1729754 h 4825094"/>
                      <a:gd name="connsiteX21" fmla="*/ 8833757 w 8833757"/>
                      <a:gd name="connsiteY21" fmla="*/ 2192291 h 4825094"/>
                      <a:gd name="connsiteX22" fmla="*/ 8833757 w 8833757"/>
                      <a:gd name="connsiteY22" fmla="*/ 2786982 h 4825094"/>
                      <a:gd name="connsiteX23" fmla="*/ 8833757 w 8833757"/>
                      <a:gd name="connsiteY23" fmla="*/ 3425724 h 4825094"/>
                      <a:gd name="connsiteX24" fmla="*/ 8833757 w 8833757"/>
                      <a:gd name="connsiteY24" fmla="*/ 3844210 h 4825094"/>
                      <a:gd name="connsiteX25" fmla="*/ 8833757 w 8833757"/>
                      <a:gd name="connsiteY25" fmla="*/ 4615106 h 4825094"/>
                      <a:gd name="connsiteX26" fmla="*/ 8623769 w 8833757"/>
                      <a:gd name="connsiteY26" fmla="*/ 4825094 h 4825094"/>
                      <a:gd name="connsiteX27" fmla="*/ 8231126 w 8833757"/>
                      <a:gd name="connsiteY27" fmla="*/ 4825094 h 4825094"/>
                      <a:gd name="connsiteX28" fmla="*/ 7754345 w 8833757"/>
                      <a:gd name="connsiteY28" fmla="*/ 4825094 h 4825094"/>
                      <a:gd name="connsiteX29" fmla="*/ 7277564 w 8833757"/>
                      <a:gd name="connsiteY29" fmla="*/ 4825094 h 4825094"/>
                      <a:gd name="connsiteX30" fmla="*/ 6800783 w 8833757"/>
                      <a:gd name="connsiteY30" fmla="*/ 4825094 h 4825094"/>
                      <a:gd name="connsiteX31" fmla="*/ 6492278 w 8833757"/>
                      <a:gd name="connsiteY31" fmla="*/ 4825094 h 4825094"/>
                      <a:gd name="connsiteX32" fmla="*/ 5763083 w 8833757"/>
                      <a:gd name="connsiteY32" fmla="*/ 4825094 h 4825094"/>
                      <a:gd name="connsiteX33" fmla="*/ 5033889 w 8833757"/>
                      <a:gd name="connsiteY33" fmla="*/ 4825094 h 4825094"/>
                      <a:gd name="connsiteX34" fmla="*/ 4725384 w 8833757"/>
                      <a:gd name="connsiteY34" fmla="*/ 4825094 h 4825094"/>
                      <a:gd name="connsiteX35" fmla="*/ 4332741 w 8833757"/>
                      <a:gd name="connsiteY35" fmla="*/ 4825094 h 4825094"/>
                      <a:gd name="connsiteX36" fmla="*/ 3771822 w 8833757"/>
                      <a:gd name="connsiteY36" fmla="*/ 4825094 h 4825094"/>
                      <a:gd name="connsiteX37" fmla="*/ 3126765 w 8833757"/>
                      <a:gd name="connsiteY37" fmla="*/ 4825094 h 4825094"/>
                      <a:gd name="connsiteX38" fmla="*/ 2649984 w 8833757"/>
                      <a:gd name="connsiteY38" fmla="*/ 4825094 h 4825094"/>
                      <a:gd name="connsiteX39" fmla="*/ 2257341 w 8833757"/>
                      <a:gd name="connsiteY39" fmla="*/ 4825094 h 4825094"/>
                      <a:gd name="connsiteX40" fmla="*/ 1864698 w 8833757"/>
                      <a:gd name="connsiteY40" fmla="*/ 4825094 h 4825094"/>
                      <a:gd name="connsiteX41" fmla="*/ 1219642 w 8833757"/>
                      <a:gd name="connsiteY41" fmla="*/ 4825094 h 4825094"/>
                      <a:gd name="connsiteX42" fmla="*/ 911136 w 8833757"/>
                      <a:gd name="connsiteY42" fmla="*/ 4825094 h 4825094"/>
                      <a:gd name="connsiteX43" fmla="*/ 209988 w 8833757"/>
                      <a:gd name="connsiteY43" fmla="*/ 4825094 h 4825094"/>
                      <a:gd name="connsiteX44" fmla="*/ 0 w 8833757"/>
                      <a:gd name="connsiteY44" fmla="*/ 4615106 h 4825094"/>
                      <a:gd name="connsiteX45" fmla="*/ 0 w 8833757"/>
                      <a:gd name="connsiteY45" fmla="*/ 4108517 h 4825094"/>
                      <a:gd name="connsiteX46" fmla="*/ 0 w 8833757"/>
                      <a:gd name="connsiteY46" fmla="*/ 3690031 h 4825094"/>
                      <a:gd name="connsiteX47" fmla="*/ 0 w 8833757"/>
                      <a:gd name="connsiteY47" fmla="*/ 3271545 h 4825094"/>
                      <a:gd name="connsiteX48" fmla="*/ 0 w 8833757"/>
                      <a:gd name="connsiteY48" fmla="*/ 2764956 h 4825094"/>
                      <a:gd name="connsiteX49" fmla="*/ 0 w 8833757"/>
                      <a:gd name="connsiteY49" fmla="*/ 2214317 h 4825094"/>
                      <a:gd name="connsiteX50" fmla="*/ 0 w 8833757"/>
                      <a:gd name="connsiteY50" fmla="*/ 1619626 h 4825094"/>
                      <a:gd name="connsiteX51" fmla="*/ 0 w 8833757"/>
                      <a:gd name="connsiteY51" fmla="*/ 1024935 h 4825094"/>
                      <a:gd name="connsiteX52" fmla="*/ 0 w 8833757"/>
                      <a:gd name="connsiteY52" fmla="*/ 209988 h 4825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8833757" h="4825094" fill="none" extrusionOk="0">
                        <a:moveTo>
                          <a:pt x="0" y="209988"/>
                        </a:moveTo>
                        <a:cubicBezTo>
                          <a:pt x="968" y="90268"/>
                          <a:pt x="100894" y="-25839"/>
                          <a:pt x="209988" y="0"/>
                        </a:cubicBezTo>
                        <a:cubicBezTo>
                          <a:pt x="339000" y="-4087"/>
                          <a:pt x="588093" y="22968"/>
                          <a:pt x="770907" y="0"/>
                        </a:cubicBezTo>
                        <a:cubicBezTo>
                          <a:pt x="953721" y="-22968"/>
                          <a:pt x="1054521" y="61969"/>
                          <a:pt x="1331825" y="0"/>
                        </a:cubicBezTo>
                        <a:cubicBezTo>
                          <a:pt x="1609129" y="-61969"/>
                          <a:pt x="1753629" y="52628"/>
                          <a:pt x="1976882" y="0"/>
                        </a:cubicBezTo>
                        <a:cubicBezTo>
                          <a:pt x="2200135" y="-52628"/>
                          <a:pt x="2479955" y="79915"/>
                          <a:pt x="2706076" y="0"/>
                        </a:cubicBezTo>
                        <a:cubicBezTo>
                          <a:pt x="2932197" y="-79915"/>
                          <a:pt x="3174251" y="36350"/>
                          <a:pt x="3351133" y="0"/>
                        </a:cubicBezTo>
                        <a:cubicBezTo>
                          <a:pt x="3528015" y="-36350"/>
                          <a:pt x="3892707" y="46705"/>
                          <a:pt x="4080327" y="0"/>
                        </a:cubicBezTo>
                        <a:cubicBezTo>
                          <a:pt x="4267947" y="-46705"/>
                          <a:pt x="4535430" y="66279"/>
                          <a:pt x="4725384" y="0"/>
                        </a:cubicBezTo>
                        <a:cubicBezTo>
                          <a:pt x="4915338" y="-66279"/>
                          <a:pt x="4921866" y="24056"/>
                          <a:pt x="5118027" y="0"/>
                        </a:cubicBezTo>
                        <a:cubicBezTo>
                          <a:pt x="5314188" y="-24056"/>
                          <a:pt x="5621319" y="59653"/>
                          <a:pt x="5763083" y="0"/>
                        </a:cubicBezTo>
                        <a:cubicBezTo>
                          <a:pt x="5904847" y="-59653"/>
                          <a:pt x="6126486" y="42891"/>
                          <a:pt x="6239864" y="0"/>
                        </a:cubicBezTo>
                        <a:cubicBezTo>
                          <a:pt x="6353242" y="-42891"/>
                          <a:pt x="6531070" y="31673"/>
                          <a:pt x="6632507" y="0"/>
                        </a:cubicBezTo>
                        <a:cubicBezTo>
                          <a:pt x="6733944" y="-31673"/>
                          <a:pt x="6829702" y="26777"/>
                          <a:pt x="6941013" y="0"/>
                        </a:cubicBezTo>
                        <a:cubicBezTo>
                          <a:pt x="7052324" y="-26777"/>
                          <a:pt x="7208088" y="36032"/>
                          <a:pt x="7333656" y="0"/>
                        </a:cubicBezTo>
                        <a:cubicBezTo>
                          <a:pt x="7459224" y="-36032"/>
                          <a:pt x="7539907" y="40107"/>
                          <a:pt x="7726299" y="0"/>
                        </a:cubicBezTo>
                        <a:cubicBezTo>
                          <a:pt x="7912691" y="-40107"/>
                          <a:pt x="8360594" y="98293"/>
                          <a:pt x="8623769" y="0"/>
                        </a:cubicBezTo>
                        <a:cubicBezTo>
                          <a:pt x="8734051" y="-9153"/>
                          <a:pt x="8801153" y="91841"/>
                          <a:pt x="8833757" y="209988"/>
                        </a:cubicBezTo>
                        <a:cubicBezTo>
                          <a:pt x="8847068" y="345431"/>
                          <a:pt x="8792964" y="423023"/>
                          <a:pt x="8833757" y="628474"/>
                        </a:cubicBezTo>
                        <a:cubicBezTo>
                          <a:pt x="8874550" y="833925"/>
                          <a:pt x="8829987" y="939190"/>
                          <a:pt x="8833757" y="1091012"/>
                        </a:cubicBezTo>
                        <a:cubicBezTo>
                          <a:pt x="8837527" y="1242834"/>
                          <a:pt x="8814366" y="1541175"/>
                          <a:pt x="8833757" y="1729754"/>
                        </a:cubicBezTo>
                        <a:cubicBezTo>
                          <a:pt x="8853148" y="1918333"/>
                          <a:pt x="8814364" y="1967765"/>
                          <a:pt x="8833757" y="2192291"/>
                        </a:cubicBezTo>
                        <a:cubicBezTo>
                          <a:pt x="8853150" y="2416817"/>
                          <a:pt x="8776070" y="2560671"/>
                          <a:pt x="8833757" y="2786982"/>
                        </a:cubicBezTo>
                        <a:cubicBezTo>
                          <a:pt x="8891444" y="3013293"/>
                          <a:pt x="8815150" y="3271638"/>
                          <a:pt x="8833757" y="3425724"/>
                        </a:cubicBezTo>
                        <a:cubicBezTo>
                          <a:pt x="8852364" y="3579810"/>
                          <a:pt x="8822946" y="3748040"/>
                          <a:pt x="8833757" y="3844210"/>
                        </a:cubicBezTo>
                        <a:cubicBezTo>
                          <a:pt x="8844568" y="3940380"/>
                          <a:pt x="8771462" y="4399457"/>
                          <a:pt x="8833757" y="4615106"/>
                        </a:cubicBezTo>
                        <a:cubicBezTo>
                          <a:pt x="8838314" y="4724272"/>
                          <a:pt x="8729874" y="4829697"/>
                          <a:pt x="8623769" y="4825094"/>
                        </a:cubicBezTo>
                        <a:cubicBezTo>
                          <a:pt x="8437898" y="4832051"/>
                          <a:pt x="8323248" y="4819651"/>
                          <a:pt x="8231126" y="4825094"/>
                        </a:cubicBezTo>
                        <a:cubicBezTo>
                          <a:pt x="8139004" y="4830537"/>
                          <a:pt x="7935240" y="4798476"/>
                          <a:pt x="7754345" y="4825094"/>
                        </a:cubicBezTo>
                        <a:cubicBezTo>
                          <a:pt x="7573450" y="4851712"/>
                          <a:pt x="7446130" y="4790649"/>
                          <a:pt x="7277564" y="4825094"/>
                        </a:cubicBezTo>
                        <a:cubicBezTo>
                          <a:pt x="7108998" y="4859539"/>
                          <a:pt x="6945851" y="4809701"/>
                          <a:pt x="6800783" y="4825094"/>
                        </a:cubicBezTo>
                        <a:cubicBezTo>
                          <a:pt x="6655715" y="4840487"/>
                          <a:pt x="6563056" y="4795010"/>
                          <a:pt x="6492278" y="4825094"/>
                        </a:cubicBezTo>
                        <a:cubicBezTo>
                          <a:pt x="6421501" y="4855178"/>
                          <a:pt x="6115701" y="4800197"/>
                          <a:pt x="5763083" y="4825094"/>
                        </a:cubicBezTo>
                        <a:cubicBezTo>
                          <a:pt x="5410466" y="4849991"/>
                          <a:pt x="5270001" y="4772315"/>
                          <a:pt x="5033889" y="4825094"/>
                        </a:cubicBezTo>
                        <a:cubicBezTo>
                          <a:pt x="4797777" y="4877873"/>
                          <a:pt x="4816922" y="4795929"/>
                          <a:pt x="4725384" y="4825094"/>
                        </a:cubicBezTo>
                        <a:cubicBezTo>
                          <a:pt x="4633846" y="4854259"/>
                          <a:pt x="4490296" y="4804606"/>
                          <a:pt x="4332741" y="4825094"/>
                        </a:cubicBezTo>
                        <a:cubicBezTo>
                          <a:pt x="4175186" y="4845582"/>
                          <a:pt x="3895436" y="4790535"/>
                          <a:pt x="3771822" y="4825094"/>
                        </a:cubicBezTo>
                        <a:cubicBezTo>
                          <a:pt x="3648208" y="4859653"/>
                          <a:pt x="3390039" y="4766597"/>
                          <a:pt x="3126765" y="4825094"/>
                        </a:cubicBezTo>
                        <a:cubicBezTo>
                          <a:pt x="2863491" y="4883591"/>
                          <a:pt x="2803920" y="4778596"/>
                          <a:pt x="2649984" y="4825094"/>
                        </a:cubicBezTo>
                        <a:cubicBezTo>
                          <a:pt x="2496048" y="4871592"/>
                          <a:pt x="2361888" y="4796394"/>
                          <a:pt x="2257341" y="4825094"/>
                        </a:cubicBezTo>
                        <a:cubicBezTo>
                          <a:pt x="2152794" y="4853794"/>
                          <a:pt x="2010837" y="4788306"/>
                          <a:pt x="1864698" y="4825094"/>
                        </a:cubicBezTo>
                        <a:cubicBezTo>
                          <a:pt x="1718559" y="4861882"/>
                          <a:pt x="1511931" y="4807891"/>
                          <a:pt x="1219642" y="4825094"/>
                        </a:cubicBezTo>
                        <a:cubicBezTo>
                          <a:pt x="927353" y="4842297"/>
                          <a:pt x="1007231" y="4800230"/>
                          <a:pt x="911136" y="4825094"/>
                        </a:cubicBezTo>
                        <a:cubicBezTo>
                          <a:pt x="815041" y="4849958"/>
                          <a:pt x="365965" y="4779365"/>
                          <a:pt x="209988" y="4825094"/>
                        </a:cubicBezTo>
                        <a:cubicBezTo>
                          <a:pt x="95897" y="4821704"/>
                          <a:pt x="18738" y="4735390"/>
                          <a:pt x="0" y="4615106"/>
                        </a:cubicBezTo>
                        <a:cubicBezTo>
                          <a:pt x="-14291" y="4476160"/>
                          <a:pt x="16431" y="4239865"/>
                          <a:pt x="0" y="4108517"/>
                        </a:cubicBezTo>
                        <a:cubicBezTo>
                          <a:pt x="-16431" y="3977169"/>
                          <a:pt x="27140" y="3880129"/>
                          <a:pt x="0" y="3690031"/>
                        </a:cubicBezTo>
                        <a:cubicBezTo>
                          <a:pt x="-27140" y="3499933"/>
                          <a:pt x="19796" y="3452779"/>
                          <a:pt x="0" y="3271545"/>
                        </a:cubicBezTo>
                        <a:cubicBezTo>
                          <a:pt x="-19796" y="3090311"/>
                          <a:pt x="2861" y="2982749"/>
                          <a:pt x="0" y="2764956"/>
                        </a:cubicBezTo>
                        <a:cubicBezTo>
                          <a:pt x="-2861" y="2547163"/>
                          <a:pt x="39659" y="2328042"/>
                          <a:pt x="0" y="2214317"/>
                        </a:cubicBezTo>
                        <a:cubicBezTo>
                          <a:pt x="-39659" y="2100592"/>
                          <a:pt x="876" y="1905972"/>
                          <a:pt x="0" y="1619626"/>
                        </a:cubicBezTo>
                        <a:cubicBezTo>
                          <a:pt x="-876" y="1333280"/>
                          <a:pt x="57725" y="1267954"/>
                          <a:pt x="0" y="1024935"/>
                        </a:cubicBezTo>
                        <a:cubicBezTo>
                          <a:pt x="-57725" y="781916"/>
                          <a:pt x="29574" y="426737"/>
                          <a:pt x="0" y="209988"/>
                        </a:cubicBezTo>
                        <a:close/>
                      </a:path>
                      <a:path w="8833757" h="4825094" stroke="0" extrusionOk="0">
                        <a:moveTo>
                          <a:pt x="0" y="209988"/>
                        </a:moveTo>
                        <a:cubicBezTo>
                          <a:pt x="-14047" y="85351"/>
                          <a:pt x="85448" y="3215"/>
                          <a:pt x="209988" y="0"/>
                        </a:cubicBezTo>
                        <a:cubicBezTo>
                          <a:pt x="385112" y="-6439"/>
                          <a:pt x="642421" y="15909"/>
                          <a:pt x="939182" y="0"/>
                        </a:cubicBezTo>
                        <a:cubicBezTo>
                          <a:pt x="1235943" y="-15909"/>
                          <a:pt x="1195148" y="31138"/>
                          <a:pt x="1415963" y="0"/>
                        </a:cubicBezTo>
                        <a:cubicBezTo>
                          <a:pt x="1636778" y="-31138"/>
                          <a:pt x="1700647" y="19626"/>
                          <a:pt x="1808606" y="0"/>
                        </a:cubicBezTo>
                        <a:cubicBezTo>
                          <a:pt x="1916565" y="-19626"/>
                          <a:pt x="2311266" y="75172"/>
                          <a:pt x="2453663" y="0"/>
                        </a:cubicBezTo>
                        <a:cubicBezTo>
                          <a:pt x="2596060" y="-75172"/>
                          <a:pt x="2743759" y="30424"/>
                          <a:pt x="2930444" y="0"/>
                        </a:cubicBezTo>
                        <a:cubicBezTo>
                          <a:pt x="3117129" y="-30424"/>
                          <a:pt x="3424098" y="61959"/>
                          <a:pt x="3659638" y="0"/>
                        </a:cubicBezTo>
                        <a:cubicBezTo>
                          <a:pt x="3895178" y="-61959"/>
                          <a:pt x="3911318" y="14538"/>
                          <a:pt x="4052281" y="0"/>
                        </a:cubicBezTo>
                        <a:cubicBezTo>
                          <a:pt x="4193244" y="-14538"/>
                          <a:pt x="4543093" y="72239"/>
                          <a:pt x="4781476" y="0"/>
                        </a:cubicBezTo>
                        <a:cubicBezTo>
                          <a:pt x="5019859" y="-72239"/>
                          <a:pt x="4997845" y="16416"/>
                          <a:pt x="5089981" y="0"/>
                        </a:cubicBezTo>
                        <a:cubicBezTo>
                          <a:pt x="5182118" y="-16416"/>
                          <a:pt x="5420706" y="23309"/>
                          <a:pt x="5650900" y="0"/>
                        </a:cubicBezTo>
                        <a:cubicBezTo>
                          <a:pt x="5881094" y="-23309"/>
                          <a:pt x="6054649" y="36489"/>
                          <a:pt x="6211818" y="0"/>
                        </a:cubicBezTo>
                        <a:cubicBezTo>
                          <a:pt x="6368987" y="-36489"/>
                          <a:pt x="6486513" y="22627"/>
                          <a:pt x="6688599" y="0"/>
                        </a:cubicBezTo>
                        <a:cubicBezTo>
                          <a:pt x="6890685" y="-22627"/>
                          <a:pt x="7154947" y="50422"/>
                          <a:pt x="7417794" y="0"/>
                        </a:cubicBezTo>
                        <a:cubicBezTo>
                          <a:pt x="7680642" y="-50422"/>
                          <a:pt x="7892312" y="74891"/>
                          <a:pt x="8146988" y="0"/>
                        </a:cubicBezTo>
                        <a:cubicBezTo>
                          <a:pt x="8401664" y="-74891"/>
                          <a:pt x="8510976" y="14096"/>
                          <a:pt x="8623769" y="0"/>
                        </a:cubicBezTo>
                        <a:cubicBezTo>
                          <a:pt x="8722451" y="-16291"/>
                          <a:pt x="8831968" y="91341"/>
                          <a:pt x="8833757" y="209988"/>
                        </a:cubicBezTo>
                        <a:cubicBezTo>
                          <a:pt x="8896844" y="463801"/>
                          <a:pt x="8828137" y="671099"/>
                          <a:pt x="8833757" y="804679"/>
                        </a:cubicBezTo>
                        <a:cubicBezTo>
                          <a:pt x="8839377" y="938259"/>
                          <a:pt x="8818694" y="1136058"/>
                          <a:pt x="8833757" y="1223165"/>
                        </a:cubicBezTo>
                        <a:cubicBezTo>
                          <a:pt x="8848820" y="1310272"/>
                          <a:pt x="8812381" y="1475413"/>
                          <a:pt x="8833757" y="1685703"/>
                        </a:cubicBezTo>
                        <a:cubicBezTo>
                          <a:pt x="8855133" y="1895993"/>
                          <a:pt x="8829807" y="2082012"/>
                          <a:pt x="8833757" y="2324445"/>
                        </a:cubicBezTo>
                        <a:cubicBezTo>
                          <a:pt x="8837707" y="2566878"/>
                          <a:pt x="8820580" y="2613846"/>
                          <a:pt x="8833757" y="2875084"/>
                        </a:cubicBezTo>
                        <a:cubicBezTo>
                          <a:pt x="8846934" y="3136322"/>
                          <a:pt x="8781408" y="3230949"/>
                          <a:pt x="8833757" y="3337622"/>
                        </a:cubicBezTo>
                        <a:cubicBezTo>
                          <a:pt x="8886106" y="3444295"/>
                          <a:pt x="8823411" y="3718971"/>
                          <a:pt x="8833757" y="3888262"/>
                        </a:cubicBezTo>
                        <a:cubicBezTo>
                          <a:pt x="8844103" y="4057553"/>
                          <a:pt x="8770421" y="4396117"/>
                          <a:pt x="8833757" y="4615106"/>
                        </a:cubicBezTo>
                        <a:cubicBezTo>
                          <a:pt x="8839522" y="4713349"/>
                          <a:pt x="8762255" y="4849437"/>
                          <a:pt x="8623769" y="4825094"/>
                        </a:cubicBezTo>
                        <a:cubicBezTo>
                          <a:pt x="8339892" y="4873627"/>
                          <a:pt x="8245069" y="4809682"/>
                          <a:pt x="7894575" y="4825094"/>
                        </a:cubicBezTo>
                        <a:cubicBezTo>
                          <a:pt x="7544081" y="4840506"/>
                          <a:pt x="7444609" y="4761192"/>
                          <a:pt x="7249518" y="4825094"/>
                        </a:cubicBezTo>
                        <a:cubicBezTo>
                          <a:pt x="7054427" y="4888996"/>
                          <a:pt x="6942882" y="4809719"/>
                          <a:pt x="6856875" y="4825094"/>
                        </a:cubicBezTo>
                        <a:cubicBezTo>
                          <a:pt x="6770868" y="4840469"/>
                          <a:pt x="6482086" y="4812722"/>
                          <a:pt x="6211818" y="4825094"/>
                        </a:cubicBezTo>
                        <a:cubicBezTo>
                          <a:pt x="5941550" y="4837466"/>
                          <a:pt x="6027837" y="4821516"/>
                          <a:pt x="5903313" y="4825094"/>
                        </a:cubicBezTo>
                        <a:cubicBezTo>
                          <a:pt x="5778789" y="4828672"/>
                          <a:pt x="5438433" y="4796557"/>
                          <a:pt x="5258257" y="4825094"/>
                        </a:cubicBezTo>
                        <a:cubicBezTo>
                          <a:pt x="5078081" y="4853631"/>
                          <a:pt x="5028261" y="4781536"/>
                          <a:pt x="4865613" y="4825094"/>
                        </a:cubicBezTo>
                        <a:cubicBezTo>
                          <a:pt x="4702965" y="4868652"/>
                          <a:pt x="4652669" y="4821522"/>
                          <a:pt x="4557108" y="4825094"/>
                        </a:cubicBezTo>
                        <a:cubicBezTo>
                          <a:pt x="4461547" y="4828666"/>
                          <a:pt x="4347457" y="4811169"/>
                          <a:pt x="4164465" y="4825094"/>
                        </a:cubicBezTo>
                        <a:cubicBezTo>
                          <a:pt x="3981473" y="4839019"/>
                          <a:pt x="3712419" y="4778768"/>
                          <a:pt x="3519409" y="4825094"/>
                        </a:cubicBezTo>
                        <a:cubicBezTo>
                          <a:pt x="3326399" y="4871420"/>
                          <a:pt x="3277495" y="4785028"/>
                          <a:pt x="3126765" y="4825094"/>
                        </a:cubicBezTo>
                        <a:cubicBezTo>
                          <a:pt x="2976035" y="4865160"/>
                          <a:pt x="2927193" y="4796026"/>
                          <a:pt x="2818260" y="4825094"/>
                        </a:cubicBezTo>
                        <a:cubicBezTo>
                          <a:pt x="2709327" y="4854162"/>
                          <a:pt x="2513680" y="4795805"/>
                          <a:pt x="2425617" y="4825094"/>
                        </a:cubicBezTo>
                        <a:cubicBezTo>
                          <a:pt x="2337554" y="4854383"/>
                          <a:pt x="2125149" y="4774605"/>
                          <a:pt x="1948836" y="4825094"/>
                        </a:cubicBezTo>
                        <a:cubicBezTo>
                          <a:pt x="1772523" y="4875583"/>
                          <a:pt x="1511971" y="4758942"/>
                          <a:pt x="1387917" y="4825094"/>
                        </a:cubicBezTo>
                        <a:cubicBezTo>
                          <a:pt x="1263863" y="4891246"/>
                          <a:pt x="1108396" y="4802347"/>
                          <a:pt x="995274" y="4825094"/>
                        </a:cubicBezTo>
                        <a:cubicBezTo>
                          <a:pt x="882152" y="4847841"/>
                          <a:pt x="540376" y="4761305"/>
                          <a:pt x="209988" y="4825094"/>
                        </a:cubicBezTo>
                        <a:cubicBezTo>
                          <a:pt x="89541" y="4817103"/>
                          <a:pt x="-17910" y="4739403"/>
                          <a:pt x="0" y="4615106"/>
                        </a:cubicBezTo>
                        <a:cubicBezTo>
                          <a:pt x="-8688" y="4430600"/>
                          <a:pt x="40065" y="4297185"/>
                          <a:pt x="0" y="4196620"/>
                        </a:cubicBezTo>
                        <a:cubicBezTo>
                          <a:pt x="-40065" y="4096055"/>
                          <a:pt x="50982" y="3916218"/>
                          <a:pt x="0" y="3690031"/>
                        </a:cubicBezTo>
                        <a:cubicBezTo>
                          <a:pt x="-50982" y="3463844"/>
                          <a:pt x="19789" y="3352209"/>
                          <a:pt x="0" y="3095340"/>
                        </a:cubicBezTo>
                        <a:cubicBezTo>
                          <a:pt x="-19789" y="2838471"/>
                          <a:pt x="26971" y="2848345"/>
                          <a:pt x="0" y="2632803"/>
                        </a:cubicBezTo>
                        <a:cubicBezTo>
                          <a:pt x="-26971" y="2417261"/>
                          <a:pt x="49719" y="2241051"/>
                          <a:pt x="0" y="2082163"/>
                        </a:cubicBezTo>
                        <a:cubicBezTo>
                          <a:pt x="-49719" y="1923275"/>
                          <a:pt x="15102" y="1824875"/>
                          <a:pt x="0" y="1663677"/>
                        </a:cubicBezTo>
                        <a:cubicBezTo>
                          <a:pt x="-15102" y="1502479"/>
                          <a:pt x="60868" y="1195854"/>
                          <a:pt x="0" y="1024935"/>
                        </a:cubicBezTo>
                        <a:cubicBezTo>
                          <a:pt x="-60868" y="854016"/>
                          <a:pt x="13972" y="571066"/>
                          <a:pt x="0" y="20998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400049" y="870545"/>
            <a:ext cx="8397089" cy="119432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500">
              <a:solidFill>
                <a:prstClr val="white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3B67E0-161D-4078-8F5F-A97122E97BED}"/>
              </a:ext>
            </a:extLst>
          </p:cNvPr>
          <p:cNvGrpSpPr/>
          <p:nvPr/>
        </p:nvGrpSpPr>
        <p:grpSpPr>
          <a:xfrm>
            <a:off x="346862" y="537623"/>
            <a:ext cx="3742686" cy="497191"/>
            <a:chOff x="1296327" y="1647588"/>
            <a:chExt cx="3614218" cy="6629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EE1DA2-1CB4-41D3-9081-6D6334935C4B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Đặt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rồi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2E2E4F-23C1-4F9A-AEA6-1A22990214D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818012" y="1236873"/>
            <a:ext cx="761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427 + 246          607 + 143             729 + 32           246 + 44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009753" y="977439"/>
            <a:ext cx="100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467535" y="965563"/>
            <a:ext cx="551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3668228-D1BA-4EE7-9751-8E20491DECEE}"/>
              </a:ext>
            </a:extLst>
          </p:cNvPr>
          <p:cNvGrpSpPr/>
          <p:nvPr/>
        </p:nvGrpSpPr>
        <p:grpSpPr>
          <a:xfrm>
            <a:off x="1551214" y="1877298"/>
            <a:ext cx="6293182" cy="3168443"/>
            <a:chOff x="2068285" y="2502006"/>
            <a:chExt cx="8390909" cy="422459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29D1230-6ECF-4A56-8E4D-CC9649E57EC9}"/>
                </a:ext>
              </a:extLst>
            </p:cNvPr>
            <p:cNvGrpSpPr/>
            <p:nvPr/>
          </p:nvGrpSpPr>
          <p:grpSpPr>
            <a:xfrm rot="10800000">
              <a:off x="2068285" y="2502007"/>
              <a:ext cx="8390909" cy="4224586"/>
              <a:chOff x="351007" y="819152"/>
              <a:chExt cx="8390909" cy="4224586"/>
            </a:xfrm>
          </p:grpSpPr>
          <p:pic>
            <p:nvPicPr>
              <p:cNvPr id="73" name="Picture 2">
                <a:extLst>
                  <a:ext uri="{FF2B5EF4-FFF2-40B4-BE49-F238E27FC236}">
                    <a16:creationId xmlns:a16="http://schemas.microsoft.com/office/drawing/2014/main" id="{DCEE45DC-D828-481C-8B61-3C69861C5A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846"/>
              <a:stretch/>
            </p:blipFill>
            <p:spPr bwMode="auto">
              <a:xfrm>
                <a:off x="352501" y="819152"/>
                <a:ext cx="8389415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2">
                <a:extLst>
                  <a:ext uri="{FF2B5EF4-FFF2-40B4-BE49-F238E27FC236}">
                    <a16:creationId xmlns:a16="http://schemas.microsoft.com/office/drawing/2014/main" id="{A65001FB-289B-4D33-BEE9-D329D39E3F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846"/>
              <a:stretch/>
            </p:blipFill>
            <p:spPr bwMode="auto">
              <a:xfrm flipV="1">
                <a:off x="351007" y="2924983"/>
                <a:ext cx="8389413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9C17186-95D5-4497-96B5-80EA67465136}"/>
                </a:ext>
              </a:extLst>
            </p:cNvPr>
            <p:cNvCxnSpPr/>
            <p:nvPr/>
          </p:nvCxnSpPr>
          <p:spPr>
            <a:xfrm>
              <a:off x="2069782" y="2502006"/>
              <a:ext cx="0" cy="42245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DA9D91F3-C054-4D6A-811E-428C2365B29D}"/>
              </a:ext>
            </a:extLst>
          </p:cNvPr>
          <p:cNvSpPr txBox="1"/>
          <p:nvPr/>
        </p:nvSpPr>
        <p:spPr>
          <a:xfrm>
            <a:off x="1497909" y="2127974"/>
            <a:ext cx="13260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700" b="1" dirty="0" err="1">
                <a:solidFill>
                  <a:srgbClr val="660066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660066"/>
                </a:solidFill>
                <a:latin typeface="HP001 4 hàng" pitchFamily="34" charset="0"/>
                <a:ea typeface="微软雅黑"/>
                <a:cs typeface="Times New Roman" pitchFamily="18" charset="0"/>
              </a:rPr>
              <a:t> 2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72056B3-5913-4532-B66A-329FE6F7603B}"/>
              </a:ext>
            </a:extLst>
          </p:cNvPr>
          <p:cNvSpPr txBox="1"/>
          <p:nvPr/>
        </p:nvSpPr>
        <p:spPr>
          <a:xfrm>
            <a:off x="1970442" y="3582156"/>
            <a:ext cx="18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E71EF0D-7943-4D99-A7AA-0F0E335E342D}"/>
              </a:ext>
            </a:extLst>
          </p:cNvPr>
          <p:cNvSpPr txBox="1"/>
          <p:nvPr/>
        </p:nvSpPr>
        <p:spPr>
          <a:xfrm>
            <a:off x="2234629" y="3587639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4D744-BCD3-4D7B-8083-AC9633318383}"/>
              </a:ext>
            </a:extLst>
          </p:cNvPr>
          <p:cNvGrpSpPr/>
          <p:nvPr/>
        </p:nvGrpSpPr>
        <p:grpSpPr>
          <a:xfrm>
            <a:off x="1788165" y="2544078"/>
            <a:ext cx="960462" cy="1046364"/>
            <a:chOff x="2543871" y="3407976"/>
            <a:chExt cx="1280614" cy="139515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508AFB-1240-49B8-B1F5-667A47A5013F}"/>
                </a:ext>
              </a:extLst>
            </p:cNvPr>
            <p:cNvGrpSpPr/>
            <p:nvPr/>
          </p:nvGrpSpPr>
          <p:grpSpPr>
            <a:xfrm>
              <a:off x="2543871" y="3410041"/>
              <a:ext cx="1280614" cy="1393086"/>
              <a:chOff x="2543871" y="3410041"/>
              <a:chExt cx="1280614" cy="1393086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086D486-E8DB-4012-821A-D5BFDB99964F}"/>
                  </a:ext>
                </a:extLst>
              </p:cNvPr>
              <p:cNvGrpSpPr/>
              <p:nvPr/>
            </p:nvGrpSpPr>
            <p:grpSpPr>
              <a:xfrm>
                <a:off x="2543871" y="3842218"/>
                <a:ext cx="1280614" cy="937951"/>
                <a:chOff x="1696648" y="3944760"/>
                <a:chExt cx="1280614" cy="937951"/>
              </a:xfrm>
            </p:grpSpPr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71221DB-40D1-4FD3-9B43-6E64B55E88B5}"/>
                    </a:ext>
                  </a:extLst>
                </p:cNvPr>
                <p:cNvSpPr txBox="1"/>
                <p:nvPr/>
              </p:nvSpPr>
              <p:spPr>
                <a:xfrm>
                  <a:off x="1696648" y="3944760"/>
                  <a:ext cx="35072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2100" b="1" dirty="0">
                      <a:solidFill>
                        <a:srgbClr val="800080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+</a:t>
                  </a: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EA743FBE-3F95-49B6-BDA1-015B3402DD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7856" y="4882711"/>
                  <a:ext cx="89940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70974C9-40CE-4647-A6C8-441D1CA6BE1A}"/>
                  </a:ext>
                </a:extLst>
              </p:cNvPr>
              <p:cNvSpPr txBox="1"/>
              <p:nvPr/>
            </p:nvSpPr>
            <p:spPr>
              <a:xfrm>
                <a:off x="2808817" y="3410042"/>
                <a:ext cx="350727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E57914B-E4B5-4399-B88E-0BD66A0A1E0D}"/>
                  </a:ext>
                </a:extLst>
              </p:cNvPr>
              <p:cNvSpPr txBox="1"/>
              <p:nvPr/>
            </p:nvSpPr>
            <p:spPr>
              <a:xfrm>
                <a:off x="3142977" y="3410041"/>
                <a:ext cx="30603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F758E9-8AFD-4E0B-BE7B-75A2E09B7017}"/>
                  </a:ext>
                </a:extLst>
              </p:cNvPr>
              <p:cNvSpPr txBox="1"/>
              <p:nvPr/>
            </p:nvSpPr>
            <p:spPr>
              <a:xfrm>
                <a:off x="3152199" y="4105501"/>
                <a:ext cx="30603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3EC52A1-C8B2-4948-A91E-C96C85B7B5A1}"/>
                </a:ext>
              </a:extLst>
            </p:cNvPr>
            <p:cNvSpPr txBox="1"/>
            <p:nvPr/>
          </p:nvSpPr>
          <p:spPr>
            <a:xfrm>
              <a:off x="2797732" y="4104897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D007ABA-0623-4F8E-82F8-78F790A28CA7}"/>
                </a:ext>
              </a:extLst>
            </p:cNvPr>
            <p:cNvSpPr txBox="1"/>
            <p:nvPr/>
          </p:nvSpPr>
          <p:spPr>
            <a:xfrm>
              <a:off x="3486702" y="3407976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6A4BE99-2DC1-4ACC-8065-13642B8D1420}"/>
                </a:ext>
              </a:extLst>
            </p:cNvPr>
            <p:cNvSpPr txBox="1"/>
            <p:nvPr/>
          </p:nvSpPr>
          <p:spPr>
            <a:xfrm>
              <a:off x="3484498" y="4098177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C72C40B2-EC04-4004-A1E8-E3491AFE8E29}"/>
              </a:ext>
            </a:extLst>
          </p:cNvPr>
          <p:cNvSpPr txBox="1"/>
          <p:nvPr/>
        </p:nvSpPr>
        <p:spPr>
          <a:xfrm>
            <a:off x="2489801" y="3582780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EFF47B0-9601-48FD-B047-A4FE396D2743}"/>
              </a:ext>
            </a:extLst>
          </p:cNvPr>
          <p:cNvSpPr txBox="1"/>
          <p:nvPr/>
        </p:nvSpPr>
        <p:spPr>
          <a:xfrm>
            <a:off x="3535548" y="3584549"/>
            <a:ext cx="18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DBF2546-6CF1-45A9-8746-B3CC44E59D18}"/>
              </a:ext>
            </a:extLst>
          </p:cNvPr>
          <p:cNvSpPr txBox="1"/>
          <p:nvPr/>
        </p:nvSpPr>
        <p:spPr>
          <a:xfrm>
            <a:off x="3798292" y="3584548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89B12C9-A1A5-4C98-882A-2EC1E62623D6}"/>
              </a:ext>
            </a:extLst>
          </p:cNvPr>
          <p:cNvGrpSpPr/>
          <p:nvPr/>
        </p:nvGrpSpPr>
        <p:grpSpPr>
          <a:xfrm>
            <a:off x="3352924" y="2541671"/>
            <a:ext cx="988083" cy="1047990"/>
            <a:chOff x="2513391" y="3397342"/>
            <a:chExt cx="1317444" cy="1397318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5E10B1E-3AD8-4466-8741-17DFB0504C32}"/>
                </a:ext>
              </a:extLst>
            </p:cNvPr>
            <p:cNvGrpSpPr/>
            <p:nvPr/>
          </p:nvGrpSpPr>
          <p:grpSpPr>
            <a:xfrm>
              <a:off x="2513391" y="3397342"/>
              <a:ext cx="1317444" cy="1397318"/>
              <a:chOff x="2513391" y="3397342"/>
              <a:chExt cx="1317444" cy="1397318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A81E59AA-97D6-4E70-BA00-AAA5066B3EA0}"/>
                  </a:ext>
                </a:extLst>
              </p:cNvPr>
              <p:cNvGrpSpPr/>
              <p:nvPr/>
            </p:nvGrpSpPr>
            <p:grpSpPr>
              <a:xfrm>
                <a:off x="2513391" y="3842218"/>
                <a:ext cx="1317444" cy="937951"/>
                <a:chOff x="1666168" y="3944760"/>
                <a:chExt cx="1317444" cy="937951"/>
              </a:xfrm>
            </p:grpSpPr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906C006C-4CF0-481A-BE0B-074FB35B1924}"/>
                    </a:ext>
                  </a:extLst>
                </p:cNvPr>
                <p:cNvSpPr txBox="1"/>
                <p:nvPr/>
              </p:nvSpPr>
              <p:spPr>
                <a:xfrm>
                  <a:off x="1666168" y="3944760"/>
                  <a:ext cx="35072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2100" b="1" dirty="0">
                      <a:solidFill>
                        <a:srgbClr val="800080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+</a:t>
                  </a:r>
                </a:p>
              </p:txBody>
            </p: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C680921B-C4E0-4B4E-A2C1-1FA6696273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2403" y="4874172"/>
                  <a:ext cx="911209" cy="853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5FA578DF-8E63-49DD-A149-52AC9A1BAA4A}"/>
                  </a:ext>
                </a:extLst>
              </p:cNvPr>
              <p:cNvSpPr txBox="1"/>
              <p:nvPr/>
            </p:nvSpPr>
            <p:spPr>
              <a:xfrm>
                <a:off x="2764066" y="3397342"/>
                <a:ext cx="247651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0B3E7-B25D-452C-AD4A-4BB53436B9AA}"/>
                  </a:ext>
                </a:extLst>
              </p:cNvPr>
              <p:cNvSpPr txBox="1"/>
              <p:nvPr/>
            </p:nvSpPr>
            <p:spPr>
              <a:xfrm>
                <a:off x="3109111" y="3397342"/>
                <a:ext cx="30603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9FF474-569E-4EAA-A21C-CE728B7B8523}"/>
                  </a:ext>
                </a:extLst>
              </p:cNvPr>
              <p:cNvSpPr txBox="1"/>
              <p:nvPr/>
            </p:nvSpPr>
            <p:spPr>
              <a:xfrm>
                <a:off x="3128916" y="4097034"/>
                <a:ext cx="30603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6531B0A-D1C4-4F9F-906A-1889B80584F2}"/>
                </a:ext>
              </a:extLst>
            </p:cNvPr>
            <p:cNvSpPr txBox="1"/>
            <p:nvPr/>
          </p:nvSpPr>
          <p:spPr>
            <a:xfrm>
              <a:off x="2764924" y="4096430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C2BD7B8-22B9-4DBD-B59B-A2B87860C6F5}"/>
                </a:ext>
              </a:extLst>
            </p:cNvPr>
            <p:cNvSpPr txBox="1"/>
            <p:nvPr/>
          </p:nvSpPr>
          <p:spPr>
            <a:xfrm>
              <a:off x="3452835" y="3402685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B86A303-1212-45DF-9E8C-71BD3C95B7CF}"/>
                </a:ext>
              </a:extLst>
            </p:cNvPr>
            <p:cNvSpPr txBox="1"/>
            <p:nvPr/>
          </p:nvSpPr>
          <p:spPr>
            <a:xfrm>
              <a:off x="3449572" y="4093943"/>
              <a:ext cx="306033" cy="697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55133F2E-FE1C-40A5-9EA8-85A4F9C5C40F}"/>
              </a:ext>
            </a:extLst>
          </p:cNvPr>
          <p:cNvSpPr txBox="1"/>
          <p:nvPr/>
        </p:nvSpPr>
        <p:spPr>
          <a:xfrm>
            <a:off x="4059166" y="3584379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3B2C506-EFB7-4208-B00B-7F97A95D7F3B}"/>
              </a:ext>
            </a:extLst>
          </p:cNvPr>
          <p:cNvSpPr txBox="1"/>
          <p:nvPr/>
        </p:nvSpPr>
        <p:spPr>
          <a:xfrm>
            <a:off x="5117975" y="3585790"/>
            <a:ext cx="18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CF50767-4FD8-4BEE-91F9-FE620F78D8F0}"/>
              </a:ext>
            </a:extLst>
          </p:cNvPr>
          <p:cNvSpPr txBox="1"/>
          <p:nvPr/>
        </p:nvSpPr>
        <p:spPr>
          <a:xfrm>
            <a:off x="5375811" y="3582614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24F8E5A-611C-4950-B103-97D5D8992974}"/>
              </a:ext>
            </a:extLst>
          </p:cNvPr>
          <p:cNvGrpSpPr/>
          <p:nvPr/>
        </p:nvGrpSpPr>
        <p:grpSpPr>
          <a:xfrm>
            <a:off x="4927037" y="2544757"/>
            <a:ext cx="972367" cy="1044044"/>
            <a:chOff x="2543871" y="3405860"/>
            <a:chExt cx="1296489" cy="1392059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BFA973F-0318-4B28-B071-1513EEEC7F2E}"/>
                </a:ext>
              </a:extLst>
            </p:cNvPr>
            <p:cNvGrpSpPr/>
            <p:nvPr/>
          </p:nvGrpSpPr>
          <p:grpSpPr>
            <a:xfrm>
              <a:off x="2543871" y="3407925"/>
              <a:ext cx="1296489" cy="1388854"/>
              <a:chOff x="2543871" y="3407925"/>
              <a:chExt cx="1296489" cy="1388854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B13DBA04-13A4-4C48-833B-0771012D69A0}"/>
                  </a:ext>
                </a:extLst>
              </p:cNvPr>
              <p:cNvGrpSpPr/>
              <p:nvPr/>
            </p:nvGrpSpPr>
            <p:grpSpPr>
              <a:xfrm>
                <a:off x="2543871" y="3842218"/>
                <a:ext cx="1296489" cy="943036"/>
                <a:chOff x="1696648" y="3944760"/>
                <a:chExt cx="1296489" cy="943036"/>
              </a:xfrm>
            </p:grpSpPr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71E6A249-58B2-4ADF-8D5C-FBFFFFB6DDCE}"/>
                    </a:ext>
                  </a:extLst>
                </p:cNvPr>
                <p:cNvSpPr txBox="1"/>
                <p:nvPr/>
              </p:nvSpPr>
              <p:spPr>
                <a:xfrm>
                  <a:off x="1696648" y="3944760"/>
                  <a:ext cx="35072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2100" b="1" dirty="0">
                      <a:solidFill>
                        <a:srgbClr val="800080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+</a:t>
                  </a:r>
                </a:p>
              </p:txBody>
            </p: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B180BEEE-EE93-47A6-8224-27A4491FD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0041" y="4882711"/>
                  <a:ext cx="903096" cy="508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B0B92F9-19D9-4C89-B4F9-2DFA64809B87}"/>
                  </a:ext>
                </a:extLst>
              </p:cNvPr>
              <p:cNvSpPr txBox="1"/>
              <p:nvPr/>
            </p:nvSpPr>
            <p:spPr>
              <a:xfrm>
                <a:off x="2794002" y="3407928"/>
                <a:ext cx="247651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3C04F20-2C62-4391-85FB-7A30F049DF73}"/>
                  </a:ext>
                </a:extLst>
              </p:cNvPr>
              <p:cNvSpPr txBox="1"/>
              <p:nvPr/>
            </p:nvSpPr>
            <p:spPr>
              <a:xfrm>
                <a:off x="3147211" y="3407925"/>
                <a:ext cx="30603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59A987D-C15A-4968-AC92-107993F75CFE}"/>
                  </a:ext>
                </a:extLst>
              </p:cNvPr>
              <p:cNvSpPr txBox="1"/>
              <p:nvPr/>
            </p:nvSpPr>
            <p:spPr>
              <a:xfrm>
                <a:off x="3142675" y="4099152"/>
                <a:ext cx="306033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5E940F0-2A56-44DE-9E32-8D5C5A8168C0}"/>
                </a:ext>
              </a:extLst>
            </p:cNvPr>
            <p:cNvSpPr txBox="1"/>
            <p:nvPr/>
          </p:nvSpPr>
          <p:spPr>
            <a:xfrm>
              <a:off x="3490935" y="3405860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15567E4-0846-449E-BDD2-DFA625CFEA64}"/>
                </a:ext>
              </a:extLst>
            </p:cNvPr>
            <p:cNvSpPr txBox="1"/>
            <p:nvPr/>
          </p:nvSpPr>
          <p:spPr>
            <a:xfrm>
              <a:off x="3502489" y="4100293"/>
              <a:ext cx="30603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275D0ED-AFA9-4610-AF76-5CD2C4BD90A0}"/>
              </a:ext>
            </a:extLst>
          </p:cNvPr>
          <p:cNvSpPr txBox="1"/>
          <p:nvPr/>
        </p:nvSpPr>
        <p:spPr>
          <a:xfrm>
            <a:off x="5657250" y="3586640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904C8D4-12B5-4D62-8CE4-1CC3CDEE685E}"/>
              </a:ext>
            </a:extLst>
          </p:cNvPr>
          <p:cNvSpPr txBox="1"/>
          <p:nvPr/>
        </p:nvSpPr>
        <p:spPr>
          <a:xfrm>
            <a:off x="6682372" y="3586803"/>
            <a:ext cx="18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EC27B88-6217-4A9E-B78D-ADCBC4278ADF}"/>
              </a:ext>
            </a:extLst>
          </p:cNvPr>
          <p:cNvSpPr txBox="1"/>
          <p:nvPr/>
        </p:nvSpPr>
        <p:spPr>
          <a:xfrm>
            <a:off x="6939342" y="3584421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B4D82FD-7593-4A48-BE5E-D91DF9534A50}"/>
              </a:ext>
            </a:extLst>
          </p:cNvPr>
          <p:cNvSpPr txBox="1"/>
          <p:nvPr/>
        </p:nvSpPr>
        <p:spPr>
          <a:xfrm>
            <a:off x="7204039" y="3582510"/>
            <a:ext cx="22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9A4D77-6F9F-4E4A-B84E-AA924E959609}"/>
              </a:ext>
            </a:extLst>
          </p:cNvPr>
          <p:cNvGrpSpPr/>
          <p:nvPr/>
        </p:nvGrpSpPr>
        <p:grpSpPr>
          <a:xfrm>
            <a:off x="6490969" y="2544784"/>
            <a:ext cx="957603" cy="1047516"/>
            <a:chOff x="8654628" y="3391993"/>
            <a:chExt cx="1276804" cy="139668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38CD363-AF2C-48ED-8A8A-B06E99EBF202}"/>
                </a:ext>
              </a:extLst>
            </p:cNvPr>
            <p:cNvGrpSpPr/>
            <p:nvPr/>
          </p:nvGrpSpPr>
          <p:grpSpPr>
            <a:xfrm>
              <a:off x="8654628" y="3391993"/>
              <a:ext cx="1276804" cy="1395288"/>
              <a:chOff x="2554031" y="3393109"/>
              <a:chExt cx="1276804" cy="1395288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6FD3EF3-F58E-4C33-B62A-B6495B4B273C}"/>
                  </a:ext>
                </a:extLst>
              </p:cNvPr>
              <p:cNvGrpSpPr/>
              <p:nvPr/>
            </p:nvGrpSpPr>
            <p:grpSpPr>
              <a:xfrm>
                <a:off x="2554031" y="3393109"/>
                <a:ext cx="1276804" cy="1387060"/>
                <a:chOff x="2554031" y="3393109"/>
                <a:chExt cx="1276804" cy="1387060"/>
              </a:xfrm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DB562555-8B68-4D80-98C8-745FF2AA5B01}"/>
                    </a:ext>
                  </a:extLst>
                </p:cNvPr>
                <p:cNvGrpSpPr/>
                <p:nvPr/>
              </p:nvGrpSpPr>
              <p:grpSpPr>
                <a:xfrm>
                  <a:off x="2554031" y="3842218"/>
                  <a:ext cx="1276804" cy="937951"/>
                  <a:chOff x="1706808" y="3944760"/>
                  <a:chExt cx="1276804" cy="937951"/>
                </a:xfrm>
              </p:grpSpPr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C261F351-9FA5-4349-ABE4-605082892D8B}"/>
                      </a:ext>
                    </a:extLst>
                  </p:cNvPr>
                  <p:cNvSpPr txBox="1"/>
                  <p:nvPr/>
                </p:nvSpPr>
                <p:spPr>
                  <a:xfrm>
                    <a:off x="1706808" y="3944760"/>
                    <a:ext cx="350729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US" sz="2100" b="1" dirty="0">
                        <a:solidFill>
                          <a:srgbClr val="800080"/>
                        </a:solidFill>
                        <a:latin typeface="Arial" panose="020B0604020202020204" pitchFamily="34" charset="0"/>
                        <a:ea typeface="微软雅黑"/>
                        <a:cs typeface="Arial" panose="020B0604020202020204" pitchFamily="34" charset="0"/>
                      </a:rPr>
                      <a:t>+</a:t>
                    </a:r>
                  </a:p>
                </p:txBody>
              </p: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3D5A08F9-D69A-432F-A940-3D63BEE192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19980" y="4882711"/>
                    <a:ext cx="863632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3A5213F8-FB57-4DF2-8882-7236C8C8B91A}"/>
                    </a:ext>
                  </a:extLst>
                </p:cNvPr>
                <p:cNvSpPr txBox="1"/>
                <p:nvPr/>
              </p:nvSpPr>
              <p:spPr>
                <a:xfrm>
                  <a:off x="2825751" y="3393109"/>
                  <a:ext cx="247651" cy="697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2800" dirty="0">
                      <a:solidFill>
                        <a:srgbClr val="660066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B4FF40DD-7BC5-4876-96A6-FAF441D249C0}"/>
                    </a:ext>
                  </a:extLst>
                </p:cNvPr>
                <p:cNvSpPr txBox="1"/>
                <p:nvPr/>
              </p:nvSpPr>
              <p:spPr>
                <a:xfrm>
                  <a:off x="3182286" y="3393110"/>
                  <a:ext cx="306033" cy="697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2800" dirty="0">
                      <a:solidFill>
                        <a:srgbClr val="660066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A71D0C3-F3CD-4A96-B7E6-DC18DA46D44A}"/>
                  </a:ext>
                </a:extLst>
              </p:cNvPr>
              <p:cNvSpPr txBox="1"/>
              <p:nvPr/>
            </p:nvSpPr>
            <p:spPr>
              <a:xfrm>
                <a:off x="3513160" y="3394219"/>
                <a:ext cx="306033" cy="697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307F89D-5018-4FEA-A42B-8A02DCED6634}"/>
                  </a:ext>
                </a:extLst>
              </p:cNvPr>
              <p:cNvSpPr txBox="1"/>
              <p:nvPr/>
            </p:nvSpPr>
            <p:spPr>
              <a:xfrm>
                <a:off x="3515190" y="4090770"/>
                <a:ext cx="306033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660066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D3B131E-3D37-4A43-815B-971C9CFB0B50}"/>
                </a:ext>
              </a:extLst>
            </p:cNvPr>
            <p:cNvSpPr txBox="1"/>
            <p:nvPr/>
          </p:nvSpPr>
          <p:spPr>
            <a:xfrm>
              <a:off x="9279248" y="4091055"/>
              <a:ext cx="30603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04" grpId="0"/>
      <p:bldP spid="105" grpId="0"/>
      <p:bldP spid="118" grpId="0"/>
      <p:bldP spid="119" grpId="0"/>
      <p:bldP spid="120" grpId="0"/>
      <p:bldP spid="132" grpId="0"/>
      <p:bldP spid="133" grpId="0"/>
      <p:bldP spid="134" grpId="0"/>
      <p:bldP spid="146" grpId="0"/>
      <p:bldP spid="147" grpId="0"/>
      <p:bldP spid="148" grpId="0"/>
      <p:bldP spid="1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470478" y="12525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4795720" y="49459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470478" y="86392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2801457" y="86392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4233D80-7080-4BD0-9729-133FA64E1384}"/>
              </a:ext>
            </a:extLst>
          </p:cNvPr>
          <p:cNvGrpSpPr/>
          <p:nvPr/>
        </p:nvGrpSpPr>
        <p:grpSpPr>
          <a:xfrm>
            <a:off x="3923450" y="2994024"/>
            <a:ext cx="5219484" cy="1903369"/>
            <a:chOff x="3923450" y="2994024"/>
            <a:chExt cx="5219484" cy="19033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0F9959-A062-4D68-B546-4BE5464E04FD}"/>
                </a:ext>
              </a:extLst>
            </p:cNvPr>
            <p:cNvGrpSpPr/>
            <p:nvPr/>
          </p:nvGrpSpPr>
          <p:grpSpPr>
            <a:xfrm>
              <a:off x="3993411" y="2994024"/>
              <a:ext cx="5149523" cy="1903369"/>
              <a:chOff x="3993411" y="2994024"/>
              <a:chExt cx="5149523" cy="190336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4D42C00-D482-4B04-8112-E3D70AA09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3411" y="2994024"/>
                <a:ext cx="0" cy="19033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D65E488-19FC-41F4-AAC3-9A7D7EF439F8}"/>
                  </a:ext>
                </a:extLst>
              </p:cNvPr>
              <p:cNvGrpSpPr/>
              <p:nvPr/>
            </p:nvGrpSpPr>
            <p:grpSpPr>
              <a:xfrm>
                <a:off x="4004124" y="3013489"/>
                <a:ext cx="5138810" cy="1883904"/>
                <a:chOff x="4004124" y="3013489"/>
                <a:chExt cx="5138810" cy="1883904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4227E834-77A7-4C52-A308-364B96047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4124" y="3013489"/>
                  <a:ext cx="5138810" cy="1883904"/>
                </a:xfrm>
                <a:prstGeom prst="rect">
                  <a:avLst/>
                </a:prstGeom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83F2B3C-7EB7-4775-BCA8-15C99445FA09}"/>
                    </a:ext>
                  </a:extLst>
                </p:cNvPr>
                <p:cNvSpPr txBox="1"/>
                <p:nvPr/>
              </p:nvSpPr>
              <p:spPr>
                <a:xfrm>
                  <a:off x="4920344" y="3564290"/>
                  <a:ext cx="19420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800" b="1" dirty="0" err="1">
                      <a:solidFill>
                        <a:srgbClr val="660066"/>
                      </a:solidFill>
                      <a:latin typeface="HP001 4 hàng" panose="020B0603050302020204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Bài</a:t>
                  </a:r>
                  <a:r>
                    <a:rPr lang="en-US" sz="1800" b="1" dirty="0">
                      <a:solidFill>
                        <a:srgbClr val="660066"/>
                      </a:solidFill>
                      <a:latin typeface="HP001 4 hàng" panose="020B0603050302020204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</a:t>
                  </a:r>
                  <a:r>
                    <a:rPr lang="en-US" sz="1800" b="1" dirty="0" err="1">
                      <a:solidFill>
                        <a:srgbClr val="660066"/>
                      </a:solidFill>
                      <a:latin typeface="HP001 4 hàng" panose="020B0603050302020204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giải</a:t>
                  </a:r>
                  <a:endParaRPr lang="en-US" sz="1800" b="1" dirty="0">
                    <a:solidFill>
                      <a:srgbClr val="660066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480468-FEAD-40C7-9195-ED90FA62A9AB}"/>
                </a:ext>
              </a:extLst>
            </p:cNvPr>
            <p:cNvSpPr txBox="1"/>
            <p:nvPr/>
          </p:nvSpPr>
          <p:spPr>
            <a:xfrm>
              <a:off x="3923450" y="3187859"/>
              <a:ext cx="19420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 err="1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1800" b="1" dirty="0">
                  <a:solidFill>
                    <a:srgbClr val="660066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5277697" y="3545598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08947" y="3913292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4288805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56966" y="46486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5D9A3-CA7F-48F8-BCF6-6251C38B3728}"/>
              </a:ext>
            </a:extLst>
          </p:cNvPr>
          <p:cNvSpPr txBox="1"/>
          <p:nvPr/>
        </p:nvSpPr>
        <p:spPr>
          <a:xfrm>
            <a:off x="3923450" y="3187859"/>
            <a:ext cx="1942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66006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1800" b="1" dirty="0">
                <a:solidFill>
                  <a:srgbClr val="66006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Xin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chào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hẹn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gặp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con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733401" y="774545"/>
            <a:ext cx="7832166" cy="3595999"/>
            <a:chOff x="948057" y="915721"/>
            <a:chExt cx="10710541" cy="4989780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0"/>
              <a:ext cx="10068698" cy="768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Thứ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hai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ngày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4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tháng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4 </a:t>
              </a:r>
              <a:r>
                <a:rPr lang="en-US" sz="3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lang="en-US" sz="3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2022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4439604" y="2104611"/>
              <a:ext cx="3431938" cy="832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endParaRPr lang="en-US" sz="33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32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8">
                <a:defRPr/>
              </a:pPr>
              <a:endParaRPr lang="en-US" sz="33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1" name="Oval 270">
            <a:extLst>
              <a:ext uri="{FF2B5EF4-FFF2-40B4-BE49-F238E27FC236}">
                <a16:creationId xmlns:a16="http://schemas.microsoft.com/office/drawing/2014/main" id="{B51BDABB-35D8-4091-9DC6-F9C874EBE377}"/>
              </a:ext>
            </a:extLst>
          </p:cNvPr>
          <p:cNvSpPr/>
          <p:nvPr/>
        </p:nvSpPr>
        <p:spPr>
          <a:xfrm>
            <a:off x="6869780" y="3743294"/>
            <a:ext cx="1446951" cy="810835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en-US" sz="24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 83, 84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3933299" y="1667373"/>
            <a:ext cx="36599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38">
              <a:defRPr/>
            </a:pP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TǨn</a:t>
            </a:r>
            <a:endParaRPr lang="en-US" sz="30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1328769" y="2242423"/>
            <a:ext cx="81053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638">
              <a:defRPr/>
            </a:pP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Phép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cộng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(</a:t>
            </a: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nhớ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) </a:t>
            </a: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trong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phạm</a:t>
            </a:r>
            <a:r>
              <a:rPr lang="en-US" sz="30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 vi 1000</a:t>
            </a: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8197321" y="709705"/>
            <a:ext cx="896126" cy="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65928" y="537398"/>
            <a:ext cx="1069501" cy="5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02" y="434746"/>
            <a:ext cx="663756" cy="7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91" y="328567"/>
            <a:ext cx="901671" cy="9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6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3" y="262165"/>
            <a:ext cx="732631" cy="7326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D1D3520-13D2-48AD-9DED-56CAFAE7678D}"/>
              </a:ext>
            </a:extLst>
          </p:cNvPr>
          <p:cNvSpPr txBox="1"/>
          <p:nvPr/>
        </p:nvSpPr>
        <p:spPr>
          <a:xfrm>
            <a:off x="1249365" y="860372"/>
            <a:ext cx="66452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BÀI 60</a:t>
            </a:r>
          </a:p>
          <a:p>
            <a:pPr algn="ctr"/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PHÉP CỘNG (CÓ NHỚ) TRONG PHẠM VI 1000 (</a:t>
            </a:r>
            <a:r>
              <a:rPr lang="en-US" sz="4400" dirty="0" err="1">
                <a:solidFill>
                  <a:srgbClr val="117D5C"/>
                </a:solidFill>
                <a:latin typeface="UTM Showcard" panose="02040603050506020204" pitchFamily="18" charset="0"/>
              </a:rPr>
              <a:t>tiết</a:t>
            </a: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 1)</a:t>
            </a:r>
          </a:p>
        </p:txBody>
      </p:sp>
      <p:pic>
        <p:nvPicPr>
          <p:cNvPr id="71" name="图片 32">
            <a:extLst>
              <a:ext uri="{FF2B5EF4-FFF2-40B4-BE49-F238E27FC236}">
                <a16:creationId xmlns:a16="http://schemas.microsoft.com/office/drawing/2014/main" id="{D9661A2D-6B6F-471D-B395-BEB7CE805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2884332"/>
            <a:ext cx="18576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2623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4934557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10200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1" y="1520543"/>
            <a:ext cx="4473253" cy="7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7" y="3105082"/>
            <a:ext cx="4604146" cy="38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246239" y="3658173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1610531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1093531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7021834" y="254450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266311" y="25508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70223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291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70336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28523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68467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1D3F5D2-5F85-44E8-9C93-DEA0DF85E4F1}"/>
              </a:ext>
            </a:extLst>
          </p:cNvPr>
          <p:cNvSpPr/>
          <p:nvPr/>
        </p:nvSpPr>
        <p:spPr>
          <a:xfrm>
            <a:off x="7230282" y="1454851"/>
            <a:ext cx="45719" cy="581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</TotalTime>
  <Words>481</Words>
  <Application>Microsoft Office PowerPoint</Application>
  <PresentationFormat>Custom</PresentationFormat>
  <Paragraphs>151</Paragraphs>
  <Slides>15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微软雅黑</vt:lpstr>
      <vt:lpstr>Arial</vt:lpstr>
      <vt:lpstr>Arial Black</vt:lpstr>
      <vt:lpstr>Arial-Rounded</vt:lpstr>
      <vt:lpstr>Calibri</vt:lpstr>
      <vt:lpstr>Calibri Light</vt:lpstr>
      <vt:lpstr>HP001 4 hàng</vt:lpstr>
      <vt:lpstr>Times New Roman</vt:lpstr>
      <vt:lpstr>UTM Showcard</vt:lpstr>
      <vt:lpstr>华康俪金黑W8(P)</vt:lpstr>
      <vt:lpstr>Office 主题</vt:lpstr>
      <vt:lpstr>www.33ppt.com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ADMIN</cp:lastModifiedBy>
  <cp:revision>160</cp:revision>
  <dcterms:created xsi:type="dcterms:W3CDTF">2017-03-24T01:19:00Z</dcterms:created>
  <dcterms:modified xsi:type="dcterms:W3CDTF">2022-04-03T16:21:04Z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