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18" r:id="rId3"/>
    <p:sldMasterId id="2147483749" r:id="rId4"/>
    <p:sldMasterId id="2147483761" r:id="rId5"/>
    <p:sldMasterId id="2147483812" r:id="rId6"/>
  </p:sldMasterIdLst>
  <p:notesMasterIdLst>
    <p:notesMasterId r:id="rId19"/>
  </p:notesMasterIdLst>
  <p:sldIdLst>
    <p:sldId id="2007577081" r:id="rId7"/>
    <p:sldId id="2007577082" r:id="rId8"/>
    <p:sldId id="265" r:id="rId9"/>
    <p:sldId id="2007577083" r:id="rId10"/>
    <p:sldId id="2007577084" r:id="rId11"/>
    <p:sldId id="2007577085" r:id="rId12"/>
    <p:sldId id="2007577086" r:id="rId13"/>
    <p:sldId id="304" r:id="rId14"/>
    <p:sldId id="2007577087" r:id="rId15"/>
    <p:sldId id="266" r:id="rId16"/>
    <p:sldId id="259" r:id="rId17"/>
    <p:sldId id="20075770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20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5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56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5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15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5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6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676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04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5187"/>
            <a:ext cx="12217400" cy="6911975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19910" y="6072694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2453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7770" y="5468363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97258" y="156454"/>
            <a:ext cx="11797483" cy="65450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668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8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8;p43">
            <a:extLst>
              <a:ext uri="{FF2B5EF4-FFF2-40B4-BE49-F238E27FC236}">
                <a16:creationId xmlns:a16="http://schemas.microsoft.com/office/drawing/2014/main" id="{F2D8A263-B156-43C7-BB9B-B80A13DDAE26}"/>
              </a:ext>
            </a:extLst>
          </p:cNvPr>
          <p:cNvSpPr/>
          <p:nvPr/>
        </p:nvSpPr>
        <p:spPr>
          <a:xfrm>
            <a:off x="764149" y="11130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D0D85-B72E-45D2-96EF-DF7A18012293}"/>
              </a:ext>
            </a:extLst>
          </p:cNvPr>
          <p:cNvGrpSpPr/>
          <p:nvPr/>
        </p:nvGrpSpPr>
        <p:grpSpPr>
          <a:xfrm>
            <a:off x="871999" y="935353"/>
            <a:ext cx="10441027" cy="4794665"/>
            <a:chOff x="949965" y="915721"/>
            <a:chExt cx="10708633" cy="49897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65EC34-27AE-4884-9A81-C707DE427087}"/>
                </a:ext>
              </a:extLst>
            </p:cNvPr>
            <p:cNvGrpSpPr/>
            <p:nvPr/>
          </p:nvGrpSpPr>
          <p:grpSpPr>
            <a:xfrm rot="10800000">
              <a:off x="949965" y="915722"/>
              <a:ext cx="10708633" cy="4989778"/>
              <a:chOff x="351005" y="819151"/>
              <a:chExt cx="8380225" cy="4224587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DC28413-DA3D-4C0E-8CA8-435B097D2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1006" y="819151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80C9EAF5-5007-4B12-A56F-890D8470E3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53517B-DF10-43BA-B980-65147220C8C5}"/>
                </a:ext>
              </a:extLst>
            </p:cNvPr>
            <p:cNvSpPr/>
            <p:nvPr/>
          </p:nvSpPr>
          <p:spPr>
            <a:xfrm>
              <a:off x="1529123" y="13343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ngày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5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4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2022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D4AF03-3A14-482C-9C3D-A6291024CA93}"/>
                </a:ext>
              </a:extLst>
            </p:cNvPr>
            <p:cNvSpPr/>
            <p:nvPr/>
          </p:nvSpPr>
          <p:spPr>
            <a:xfrm>
              <a:off x="4135877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624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nghe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95AAEA-1E46-422A-9E32-416388D510BE}"/>
                </a:ext>
              </a:extLst>
            </p:cNvPr>
            <p:cNvSpPr/>
            <p:nvPr/>
          </p:nvSpPr>
          <p:spPr>
            <a:xfrm>
              <a:off x="2471257" y="2965970"/>
              <a:ext cx="8127913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chuyện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anh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mã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B5BB6B-1B88-4A97-9162-C11C397E3578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C55D786-05F5-4537-9046-319C60DCCD0A}"/>
              </a:ext>
            </a:extLst>
          </p:cNvPr>
          <p:cNvSpPr/>
          <p:nvPr/>
        </p:nvSpPr>
        <p:spPr>
          <a:xfrm>
            <a:off x="7610731" y="5795914"/>
            <a:ext cx="37187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tsumishi Pro" panose="02040603050506020204" pitchFamily="18" charset="0"/>
                <a:ea typeface="+mn-ea"/>
                <a:cs typeface="Arial" charset="0"/>
                <a:sym typeface="Arial"/>
              </a:rPr>
              <a:t>TRANG 86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itsumishi Pr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4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F816D39-F595-43E9-8B6D-0E35D872CDC7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EE7291-C571-4FF0-A32F-19A667A5EE8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2D66E0F-BFAE-40B1-A6C1-2C8EF64B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9DD8A38-F18B-4719-8427-9566DA797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2CA85A0-A55A-4BDE-9BA4-43C68A94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03B05C-77A7-4FA9-B4D0-DDFE534D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48C162-B395-45E6-9AF8-A35BAE722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7346418-F0D5-416D-9D10-0374546E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5E2055-8DCD-41CD-92A6-2ABD75F8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659696-D553-4CCD-9220-C3CA0DE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D98B178-A77E-47D3-ABEF-1038199D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2CC59-ED4B-46A2-918F-CCCB8E30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66" y="-442595"/>
            <a:ext cx="5509611" cy="4300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845128" y="2551837"/>
            <a:ext cx="5850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720FFD-797D-4DFD-BD9A-3C7DE4F3490C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27359" y="53108"/>
            <a:ext cx="3064642" cy="271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445280" y="1827539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4" name="图片 22">
            <a:extLst>
              <a:ext uri="{FF2B5EF4-FFF2-40B4-BE49-F238E27FC236}">
                <a16:creationId xmlns:a16="http://schemas.microsoft.com/office/drawing/2014/main" id="{6A71E56A-95C6-4E79-9D84-29B178256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0" y="2561630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1FF43-0F47-4404-B5DB-A68CBB1503CC}"/>
              </a:ext>
            </a:extLst>
          </p:cNvPr>
          <p:cNvSpPr txBox="1"/>
          <p:nvPr/>
        </p:nvSpPr>
        <p:spPr>
          <a:xfrm>
            <a:off x="2147777" y="2478592"/>
            <a:ext cx="672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408100" y="3163130"/>
            <a:ext cx="4555718" cy="4555718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656BB-F5DC-4C29-8141-C868E4F66AAA}"/>
              </a:ext>
            </a:extLst>
          </p:cNvPr>
          <p:cNvGrpSpPr/>
          <p:nvPr/>
        </p:nvGrpSpPr>
        <p:grpSpPr>
          <a:xfrm>
            <a:off x="1200979" y="2206500"/>
            <a:ext cx="10503882" cy="1506314"/>
            <a:chOff x="1551773" y="861954"/>
            <a:chExt cx="10503882" cy="15063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2CC3B-9BCA-41AC-AE2A-C1E6BFA7D768}"/>
                </a:ext>
              </a:extLst>
            </p:cNvPr>
            <p:cNvSpPr txBox="1"/>
            <p:nvPr/>
          </p:nvSpPr>
          <p:spPr>
            <a:xfrm>
              <a:off x="1598946" y="921718"/>
              <a:ext cx="104567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Tạm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biệt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52974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con!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9F374-7A19-4BC5-BAAC-F65B1637461D}"/>
                </a:ext>
              </a:extLst>
            </p:cNvPr>
            <p:cNvSpPr txBox="1"/>
            <p:nvPr/>
          </p:nvSpPr>
          <p:spPr>
            <a:xfrm>
              <a:off x="1551773" y="861954"/>
              <a:ext cx="104567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Tạm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biệt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98C96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微软雅黑"/>
                  <a:cs typeface="+mn-cs"/>
                </a:rPr>
                <a:t> con!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33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266600" y="230524"/>
            <a:ext cx="1866999" cy="388215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41250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91247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79642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024C68-0D95-4BD4-BD3C-7E1A170AAEE7}"/>
              </a:ext>
            </a:extLst>
          </p:cNvPr>
          <p:cNvSpPr txBox="1"/>
          <p:nvPr/>
        </p:nvSpPr>
        <p:spPr>
          <a:xfrm>
            <a:off x="422770" y="4633037"/>
            <a:ext cx="5347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44E20-EDB6-4BC8-9E21-87FC9CE8FD81}"/>
              </a:ext>
            </a:extLst>
          </p:cNvPr>
          <p:cNvSpPr txBox="1"/>
          <p:nvPr/>
        </p:nvSpPr>
        <p:spPr>
          <a:xfrm>
            <a:off x="5770208" y="2249453"/>
            <a:ext cx="583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Dê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cún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rừng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khi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quay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lạc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F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C43B74-A7DC-4515-A7EF-38A11992A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581889" y="606412"/>
            <a:ext cx="5029201" cy="379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B3DE5E-8E6A-419E-ADBE-458981A451AC}"/>
              </a:ext>
            </a:extLst>
          </p:cNvPr>
          <p:cNvSpPr txBox="1"/>
          <p:nvPr/>
        </p:nvSpPr>
        <p:spPr>
          <a:xfrm>
            <a:off x="5998804" y="4820495"/>
            <a:ext cx="588861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3600" kern="0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3600" kern="0" dirty="0">
              <a:solidFill>
                <a:srgbClr val="70AD47">
                  <a:lumMod val="50000"/>
                </a:srgb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63429-12E9-4AD0-A8EE-3AE49534AFB8}"/>
              </a:ext>
            </a:extLst>
          </p:cNvPr>
          <p:cNvSpPr txBox="1"/>
          <p:nvPr/>
        </p:nvSpPr>
        <p:spPr>
          <a:xfrm>
            <a:off x="210094" y="2351782"/>
            <a:ext cx="60388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Dê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kia,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làng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lối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81A01-605D-41B1-A09E-0E4B702D1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6096000" y="361043"/>
            <a:ext cx="5694218" cy="445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3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BC3FBA-18EA-48DC-800F-03D3A05BBA8C}"/>
              </a:ext>
            </a:extLst>
          </p:cNvPr>
          <p:cNvSpPr txBox="1"/>
          <p:nvPr/>
        </p:nvSpPr>
        <p:spPr>
          <a:xfrm>
            <a:off x="364404" y="4418840"/>
            <a:ext cx="654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42FBB-07F8-434A-8C8C-FB608DAB9625}"/>
              </a:ext>
            </a:extLst>
          </p:cNvPr>
          <p:cNvSpPr txBox="1"/>
          <p:nvPr/>
        </p:nvSpPr>
        <p:spPr>
          <a:xfrm>
            <a:off x="6331527" y="1960136"/>
            <a:ext cx="498345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334E0-3DAA-46AF-BD4D-B1DFFDA53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948512" y="602334"/>
            <a:ext cx="5223163" cy="367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37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3C075-34F1-4A4F-967F-24E8E787DE9A}"/>
              </a:ext>
            </a:extLst>
          </p:cNvPr>
          <p:cNvSpPr txBox="1"/>
          <p:nvPr/>
        </p:nvSpPr>
        <p:spPr>
          <a:xfrm>
            <a:off x="5922486" y="4789107"/>
            <a:ext cx="5527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74778-A4FF-48F6-A9FB-42947FFF58F6}"/>
              </a:ext>
            </a:extLst>
          </p:cNvPr>
          <p:cNvSpPr txBox="1"/>
          <p:nvPr/>
        </p:nvSpPr>
        <p:spPr>
          <a:xfrm>
            <a:off x="485572" y="1941737"/>
            <a:ext cx="5056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ạ?”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F1A4B-A100-4A6E-A817-FF431B20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5541818" y="388044"/>
            <a:ext cx="6289301" cy="411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6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6E8C35-10E4-4106-8D9A-FBF87836C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9E123-90DF-4976-850F-BC628909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CC9231-1D4B-44E2-B1A2-8D60ED6FBE30}"/>
              </a:ext>
            </a:extLst>
          </p:cNvPr>
          <p:cNvSpPr txBox="1"/>
          <p:nvPr/>
        </p:nvSpPr>
        <p:spPr>
          <a:xfrm>
            <a:off x="332510" y="223657"/>
            <a:ext cx="8304992" cy="7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C26DA-D33F-4ABF-9473-D482C837E85A}"/>
              </a:ext>
            </a:extLst>
          </p:cNvPr>
          <p:cNvSpPr txBox="1"/>
          <p:nvPr/>
        </p:nvSpPr>
        <p:spPr>
          <a:xfrm>
            <a:off x="3187904" y="687006"/>
            <a:ext cx="512346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9900"/>
                </a:solidFill>
                <a:latin typeface="Arial-Rounded"/>
                <a:ea typeface="Arial-Rounded"/>
              </a:rPr>
              <a:t>Cảm</a:t>
            </a:r>
            <a:r>
              <a:rPr lang="en-US" sz="3600" b="1" dirty="0">
                <a:solidFill>
                  <a:srgbClr val="FF990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Arial-Rounded"/>
                <a:ea typeface="Arial-Rounded"/>
              </a:rPr>
              <a:t>ơn</a:t>
            </a:r>
            <a:r>
              <a:rPr lang="en-US" sz="3600" b="1" dirty="0">
                <a:solidFill>
                  <a:srgbClr val="FF990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Arial-Rounded"/>
                <a:ea typeface="Arial-Rounded"/>
              </a:rPr>
              <a:t>anh</a:t>
            </a:r>
            <a:r>
              <a:rPr lang="en-US" sz="3600" b="1" dirty="0">
                <a:solidFill>
                  <a:srgbClr val="FF990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Arial-Rounded"/>
                <a:ea typeface="Arial-Rounded"/>
              </a:rPr>
              <a:t>hà</a:t>
            </a:r>
            <a:r>
              <a:rPr lang="en-US" sz="3600" b="1" dirty="0">
                <a:solidFill>
                  <a:srgbClr val="FF990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Arial-Rounded"/>
                <a:ea typeface="Arial-Rounded"/>
              </a:rPr>
              <a:t>mã</a:t>
            </a:r>
            <a:endParaRPr lang="en-US" sz="3600" b="1" dirty="0">
              <a:solidFill>
                <a:srgbClr val="FF99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62533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272867" y="2617258"/>
            <a:ext cx="25400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32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32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03873" y="53108"/>
            <a:ext cx="198812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408100" y="3163130"/>
            <a:ext cx="4555718" cy="4555718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079A88-BF10-497A-88AD-F91979EA374D}"/>
              </a:ext>
            </a:extLst>
          </p:cNvPr>
          <p:cNvSpPr txBox="1"/>
          <p:nvPr/>
        </p:nvSpPr>
        <p:spPr>
          <a:xfrm>
            <a:off x="1472148" y="1876798"/>
            <a:ext cx="9247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0886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236</Words>
  <Application>Microsoft Office PowerPoint</Application>
  <PresentationFormat>Widescreen</PresentationFormat>
  <Paragraphs>31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.VnAvant</vt:lpstr>
      <vt:lpstr>Arial</vt:lpstr>
      <vt:lpstr>Arial-Rounded</vt:lpstr>
      <vt:lpstr>Calibri</vt:lpstr>
      <vt:lpstr>Calibri Light</vt:lpstr>
      <vt:lpstr>HP001 4 hàng</vt:lpstr>
      <vt:lpstr>UTM Bitsumishi Pro</vt:lpstr>
      <vt:lpstr>UTM Futura Extra</vt:lpstr>
      <vt:lpstr>Office Theme</vt:lpstr>
      <vt:lpstr>1_Office 主题​​</vt:lpstr>
      <vt:lpstr>1_Office 主题</vt:lpstr>
      <vt:lpstr>https://www.freeppt7.com</vt:lpstr>
      <vt:lpstr>2_Office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52</cp:revision>
  <dcterms:created xsi:type="dcterms:W3CDTF">2021-07-20T01:55:21Z</dcterms:created>
  <dcterms:modified xsi:type="dcterms:W3CDTF">2022-04-03T15:40:16Z</dcterms:modified>
</cp:coreProperties>
</file>