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1" r:id="rId2"/>
    <p:sldMasterId id="2147483682" r:id="rId3"/>
  </p:sldMasterIdLst>
  <p:notesMasterIdLst>
    <p:notesMasterId r:id="rId37"/>
  </p:notesMasterIdLst>
  <p:sldIdLst>
    <p:sldId id="261" r:id="rId4"/>
    <p:sldId id="281" r:id="rId5"/>
    <p:sldId id="258" r:id="rId6"/>
    <p:sldId id="257" r:id="rId7"/>
    <p:sldId id="260" r:id="rId8"/>
    <p:sldId id="282" r:id="rId9"/>
    <p:sldId id="283" r:id="rId10"/>
    <p:sldId id="284" r:id="rId11"/>
    <p:sldId id="285" r:id="rId12"/>
    <p:sldId id="286" r:id="rId13"/>
    <p:sldId id="287" r:id="rId14"/>
    <p:sldId id="290" r:id="rId15"/>
    <p:sldId id="294" r:id="rId16"/>
    <p:sldId id="292" r:id="rId17"/>
    <p:sldId id="288" r:id="rId18"/>
    <p:sldId id="291" r:id="rId19"/>
    <p:sldId id="295" r:id="rId20"/>
    <p:sldId id="293" r:id="rId21"/>
    <p:sldId id="289" r:id="rId22"/>
    <p:sldId id="296" r:id="rId23"/>
    <p:sldId id="297" r:id="rId24"/>
    <p:sldId id="298" r:id="rId25"/>
    <p:sldId id="299" r:id="rId26"/>
    <p:sldId id="300" r:id="rId27"/>
    <p:sldId id="301" r:id="rId28"/>
    <p:sldId id="302" r:id="rId29"/>
    <p:sldId id="303" r:id="rId30"/>
    <p:sldId id="306" r:id="rId31"/>
    <p:sldId id="307" r:id="rId32"/>
    <p:sldId id="304" r:id="rId33"/>
    <p:sldId id="407" r:id="rId34"/>
    <p:sldId id="408" r:id="rId35"/>
    <p:sldId id="409"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9" d="100"/>
          <a:sy n="69" d="100"/>
        </p:scale>
        <p:origin x="21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viewProps" Target="viewProps.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9A67B3-D291-46E9-8631-8CBAFD7253C9}" type="datetimeFigureOut">
              <a:rPr lang="en-US" smtClean="0"/>
              <a:t>4/3/2022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65769E-997B-40EE-8393-163AEF228B41}" type="slidenum">
              <a:rPr lang="en-US" smtClean="0"/>
              <a:t>‹#›</a:t>
            </a:fld>
            <a:endParaRPr lang="en-US"/>
          </a:p>
        </p:txBody>
      </p:sp>
    </p:spTree>
    <p:extLst>
      <p:ext uri="{BB962C8B-B14F-4D97-AF65-F5344CB8AC3E}">
        <p14:creationId xmlns:p14="http://schemas.microsoft.com/office/powerpoint/2010/main" val="42009810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1:notes"/>
          <p:cNvSpPr>
            <a:spLocks noGrp="1" noRot="1" noChangeAspect="1"/>
          </p:cNvSpPr>
          <p:nvPr>
            <p:ph type="sldImg" idx="2"/>
          </p:nvPr>
        </p:nvSpPr>
        <p:spPr>
          <a:xfrm>
            <a:off x="481013"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8" name="Google Shape;78;p1:notes"/>
          <p:cNvSpPr txBox="1">
            <a:spLocks noGrp="1"/>
          </p:cNvSpPr>
          <p:nvPr>
            <p:ph type="body" idx="1"/>
          </p:nvPr>
        </p:nvSpPr>
        <p:spPr>
          <a:xfrm>
            <a:off x="710374" y="4925254"/>
            <a:ext cx="5682996" cy="402975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9" name="Google Shape;79;p1:notes"/>
          <p:cNvSpPr txBox="1">
            <a:spLocks noGrp="1"/>
          </p:cNvSpPr>
          <p:nvPr>
            <p:ph type="sldNum" idx="12"/>
          </p:nvPr>
        </p:nvSpPr>
        <p:spPr>
          <a:xfrm>
            <a:off x="4023812" y="9720804"/>
            <a:ext cx="3078289" cy="513491"/>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altLang="zh-CN"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a:spLocks noGrp="1" noRot="1" noChangeAspect="1"/>
          </p:cNvSpPr>
          <p:nvPr>
            <p:ph type="sldImg" idx="2"/>
          </p:nvPr>
        </p:nvSpPr>
        <p:spPr>
          <a:xfrm>
            <a:off x="481013"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2:notes"/>
          <p:cNvSpPr txBox="1">
            <a:spLocks noGrp="1"/>
          </p:cNvSpPr>
          <p:nvPr>
            <p:ph type="body" idx="1"/>
          </p:nvPr>
        </p:nvSpPr>
        <p:spPr>
          <a:xfrm>
            <a:off x="710374" y="4925254"/>
            <a:ext cx="5682996" cy="402975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6" name="Google Shape;96;p2:notes"/>
          <p:cNvSpPr txBox="1">
            <a:spLocks noGrp="1"/>
          </p:cNvSpPr>
          <p:nvPr>
            <p:ph type="sldNum" idx="12"/>
          </p:nvPr>
        </p:nvSpPr>
        <p:spPr>
          <a:xfrm>
            <a:off x="4023812" y="9720804"/>
            <a:ext cx="3078289" cy="513491"/>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altLang="zh-CN" sz="1400" b="0" i="0" u="none" strike="noStrike" kern="0" cap="none" spc="0" normalizeH="0" baseline="0" noProof="0">
                <a:ln>
                  <a:noFill/>
                </a:ln>
                <a:solidFill>
                  <a:srgbClr val="000000"/>
                </a:solidFill>
                <a:effectLst/>
                <a:uLnTx/>
                <a:uFillTx/>
                <a:latin typeface="Arial"/>
                <a:ea typeface="等线" panose="02010600030101010101" pitchFamily="2" charset="-122"/>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32</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31146973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a:spLocks noGrp="1" noRot="1" noChangeAspect="1"/>
          </p:cNvSpPr>
          <p:nvPr>
            <p:ph type="sldImg" idx="2"/>
          </p:nvPr>
        </p:nvSpPr>
        <p:spPr>
          <a:xfrm>
            <a:off x="481013"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2:notes"/>
          <p:cNvSpPr txBox="1">
            <a:spLocks noGrp="1"/>
          </p:cNvSpPr>
          <p:nvPr>
            <p:ph type="body" idx="1"/>
          </p:nvPr>
        </p:nvSpPr>
        <p:spPr>
          <a:xfrm>
            <a:off x="710374" y="4925254"/>
            <a:ext cx="5682996" cy="402975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6" name="Google Shape;96;p2:notes"/>
          <p:cNvSpPr txBox="1">
            <a:spLocks noGrp="1"/>
          </p:cNvSpPr>
          <p:nvPr>
            <p:ph type="sldNum" idx="12"/>
          </p:nvPr>
        </p:nvSpPr>
        <p:spPr>
          <a:xfrm>
            <a:off x="4023812" y="9720804"/>
            <a:ext cx="3078289" cy="513491"/>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altLang="zh-CN" sz="1400" b="0" i="0" u="none" strike="noStrike" kern="0" cap="none" spc="0" normalizeH="0" baseline="0" noProof="0">
                <a:ln>
                  <a:noFill/>
                </a:ln>
                <a:solidFill>
                  <a:srgbClr val="000000"/>
                </a:solidFill>
                <a:effectLst/>
                <a:uLnTx/>
                <a:uFillTx/>
                <a:latin typeface="Arial"/>
                <a:ea typeface="等线" panose="02010600030101010101" pitchFamily="2" charset="-122"/>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33</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18078810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a:spLocks noGrp="1" noRot="1" noChangeAspect="1"/>
          </p:cNvSpPr>
          <p:nvPr>
            <p:ph type="sldImg" idx="2"/>
          </p:nvPr>
        </p:nvSpPr>
        <p:spPr>
          <a:xfrm>
            <a:off x="481013"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2:notes"/>
          <p:cNvSpPr txBox="1">
            <a:spLocks noGrp="1"/>
          </p:cNvSpPr>
          <p:nvPr>
            <p:ph type="body" idx="1"/>
          </p:nvPr>
        </p:nvSpPr>
        <p:spPr>
          <a:xfrm>
            <a:off x="710374" y="4925254"/>
            <a:ext cx="5682996" cy="402975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6" name="Google Shape;96;p2:notes"/>
          <p:cNvSpPr txBox="1">
            <a:spLocks noGrp="1"/>
          </p:cNvSpPr>
          <p:nvPr>
            <p:ph type="sldNum" idx="12"/>
          </p:nvPr>
        </p:nvSpPr>
        <p:spPr>
          <a:xfrm>
            <a:off x="4023812" y="9720804"/>
            <a:ext cx="3078289" cy="513491"/>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altLang="zh-CN"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1220494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3:notes"/>
          <p:cNvSpPr>
            <a:spLocks noGrp="1" noRot="1" noChangeAspect="1"/>
          </p:cNvSpPr>
          <p:nvPr>
            <p:ph type="sldImg" idx="2"/>
          </p:nvPr>
        </p:nvSpPr>
        <p:spPr>
          <a:xfrm>
            <a:off x="481013"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8" name="Google Shape;108;p3:notes"/>
          <p:cNvSpPr txBox="1">
            <a:spLocks noGrp="1"/>
          </p:cNvSpPr>
          <p:nvPr>
            <p:ph type="body" idx="1"/>
          </p:nvPr>
        </p:nvSpPr>
        <p:spPr>
          <a:xfrm>
            <a:off x="710374" y="4925254"/>
            <a:ext cx="5682996" cy="402975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9" name="Google Shape;109;p3:notes"/>
          <p:cNvSpPr txBox="1">
            <a:spLocks noGrp="1"/>
          </p:cNvSpPr>
          <p:nvPr>
            <p:ph type="sldNum" idx="12"/>
          </p:nvPr>
        </p:nvSpPr>
        <p:spPr>
          <a:xfrm>
            <a:off x="4023812" y="9720804"/>
            <a:ext cx="3078289" cy="513491"/>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altLang="zh-CN"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a:spLocks noGrp="1" noRot="1" noChangeAspect="1"/>
          </p:cNvSpPr>
          <p:nvPr>
            <p:ph type="sldImg" idx="2"/>
          </p:nvPr>
        </p:nvSpPr>
        <p:spPr>
          <a:xfrm>
            <a:off x="481013"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2:notes"/>
          <p:cNvSpPr txBox="1">
            <a:spLocks noGrp="1"/>
          </p:cNvSpPr>
          <p:nvPr>
            <p:ph type="body" idx="1"/>
          </p:nvPr>
        </p:nvSpPr>
        <p:spPr>
          <a:xfrm>
            <a:off x="710374" y="4925254"/>
            <a:ext cx="5682996" cy="402975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6" name="Google Shape;96;p2:notes"/>
          <p:cNvSpPr txBox="1">
            <a:spLocks noGrp="1"/>
          </p:cNvSpPr>
          <p:nvPr>
            <p:ph type="sldNum" idx="12"/>
          </p:nvPr>
        </p:nvSpPr>
        <p:spPr>
          <a:xfrm>
            <a:off x="4023812" y="9720804"/>
            <a:ext cx="3078289" cy="513491"/>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altLang="zh-CN"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5:notes"/>
          <p:cNvSpPr>
            <a:spLocks noGrp="1" noRot="1" noChangeAspect="1"/>
          </p:cNvSpPr>
          <p:nvPr>
            <p:ph type="sldImg" idx="2"/>
          </p:nvPr>
        </p:nvSpPr>
        <p:spPr>
          <a:xfrm>
            <a:off x="481013"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 name="Google Shape;144;p5:notes"/>
          <p:cNvSpPr txBox="1">
            <a:spLocks noGrp="1"/>
          </p:cNvSpPr>
          <p:nvPr>
            <p:ph type="body" idx="1"/>
          </p:nvPr>
        </p:nvSpPr>
        <p:spPr>
          <a:xfrm>
            <a:off x="710374" y="4925254"/>
            <a:ext cx="5682996" cy="402975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5" name="Google Shape;145;p5:notes"/>
          <p:cNvSpPr txBox="1">
            <a:spLocks noGrp="1"/>
          </p:cNvSpPr>
          <p:nvPr>
            <p:ph type="sldNum" idx="12"/>
          </p:nvPr>
        </p:nvSpPr>
        <p:spPr>
          <a:xfrm>
            <a:off x="4023812" y="9720804"/>
            <a:ext cx="3078289" cy="513491"/>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altLang="zh-CN"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5</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a:spLocks noGrp="1" noRot="1" noChangeAspect="1"/>
          </p:cNvSpPr>
          <p:nvPr>
            <p:ph type="sldImg" idx="2"/>
          </p:nvPr>
        </p:nvSpPr>
        <p:spPr>
          <a:xfrm>
            <a:off x="481013"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2:notes"/>
          <p:cNvSpPr txBox="1">
            <a:spLocks noGrp="1"/>
          </p:cNvSpPr>
          <p:nvPr>
            <p:ph type="body" idx="1"/>
          </p:nvPr>
        </p:nvSpPr>
        <p:spPr>
          <a:xfrm>
            <a:off x="710374" y="4925254"/>
            <a:ext cx="5682996" cy="402975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6" name="Google Shape;96;p2:notes"/>
          <p:cNvSpPr txBox="1">
            <a:spLocks noGrp="1"/>
          </p:cNvSpPr>
          <p:nvPr>
            <p:ph type="sldNum" idx="12"/>
          </p:nvPr>
        </p:nvSpPr>
        <p:spPr>
          <a:xfrm>
            <a:off x="4023812" y="9720804"/>
            <a:ext cx="3078289" cy="513491"/>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altLang="zh-CN" sz="1400" b="0" i="0" u="none" strike="noStrike" kern="0" cap="none" spc="0" normalizeH="0" baseline="0" noProof="0">
                <a:ln>
                  <a:noFill/>
                </a:ln>
                <a:solidFill>
                  <a:srgbClr val="000000"/>
                </a:solidFill>
                <a:effectLst/>
                <a:uLnTx/>
                <a:uFillTx/>
                <a:latin typeface="Arial"/>
                <a:ea typeface="等线" panose="02010600030101010101" pitchFamily="2" charset="-122"/>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20</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33121989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a:spLocks noGrp="1" noRot="1" noChangeAspect="1"/>
          </p:cNvSpPr>
          <p:nvPr>
            <p:ph type="sldImg" idx="2"/>
          </p:nvPr>
        </p:nvSpPr>
        <p:spPr>
          <a:xfrm>
            <a:off x="481013"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2:notes"/>
          <p:cNvSpPr txBox="1">
            <a:spLocks noGrp="1"/>
          </p:cNvSpPr>
          <p:nvPr>
            <p:ph type="body" idx="1"/>
          </p:nvPr>
        </p:nvSpPr>
        <p:spPr>
          <a:xfrm>
            <a:off x="710374" y="4925254"/>
            <a:ext cx="5682996" cy="402975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6" name="Google Shape;96;p2:notes"/>
          <p:cNvSpPr txBox="1">
            <a:spLocks noGrp="1"/>
          </p:cNvSpPr>
          <p:nvPr>
            <p:ph type="sldNum" idx="12"/>
          </p:nvPr>
        </p:nvSpPr>
        <p:spPr>
          <a:xfrm>
            <a:off x="4023812" y="9720804"/>
            <a:ext cx="3078289" cy="513491"/>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altLang="zh-CN" sz="1400" b="0" i="0" u="none" strike="noStrike" kern="0" cap="none" spc="0" normalizeH="0" baseline="0" noProof="0">
                <a:ln>
                  <a:noFill/>
                </a:ln>
                <a:solidFill>
                  <a:srgbClr val="000000"/>
                </a:solidFill>
                <a:effectLst/>
                <a:uLnTx/>
                <a:uFillTx/>
                <a:latin typeface="Arial"/>
                <a:ea typeface="等线" panose="02010600030101010101" pitchFamily="2" charset="-122"/>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23</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26621553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a:spLocks noGrp="1" noRot="1" noChangeAspect="1"/>
          </p:cNvSpPr>
          <p:nvPr>
            <p:ph type="sldImg" idx="2"/>
          </p:nvPr>
        </p:nvSpPr>
        <p:spPr>
          <a:xfrm>
            <a:off x="481013"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2:notes"/>
          <p:cNvSpPr txBox="1">
            <a:spLocks noGrp="1"/>
          </p:cNvSpPr>
          <p:nvPr>
            <p:ph type="body" idx="1"/>
          </p:nvPr>
        </p:nvSpPr>
        <p:spPr>
          <a:xfrm>
            <a:off x="710374" y="4925254"/>
            <a:ext cx="5682996" cy="402975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6" name="Google Shape;96;p2:notes"/>
          <p:cNvSpPr txBox="1">
            <a:spLocks noGrp="1"/>
          </p:cNvSpPr>
          <p:nvPr>
            <p:ph type="sldNum" idx="12"/>
          </p:nvPr>
        </p:nvSpPr>
        <p:spPr>
          <a:xfrm>
            <a:off x="4023812" y="9720804"/>
            <a:ext cx="3078289" cy="513491"/>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altLang="zh-CN" sz="1400" b="0" i="0" u="none" strike="noStrike" kern="0" cap="none" spc="0" normalizeH="0" baseline="0" noProof="0">
                <a:ln>
                  <a:noFill/>
                </a:ln>
                <a:solidFill>
                  <a:srgbClr val="000000"/>
                </a:solidFill>
                <a:effectLst/>
                <a:uLnTx/>
                <a:uFillTx/>
                <a:latin typeface="Arial"/>
                <a:ea typeface="等线" panose="02010600030101010101" pitchFamily="2" charset="-122"/>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28</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32276424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a:spLocks noGrp="1" noRot="1" noChangeAspect="1"/>
          </p:cNvSpPr>
          <p:nvPr>
            <p:ph type="sldImg" idx="2"/>
          </p:nvPr>
        </p:nvSpPr>
        <p:spPr>
          <a:xfrm>
            <a:off x="481013"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2:notes"/>
          <p:cNvSpPr txBox="1">
            <a:spLocks noGrp="1"/>
          </p:cNvSpPr>
          <p:nvPr>
            <p:ph type="body" idx="1"/>
          </p:nvPr>
        </p:nvSpPr>
        <p:spPr>
          <a:xfrm>
            <a:off x="710374" y="4925254"/>
            <a:ext cx="5682996" cy="402975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6" name="Google Shape;96;p2:notes"/>
          <p:cNvSpPr txBox="1">
            <a:spLocks noGrp="1"/>
          </p:cNvSpPr>
          <p:nvPr>
            <p:ph type="sldNum" idx="12"/>
          </p:nvPr>
        </p:nvSpPr>
        <p:spPr>
          <a:xfrm>
            <a:off x="4023812" y="9720804"/>
            <a:ext cx="3078289" cy="513491"/>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altLang="zh-CN" sz="1400" b="0" i="0" u="none" strike="noStrike" kern="0" cap="none" spc="0" normalizeH="0" baseline="0" noProof="0">
                <a:ln>
                  <a:noFill/>
                </a:ln>
                <a:solidFill>
                  <a:srgbClr val="000000"/>
                </a:solidFill>
                <a:effectLst/>
                <a:uLnTx/>
                <a:uFillTx/>
                <a:latin typeface="Arial"/>
                <a:ea typeface="等线" panose="02010600030101010101" pitchFamily="2" charset="-122"/>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29</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17438436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标题幻灯片" type="title">
  <p:cSld name="标题幻灯片">
    <p:spTree>
      <p:nvGrpSpPr>
        <p:cNvPr id="1" name="Shape 15"/>
        <p:cNvGrpSpPr/>
        <p:nvPr/>
      </p:nvGrpSpPr>
      <p:grpSpPr>
        <a:xfrm>
          <a:off x="0" y="0"/>
          <a:ext cx="0" cy="0"/>
          <a:chOff x="0" y="0"/>
          <a:chExt cx="0" cy="0"/>
        </a:xfrm>
      </p:grpSpPr>
      <p:pic>
        <p:nvPicPr>
          <p:cNvPr id="8" name="Google Shape;147;p5" descr="2659f7d1966f7424a7bb26eb2650b6f3">
            <a:extLst>
              <a:ext uri="{FF2B5EF4-FFF2-40B4-BE49-F238E27FC236}">
                <a16:creationId xmlns:a16="http://schemas.microsoft.com/office/drawing/2014/main" id="{E075A641-6402-4FCB-B57F-C70A0904BC85}"/>
              </a:ext>
            </a:extLst>
          </p:cNvPr>
          <p:cNvPicPr preferRelativeResize="0"/>
          <p:nvPr userDrawn="1"/>
        </p:nvPicPr>
        <p:blipFill rotWithShape="1">
          <a:blip r:embed="rId2">
            <a:alphaModFix/>
          </a:blip>
          <a:srcRect/>
          <a:stretch/>
        </p:blipFill>
        <p:spPr>
          <a:xfrm>
            <a:off x="-6350" y="2267585"/>
            <a:ext cx="12200890" cy="4575810"/>
          </a:xfrm>
          <a:prstGeom prst="rect">
            <a:avLst/>
          </a:prstGeom>
          <a:noFill/>
          <a:ln>
            <a:noFill/>
          </a:ln>
        </p:spPr>
      </p:pic>
      <p:sp>
        <p:nvSpPr>
          <p:cNvPr id="16" name="Google Shape;16;p27"/>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t>‹#›</a:t>
            </a:fld>
            <a:endParaRPr/>
          </a:p>
        </p:txBody>
      </p:sp>
      <p:sp>
        <p:nvSpPr>
          <p:cNvPr id="7" name="Rectangle 6">
            <a:extLst>
              <a:ext uri="{FF2B5EF4-FFF2-40B4-BE49-F238E27FC236}">
                <a16:creationId xmlns:a16="http://schemas.microsoft.com/office/drawing/2014/main" id="{AF633BC1-11F5-4D8D-BAE5-B0AE956E1F85}"/>
              </a:ext>
            </a:extLst>
          </p:cNvPr>
          <p:cNvSpPr/>
          <p:nvPr userDrawn="1"/>
        </p:nvSpPr>
        <p:spPr>
          <a:xfrm>
            <a:off x="192058" y="138544"/>
            <a:ext cx="11804073" cy="656705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443159183"/>
      </p:ext>
    </p:extLst>
  </p:cSld>
  <p:clrMapOvr>
    <a:masterClrMapping/>
  </p:clrMapOvr>
  <mc:AlternateContent xmlns:mc="http://schemas.openxmlformats.org/markup-compatibility/2006" xmlns:p14="http://schemas.microsoft.com/office/powerpoint/2010/main">
    <mc:Choice Requires="p14">
      <p:transition spd="slow" p14:dur="2500" advTm="3000">
        <p:checker/>
      </p:transition>
    </mc:Choice>
    <mc:Fallback xmlns="">
      <p:transition spd="slow" advTm="3000">
        <p:checker/>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内容" type="objOnly">
  <p:cSld name="内容">
    <p:spTree>
      <p:nvGrpSpPr>
        <p:cNvPr id="1" name="Shape 71"/>
        <p:cNvGrpSpPr/>
        <p:nvPr/>
      </p:nvGrpSpPr>
      <p:grpSpPr>
        <a:xfrm>
          <a:off x="0" y="0"/>
          <a:ext cx="0" cy="0"/>
          <a:chOff x="0" y="0"/>
          <a:chExt cx="0" cy="0"/>
        </a:xfrm>
      </p:grpSpPr>
      <p:sp>
        <p:nvSpPr>
          <p:cNvPr id="72" name="Google Shape;72;p36"/>
          <p:cNvSpPr txBox="1">
            <a:spLocks noGrp="1"/>
          </p:cNvSpPr>
          <p:nvPr>
            <p:ph type="body" idx="1"/>
          </p:nvPr>
        </p:nvSpPr>
        <p:spPr>
          <a:xfrm>
            <a:off x="838200" y="365125"/>
            <a:ext cx="10515600" cy="58118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3" name="Google Shape;73;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t>‹#›</a:t>
            </a:fld>
            <a:endParaRPr/>
          </a:p>
        </p:txBody>
      </p:sp>
    </p:spTree>
    <p:extLst>
      <p:ext uri="{BB962C8B-B14F-4D97-AF65-F5344CB8AC3E}">
        <p14:creationId xmlns:p14="http://schemas.microsoft.com/office/powerpoint/2010/main" val="4159040725"/>
      </p:ext>
    </p:extLst>
  </p:cSld>
  <p:clrMapOvr>
    <a:masterClrMapping/>
  </p:clrMapOvr>
  <mc:AlternateContent xmlns:mc="http://schemas.openxmlformats.org/markup-compatibility/2006" xmlns:p14="http://schemas.microsoft.com/office/powerpoint/2010/main">
    <mc:Choice Requires="p14">
      <p:transition spd="slow" p14:dur="2500" advTm="3000">
        <p:checker/>
      </p:transition>
    </mc:Choice>
    <mc:Fallback xmlns="">
      <p:transition spd="slow" advTm="3000">
        <p:checker/>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标题幻灯片" type="title">
  <p:cSld name="标题幻灯片">
    <p:spTree>
      <p:nvGrpSpPr>
        <p:cNvPr id="1" name="Shape 15"/>
        <p:cNvGrpSpPr/>
        <p:nvPr/>
      </p:nvGrpSpPr>
      <p:grpSpPr>
        <a:xfrm>
          <a:off x="0" y="0"/>
          <a:ext cx="0" cy="0"/>
          <a:chOff x="0" y="0"/>
          <a:chExt cx="0" cy="0"/>
        </a:xfrm>
      </p:grpSpPr>
      <p:sp>
        <p:nvSpPr>
          <p:cNvPr id="16" name="Google Shape;16;p27"/>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t>‹#›</a:t>
            </a:fld>
            <a:endParaRPr/>
          </a:p>
        </p:txBody>
      </p:sp>
    </p:spTree>
    <p:extLst>
      <p:ext uri="{BB962C8B-B14F-4D97-AF65-F5344CB8AC3E}">
        <p14:creationId xmlns:p14="http://schemas.microsoft.com/office/powerpoint/2010/main" val="2255635427"/>
      </p:ext>
    </p:extLst>
  </p:cSld>
  <p:clrMapOvr>
    <a:masterClrMapping/>
  </p:clrMapOvr>
  <mc:AlternateContent xmlns:mc="http://schemas.openxmlformats.org/markup-compatibility/2006" xmlns:p14="http://schemas.microsoft.com/office/powerpoint/2010/main">
    <mc:Choice Requires="p14">
      <p:transition spd="slow" p14:dur="2500" advTm="3000">
        <p:checker/>
      </p:transition>
    </mc:Choice>
    <mc:Fallback xmlns="">
      <p:transition spd="slow" advTm="3000">
        <p:checker/>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空白" type="blank">
  <p:cSld name="空白">
    <p:spTree>
      <p:nvGrpSpPr>
        <p:cNvPr id="1" name="Shape 21"/>
        <p:cNvGrpSpPr/>
        <p:nvPr/>
      </p:nvGrpSpPr>
      <p:grpSpPr>
        <a:xfrm>
          <a:off x="0" y="0"/>
          <a:ext cx="0" cy="0"/>
          <a:chOff x="0" y="0"/>
          <a:chExt cx="0" cy="0"/>
        </a:xfrm>
      </p:grpSpPr>
      <p:sp>
        <p:nvSpPr>
          <p:cNvPr id="22" name="Google Shape;22;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t>‹#›</a:t>
            </a:fld>
            <a:endParaRPr/>
          </a:p>
        </p:txBody>
      </p:sp>
    </p:spTree>
    <p:extLst>
      <p:ext uri="{BB962C8B-B14F-4D97-AF65-F5344CB8AC3E}">
        <p14:creationId xmlns:p14="http://schemas.microsoft.com/office/powerpoint/2010/main" val="2072473591"/>
      </p:ext>
    </p:extLst>
  </p:cSld>
  <p:clrMapOvr>
    <a:masterClrMapping/>
  </p:clrMapOvr>
  <mc:AlternateContent xmlns:mc="http://schemas.openxmlformats.org/markup-compatibility/2006" xmlns:p14="http://schemas.microsoft.com/office/powerpoint/2010/main">
    <mc:Choice Requires="p14">
      <p:transition spd="slow" p14:dur="2500" advTm="3000">
        <p:checker/>
      </p:transition>
    </mc:Choice>
    <mc:Fallback xmlns="">
      <p:transition spd="slow" advTm="3000">
        <p:checker/>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标题和内容" type="obj">
  <p:cSld name="标题和内容">
    <p:spTree>
      <p:nvGrpSpPr>
        <p:cNvPr id="1" name="Shape 25"/>
        <p:cNvGrpSpPr/>
        <p:nvPr/>
      </p:nvGrpSpPr>
      <p:grpSpPr>
        <a:xfrm>
          <a:off x="0" y="0"/>
          <a:ext cx="0" cy="0"/>
          <a:chOff x="0" y="0"/>
          <a:chExt cx="0" cy="0"/>
        </a:xfrm>
      </p:grpSpPr>
      <p:sp>
        <p:nvSpPr>
          <p:cNvPr id="26" name="Google Shape;26;p2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2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t>‹#›</a:t>
            </a:fld>
            <a:endParaRPr/>
          </a:p>
        </p:txBody>
      </p:sp>
    </p:spTree>
    <p:extLst>
      <p:ext uri="{BB962C8B-B14F-4D97-AF65-F5344CB8AC3E}">
        <p14:creationId xmlns:p14="http://schemas.microsoft.com/office/powerpoint/2010/main" val="2860597656"/>
      </p:ext>
    </p:extLst>
  </p:cSld>
  <p:clrMapOvr>
    <a:masterClrMapping/>
  </p:clrMapOvr>
  <mc:AlternateContent xmlns:mc="http://schemas.openxmlformats.org/markup-compatibility/2006" xmlns:p14="http://schemas.microsoft.com/office/powerpoint/2010/main">
    <mc:Choice Requires="p14">
      <p:transition spd="slow" p14:dur="2500" advTm="3000">
        <p:checker/>
      </p:transition>
    </mc:Choice>
    <mc:Fallback xmlns="">
      <p:transition spd="slow" advTm="3000">
        <p:checker/>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节标题" type="secHead">
  <p:cSld name="节标题">
    <p:spTree>
      <p:nvGrpSpPr>
        <p:cNvPr id="1" name="Shape 31"/>
        <p:cNvGrpSpPr/>
        <p:nvPr/>
      </p:nvGrpSpPr>
      <p:grpSpPr>
        <a:xfrm>
          <a:off x="0" y="0"/>
          <a:ext cx="0" cy="0"/>
          <a:chOff x="0" y="0"/>
          <a:chExt cx="0" cy="0"/>
        </a:xfrm>
      </p:grpSpPr>
      <p:sp>
        <p:nvSpPr>
          <p:cNvPr id="32" name="Google Shape;32;p30"/>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30"/>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4" name="Google Shape;34;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t>‹#›</a:t>
            </a:fld>
            <a:endParaRPr/>
          </a:p>
        </p:txBody>
      </p:sp>
    </p:spTree>
    <p:extLst>
      <p:ext uri="{BB962C8B-B14F-4D97-AF65-F5344CB8AC3E}">
        <p14:creationId xmlns:p14="http://schemas.microsoft.com/office/powerpoint/2010/main" val="3198144127"/>
      </p:ext>
    </p:extLst>
  </p:cSld>
  <p:clrMapOvr>
    <a:masterClrMapping/>
  </p:clrMapOvr>
  <mc:AlternateContent xmlns:mc="http://schemas.openxmlformats.org/markup-compatibility/2006" xmlns:p14="http://schemas.microsoft.com/office/powerpoint/2010/main">
    <mc:Choice Requires="p14">
      <p:transition spd="slow" p14:dur="2500" advTm="3000">
        <p:checker/>
      </p:transition>
    </mc:Choice>
    <mc:Fallback xmlns="">
      <p:transition spd="slow" advTm="3000">
        <p:checker/>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两栏内容" type="twoObj">
  <p:cSld name="两栏内容">
    <p:spTree>
      <p:nvGrpSpPr>
        <p:cNvPr id="1" name="Shape 37"/>
        <p:cNvGrpSpPr/>
        <p:nvPr/>
      </p:nvGrpSpPr>
      <p:grpSpPr>
        <a:xfrm>
          <a:off x="0" y="0"/>
          <a:ext cx="0" cy="0"/>
          <a:chOff x="0" y="0"/>
          <a:chExt cx="0" cy="0"/>
        </a:xfrm>
      </p:grpSpPr>
      <p:sp>
        <p:nvSpPr>
          <p:cNvPr id="38" name="Google Shape;38;p3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31"/>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31"/>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t>‹#›</a:t>
            </a:fld>
            <a:endParaRPr/>
          </a:p>
        </p:txBody>
      </p:sp>
    </p:spTree>
    <p:extLst>
      <p:ext uri="{BB962C8B-B14F-4D97-AF65-F5344CB8AC3E}">
        <p14:creationId xmlns:p14="http://schemas.microsoft.com/office/powerpoint/2010/main" val="2756203700"/>
      </p:ext>
    </p:extLst>
  </p:cSld>
  <p:clrMapOvr>
    <a:masterClrMapping/>
  </p:clrMapOvr>
  <mc:AlternateContent xmlns:mc="http://schemas.openxmlformats.org/markup-compatibility/2006" xmlns:p14="http://schemas.microsoft.com/office/powerpoint/2010/main">
    <mc:Choice Requires="p14">
      <p:transition spd="slow" p14:dur="2500" advTm="3000">
        <p:checker/>
      </p:transition>
    </mc:Choice>
    <mc:Fallback xmlns="">
      <p:transition spd="slow" advTm="3000">
        <p:checker/>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比较" type="twoTxTwoObj">
  <p:cSld name="比较">
    <p:spTree>
      <p:nvGrpSpPr>
        <p:cNvPr id="1" name="Shape 44"/>
        <p:cNvGrpSpPr/>
        <p:nvPr/>
      </p:nvGrpSpPr>
      <p:grpSpPr>
        <a:xfrm>
          <a:off x="0" y="0"/>
          <a:ext cx="0" cy="0"/>
          <a:chOff x="0" y="0"/>
          <a:chExt cx="0" cy="0"/>
        </a:xfrm>
      </p:grpSpPr>
      <p:sp>
        <p:nvSpPr>
          <p:cNvPr id="45" name="Google Shape;45;p32"/>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32"/>
          <p:cNvSpPr txBox="1">
            <a:spLocks noGrp="1"/>
          </p:cNvSpPr>
          <p:nvPr>
            <p:ph type="body" idx="1"/>
          </p:nvPr>
        </p:nvSpPr>
        <p:spPr>
          <a:xfrm>
            <a:off x="1186774" y="1778438"/>
            <a:ext cx="4873574" cy="823912"/>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chemeClr val="dk1"/>
              </a:buClr>
              <a:buSzPts val="2800"/>
              <a:buNone/>
              <a:defRPr sz="2800"/>
            </a:lvl1pPr>
            <a:lvl2pPr marL="914400" lvl="1" indent="-228600" algn="l">
              <a:lnSpc>
                <a:spcPct val="90000"/>
              </a:lnSpc>
              <a:spcBef>
                <a:spcPts val="500"/>
              </a:spcBef>
              <a:spcAft>
                <a:spcPts val="0"/>
              </a:spcAft>
              <a:buClr>
                <a:schemeClr val="dk1"/>
              </a:buClr>
              <a:buSzPts val="2400"/>
              <a:buNone/>
              <a:defRPr sz="2400"/>
            </a:lvl2pPr>
            <a:lvl3pPr marL="1371600" lvl="2" indent="-228600" algn="l">
              <a:lnSpc>
                <a:spcPct val="90000"/>
              </a:lnSpc>
              <a:spcBef>
                <a:spcPts val="500"/>
              </a:spcBef>
              <a:spcAft>
                <a:spcPts val="0"/>
              </a:spcAft>
              <a:buClr>
                <a:schemeClr val="dk1"/>
              </a:buClr>
              <a:buSzPts val="2000"/>
              <a:buNone/>
              <a:defRPr sz="2000"/>
            </a:lvl3pPr>
            <a:lvl4pPr marL="1828800" lvl="3" indent="-228600" algn="l">
              <a:lnSpc>
                <a:spcPct val="90000"/>
              </a:lnSpc>
              <a:spcBef>
                <a:spcPts val="500"/>
              </a:spcBef>
              <a:spcAft>
                <a:spcPts val="0"/>
              </a:spcAft>
              <a:buClr>
                <a:schemeClr val="dk1"/>
              </a:buClr>
              <a:buSzPts val="1800"/>
              <a:buNone/>
              <a:defRPr sz="1800"/>
            </a:lvl4pPr>
            <a:lvl5pPr marL="2286000" lvl="4" indent="-228600" algn="l">
              <a:lnSpc>
                <a:spcPct val="90000"/>
              </a:lnSpc>
              <a:spcBef>
                <a:spcPts val="500"/>
              </a:spcBef>
              <a:spcAft>
                <a:spcPts val="0"/>
              </a:spcAft>
              <a:buClr>
                <a:schemeClr val="dk1"/>
              </a:buClr>
              <a:buSzPts val="1800"/>
              <a:buNone/>
              <a:defRPr sz="1800"/>
            </a:lvl5pPr>
            <a:lvl6pPr marL="2743200" lvl="5" indent="-228600" algn="l">
              <a:lnSpc>
                <a:spcPct val="90000"/>
              </a:lnSpc>
              <a:spcBef>
                <a:spcPts val="500"/>
              </a:spcBef>
              <a:spcAft>
                <a:spcPts val="0"/>
              </a:spcAft>
              <a:buClr>
                <a:schemeClr val="dk1"/>
              </a:buClr>
              <a:buSzPts val="1800"/>
              <a:buNone/>
              <a:defRPr sz="1800"/>
            </a:lvl6pPr>
            <a:lvl7pPr marL="3200400" lvl="6" indent="-228600" algn="l">
              <a:lnSpc>
                <a:spcPct val="90000"/>
              </a:lnSpc>
              <a:spcBef>
                <a:spcPts val="500"/>
              </a:spcBef>
              <a:spcAft>
                <a:spcPts val="0"/>
              </a:spcAft>
              <a:buClr>
                <a:schemeClr val="dk1"/>
              </a:buClr>
              <a:buSzPts val="1800"/>
              <a:buNone/>
              <a:defRPr sz="1800"/>
            </a:lvl7pPr>
            <a:lvl8pPr marL="3657600" lvl="7" indent="-228600" algn="l">
              <a:lnSpc>
                <a:spcPct val="90000"/>
              </a:lnSpc>
              <a:spcBef>
                <a:spcPts val="500"/>
              </a:spcBef>
              <a:spcAft>
                <a:spcPts val="0"/>
              </a:spcAft>
              <a:buClr>
                <a:schemeClr val="dk1"/>
              </a:buClr>
              <a:buSzPts val="1800"/>
              <a:buNone/>
              <a:defRPr sz="1800"/>
            </a:lvl8pPr>
            <a:lvl9pPr marL="4114800" lvl="8" indent="-228600" algn="l">
              <a:lnSpc>
                <a:spcPct val="90000"/>
              </a:lnSpc>
              <a:spcBef>
                <a:spcPts val="500"/>
              </a:spcBef>
              <a:spcAft>
                <a:spcPts val="0"/>
              </a:spcAft>
              <a:buClr>
                <a:schemeClr val="dk1"/>
              </a:buClr>
              <a:buSzPts val="1800"/>
              <a:buNone/>
              <a:defRPr sz="1800"/>
            </a:lvl9pPr>
          </a:lstStyle>
          <a:p>
            <a:endParaRPr/>
          </a:p>
        </p:txBody>
      </p:sp>
      <p:sp>
        <p:nvSpPr>
          <p:cNvPr id="47" name="Google Shape;47;p32"/>
          <p:cNvSpPr txBox="1">
            <a:spLocks noGrp="1"/>
          </p:cNvSpPr>
          <p:nvPr>
            <p:ph type="body" idx="2"/>
          </p:nvPr>
        </p:nvSpPr>
        <p:spPr>
          <a:xfrm>
            <a:off x="1186774" y="2665379"/>
            <a:ext cx="4873574" cy="352428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32"/>
          <p:cNvSpPr txBox="1">
            <a:spLocks noGrp="1"/>
          </p:cNvSpPr>
          <p:nvPr>
            <p:ph type="body" idx="3"/>
          </p:nvPr>
        </p:nvSpPr>
        <p:spPr>
          <a:xfrm>
            <a:off x="6256938" y="1778438"/>
            <a:ext cx="4897576" cy="823912"/>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chemeClr val="dk1"/>
              </a:buClr>
              <a:buSzPts val="2800"/>
              <a:buNone/>
              <a:defRPr sz="2800"/>
            </a:lvl1pPr>
            <a:lvl2pPr marL="914400" lvl="1" indent="-228600" algn="l">
              <a:lnSpc>
                <a:spcPct val="90000"/>
              </a:lnSpc>
              <a:spcBef>
                <a:spcPts val="500"/>
              </a:spcBef>
              <a:spcAft>
                <a:spcPts val="0"/>
              </a:spcAft>
              <a:buClr>
                <a:schemeClr val="dk1"/>
              </a:buClr>
              <a:buSzPts val="2400"/>
              <a:buNone/>
              <a:defRPr sz="2400"/>
            </a:lvl2pPr>
            <a:lvl3pPr marL="1371600" lvl="2" indent="-228600" algn="l">
              <a:lnSpc>
                <a:spcPct val="90000"/>
              </a:lnSpc>
              <a:spcBef>
                <a:spcPts val="500"/>
              </a:spcBef>
              <a:spcAft>
                <a:spcPts val="0"/>
              </a:spcAft>
              <a:buClr>
                <a:schemeClr val="dk1"/>
              </a:buClr>
              <a:buSzPts val="2000"/>
              <a:buNone/>
              <a:defRPr sz="2000"/>
            </a:lvl3pPr>
            <a:lvl4pPr marL="1828800" lvl="3" indent="-228600" algn="l">
              <a:lnSpc>
                <a:spcPct val="90000"/>
              </a:lnSpc>
              <a:spcBef>
                <a:spcPts val="500"/>
              </a:spcBef>
              <a:spcAft>
                <a:spcPts val="0"/>
              </a:spcAft>
              <a:buClr>
                <a:schemeClr val="dk1"/>
              </a:buClr>
              <a:buSzPts val="1800"/>
              <a:buNone/>
              <a:defRPr sz="1800"/>
            </a:lvl4pPr>
            <a:lvl5pPr marL="2286000" lvl="4" indent="-228600" algn="l">
              <a:lnSpc>
                <a:spcPct val="90000"/>
              </a:lnSpc>
              <a:spcBef>
                <a:spcPts val="500"/>
              </a:spcBef>
              <a:spcAft>
                <a:spcPts val="0"/>
              </a:spcAft>
              <a:buClr>
                <a:schemeClr val="dk1"/>
              </a:buClr>
              <a:buSzPts val="1800"/>
              <a:buNone/>
              <a:defRPr sz="1800"/>
            </a:lvl5pPr>
            <a:lvl6pPr marL="2743200" lvl="5" indent="-228600" algn="l">
              <a:lnSpc>
                <a:spcPct val="90000"/>
              </a:lnSpc>
              <a:spcBef>
                <a:spcPts val="500"/>
              </a:spcBef>
              <a:spcAft>
                <a:spcPts val="0"/>
              </a:spcAft>
              <a:buClr>
                <a:schemeClr val="dk1"/>
              </a:buClr>
              <a:buSzPts val="1800"/>
              <a:buNone/>
              <a:defRPr sz="1800"/>
            </a:lvl6pPr>
            <a:lvl7pPr marL="3200400" lvl="6" indent="-228600" algn="l">
              <a:lnSpc>
                <a:spcPct val="90000"/>
              </a:lnSpc>
              <a:spcBef>
                <a:spcPts val="500"/>
              </a:spcBef>
              <a:spcAft>
                <a:spcPts val="0"/>
              </a:spcAft>
              <a:buClr>
                <a:schemeClr val="dk1"/>
              </a:buClr>
              <a:buSzPts val="1800"/>
              <a:buNone/>
              <a:defRPr sz="1800"/>
            </a:lvl7pPr>
            <a:lvl8pPr marL="3657600" lvl="7" indent="-228600" algn="l">
              <a:lnSpc>
                <a:spcPct val="90000"/>
              </a:lnSpc>
              <a:spcBef>
                <a:spcPts val="500"/>
              </a:spcBef>
              <a:spcAft>
                <a:spcPts val="0"/>
              </a:spcAft>
              <a:buClr>
                <a:schemeClr val="dk1"/>
              </a:buClr>
              <a:buSzPts val="1800"/>
              <a:buNone/>
              <a:defRPr sz="1800"/>
            </a:lvl8pPr>
            <a:lvl9pPr marL="4114800" lvl="8" indent="-228600" algn="l">
              <a:lnSpc>
                <a:spcPct val="90000"/>
              </a:lnSpc>
              <a:spcBef>
                <a:spcPts val="500"/>
              </a:spcBef>
              <a:spcAft>
                <a:spcPts val="0"/>
              </a:spcAft>
              <a:buClr>
                <a:schemeClr val="dk1"/>
              </a:buClr>
              <a:buSzPts val="1800"/>
              <a:buNone/>
              <a:defRPr sz="1800"/>
            </a:lvl9pPr>
          </a:lstStyle>
          <a:p>
            <a:endParaRPr/>
          </a:p>
        </p:txBody>
      </p:sp>
      <p:sp>
        <p:nvSpPr>
          <p:cNvPr id="49" name="Google Shape;49;p32"/>
          <p:cNvSpPr txBox="1">
            <a:spLocks noGrp="1"/>
          </p:cNvSpPr>
          <p:nvPr>
            <p:ph type="body" idx="4"/>
          </p:nvPr>
        </p:nvSpPr>
        <p:spPr>
          <a:xfrm>
            <a:off x="6256938" y="2665379"/>
            <a:ext cx="4897576" cy="352428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t>‹#›</a:t>
            </a:fld>
            <a:endParaRPr/>
          </a:p>
        </p:txBody>
      </p:sp>
    </p:spTree>
    <p:extLst>
      <p:ext uri="{BB962C8B-B14F-4D97-AF65-F5344CB8AC3E}">
        <p14:creationId xmlns:p14="http://schemas.microsoft.com/office/powerpoint/2010/main" val="710115883"/>
      </p:ext>
    </p:extLst>
  </p:cSld>
  <p:clrMapOvr>
    <a:masterClrMapping/>
  </p:clrMapOvr>
  <mc:AlternateContent xmlns:mc="http://schemas.openxmlformats.org/markup-compatibility/2006" xmlns:p14="http://schemas.microsoft.com/office/powerpoint/2010/main">
    <mc:Choice Requires="p14">
      <p:transition spd="slow" p14:dur="2500" advTm="3000">
        <p:checker/>
      </p:transition>
    </mc:Choice>
    <mc:Fallback xmlns="">
      <p:transition spd="slow" advTm="3000">
        <p:checker/>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仅标题" type="titleOnly">
  <p:cSld name="仅标题">
    <p:spTree>
      <p:nvGrpSpPr>
        <p:cNvPr id="1" name="Shape 53"/>
        <p:cNvGrpSpPr/>
        <p:nvPr/>
      </p:nvGrpSpPr>
      <p:grpSpPr>
        <a:xfrm>
          <a:off x="0" y="0"/>
          <a:ext cx="0" cy="0"/>
          <a:chOff x="0" y="0"/>
          <a:chExt cx="0" cy="0"/>
        </a:xfrm>
      </p:grpSpPr>
      <p:sp>
        <p:nvSpPr>
          <p:cNvPr id="54" name="Google Shape;54;p3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t>‹#›</a:t>
            </a:fld>
            <a:endParaRPr/>
          </a:p>
        </p:txBody>
      </p:sp>
    </p:spTree>
    <p:extLst>
      <p:ext uri="{BB962C8B-B14F-4D97-AF65-F5344CB8AC3E}">
        <p14:creationId xmlns:p14="http://schemas.microsoft.com/office/powerpoint/2010/main" val="2423850726"/>
      </p:ext>
    </p:extLst>
  </p:cSld>
  <p:clrMapOvr>
    <a:masterClrMapping/>
  </p:clrMapOvr>
  <mc:AlternateContent xmlns:mc="http://schemas.openxmlformats.org/markup-compatibility/2006" xmlns:p14="http://schemas.microsoft.com/office/powerpoint/2010/main">
    <mc:Choice Requires="p14">
      <p:transition spd="slow" p14:dur="2500" advTm="3000">
        <p:checker/>
      </p:transition>
    </mc:Choice>
    <mc:Fallback xmlns="">
      <p:transition spd="slow" advTm="3000">
        <p:checker/>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图片与标题" type="picTx">
  <p:cSld name="图片与标题">
    <p:spTree>
      <p:nvGrpSpPr>
        <p:cNvPr id="1" name="Shape 58"/>
        <p:cNvGrpSpPr/>
        <p:nvPr/>
      </p:nvGrpSpPr>
      <p:grpSpPr>
        <a:xfrm>
          <a:off x="0" y="0"/>
          <a:ext cx="0" cy="0"/>
          <a:chOff x="0" y="0"/>
          <a:chExt cx="0" cy="0"/>
        </a:xfrm>
      </p:grpSpPr>
      <p:sp>
        <p:nvSpPr>
          <p:cNvPr id="59" name="Google Shape;59;p34"/>
          <p:cNvSpPr txBox="1">
            <a:spLocks noGrp="1"/>
          </p:cNvSpPr>
          <p:nvPr>
            <p:ph type="title"/>
          </p:nvPr>
        </p:nvSpPr>
        <p:spPr>
          <a:xfrm>
            <a:off x="839788" y="457200"/>
            <a:ext cx="4165349"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34"/>
          <p:cNvSpPr>
            <a:spLocks noGrp="1"/>
          </p:cNvSpPr>
          <p:nvPr>
            <p:ph type="pic" idx="2"/>
          </p:nvPr>
        </p:nvSpPr>
        <p:spPr>
          <a:xfrm>
            <a:off x="5183188" y="457201"/>
            <a:ext cx="6172200" cy="5403850"/>
          </a:xfrm>
          <a:prstGeom prst="rect">
            <a:avLst/>
          </a:prstGeom>
          <a:noFill/>
          <a:ln>
            <a:noFill/>
          </a:ln>
        </p:spPr>
      </p:sp>
      <p:sp>
        <p:nvSpPr>
          <p:cNvPr id="61" name="Google Shape;61;p34"/>
          <p:cNvSpPr txBox="1">
            <a:spLocks noGrp="1"/>
          </p:cNvSpPr>
          <p:nvPr>
            <p:ph type="body" idx="1"/>
          </p:nvPr>
        </p:nvSpPr>
        <p:spPr>
          <a:xfrm>
            <a:off x="839788" y="2057400"/>
            <a:ext cx="4165349"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000"/>
              <a:buNone/>
              <a:defRPr sz="2000"/>
            </a:lvl1pPr>
            <a:lvl2pPr marL="914400" lvl="1" indent="-228600" algn="l">
              <a:lnSpc>
                <a:spcPct val="90000"/>
              </a:lnSpc>
              <a:spcBef>
                <a:spcPts val="500"/>
              </a:spcBef>
              <a:spcAft>
                <a:spcPts val="0"/>
              </a:spcAft>
              <a:buClr>
                <a:schemeClr val="dk1"/>
              </a:buClr>
              <a:buSzPts val="1800"/>
              <a:buNone/>
              <a:defRPr sz="1800"/>
            </a:lvl2pPr>
            <a:lvl3pPr marL="1371600" lvl="2" indent="-228600" algn="l">
              <a:lnSpc>
                <a:spcPct val="90000"/>
              </a:lnSpc>
              <a:spcBef>
                <a:spcPts val="500"/>
              </a:spcBef>
              <a:spcAft>
                <a:spcPts val="0"/>
              </a:spcAft>
              <a:buClr>
                <a:schemeClr val="dk1"/>
              </a:buClr>
              <a:buSzPts val="1600"/>
              <a:buNone/>
              <a:defRPr sz="1600"/>
            </a:lvl3pPr>
            <a:lvl4pPr marL="1828800" lvl="3" indent="-228600" algn="l">
              <a:lnSpc>
                <a:spcPct val="90000"/>
              </a:lnSpc>
              <a:spcBef>
                <a:spcPts val="500"/>
              </a:spcBef>
              <a:spcAft>
                <a:spcPts val="0"/>
              </a:spcAft>
              <a:buClr>
                <a:schemeClr val="dk1"/>
              </a:buClr>
              <a:buSzPts val="1400"/>
              <a:buNone/>
              <a:defRPr sz="1400"/>
            </a:lvl4pPr>
            <a:lvl5pPr marL="2286000" lvl="4" indent="-228600" algn="l">
              <a:lnSpc>
                <a:spcPct val="90000"/>
              </a:lnSpc>
              <a:spcBef>
                <a:spcPts val="500"/>
              </a:spcBef>
              <a:spcAft>
                <a:spcPts val="0"/>
              </a:spcAft>
              <a:buClr>
                <a:schemeClr val="dk1"/>
              </a:buClr>
              <a:buSzPts val="1400"/>
              <a:buNone/>
              <a:defRPr sz="1400"/>
            </a:lvl5pPr>
            <a:lvl6pPr marL="2743200" lvl="5" indent="-228600" algn="l">
              <a:lnSpc>
                <a:spcPct val="90000"/>
              </a:lnSpc>
              <a:spcBef>
                <a:spcPts val="500"/>
              </a:spcBef>
              <a:spcAft>
                <a:spcPts val="0"/>
              </a:spcAft>
              <a:buClr>
                <a:schemeClr val="dk1"/>
              </a:buClr>
              <a:buSzPts val="1400"/>
              <a:buNone/>
              <a:defRPr sz="1400"/>
            </a:lvl6pPr>
            <a:lvl7pPr marL="3200400" lvl="6" indent="-228600" algn="l">
              <a:lnSpc>
                <a:spcPct val="90000"/>
              </a:lnSpc>
              <a:spcBef>
                <a:spcPts val="500"/>
              </a:spcBef>
              <a:spcAft>
                <a:spcPts val="0"/>
              </a:spcAft>
              <a:buClr>
                <a:schemeClr val="dk1"/>
              </a:buClr>
              <a:buSzPts val="1400"/>
              <a:buNone/>
              <a:defRPr sz="1400"/>
            </a:lvl7pPr>
            <a:lvl8pPr marL="3657600" lvl="7" indent="-228600" algn="l">
              <a:lnSpc>
                <a:spcPct val="90000"/>
              </a:lnSpc>
              <a:spcBef>
                <a:spcPts val="500"/>
              </a:spcBef>
              <a:spcAft>
                <a:spcPts val="0"/>
              </a:spcAft>
              <a:buClr>
                <a:schemeClr val="dk1"/>
              </a:buClr>
              <a:buSzPts val="1400"/>
              <a:buNone/>
              <a:defRPr sz="1400"/>
            </a:lvl8pPr>
            <a:lvl9pPr marL="4114800" lvl="8" indent="-228600" algn="l">
              <a:lnSpc>
                <a:spcPct val="90000"/>
              </a:lnSpc>
              <a:spcBef>
                <a:spcPts val="500"/>
              </a:spcBef>
              <a:spcAft>
                <a:spcPts val="0"/>
              </a:spcAft>
              <a:buClr>
                <a:schemeClr val="dk1"/>
              </a:buClr>
              <a:buSzPts val="1400"/>
              <a:buNone/>
              <a:defRPr sz="1400"/>
            </a:lvl9pPr>
          </a:lstStyle>
          <a:p>
            <a:endParaRPr/>
          </a:p>
        </p:txBody>
      </p:sp>
      <p:sp>
        <p:nvSpPr>
          <p:cNvPr id="62" name="Google Shape;62;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t>‹#›</a:t>
            </a:fld>
            <a:endParaRPr/>
          </a:p>
        </p:txBody>
      </p:sp>
    </p:spTree>
    <p:extLst>
      <p:ext uri="{BB962C8B-B14F-4D97-AF65-F5344CB8AC3E}">
        <p14:creationId xmlns:p14="http://schemas.microsoft.com/office/powerpoint/2010/main" val="3063882328"/>
      </p:ext>
    </p:extLst>
  </p:cSld>
  <p:clrMapOvr>
    <a:masterClrMapping/>
  </p:clrMapOvr>
  <mc:AlternateContent xmlns:mc="http://schemas.openxmlformats.org/markup-compatibility/2006" xmlns:p14="http://schemas.microsoft.com/office/powerpoint/2010/main">
    <mc:Choice Requires="p14">
      <p:transition spd="slow" p14:dur="2500" advTm="3000">
        <p:checker/>
      </p:transition>
    </mc:Choice>
    <mc:Fallback xmlns="">
      <p:transition spd="slow" advTm="3000">
        <p:checker/>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竖版" type="vertTitleAndTx">
  <p:cSld name="竖版">
    <p:spTree>
      <p:nvGrpSpPr>
        <p:cNvPr id="1" name="Shape 65"/>
        <p:cNvGrpSpPr/>
        <p:nvPr/>
      </p:nvGrpSpPr>
      <p:grpSpPr>
        <a:xfrm>
          <a:off x="0" y="0"/>
          <a:ext cx="0" cy="0"/>
          <a:chOff x="0" y="0"/>
          <a:chExt cx="0" cy="0"/>
        </a:xfrm>
      </p:grpSpPr>
      <p:sp>
        <p:nvSpPr>
          <p:cNvPr id="66" name="Google Shape;66;p3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3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8" name="Google Shape;68;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t>‹#›</a:t>
            </a:fld>
            <a:endParaRPr/>
          </a:p>
        </p:txBody>
      </p:sp>
    </p:spTree>
    <p:extLst>
      <p:ext uri="{BB962C8B-B14F-4D97-AF65-F5344CB8AC3E}">
        <p14:creationId xmlns:p14="http://schemas.microsoft.com/office/powerpoint/2010/main" val="1585730176"/>
      </p:ext>
    </p:extLst>
  </p:cSld>
  <p:clrMapOvr>
    <a:masterClrMapping/>
  </p:clrMapOvr>
  <mc:AlternateContent xmlns:mc="http://schemas.openxmlformats.org/markup-compatibility/2006" xmlns:p14="http://schemas.microsoft.com/office/powerpoint/2010/main">
    <mc:Choice Requires="p14">
      <p:transition spd="slow" p14:dur="2500" advTm="3000">
        <p:checker/>
      </p:transition>
    </mc:Choice>
    <mc:Fallback xmlns="">
      <p:transition spd="slow" advTm="3000">
        <p:checker/>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空白" type="blank">
  <p:cSld name="空白">
    <p:spTree>
      <p:nvGrpSpPr>
        <p:cNvPr id="1" name="Shape 21"/>
        <p:cNvGrpSpPr/>
        <p:nvPr/>
      </p:nvGrpSpPr>
      <p:grpSpPr>
        <a:xfrm>
          <a:off x="0" y="0"/>
          <a:ext cx="0" cy="0"/>
          <a:chOff x="0" y="0"/>
          <a:chExt cx="0" cy="0"/>
        </a:xfrm>
      </p:grpSpPr>
      <p:sp>
        <p:nvSpPr>
          <p:cNvPr id="22" name="Google Shape;22;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t>‹#›</a:t>
            </a:fld>
            <a:endParaRPr/>
          </a:p>
        </p:txBody>
      </p:sp>
    </p:spTree>
    <p:extLst>
      <p:ext uri="{BB962C8B-B14F-4D97-AF65-F5344CB8AC3E}">
        <p14:creationId xmlns:p14="http://schemas.microsoft.com/office/powerpoint/2010/main" val="742674544"/>
      </p:ext>
    </p:extLst>
  </p:cSld>
  <p:clrMapOvr>
    <a:masterClrMapping/>
  </p:clrMapOvr>
  <mc:AlternateContent xmlns:mc="http://schemas.openxmlformats.org/markup-compatibility/2006" xmlns:p14="http://schemas.microsoft.com/office/powerpoint/2010/main">
    <mc:Choice Requires="p14">
      <p:transition spd="slow" p14:dur="2500" advTm="3000">
        <p:checker/>
      </p:transition>
    </mc:Choice>
    <mc:Fallback xmlns="">
      <p:transition spd="slow" advTm="3000">
        <p:checker/>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内容" type="objOnly">
  <p:cSld name="内容">
    <p:spTree>
      <p:nvGrpSpPr>
        <p:cNvPr id="1" name="Shape 71"/>
        <p:cNvGrpSpPr/>
        <p:nvPr/>
      </p:nvGrpSpPr>
      <p:grpSpPr>
        <a:xfrm>
          <a:off x="0" y="0"/>
          <a:ext cx="0" cy="0"/>
          <a:chOff x="0" y="0"/>
          <a:chExt cx="0" cy="0"/>
        </a:xfrm>
      </p:grpSpPr>
      <p:sp>
        <p:nvSpPr>
          <p:cNvPr id="72" name="Google Shape;72;p36"/>
          <p:cNvSpPr txBox="1">
            <a:spLocks noGrp="1"/>
          </p:cNvSpPr>
          <p:nvPr>
            <p:ph type="body" idx="1"/>
          </p:nvPr>
        </p:nvSpPr>
        <p:spPr>
          <a:xfrm>
            <a:off x="838200" y="365125"/>
            <a:ext cx="10515600" cy="58118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3" name="Google Shape;73;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t>‹#›</a:t>
            </a:fld>
            <a:endParaRPr/>
          </a:p>
        </p:txBody>
      </p:sp>
    </p:spTree>
    <p:extLst>
      <p:ext uri="{BB962C8B-B14F-4D97-AF65-F5344CB8AC3E}">
        <p14:creationId xmlns:p14="http://schemas.microsoft.com/office/powerpoint/2010/main" val="163227099"/>
      </p:ext>
    </p:extLst>
  </p:cSld>
  <p:clrMapOvr>
    <a:masterClrMapping/>
  </p:clrMapOvr>
  <mc:AlternateContent xmlns:mc="http://schemas.openxmlformats.org/markup-compatibility/2006" xmlns:p14="http://schemas.microsoft.com/office/powerpoint/2010/main">
    <mc:Choice Requires="p14">
      <p:transition spd="slow" p14:dur="2500" advTm="3000">
        <p:checker/>
      </p:transition>
    </mc:Choice>
    <mc:Fallback xmlns="">
      <p:transition spd="slow" advTm="3000">
        <p:checker/>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标题幻灯片" type="title">
  <p:cSld name="标题幻灯片">
    <p:spTree>
      <p:nvGrpSpPr>
        <p:cNvPr id="1" name="Shape 15"/>
        <p:cNvGrpSpPr/>
        <p:nvPr/>
      </p:nvGrpSpPr>
      <p:grpSpPr>
        <a:xfrm>
          <a:off x="0" y="0"/>
          <a:ext cx="0" cy="0"/>
          <a:chOff x="0" y="0"/>
          <a:chExt cx="0" cy="0"/>
        </a:xfrm>
      </p:grpSpPr>
      <p:pic>
        <p:nvPicPr>
          <p:cNvPr id="8" name="Google Shape;147;p5" descr="2659f7d1966f7424a7bb26eb2650b6f3">
            <a:extLst>
              <a:ext uri="{FF2B5EF4-FFF2-40B4-BE49-F238E27FC236}">
                <a16:creationId xmlns:a16="http://schemas.microsoft.com/office/drawing/2014/main" id="{E075A641-6402-4FCB-B57F-C70A0904BC85}"/>
              </a:ext>
            </a:extLst>
          </p:cNvPr>
          <p:cNvPicPr preferRelativeResize="0"/>
          <p:nvPr userDrawn="1"/>
        </p:nvPicPr>
        <p:blipFill rotWithShape="1">
          <a:blip r:embed="rId2">
            <a:alphaModFix/>
          </a:blip>
          <a:srcRect/>
          <a:stretch/>
        </p:blipFill>
        <p:spPr>
          <a:xfrm>
            <a:off x="-6350" y="2267585"/>
            <a:ext cx="12200890" cy="4575810"/>
          </a:xfrm>
          <a:prstGeom prst="rect">
            <a:avLst/>
          </a:prstGeom>
          <a:noFill/>
          <a:ln>
            <a:noFill/>
          </a:ln>
        </p:spPr>
      </p:pic>
      <p:sp>
        <p:nvSpPr>
          <p:cNvPr id="16" name="Google Shape;16;p27"/>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t>‹#›</a:t>
            </a:fld>
            <a:endParaRPr/>
          </a:p>
        </p:txBody>
      </p:sp>
      <p:sp>
        <p:nvSpPr>
          <p:cNvPr id="7" name="Rectangle 6">
            <a:extLst>
              <a:ext uri="{FF2B5EF4-FFF2-40B4-BE49-F238E27FC236}">
                <a16:creationId xmlns:a16="http://schemas.microsoft.com/office/drawing/2014/main" id="{AF633BC1-11F5-4D8D-BAE5-B0AE956E1F85}"/>
              </a:ext>
            </a:extLst>
          </p:cNvPr>
          <p:cNvSpPr/>
          <p:nvPr userDrawn="1"/>
        </p:nvSpPr>
        <p:spPr>
          <a:xfrm>
            <a:off x="192058" y="138544"/>
            <a:ext cx="11804073" cy="656705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909637106"/>
      </p:ext>
    </p:extLst>
  </p:cSld>
  <p:clrMapOvr>
    <a:masterClrMapping/>
  </p:clrMapOvr>
  <mc:AlternateContent xmlns:mc="http://schemas.openxmlformats.org/markup-compatibility/2006" xmlns:p14="http://schemas.microsoft.com/office/powerpoint/2010/main">
    <mc:Choice Requires="p14">
      <p:transition spd="slow" p14:dur="2500" advTm="3000">
        <p:checker/>
      </p:transition>
    </mc:Choice>
    <mc:Fallback xmlns="">
      <p:transition spd="slow" advTm="3000">
        <p:checker/>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空白" type="blank">
  <p:cSld name="空白">
    <p:spTree>
      <p:nvGrpSpPr>
        <p:cNvPr id="1" name="Shape 21"/>
        <p:cNvGrpSpPr/>
        <p:nvPr/>
      </p:nvGrpSpPr>
      <p:grpSpPr>
        <a:xfrm>
          <a:off x="0" y="0"/>
          <a:ext cx="0" cy="0"/>
          <a:chOff x="0" y="0"/>
          <a:chExt cx="0" cy="0"/>
        </a:xfrm>
      </p:grpSpPr>
      <p:sp>
        <p:nvSpPr>
          <p:cNvPr id="22" name="Google Shape;22;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t>‹#›</a:t>
            </a:fld>
            <a:endParaRPr/>
          </a:p>
        </p:txBody>
      </p:sp>
    </p:spTree>
    <p:extLst>
      <p:ext uri="{BB962C8B-B14F-4D97-AF65-F5344CB8AC3E}">
        <p14:creationId xmlns:p14="http://schemas.microsoft.com/office/powerpoint/2010/main" val="3668527385"/>
      </p:ext>
    </p:extLst>
  </p:cSld>
  <p:clrMapOvr>
    <a:masterClrMapping/>
  </p:clrMapOvr>
  <mc:AlternateContent xmlns:mc="http://schemas.openxmlformats.org/markup-compatibility/2006" xmlns:p14="http://schemas.microsoft.com/office/powerpoint/2010/main">
    <mc:Choice Requires="p14">
      <p:transition spd="slow" p14:dur="2500" advTm="3000">
        <p:checker/>
      </p:transition>
    </mc:Choice>
    <mc:Fallback xmlns="">
      <p:transition spd="slow" advTm="3000">
        <p:checker/>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标题和内容" type="obj">
  <p:cSld name="标题和内容">
    <p:spTree>
      <p:nvGrpSpPr>
        <p:cNvPr id="1" name="Shape 25"/>
        <p:cNvGrpSpPr/>
        <p:nvPr/>
      </p:nvGrpSpPr>
      <p:grpSpPr>
        <a:xfrm>
          <a:off x="0" y="0"/>
          <a:ext cx="0" cy="0"/>
          <a:chOff x="0" y="0"/>
          <a:chExt cx="0" cy="0"/>
        </a:xfrm>
      </p:grpSpPr>
      <p:sp>
        <p:nvSpPr>
          <p:cNvPr id="26" name="Google Shape;26;p2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2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t>‹#›</a:t>
            </a:fld>
            <a:endParaRPr/>
          </a:p>
        </p:txBody>
      </p:sp>
    </p:spTree>
    <p:extLst>
      <p:ext uri="{BB962C8B-B14F-4D97-AF65-F5344CB8AC3E}">
        <p14:creationId xmlns:p14="http://schemas.microsoft.com/office/powerpoint/2010/main" val="835701157"/>
      </p:ext>
    </p:extLst>
  </p:cSld>
  <p:clrMapOvr>
    <a:masterClrMapping/>
  </p:clrMapOvr>
  <mc:AlternateContent xmlns:mc="http://schemas.openxmlformats.org/markup-compatibility/2006" xmlns:p14="http://schemas.microsoft.com/office/powerpoint/2010/main">
    <mc:Choice Requires="p14">
      <p:transition spd="slow" p14:dur="2500" advTm="3000">
        <p:checker/>
      </p:transition>
    </mc:Choice>
    <mc:Fallback xmlns="">
      <p:transition spd="slow" advTm="3000">
        <p:checker/>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节标题" type="secHead">
  <p:cSld name="节标题">
    <p:spTree>
      <p:nvGrpSpPr>
        <p:cNvPr id="1" name="Shape 31"/>
        <p:cNvGrpSpPr/>
        <p:nvPr/>
      </p:nvGrpSpPr>
      <p:grpSpPr>
        <a:xfrm>
          <a:off x="0" y="0"/>
          <a:ext cx="0" cy="0"/>
          <a:chOff x="0" y="0"/>
          <a:chExt cx="0" cy="0"/>
        </a:xfrm>
      </p:grpSpPr>
      <p:sp>
        <p:nvSpPr>
          <p:cNvPr id="32" name="Google Shape;32;p30"/>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30"/>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4" name="Google Shape;34;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t>‹#›</a:t>
            </a:fld>
            <a:endParaRPr/>
          </a:p>
        </p:txBody>
      </p:sp>
    </p:spTree>
    <p:extLst>
      <p:ext uri="{BB962C8B-B14F-4D97-AF65-F5344CB8AC3E}">
        <p14:creationId xmlns:p14="http://schemas.microsoft.com/office/powerpoint/2010/main" val="616929299"/>
      </p:ext>
    </p:extLst>
  </p:cSld>
  <p:clrMapOvr>
    <a:masterClrMapping/>
  </p:clrMapOvr>
  <mc:AlternateContent xmlns:mc="http://schemas.openxmlformats.org/markup-compatibility/2006" xmlns:p14="http://schemas.microsoft.com/office/powerpoint/2010/main">
    <mc:Choice Requires="p14">
      <p:transition spd="slow" p14:dur="2500" advTm="3000">
        <p:checker/>
      </p:transition>
    </mc:Choice>
    <mc:Fallback xmlns="">
      <p:transition spd="slow" advTm="3000">
        <p:checker/>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两栏内容" type="twoObj">
  <p:cSld name="两栏内容">
    <p:spTree>
      <p:nvGrpSpPr>
        <p:cNvPr id="1" name="Shape 37"/>
        <p:cNvGrpSpPr/>
        <p:nvPr/>
      </p:nvGrpSpPr>
      <p:grpSpPr>
        <a:xfrm>
          <a:off x="0" y="0"/>
          <a:ext cx="0" cy="0"/>
          <a:chOff x="0" y="0"/>
          <a:chExt cx="0" cy="0"/>
        </a:xfrm>
      </p:grpSpPr>
      <p:sp>
        <p:nvSpPr>
          <p:cNvPr id="38" name="Google Shape;38;p3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31"/>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31"/>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t>‹#›</a:t>
            </a:fld>
            <a:endParaRPr/>
          </a:p>
        </p:txBody>
      </p:sp>
    </p:spTree>
    <p:extLst>
      <p:ext uri="{BB962C8B-B14F-4D97-AF65-F5344CB8AC3E}">
        <p14:creationId xmlns:p14="http://schemas.microsoft.com/office/powerpoint/2010/main" val="2237445369"/>
      </p:ext>
    </p:extLst>
  </p:cSld>
  <p:clrMapOvr>
    <a:masterClrMapping/>
  </p:clrMapOvr>
  <mc:AlternateContent xmlns:mc="http://schemas.openxmlformats.org/markup-compatibility/2006" xmlns:p14="http://schemas.microsoft.com/office/powerpoint/2010/main">
    <mc:Choice Requires="p14">
      <p:transition spd="slow" p14:dur="2500" advTm="3000">
        <p:checker/>
      </p:transition>
    </mc:Choice>
    <mc:Fallback xmlns="">
      <p:transition spd="slow" advTm="3000">
        <p:checker/>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比较" type="twoTxTwoObj">
  <p:cSld name="比较">
    <p:spTree>
      <p:nvGrpSpPr>
        <p:cNvPr id="1" name="Shape 44"/>
        <p:cNvGrpSpPr/>
        <p:nvPr/>
      </p:nvGrpSpPr>
      <p:grpSpPr>
        <a:xfrm>
          <a:off x="0" y="0"/>
          <a:ext cx="0" cy="0"/>
          <a:chOff x="0" y="0"/>
          <a:chExt cx="0" cy="0"/>
        </a:xfrm>
      </p:grpSpPr>
      <p:sp>
        <p:nvSpPr>
          <p:cNvPr id="45" name="Google Shape;45;p32"/>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32"/>
          <p:cNvSpPr txBox="1">
            <a:spLocks noGrp="1"/>
          </p:cNvSpPr>
          <p:nvPr>
            <p:ph type="body" idx="1"/>
          </p:nvPr>
        </p:nvSpPr>
        <p:spPr>
          <a:xfrm>
            <a:off x="1186774" y="1778438"/>
            <a:ext cx="4873574" cy="823912"/>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chemeClr val="dk1"/>
              </a:buClr>
              <a:buSzPts val="2800"/>
              <a:buNone/>
              <a:defRPr sz="2800"/>
            </a:lvl1pPr>
            <a:lvl2pPr marL="914400" lvl="1" indent="-228600" algn="l">
              <a:lnSpc>
                <a:spcPct val="90000"/>
              </a:lnSpc>
              <a:spcBef>
                <a:spcPts val="500"/>
              </a:spcBef>
              <a:spcAft>
                <a:spcPts val="0"/>
              </a:spcAft>
              <a:buClr>
                <a:schemeClr val="dk1"/>
              </a:buClr>
              <a:buSzPts val="2400"/>
              <a:buNone/>
              <a:defRPr sz="2400"/>
            </a:lvl2pPr>
            <a:lvl3pPr marL="1371600" lvl="2" indent="-228600" algn="l">
              <a:lnSpc>
                <a:spcPct val="90000"/>
              </a:lnSpc>
              <a:spcBef>
                <a:spcPts val="500"/>
              </a:spcBef>
              <a:spcAft>
                <a:spcPts val="0"/>
              </a:spcAft>
              <a:buClr>
                <a:schemeClr val="dk1"/>
              </a:buClr>
              <a:buSzPts val="2000"/>
              <a:buNone/>
              <a:defRPr sz="2000"/>
            </a:lvl3pPr>
            <a:lvl4pPr marL="1828800" lvl="3" indent="-228600" algn="l">
              <a:lnSpc>
                <a:spcPct val="90000"/>
              </a:lnSpc>
              <a:spcBef>
                <a:spcPts val="500"/>
              </a:spcBef>
              <a:spcAft>
                <a:spcPts val="0"/>
              </a:spcAft>
              <a:buClr>
                <a:schemeClr val="dk1"/>
              </a:buClr>
              <a:buSzPts val="1800"/>
              <a:buNone/>
              <a:defRPr sz="1800"/>
            </a:lvl4pPr>
            <a:lvl5pPr marL="2286000" lvl="4" indent="-228600" algn="l">
              <a:lnSpc>
                <a:spcPct val="90000"/>
              </a:lnSpc>
              <a:spcBef>
                <a:spcPts val="500"/>
              </a:spcBef>
              <a:spcAft>
                <a:spcPts val="0"/>
              </a:spcAft>
              <a:buClr>
                <a:schemeClr val="dk1"/>
              </a:buClr>
              <a:buSzPts val="1800"/>
              <a:buNone/>
              <a:defRPr sz="1800"/>
            </a:lvl5pPr>
            <a:lvl6pPr marL="2743200" lvl="5" indent="-228600" algn="l">
              <a:lnSpc>
                <a:spcPct val="90000"/>
              </a:lnSpc>
              <a:spcBef>
                <a:spcPts val="500"/>
              </a:spcBef>
              <a:spcAft>
                <a:spcPts val="0"/>
              </a:spcAft>
              <a:buClr>
                <a:schemeClr val="dk1"/>
              </a:buClr>
              <a:buSzPts val="1800"/>
              <a:buNone/>
              <a:defRPr sz="1800"/>
            </a:lvl6pPr>
            <a:lvl7pPr marL="3200400" lvl="6" indent="-228600" algn="l">
              <a:lnSpc>
                <a:spcPct val="90000"/>
              </a:lnSpc>
              <a:spcBef>
                <a:spcPts val="500"/>
              </a:spcBef>
              <a:spcAft>
                <a:spcPts val="0"/>
              </a:spcAft>
              <a:buClr>
                <a:schemeClr val="dk1"/>
              </a:buClr>
              <a:buSzPts val="1800"/>
              <a:buNone/>
              <a:defRPr sz="1800"/>
            </a:lvl7pPr>
            <a:lvl8pPr marL="3657600" lvl="7" indent="-228600" algn="l">
              <a:lnSpc>
                <a:spcPct val="90000"/>
              </a:lnSpc>
              <a:spcBef>
                <a:spcPts val="500"/>
              </a:spcBef>
              <a:spcAft>
                <a:spcPts val="0"/>
              </a:spcAft>
              <a:buClr>
                <a:schemeClr val="dk1"/>
              </a:buClr>
              <a:buSzPts val="1800"/>
              <a:buNone/>
              <a:defRPr sz="1800"/>
            </a:lvl8pPr>
            <a:lvl9pPr marL="4114800" lvl="8" indent="-228600" algn="l">
              <a:lnSpc>
                <a:spcPct val="90000"/>
              </a:lnSpc>
              <a:spcBef>
                <a:spcPts val="500"/>
              </a:spcBef>
              <a:spcAft>
                <a:spcPts val="0"/>
              </a:spcAft>
              <a:buClr>
                <a:schemeClr val="dk1"/>
              </a:buClr>
              <a:buSzPts val="1800"/>
              <a:buNone/>
              <a:defRPr sz="1800"/>
            </a:lvl9pPr>
          </a:lstStyle>
          <a:p>
            <a:endParaRPr/>
          </a:p>
        </p:txBody>
      </p:sp>
      <p:sp>
        <p:nvSpPr>
          <p:cNvPr id="47" name="Google Shape;47;p32"/>
          <p:cNvSpPr txBox="1">
            <a:spLocks noGrp="1"/>
          </p:cNvSpPr>
          <p:nvPr>
            <p:ph type="body" idx="2"/>
          </p:nvPr>
        </p:nvSpPr>
        <p:spPr>
          <a:xfrm>
            <a:off x="1186774" y="2665379"/>
            <a:ext cx="4873574" cy="352428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32"/>
          <p:cNvSpPr txBox="1">
            <a:spLocks noGrp="1"/>
          </p:cNvSpPr>
          <p:nvPr>
            <p:ph type="body" idx="3"/>
          </p:nvPr>
        </p:nvSpPr>
        <p:spPr>
          <a:xfrm>
            <a:off x="6256938" y="1778438"/>
            <a:ext cx="4897576" cy="823912"/>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chemeClr val="dk1"/>
              </a:buClr>
              <a:buSzPts val="2800"/>
              <a:buNone/>
              <a:defRPr sz="2800"/>
            </a:lvl1pPr>
            <a:lvl2pPr marL="914400" lvl="1" indent="-228600" algn="l">
              <a:lnSpc>
                <a:spcPct val="90000"/>
              </a:lnSpc>
              <a:spcBef>
                <a:spcPts val="500"/>
              </a:spcBef>
              <a:spcAft>
                <a:spcPts val="0"/>
              </a:spcAft>
              <a:buClr>
                <a:schemeClr val="dk1"/>
              </a:buClr>
              <a:buSzPts val="2400"/>
              <a:buNone/>
              <a:defRPr sz="2400"/>
            </a:lvl2pPr>
            <a:lvl3pPr marL="1371600" lvl="2" indent="-228600" algn="l">
              <a:lnSpc>
                <a:spcPct val="90000"/>
              </a:lnSpc>
              <a:spcBef>
                <a:spcPts val="500"/>
              </a:spcBef>
              <a:spcAft>
                <a:spcPts val="0"/>
              </a:spcAft>
              <a:buClr>
                <a:schemeClr val="dk1"/>
              </a:buClr>
              <a:buSzPts val="2000"/>
              <a:buNone/>
              <a:defRPr sz="2000"/>
            </a:lvl3pPr>
            <a:lvl4pPr marL="1828800" lvl="3" indent="-228600" algn="l">
              <a:lnSpc>
                <a:spcPct val="90000"/>
              </a:lnSpc>
              <a:spcBef>
                <a:spcPts val="500"/>
              </a:spcBef>
              <a:spcAft>
                <a:spcPts val="0"/>
              </a:spcAft>
              <a:buClr>
                <a:schemeClr val="dk1"/>
              </a:buClr>
              <a:buSzPts val="1800"/>
              <a:buNone/>
              <a:defRPr sz="1800"/>
            </a:lvl4pPr>
            <a:lvl5pPr marL="2286000" lvl="4" indent="-228600" algn="l">
              <a:lnSpc>
                <a:spcPct val="90000"/>
              </a:lnSpc>
              <a:spcBef>
                <a:spcPts val="500"/>
              </a:spcBef>
              <a:spcAft>
                <a:spcPts val="0"/>
              </a:spcAft>
              <a:buClr>
                <a:schemeClr val="dk1"/>
              </a:buClr>
              <a:buSzPts val="1800"/>
              <a:buNone/>
              <a:defRPr sz="1800"/>
            </a:lvl5pPr>
            <a:lvl6pPr marL="2743200" lvl="5" indent="-228600" algn="l">
              <a:lnSpc>
                <a:spcPct val="90000"/>
              </a:lnSpc>
              <a:spcBef>
                <a:spcPts val="500"/>
              </a:spcBef>
              <a:spcAft>
                <a:spcPts val="0"/>
              </a:spcAft>
              <a:buClr>
                <a:schemeClr val="dk1"/>
              </a:buClr>
              <a:buSzPts val="1800"/>
              <a:buNone/>
              <a:defRPr sz="1800"/>
            </a:lvl6pPr>
            <a:lvl7pPr marL="3200400" lvl="6" indent="-228600" algn="l">
              <a:lnSpc>
                <a:spcPct val="90000"/>
              </a:lnSpc>
              <a:spcBef>
                <a:spcPts val="500"/>
              </a:spcBef>
              <a:spcAft>
                <a:spcPts val="0"/>
              </a:spcAft>
              <a:buClr>
                <a:schemeClr val="dk1"/>
              </a:buClr>
              <a:buSzPts val="1800"/>
              <a:buNone/>
              <a:defRPr sz="1800"/>
            </a:lvl7pPr>
            <a:lvl8pPr marL="3657600" lvl="7" indent="-228600" algn="l">
              <a:lnSpc>
                <a:spcPct val="90000"/>
              </a:lnSpc>
              <a:spcBef>
                <a:spcPts val="500"/>
              </a:spcBef>
              <a:spcAft>
                <a:spcPts val="0"/>
              </a:spcAft>
              <a:buClr>
                <a:schemeClr val="dk1"/>
              </a:buClr>
              <a:buSzPts val="1800"/>
              <a:buNone/>
              <a:defRPr sz="1800"/>
            </a:lvl8pPr>
            <a:lvl9pPr marL="4114800" lvl="8" indent="-228600" algn="l">
              <a:lnSpc>
                <a:spcPct val="90000"/>
              </a:lnSpc>
              <a:spcBef>
                <a:spcPts val="500"/>
              </a:spcBef>
              <a:spcAft>
                <a:spcPts val="0"/>
              </a:spcAft>
              <a:buClr>
                <a:schemeClr val="dk1"/>
              </a:buClr>
              <a:buSzPts val="1800"/>
              <a:buNone/>
              <a:defRPr sz="1800"/>
            </a:lvl9pPr>
          </a:lstStyle>
          <a:p>
            <a:endParaRPr/>
          </a:p>
        </p:txBody>
      </p:sp>
      <p:sp>
        <p:nvSpPr>
          <p:cNvPr id="49" name="Google Shape;49;p32"/>
          <p:cNvSpPr txBox="1">
            <a:spLocks noGrp="1"/>
          </p:cNvSpPr>
          <p:nvPr>
            <p:ph type="body" idx="4"/>
          </p:nvPr>
        </p:nvSpPr>
        <p:spPr>
          <a:xfrm>
            <a:off x="6256938" y="2665379"/>
            <a:ext cx="4897576" cy="352428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t>‹#›</a:t>
            </a:fld>
            <a:endParaRPr/>
          </a:p>
        </p:txBody>
      </p:sp>
    </p:spTree>
    <p:extLst>
      <p:ext uri="{BB962C8B-B14F-4D97-AF65-F5344CB8AC3E}">
        <p14:creationId xmlns:p14="http://schemas.microsoft.com/office/powerpoint/2010/main" val="84277589"/>
      </p:ext>
    </p:extLst>
  </p:cSld>
  <p:clrMapOvr>
    <a:masterClrMapping/>
  </p:clrMapOvr>
  <mc:AlternateContent xmlns:mc="http://schemas.openxmlformats.org/markup-compatibility/2006" xmlns:p14="http://schemas.microsoft.com/office/powerpoint/2010/main">
    <mc:Choice Requires="p14">
      <p:transition spd="slow" p14:dur="2500" advTm="3000">
        <p:checker/>
      </p:transition>
    </mc:Choice>
    <mc:Fallback xmlns="">
      <p:transition spd="slow" advTm="3000">
        <p:checker/>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仅标题" type="titleOnly">
  <p:cSld name="仅标题">
    <p:spTree>
      <p:nvGrpSpPr>
        <p:cNvPr id="1" name="Shape 53"/>
        <p:cNvGrpSpPr/>
        <p:nvPr/>
      </p:nvGrpSpPr>
      <p:grpSpPr>
        <a:xfrm>
          <a:off x="0" y="0"/>
          <a:ext cx="0" cy="0"/>
          <a:chOff x="0" y="0"/>
          <a:chExt cx="0" cy="0"/>
        </a:xfrm>
      </p:grpSpPr>
      <p:sp>
        <p:nvSpPr>
          <p:cNvPr id="54" name="Google Shape;54;p3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t>‹#›</a:t>
            </a:fld>
            <a:endParaRPr/>
          </a:p>
        </p:txBody>
      </p:sp>
    </p:spTree>
    <p:extLst>
      <p:ext uri="{BB962C8B-B14F-4D97-AF65-F5344CB8AC3E}">
        <p14:creationId xmlns:p14="http://schemas.microsoft.com/office/powerpoint/2010/main" val="4020039702"/>
      </p:ext>
    </p:extLst>
  </p:cSld>
  <p:clrMapOvr>
    <a:masterClrMapping/>
  </p:clrMapOvr>
  <mc:AlternateContent xmlns:mc="http://schemas.openxmlformats.org/markup-compatibility/2006" xmlns:p14="http://schemas.microsoft.com/office/powerpoint/2010/main">
    <mc:Choice Requires="p14">
      <p:transition spd="slow" p14:dur="2500" advTm="3000">
        <p:checker/>
      </p:transition>
    </mc:Choice>
    <mc:Fallback xmlns="">
      <p:transition spd="slow" advTm="3000">
        <p:checker/>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图片与标题" type="picTx">
  <p:cSld name="图片与标题">
    <p:spTree>
      <p:nvGrpSpPr>
        <p:cNvPr id="1" name="Shape 58"/>
        <p:cNvGrpSpPr/>
        <p:nvPr/>
      </p:nvGrpSpPr>
      <p:grpSpPr>
        <a:xfrm>
          <a:off x="0" y="0"/>
          <a:ext cx="0" cy="0"/>
          <a:chOff x="0" y="0"/>
          <a:chExt cx="0" cy="0"/>
        </a:xfrm>
      </p:grpSpPr>
      <p:sp>
        <p:nvSpPr>
          <p:cNvPr id="59" name="Google Shape;59;p34"/>
          <p:cNvSpPr txBox="1">
            <a:spLocks noGrp="1"/>
          </p:cNvSpPr>
          <p:nvPr>
            <p:ph type="title"/>
          </p:nvPr>
        </p:nvSpPr>
        <p:spPr>
          <a:xfrm>
            <a:off x="839788" y="457200"/>
            <a:ext cx="4165349"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34"/>
          <p:cNvSpPr>
            <a:spLocks noGrp="1"/>
          </p:cNvSpPr>
          <p:nvPr>
            <p:ph type="pic" idx="2"/>
          </p:nvPr>
        </p:nvSpPr>
        <p:spPr>
          <a:xfrm>
            <a:off x="5183188" y="457201"/>
            <a:ext cx="6172200" cy="5403850"/>
          </a:xfrm>
          <a:prstGeom prst="rect">
            <a:avLst/>
          </a:prstGeom>
          <a:noFill/>
          <a:ln>
            <a:noFill/>
          </a:ln>
        </p:spPr>
      </p:sp>
      <p:sp>
        <p:nvSpPr>
          <p:cNvPr id="61" name="Google Shape;61;p34"/>
          <p:cNvSpPr txBox="1">
            <a:spLocks noGrp="1"/>
          </p:cNvSpPr>
          <p:nvPr>
            <p:ph type="body" idx="1"/>
          </p:nvPr>
        </p:nvSpPr>
        <p:spPr>
          <a:xfrm>
            <a:off x="839788" y="2057400"/>
            <a:ext cx="4165349"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000"/>
              <a:buNone/>
              <a:defRPr sz="2000"/>
            </a:lvl1pPr>
            <a:lvl2pPr marL="914400" lvl="1" indent="-228600" algn="l">
              <a:lnSpc>
                <a:spcPct val="90000"/>
              </a:lnSpc>
              <a:spcBef>
                <a:spcPts val="500"/>
              </a:spcBef>
              <a:spcAft>
                <a:spcPts val="0"/>
              </a:spcAft>
              <a:buClr>
                <a:schemeClr val="dk1"/>
              </a:buClr>
              <a:buSzPts val="1800"/>
              <a:buNone/>
              <a:defRPr sz="1800"/>
            </a:lvl2pPr>
            <a:lvl3pPr marL="1371600" lvl="2" indent="-228600" algn="l">
              <a:lnSpc>
                <a:spcPct val="90000"/>
              </a:lnSpc>
              <a:spcBef>
                <a:spcPts val="500"/>
              </a:spcBef>
              <a:spcAft>
                <a:spcPts val="0"/>
              </a:spcAft>
              <a:buClr>
                <a:schemeClr val="dk1"/>
              </a:buClr>
              <a:buSzPts val="1600"/>
              <a:buNone/>
              <a:defRPr sz="1600"/>
            </a:lvl3pPr>
            <a:lvl4pPr marL="1828800" lvl="3" indent="-228600" algn="l">
              <a:lnSpc>
                <a:spcPct val="90000"/>
              </a:lnSpc>
              <a:spcBef>
                <a:spcPts val="500"/>
              </a:spcBef>
              <a:spcAft>
                <a:spcPts val="0"/>
              </a:spcAft>
              <a:buClr>
                <a:schemeClr val="dk1"/>
              </a:buClr>
              <a:buSzPts val="1400"/>
              <a:buNone/>
              <a:defRPr sz="1400"/>
            </a:lvl4pPr>
            <a:lvl5pPr marL="2286000" lvl="4" indent="-228600" algn="l">
              <a:lnSpc>
                <a:spcPct val="90000"/>
              </a:lnSpc>
              <a:spcBef>
                <a:spcPts val="500"/>
              </a:spcBef>
              <a:spcAft>
                <a:spcPts val="0"/>
              </a:spcAft>
              <a:buClr>
                <a:schemeClr val="dk1"/>
              </a:buClr>
              <a:buSzPts val="1400"/>
              <a:buNone/>
              <a:defRPr sz="1400"/>
            </a:lvl5pPr>
            <a:lvl6pPr marL="2743200" lvl="5" indent="-228600" algn="l">
              <a:lnSpc>
                <a:spcPct val="90000"/>
              </a:lnSpc>
              <a:spcBef>
                <a:spcPts val="500"/>
              </a:spcBef>
              <a:spcAft>
                <a:spcPts val="0"/>
              </a:spcAft>
              <a:buClr>
                <a:schemeClr val="dk1"/>
              </a:buClr>
              <a:buSzPts val="1400"/>
              <a:buNone/>
              <a:defRPr sz="1400"/>
            </a:lvl6pPr>
            <a:lvl7pPr marL="3200400" lvl="6" indent="-228600" algn="l">
              <a:lnSpc>
                <a:spcPct val="90000"/>
              </a:lnSpc>
              <a:spcBef>
                <a:spcPts val="500"/>
              </a:spcBef>
              <a:spcAft>
                <a:spcPts val="0"/>
              </a:spcAft>
              <a:buClr>
                <a:schemeClr val="dk1"/>
              </a:buClr>
              <a:buSzPts val="1400"/>
              <a:buNone/>
              <a:defRPr sz="1400"/>
            </a:lvl7pPr>
            <a:lvl8pPr marL="3657600" lvl="7" indent="-228600" algn="l">
              <a:lnSpc>
                <a:spcPct val="90000"/>
              </a:lnSpc>
              <a:spcBef>
                <a:spcPts val="500"/>
              </a:spcBef>
              <a:spcAft>
                <a:spcPts val="0"/>
              </a:spcAft>
              <a:buClr>
                <a:schemeClr val="dk1"/>
              </a:buClr>
              <a:buSzPts val="1400"/>
              <a:buNone/>
              <a:defRPr sz="1400"/>
            </a:lvl8pPr>
            <a:lvl9pPr marL="4114800" lvl="8" indent="-228600" algn="l">
              <a:lnSpc>
                <a:spcPct val="90000"/>
              </a:lnSpc>
              <a:spcBef>
                <a:spcPts val="500"/>
              </a:spcBef>
              <a:spcAft>
                <a:spcPts val="0"/>
              </a:spcAft>
              <a:buClr>
                <a:schemeClr val="dk1"/>
              </a:buClr>
              <a:buSzPts val="1400"/>
              <a:buNone/>
              <a:defRPr sz="1400"/>
            </a:lvl9pPr>
          </a:lstStyle>
          <a:p>
            <a:endParaRPr/>
          </a:p>
        </p:txBody>
      </p:sp>
      <p:sp>
        <p:nvSpPr>
          <p:cNvPr id="62" name="Google Shape;62;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t>‹#›</a:t>
            </a:fld>
            <a:endParaRPr/>
          </a:p>
        </p:txBody>
      </p:sp>
    </p:spTree>
    <p:extLst>
      <p:ext uri="{BB962C8B-B14F-4D97-AF65-F5344CB8AC3E}">
        <p14:creationId xmlns:p14="http://schemas.microsoft.com/office/powerpoint/2010/main" val="988494756"/>
      </p:ext>
    </p:extLst>
  </p:cSld>
  <p:clrMapOvr>
    <a:masterClrMapping/>
  </p:clrMapOvr>
  <mc:AlternateContent xmlns:mc="http://schemas.openxmlformats.org/markup-compatibility/2006" xmlns:p14="http://schemas.microsoft.com/office/powerpoint/2010/main">
    <mc:Choice Requires="p14">
      <p:transition spd="slow" p14:dur="2500" advTm="3000">
        <p:checker/>
      </p:transition>
    </mc:Choice>
    <mc:Fallback xmlns="">
      <p:transition spd="slow" advTm="3000">
        <p:checker/>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竖版" type="vertTitleAndTx">
  <p:cSld name="竖版">
    <p:spTree>
      <p:nvGrpSpPr>
        <p:cNvPr id="1" name="Shape 65"/>
        <p:cNvGrpSpPr/>
        <p:nvPr/>
      </p:nvGrpSpPr>
      <p:grpSpPr>
        <a:xfrm>
          <a:off x="0" y="0"/>
          <a:ext cx="0" cy="0"/>
          <a:chOff x="0" y="0"/>
          <a:chExt cx="0" cy="0"/>
        </a:xfrm>
      </p:grpSpPr>
      <p:sp>
        <p:nvSpPr>
          <p:cNvPr id="66" name="Google Shape;66;p3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3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8" name="Google Shape;68;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t>‹#›</a:t>
            </a:fld>
            <a:endParaRPr/>
          </a:p>
        </p:txBody>
      </p:sp>
    </p:spTree>
    <p:extLst>
      <p:ext uri="{BB962C8B-B14F-4D97-AF65-F5344CB8AC3E}">
        <p14:creationId xmlns:p14="http://schemas.microsoft.com/office/powerpoint/2010/main" val="370619933"/>
      </p:ext>
    </p:extLst>
  </p:cSld>
  <p:clrMapOvr>
    <a:masterClrMapping/>
  </p:clrMapOvr>
  <mc:AlternateContent xmlns:mc="http://schemas.openxmlformats.org/markup-compatibility/2006" xmlns:p14="http://schemas.microsoft.com/office/powerpoint/2010/main">
    <mc:Choice Requires="p14">
      <p:transition spd="slow" p14:dur="2500" advTm="3000">
        <p:checker/>
      </p:transition>
    </mc:Choice>
    <mc:Fallback xmlns="">
      <p:transition spd="slow" advTm="3000">
        <p:checker/>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标题和内容" type="obj">
  <p:cSld name="标题和内容">
    <p:spTree>
      <p:nvGrpSpPr>
        <p:cNvPr id="1" name="Shape 25"/>
        <p:cNvGrpSpPr/>
        <p:nvPr/>
      </p:nvGrpSpPr>
      <p:grpSpPr>
        <a:xfrm>
          <a:off x="0" y="0"/>
          <a:ext cx="0" cy="0"/>
          <a:chOff x="0" y="0"/>
          <a:chExt cx="0" cy="0"/>
        </a:xfrm>
      </p:grpSpPr>
      <p:sp>
        <p:nvSpPr>
          <p:cNvPr id="26" name="Google Shape;26;p2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2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t>‹#›</a:t>
            </a:fld>
            <a:endParaRPr/>
          </a:p>
        </p:txBody>
      </p:sp>
    </p:spTree>
    <p:extLst>
      <p:ext uri="{BB962C8B-B14F-4D97-AF65-F5344CB8AC3E}">
        <p14:creationId xmlns:p14="http://schemas.microsoft.com/office/powerpoint/2010/main" val="2480075250"/>
      </p:ext>
    </p:extLst>
  </p:cSld>
  <p:clrMapOvr>
    <a:masterClrMapping/>
  </p:clrMapOvr>
  <mc:AlternateContent xmlns:mc="http://schemas.openxmlformats.org/markup-compatibility/2006" xmlns:p14="http://schemas.microsoft.com/office/powerpoint/2010/main">
    <mc:Choice Requires="p14">
      <p:transition spd="slow" p14:dur="2500" advTm="3000">
        <p:checker/>
      </p:transition>
    </mc:Choice>
    <mc:Fallback xmlns="">
      <p:transition spd="slow" advTm="3000">
        <p:checker/>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内容" type="objOnly">
  <p:cSld name="内容">
    <p:spTree>
      <p:nvGrpSpPr>
        <p:cNvPr id="1" name="Shape 71"/>
        <p:cNvGrpSpPr/>
        <p:nvPr/>
      </p:nvGrpSpPr>
      <p:grpSpPr>
        <a:xfrm>
          <a:off x="0" y="0"/>
          <a:ext cx="0" cy="0"/>
          <a:chOff x="0" y="0"/>
          <a:chExt cx="0" cy="0"/>
        </a:xfrm>
      </p:grpSpPr>
      <p:sp>
        <p:nvSpPr>
          <p:cNvPr id="72" name="Google Shape;72;p36"/>
          <p:cNvSpPr txBox="1">
            <a:spLocks noGrp="1"/>
          </p:cNvSpPr>
          <p:nvPr>
            <p:ph type="body" idx="1"/>
          </p:nvPr>
        </p:nvSpPr>
        <p:spPr>
          <a:xfrm>
            <a:off x="838200" y="365125"/>
            <a:ext cx="10515600" cy="58118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3" name="Google Shape;73;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t>‹#›</a:t>
            </a:fld>
            <a:endParaRPr/>
          </a:p>
        </p:txBody>
      </p:sp>
    </p:spTree>
    <p:extLst>
      <p:ext uri="{BB962C8B-B14F-4D97-AF65-F5344CB8AC3E}">
        <p14:creationId xmlns:p14="http://schemas.microsoft.com/office/powerpoint/2010/main" val="2560612196"/>
      </p:ext>
    </p:extLst>
  </p:cSld>
  <p:clrMapOvr>
    <a:masterClrMapping/>
  </p:clrMapOvr>
  <mc:AlternateContent xmlns:mc="http://schemas.openxmlformats.org/markup-compatibility/2006" xmlns:p14="http://schemas.microsoft.com/office/powerpoint/2010/main">
    <mc:Choice Requires="p14">
      <p:transition spd="slow" p14:dur="2500" advTm="3000">
        <p:checker/>
      </p:transition>
    </mc:Choice>
    <mc:Fallback xmlns="">
      <p:transition spd="slow" advTm="3000">
        <p:checker/>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节标题" type="secHead">
  <p:cSld name="节标题">
    <p:spTree>
      <p:nvGrpSpPr>
        <p:cNvPr id="1" name="Shape 31"/>
        <p:cNvGrpSpPr/>
        <p:nvPr/>
      </p:nvGrpSpPr>
      <p:grpSpPr>
        <a:xfrm>
          <a:off x="0" y="0"/>
          <a:ext cx="0" cy="0"/>
          <a:chOff x="0" y="0"/>
          <a:chExt cx="0" cy="0"/>
        </a:xfrm>
      </p:grpSpPr>
      <p:sp>
        <p:nvSpPr>
          <p:cNvPr id="32" name="Google Shape;32;p30"/>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30"/>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4" name="Google Shape;34;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t>‹#›</a:t>
            </a:fld>
            <a:endParaRPr/>
          </a:p>
        </p:txBody>
      </p:sp>
    </p:spTree>
    <p:extLst>
      <p:ext uri="{BB962C8B-B14F-4D97-AF65-F5344CB8AC3E}">
        <p14:creationId xmlns:p14="http://schemas.microsoft.com/office/powerpoint/2010/main" val="3524981220"/>
      </p:ext>
    </p:extLst>
  </p:cSld>
  <p:clrMapOvr>
    <a:masterClrMapping/>
  </p:clrMapOvr>
  <mc:AlternateContent xmlns:mc="http://schemas.openxmlformats.org/markup-compatibility/2006" xmlns:p14="http://schemas.microsoft.com/office/powerpoint/2010/main">
    <mc:Choice Requires="p14">
      <p:transition spd="slow" p14:dur="2500" advTm="3000">
        <p:checker/>
      </p:transition>
    </mc:Choice>
    <mc:Fallback xmlns="">
      <p:transition spd="slow" advTm="3000">
        <p:checker/>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两栏内容" type="twoObj">
  <p:cSld name="两栏内容">
    <p:spTree>
      <p:nvGrpSpPr>
        <p:cNvPr id="1" name="Shape 37"/>
        <p:cNvGrpSpPr/>
        <p:nvPr/>
      </p:nvGrpSpPr>
      <p:grpSpPr>
        <a:xfrm>
          <a:off x="0" y="0"/>
          <a:ext cx="0" cy="0"/>
          <a:chOff x="0" y="0"/>
          <a:chExt cx="0" cy="0"/>
        </a:xfrm>
      </p:grpSpPr>
      <p:sp>
        <p:nvSpPr>
          <p:cNvPr id="38" name="Google Shape;38;p3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31"/>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31"/>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t>‹#›</a:t>
            </a:fld>
            <a:endParaRPr/>
          </a:p>
        </p:txBody>
      </p:sp>
    </p:spTree>
    <p:extLst>
      <p:ext uri="{BB962C8B-B14F-4D97-AF65-F5344CB8AC3E}">
        <p14:creationId xmlns:p14="http://schemas.microsoft.com/office/powerpoint/2010/main" val="1515844085"/>
      </p:ext>
    </p:extLst>
  </p:cSld>
  <p:clrMapOvr>
    <a:masterClrMapping/>
  </p:clrMapOvr>
  <mc:AlternateContent xmlns:mc="http://schemas.openxmlformats.org/markup-compatibility/2006" xmlns:p14="http://schemas.microsoft.com/office/powerpoint/2010/main">
    <mc:Choice Requires="p14">
      <p:transition spd="slow" p14:dur="2500" advTm="3000">
        <p:checker/>
      </p:transition>
    </mc:Choice>
    <mc:Fallback xmlns="">
      <p:transition spd="slow" advTm="3000">
        <p:checker/>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比较" type="twoTxTwoObj">
  <p:cSld name="比较">
    <p:spTree>
      <p:nvGrpSpPr>
        <p:cNvPr id="1" name="Shape 44"/>
        <p:cNvGrpSpPr/>
        <p:nvPr/>
      </p:nvGrpSpPr>
      <p:grpSpPr>
        <a:xfrm>
          <a:off x="0" y="0"/>
          <a:ext cx="0" cy="0"/>
          <a:chOff x="0" y="0"/>
          <a:chExt cx="0" cy="0"/>
        </a:xfrm>
      </p:grpSpPr>
      <p:sp>
        <p:nvSpPr>
          <p:cNvPr id="45" name="Google Shape;45;p32"/>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32"/>
          <p:cNvSpPr txBox="1">
            <a:spLocks noGrp="1"/>
          </p:cNvSpPr>
          <p:nvPr>
            <p:ph type="body" idx="1"/>
          </p:nvPr>
        </p:nvSpPr>
        <p:spPr>
          <a:xfrm>
            <a:off x="1186774" y="1778438"/>
            <a:ext cx="4873574" cy="823912"/>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chemeClr val="dk1"/>
              </a:buClr>
              <a:buSzPts val="2800"/>
              <a:buNone/>
              <a:defRPr sz="2800"/>
            </a:lvl1pPr>
            <a:lvl2pPr marL="914400" lvl="1" indent="-228600" algn="l">
              <a:lnSpc>
                <a:spcPct val="90000"/>
              </a:lnSpc>
              <a:spcBef>
                <a:spcPts val="500"/>
              </a:spcBef>
              <a:spcAft>
                <a:spcPts val="0"/>
              </a:spcAft>
              <a:buClr>
                <a:schemeClr val="dk1"/>
              </a:buClr>
              <a:buSzPts val="2400"/>
              <a:buNone/>
              <a:defRPr sz="2400"/>
            </a:lvl2pPr>
            <a:lvl3pPr marL="1371600" lvl="2" indent="-228600" algn="l">
              <a:lnSpc>
                <a:spcPct val="90000"/>
              </a:lnSpc>
              <a:spcBef>
                <a:spcPts val="500"/>
              </a:spcBef>
              <a:spcAft>
                <a:spcPts val="0"/>
              </a:spcAft>
              <a:buClr>
                <a:schemeClr val="dk1"/>
              </a:buClr>
              <a:buSzPts val="2000"/>
              <a:buNone/>
              <a:defRPr sz="2000"/>
            </a:lvl3pPr>
            <a:lvl4pPr marL="1828800" lvl="3" indent="-228600" algn="l">
              <a:lnSpc>
                <a:spcPct val="90000"/>
              </a:lnSpc>
              <a:spcBef>
                <a:spcPts val="500"/>
              </a:spcBef>
              <a:spcAft>
                <a:spcPts val="0"/>
              </a:spcAft>
              <a:buClr>
                <a:schemeClr val="dk1"/>
              </a:buClr>
              <a:buSzPts val="1800"/>
              <a:buNone/>
              <a:defRPr sz="1800"/>
            </a:lvl4pPr>
            <a:lvl5pPr marL="2286000" lvl="4" indent="-228600" algn="l">
              <a:lnSpc>
                <a:spcPct val="90000"/>
              </a:lnSpc>
              <a:spcBef>
                <a:spcPts val="500"/>
              </a:spcBef>
              <a:spcAft>
                <a:spcPts val="0"/>
              </a:spcAft>
              <a:buClr>
                <a:schemeClr val="dk1"/>
              </a:buClr>
              <a:buSzPts val="1800"/>
              <a:buNone/>
              <a:defRPr sz="1800"/>
            </a:lvl5pPr>
            <a:lvl6pPr marL="2743200" lvl="5" indent="-228600" algn="l">
              <a:lnSpc>
                <a:spcPct val="90000"/>
              </a:lnSpc>
              <a:spcBef>
                <a:spcPts val="500"/>
              </a:spcBef>
              <a:spcAft>
                <a:spcPts val="0"/>
              </a:spcAft>
              <a:buClr>
                <a:schemeClr val="dk1"/>
              </a:buClr>
              <a:buSzPts val="1800"/>
              <a:buNone/>
              <a:defRPr sz="1800"/>
            </a:lvl6pPr>
            <a:lvl7pPr marL="3200400" lvl="6" indent="-228600" algn="l">
              <a:lnSpc>
                <a:spcPct val="90000"/>
              </a:lnSpc>
              <a:spcBef>
                <a:spcPts val="500"/>
              </a:spcBef>
              <a:spcAft>
                <a:spcPts val="0"/>
              </a:spcAft>
              <a:buClr>
                <a:schemeClr val="dk1"/>
              </a:buClr>
              <a:buSzPts val="1800"/>
              <a:buNone/>
              <a:defRPr sz="1800"/>
            </a:lvl7pPr>
            <a:lvl8pPr marL="3657600" lvl="7" indent="-228600" algn="l">
              <a:lnSpc>
                <a:spcPct val="90000"/>
              </a:lnSpc>
              <a:spcBef>
                <a:spcPts val="500"/>
              </a:spcBef>
              <a:spcAft>
                <a:spcPts val="0"/>
              </a:spcAft>
              <a:buClr>
                <a:schemeClr val="dk1"/>
              </a:buClr>
              <a:buSzPts val="1800"/>
              <a:buNone/>
              <a:defRPr sz="1800"/>
            </a:lvl8pPr>
            <a:lvl9pPr marL="4114800" lvl="8" indent="-228600" algn="l">
              <a:lnSpc>
                <a:spcPct val="90000"/>
              </a:lnSpc>
              <a:spcBef>
                <a:spcPts val="500"/>
              </a:spcBef>
              <a:spcAft>
                <a:spcPts val="0"/>
              </a:spcAft>
              <a:buClr>
                <a:schemeClr val="dk1"/>
              </a:buClr>
              <a:buSzPts val="1800"/>
              <a:buNone/>
              <a:defRPr sz="1800"/>
            </a:lvl9pPr>
          </a:lstStyle>
          <a:p>
            <a:endParaRPr/>
          </a:p>
        </p:txBody>
      </p:sp>
      <p:sp>
        <p:nvSpPr>
          <p:cNvPr id="47" name="Google Shape;47;p32"/>
          <p:cNvSpPr txBox="1">
            <a:spLocks noGrp="1"/>
          </p:cNvSpPr>
          <p:nvPr>
            <p:ph type="body" idx="2"/>
          </p:nvPr>
        </p:nvSpPr>
        <p:spPr>
          <a:xfrm>
            <a:off x="1186774" y="2665379"/>
            <a:ext cx="4873574" cy="352428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32"/>
          <p:cNvSpPr txBox="1">
            <a:spLocks noGrp="1"/>
          </p:cNvSpPr>
          <p:nvPr>
            <p:ph type="body" idx="3"/>
          </p:nvPr>
        </p:nvSpPr>
        <p:spPr>
          <a:xfrm>
            <a:off x="6256938" y="1778438"/>
            <a:ext cx="4897576" cy="823912"/>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chemeClr val="dk1"/>
              </a:buClr>
              <a:buSzPts val="2800"/>
              <a:buNone/>
              <a:defRPr sz="2800"/>
            </a:lvl1pPr>
            <a:lvl2pPr marL="914400" lvl="1" indent="-228600" algn="l">
              <a:lnSpc>
                <a:spcPct val="90000"/>
              </a:lnSpc>
              <a:spcBef>
                <a:spcPts val="500"/>
              </a:spcBef>
              <a:spcAft>
                <a:spcPts val="0"/>
              </a:spcAft>
              <a:buClr>
                <a:schemeClr val="dk1"/>
              </a:buClr>
              <a:buSzPts val="2400"/>
              <a:buNone/>
              <a:defRPr sz="2400"/>
            </a:lvl2pPr>
            <a:lvl3pPr marL="1371600" lvl="2" indent="-228600" algn="l">
              <a:lnSpc>
                <a:spcPct val="90000"/>
              </a:lnSpc>
              <a:spcBef>
                <a:spcPts val="500"/>
              </a:spcBef>
              <a:spcAft>
                <a:spcPts val="0"/>
              </a:spcAft>
              <a:buClr>
                <a:schemeClr val="dk1"/>
              </a:buClr>
              <a:buSzPts val="2000"/>
              <a:buNone/>
              <a:defRPr sz="2000"/>
            </a:lvl3pPr>
            <a:lvl4pPr marL="1828800" lvl="3" indent="-228600" algn="l">
              <a:lnSpc>
                <a:spcPct val="90000"/>
              </a:lnSpc>
              <a:spcBef>
                <a:spcPts val="500"/>
              </a:spcBef>
              <a:spcAft>
                <a:spcPts val="0"/>
              </a:spcAft>
              <a:buClr>
                <a:schemeClr val="dk1"/>
              </a:buClr>
              <a:buSzPts val="1800"/>
              <a:buNone/>
              <a:defRPr sz="1800"/>
            </a:lvl4pPr>
            <a:lvl5pPr marL="2286000" lvl="4" indent="-228600" algn="l">
              <a:lnSpc>
                <a:spcPct val="90000"/>
              </a:lnSpc>
              <a:spcBef>
                <a:spcPts val="500"/>
              </a:spcBef>
              <a:spcAft>
                <a:spcPts val="0"/>
              </a:spcAft>
              <a:buClr>
                <a:schemeClr val="dk1"/>
              </a:buClr>
              <a:buSzPts val="1800"/>
              <a:buNone/>
              <a:defRPr sz="1800"/>
            </a:lvl5pPr>
            <a:lvl6pPr marL="2743200" lvl="5" indent="-228600" algn="l">
              <a:lnSpc>
                <a:spcPct val="90000"/>
              </a:lnSpc>
              <a:spcBef>
                <a:spcPts val="500"/>
              </a:spcBef>
              <a:spcAft>
                <a:spcPts val="0"/>
              </a:spcAft>
              <a:buClr>
                <a:schemeClr val="dk1"/>
              </a:buClr>
              <a:buSzPts val="1800"/>
              <a:buNone/>
              <a:defRPr sz="1800"/>
            </a:lvl6pPr>
            <a:lvl7pPr marL="3200400" lvl="6" indent="-228600" algn="l">
              <a:lnSpc>
                <a:spcPct val="90000"/>
              </a:lnSpc>
              <a:spcBef>
                <a:spcPts val="500"/>
              </a:spcBef>
              <a:spcAft>
                <a:spcPts val="0"/>
              </a:spcAft>
              <a:buClr>
                <a:schemeClr val="dk1"/>
              </a:buClr>
              <a:buSzPts val="1800"/>
              <a:buNone/>
              <a:defRPr sz="1800"/>
            </a:lvl7pPr>
            <a:lvl8pPr marL="3657600" lvl="7" indent="-228600" algn="l">
              <a:lnSpc>
                <a:spcPct val="90000"/>
              </a:lnSpc>
              <a:spcBef>
                <a:spcPts val="500"/>
              </a:spcBef>
              <a:spcAft>
                <a:spcPts val="0"/>
              </a:spcAft>
              <a:buClr>
                <a:schemeClr val="dk1"/>
              </a:buClr>
              <a:buSzPts val="1800"/>
              <a:buNone/>
              <a:defRPr sz="1800"/>
            </a:lvl8pPr>
            <a:lvl9pPr marL="4114800" lvl="8" indent="-228600" algn="l">
              <a:lnSpc>
                <a:spcPct val="90000"/>
              </a:lnSpc>
              <a:spcBef>
                <a:spcPts val="500"/>
              </a:spcBef>
              <a:spcAft>
                <a:spcPts val="0"/>
              </a:spcAft>
              <a:buClr>
                <a:schemeClr val="dk1"/>
              </a:buClr>
              <a:buSzPts val="1800"/>
              <a:buNone/>
              <a:defRPr sz="1800"/>
            </a:lvl9pPr>
          </a:lstStyle>
          <a:p>
            <a:endParaRPr/>
          </a:p>
        </p:txBody>
      </p:sp>
      <p:sp>
        <p:nvSpPr>
          <p:cNvPr id="49" name="Google Shape;49;p32"/>
          <p:cNvSpPr txBox="1">
            <a:spLocks noGrp="1"/>
          </p:cNvSpPr>
          <p:nvPr>
            <p:ph type="body" idx="4"/>
          </p:nvPr>
        </p:nvSpPr>
        <p:spPr>
          <a:xfrm>
            <a:off x="6256938" y="2665379"/>
            <a:ext cx="4897576" cy="352428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t>‹#›</a:t>
            </a:fld>
            <a:endParaRPr/>
          </a:p>
        </p:txBody>
      </p:sp>
    </p:spTree>
    <p:extLst>
      <p:ext uri="{BB962C8B-B14F-4D97-AF65-F5344CB8AC3E}">
        <p14:creationId xmlns:p14="http://schemas.microsoft.com/office/powerpoint/2010/main" val="2418803213"/>
      </p:ext>
    </p:extLst>
  </p:cSld>
  <p:clrMapOvr>
    <a:masterClrMapping/>
  </p:clrMapOvr>
  <mc:AlternateContent xmlns:mc="http://schemas.openxmlformats.org/markup-compatibility/2006" xmlns:p14="http://schemas.microsoft.com/office/powerpoint/2010/main">
    <mc:Choice Requires="p14">
      <p:transition spd="slow" p14:dur="2500" advTm="3000">
        <p:checker/>
      </p:transition>
    </mc:Choice>
    <mc:Fallback xmlns="">
      <p:transition spd="slow" advTm="3000">
        <p:checker/>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仅标题" type="titleOnly">
  <p:cSld name="仅标题">
    <p:spTree>
      <p:nvGrpSpPr>
        <p:cNvPr id="1" name="Shape 53"/>
        <p:cNvGrpSpPr/>
        <p:nvPr/>
      </p:nvGrpSpPr>
      <p:grpSpPr>
        <a:xfrm>
          <a:off x="0" y="0"/>
          <a:ext cx="0" cy="0"/>
          <a:chOff x="0" y="0"/>
          <a:chExt cx="0" cy="0"/>
        </a:xfrm>
      </p:grpSpPr>
      <p:sp>
        <p:nvSpPr>
          <p:cNvPr id="54" name="Google Shape;54;p3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t>‹#›</a:t>
            </a:fld>
            <a:endParaRPr/>
          </a:p>
        </p:txBody>
      </p:sp>
    </p:spTree>
    <p:extLst>
      <p:ext uri="{BB962C8B-B14F-4D97-AF65-F5344CB8AC3E}">
        <p14:creationId xmlns:p14="http://schemas.microsoft.com/office/powerpoint/2010/main" val="639204116"/>
      </p:ext>
    </p:extLst>
  </p:cSld>
  <p:clrMapOvr>
    <a:masterClrMapping/>
  </p:clrMapOvr>
  <mc:AlternateContent xmlns:mc="http://schemas.openxmlformats.org/markup-compatibility/2006" xmlns:p14="http://schemas.microsoft.com/office/powerpoint/2010/main">
    <mc:Choice Requires="p14">
      <p:transition spd="slow" p14:dur="2500" advTm="3000">
        <p:checker/>
      </p:transition>
    </mc:Choice>
    <mc:Fallback xmlns="">
      <p:transition spd="slow" advTm="3000">
        <p:checker/>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图片与标题" type="picTx">
  <p:cSld name="图片与标题">
    <p:spTree>
      <p:nvGrpSpPr>
        <p:cNvPr id="1" name="Shape 58"/>
        <p:cNvGrpSpPr/>
        <p:nvPr/>
      </p:nvGrpSpPr>
      <p:grpSpPr>
        <a:xfrm>
          <a:off x="0" y="0"/>
          <a:ext cx="0" cy="0"/>
          <a:chOff x="0" y="0"/>
          <a:chExt cx="0" cy="0"/>
        </a:xfrm>
      </p:grpSpPr>
      <p:sp>
        <p:nvSpPr>
          <p:cNvPr id="59" name="Google Shape;59;p34"/>
          <p:cNvSpPr txBox="1">
            <a:spLocks noGrp="1"/>
          </p:cNvSpPr>
          <p:nvPr>
            <p:ph type="title"/>
          </p:nvPr>
        </p:nvSpPr>
        <p:spPr>
          <a:xfrm>
            <a:off x="839788" y="457200"/>
            <a:ext cx="4165349"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34"/>
          <p:cNvSpPr>
            <a:spLocks noGrp="1"/>
          </p:cNvSpPr>
          <p:nvPr>
            <p:ph type="pic" idx="2"/>
          </p:nvPr>
        </p:nvSpPr>
        <p:spPr>
          <a:xfrm>
            <a:off x="5183188" y="457201"/>
            <a:ext cx="6172200" cy="5403850"/>
          </a:xfrm>
          <a:prstGeom prst="rect">
            <a:avLst/>
          </a:prstGeom>
          <a:noFill/>
          <a:ln>
            <a:noFill/>
          </a:ln>
        </p:spPr>
      </p:sp>
      <p:sp>
        <p:nvSpPr>
          <p:cNvPr id="61" name="Google Shape;61;p34"/>
          <p:cNvSpPr txBox="1">
            <a:spLocks noGrp="1"/>
          </p:cNvSpPr>
          <p:nvPr>
            <p:ph type="body" idx="1"/>
          </p:nvPr>
        </p:nvSpPr>
        <p:spPr>
          <a:xfrm>
            <a:off x="839788" y="2057400"/>
            <a:ext cx="4165349"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000"/>
              <a:buNone/>
              <a:defRPr sz="2000"/>
            </a:lvl1pPr>
            <a:lvl2pPr marL="914400" lvl="1" indent="-228600" algn="l">
              <a:lnSpc>
                <a:spcPct val="90000"/>
              </a:lnSpc>
              <a:spcBef>
                <a:spcPts val="500"/>
              </a:spcBef>
              <a:spcAft>
                <a:spcPts val="0"/>
              </a:spcAft>
              <a:buClr>
                <a:schemeClr val="dk1"/>
              </a:buClr>
              <a:buSzPts val="1800"/>
              <a:buNone/>
              <a:defRPr sz="1800"/>
            </a:lvl2pPr>
            <a:lvl3pPr marL="1371600" lvl="2" indent="-228600" algn="l">
              <a:lnSpc>
                <a:spcPct val="90000"/>
              </a:lnSpc>
              <a:spcBef>
                <a:spcPts val="500"/>
              </a:spcBef>
              <a:spcAft>
                <a:spcPts val="0"/>
              </a:spcAft>
              <a:buClr>
                <a:schemeClr val="dk1"/>
              </a:buClr>
              <a:buSzPts val="1600"/>
              <a:buNone/>
              <a:defRPr sz="1600"/>
            </a:lvl3pPr>
            <a:lvl4pPr marL="1828800" lvl="3" indent="-228600" algn="l">
              <a:lnSpc>
                <a:spcPct val="90000"/>
              </a:lnSpc>
              <a:spcBef>
                <a:spcPts val="500"/>
              </a:spcBef>
              <a:spcAft>
                <a:spcPts val="0"/>
              </a:spcAft>
              <a:buClr>
                <a:schemeClr val="dk1"/>
              </a:buClr>
              <a:buSzPts val="1400"/>
              <a:buNone/>
              <a:defRPr sz="1400"/>
            </a:lvl4pPr>
            <a:lvl5pPr marL="2286000" lvl="4" indent="-228600" algn="l">
              <a:lnSpc>
                <a:spcPct val="90000"/>
              </a:lnSpc>
              <a:spcBef>
                <a:spcPts val="500"/>
              </a:spcBef>
              <a:spcAft>
                <a:spcPts val="0"/>
              </a:spcAft>
              <a:buClr>
                <a:schemeClr val="dk1"/>
              </a:buClr>
              <a:buSzPts val="1400"/>
              <a:buNone/>
              <a:defRPr sz="1400"/>
            </a:lvl5pPr>
            <a:lvl6pPr marL="2743200" lvl="5" indent="-228600" algn="l">
              <a:lnSpc>
                <a:spcPct val="90000"/>
              </a:lnSpc>
              <a:spcBef>
                <a:spcPts val="500"/>
              </a:spcBef>
              <a:spcAft>
                <a:spcPts val="0"/>
              </a:spcAft>
              <a:buClr>
                <a:schemeClr val="dk1"/>
              </a:buClr>
              <a:buSzPts val="1400"/>
              <a:buNone/>
              <a:defRPr sz="1400"/>
            </a:lvl6pPr>
            <a:lvl7pPr marL="3200400" lvl="6" indent="-228600" algn="l">
              <a:lnSpc>
                <a:spcPct val="90000"/>
              </a:lnSpc>
              <a:spcBef>
                <a:spcPts val="500"/>
              </a:spcBef>
              <a:spcAft>
                <a:spcPts val="0"/>
              </a:spcAft>
              <a:buClr>
                <a:schemeClr val="dk1"/>
              </a:buClr>
              <a:buSzPts val="1400"/>
              <a:buNone/>
              <a:defRPr sz="1400"/>
            </a:lvl7pPr>
            <a:lvl8pPr marL="3657600" lvl="7" indent="-228600" algn="l">
              <a:lnSpc>
                <a:spcPct val="90000"/>
              </a:lnSpc>
              <a:spcBef>
                <a:spcPts val="500"/>
              </a:spcBef>
              <a:spcAft>
                <a:spcPts val="0"/>
              </a:spcAft>
              <a:buClr>
                <a:schemeClr val="dk1"/>
              </a:buClr>
              <a:buSzPts val="1400"/>
              <a:buNone/>
              <a:defRPr sz="1400"/>
            </a:lvl8pPr>
            <a:lvl9pPr marL="4114800" lvl="8" indent="-228600" algn="l">
              <a:lnSpc>
                <a:spcPct val="90000"/>
              </a:lnSpc>
              <a:spcBef>
                <a:spcPts val="500"/>
              </a:spcBef>
              <a:spcAft>
                <a:spcPts val="0"/>
              </a:spcAft>
              <a:buClr>
                <a:schemeClr val="dk1"/>
              </a:buClr>
              <a:buSzPts val="1400"/>
              <a:buNone/>
              <a:defRPr sz="1400"/>
            </a:lvl9pPr>
          </a:lstStyle>
          <a:p>
            <a:endParaRPr/>
          </a:p>
        </p:txBody>
      </p:sp>
      <p:sp>
        <p:nvSpPr>
          <p:cNvPr id="62" name="Google Shape;62;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t>‹#›</a:t>
            </a:fld>
            <a:endParaRPr/>
          </a:p>
        </p:txBody>
      </p:sp>
    </p:spTree>
    <p:extLst>
      <p:ext uri="{BB962C8B-B14F-4D97-AF65-F5344CB8AC3E}">
        <p14:creationId xmlns:p14="http://schemas.microsoft.com/office/powerpoint/2010/main" val="2736335185"/>
      </p:ext>
    </p:extLst>
  </p:cSld>
  <p:clrMapOvr>
    <a:masterClrMapping/>
  </p:clrMapOvr>
  <mc:AlternateContent xmlns:mc="http://schemas.openxmlformats.org/markup-compatibility/2006" xmlns:p14="http://schemas.microsoft.com/office/powerpoint/2010/main">
    <mc:Choice Requires="p14">
      <p:transition spd="slow" p14:dur="2500" advTm="3000">
        <p:checker/>
      </p:transition>
    </mc:Choice>
    <mc:Fallback xmlns="">
      <p:transition spd="slow" advTm="3000">
        <p:checker/>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竖版" type="vertTitleAndTx">
  <p:cSld name="竖版">
    <p:spTree>
      <p:nvGrpSpPr>
        <p:cNvPr id="1" name="Shape 65"/>
        <p:cNvGrpSpPr/>
        <p:nvPr/>
      </p:nvGrpSpPr>
      <p:grpSpPr>
        <a:xfrm>
          <a:off x="0" y="0"/>
          <a:ext cx="0" cy="0"/>
          <a:chOff x="0" y="0"/>
          <a:chExt cx="0" cy="0"/>
        </a:xfrm>
      </p:grpSpPr>
      <p:sp>
        <p:nvSpPr>
          <p:cNvPr id="66" name="Google Shape;66;p3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3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8" name="Google Shape;68;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t>‹#›</a:t>
            </a:fld>
            <a:endParaRPr/>
          </a:p>
        </p:txBody>
      </p:sp>
    </p:spTree>
    <p:extLst>
      <p:ext uri="{BB962C8B-B14F-4D97-AF65-F5344CB8AC3E}">
        <p14:creationId xmlns:p14="http://schemas.microsoft.com/office/powerpoint/2010/main" val="1455901387"/>
      </p:ext>
    </p:extLst>
  </p:cSld>
  <p:clrMapOvr>
    <a:masterClrMapping/>
  </p:clrMapOvr>
  <mc:AlternateContent xmlns:mc="http://schemas.openxmlformats.org/markup-compatibility/2006" xmlns:p14="http://schemas.microsoft.com/office/powerpoint/2010/main">
    <mc:Choice Requires="p14">
      <p:transition spd="slow" p14:dur="2500" advTm="3000">
        <p:checker/>
      </p:transition>
    </mc:Choice>
    <mc:Fallback xmlns="">
      <p:transition spd="slow" advTm="3000">
        <p:checker/>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theme" Target="../theme/theme3.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55DFFB"/>
            </a:gs>
            <a:gs pos="77000">
              <a:srgbClr val="22A0F5"/>
            </a:gs>
            <a:gs pos="100000">
              <a:srgbClr val="22A0F5"/>
            </a:gs>
          </a:gsLst>
          <a:lin ang="5400000" scaled="0"/>
        </a:gradFill>
        <a:effectLst/>
      </p:bgPr>
    </p:bg>
    <p:spTree>
      <p:nvGrpSpPr>
        <p:cNvPr id="1" name="Shape 9"/>
        <p:cNvGrpSpPr/>
        <p:nvPr/>
      </p:nvGrpSpPr>
      <p:grpSpPr>
        <a:xfrm>
          <a:off x="0" y="0"/>
          <a:ext cx="0" cy="0"/>
          <a:chOff x="0" y="0"/>
          <a:chExt cx="0" cy="0"/>
        </a:xfrm>
      </p:grpSpPr>
      <p:sp>
        <p:nvSpPr>
          <p:cNvPr id="10" name="Google Shape;10;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zh-CN"/>
              <a:t>‹#›</a:t>
            </a:fld>
            <a:endParaRPr/>
          </a:p>
        </p:txBody>
      </p:sp>
    </p:spTree>
    <p:extLst>
      <p:ext uri="{BB962C8B-B14F-4D97-AF65-F5344CB8AC3E}">
        <p14:creationId xmlns:p14="http://schemas.microsoft.com/office/powerpoint/2010/main" val="827461962"/>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mc:AlternateContent xmlns:mc="http://schemas.openxmlformats.org/markup-compatibility/2006" xmlns:p14="http://schemas.microsoft.com/office/powerpoint/2010/main">
    <mc:Choice Requires="p14">
      <p:transition spd="slow" p14:dur="2500" advTm="3000">
        <p:checker/>
      </p:transition>
    </mc:Choice>
    <mc:Fallback xmlns="">
      <p:transition spd="slow" advTm="3000">
        <p:checker/>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0">
              <a:srgbClr val="55DFFB"/>
            </a:gs>
            <a:gs pos="77000">
              <a:srgbClr val="22A0F5"/>
            </a:gs>
            <a:gs pos="100000">
              <a:srgbClr val="22A0F5"/>
            </a:gs>
          </a:gsLst>
          <a:lin ang="5400000" scaled="0"/>
        </a:gradFill>
        <a:effectLst/>
      </p:bgPr>
    </p:bg>
    <p:spTree>
      <p:nvGrpSpPr>
        <p:cNvPr id="1" name="Shape 9"/>
        <p:cNvGrpSpPr/>
        <p:nvPr/>
      </p:nvGrpSpPr>
      <p:grpSpPr>
        <a:xfrm>
          <a:off x="0" y="0"/>
          <a:ext cx="0" cy="0"/>
          <a:chOff x="0" y="0"/>
          <a:chExt cx="0" cy="0"/>
        </a:xfrm>
      </p:grpSpPr>
      <p:sp>
        <p:nvSpPr>
          <p:cNvPr id="10" name="Google Shape;10;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zh-CN"/>
              <a:t>‹#›</a:t>
            </a:fld>
            <a:endParaRPr/>
          </a:p>
        </p:txBody>
      </p:sp>
    </p:spTree>
    <p:extLst>
      <p:ext uri="{BB962C8B-B14F-4D97-AF65-F5344CB8AC3E}">
        <p14:creationId xmlns:p14="http://schemas.microsoft.com/office/powerpoint/2010/main" val="3042858149"/>
      </p:ext>
    </p:extLst>
  </p:cSld>
  <p:clrMap bg1="lt1" tx1="dk1" bg2="dk2" tx2="lt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Lst>
  <mc:AlternateContent xmlns:mc="http://schemas.openxmlformats.org/markup-compatibility/2006" xmlns:p14="http://schemas.microsoft.com/office/powerpoint/2010/main">
    <mc:Choice Requires="p14">
      <p:transition spd="slow" p14:dur="2500" advTm="3000">
        <p:checker/>
      </p:transition>
    </mc:Choice>
    <mc:Fallback xmlns="">
      <p:transition spd="slow" advTm="3000">
        <p:checker/>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a:gsLst>
            <a:gs pos="0">
              <a:srgbClr val="55DFFB"/>
            </a:gs>
            <a:gs pos="77000">
              <a:srgbClr val="22A0F5"/>
            </a:gs>
            <a:gs pos="100000">
              <a:srgbClr val="22A0F5"/>
            </a:gs>
          </a:gsLst>
          <a:lin ang="5400000" scaled="0"/>
        </a:gradFill>
        <a:effectLst/>
      </p:bgPr>
    </p:bg>
    <p:spTree>
      <p:nvGrpSpPr>
        <p:cNvPr id="1" name="Shape 9"/>
        <p:cNvGrpSpPr/>
        <p:nvPr/>
      </p:nvGrpSpPr>
      <p:grpSpPr>
        <a:xfrm>
          <a:off x="0" y="0"/>
          <a:ext cx="0" cy="0"/>
          <a:chOff x="0" y="0"/>
          <a:chExt cx="0" cy="0"/>
        </a:xfrm>
      </p:grpSpPr>
      <p:sp>
        <p:nvSpPr>
          <p:cNvPr id="10" name="Google Shape;10;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zh-CN"/>
              <a:t>‹#›</a:t>
            </a:fld>
            <a:endParaRPr/>
          </a:p>
        </p:txBody>
      </p:sp>
    </p:spTree>
    <p:extLst>
      <p:ext uri="{BB962C8B-B14F-4D97-AF65-F5344CB8AC3E}">
        <p14:creationId xmlns:p14="http://schemas.microsoft.com/office/powerpoint/2010/main" val="2971545189"/>
      </p:ext>
    </p:extLst>
  </p:cSld>
  <p:clrMap bg1="lt1" tx1="dk1" bg2="dk2" tx2="lt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Lst>
  <mc:AlternateContent xmlns:mc="http://schemas.openxmlformats.org/markup-compatibility/2006" xmlns:p14="http://schemas.microsoft.com/office/powerpoint/2010/main">
    <mc:Choice Requires="p14">
      <p:transition spd="slow" p14:dur="2500" advTm="3000">
        <p:checker/>
      </p:transition>
    </mc:Choice>
    <mc:Fallback xmlns="">
      <p:transition spd="slow" advTm="3000">
        <p:checker/>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1.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1.xml"/><Relationship Id="rId5" Type="http://schemas.openxmlformats.org/officeDocument/2006/relationships/image" Target="../media/image5.png"/><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1.xml"/><Relationship Id="rId5" Type="http://schemas.openxmlformats.org/officeDocument/2006/relationships/image" Target="../media/image5.png"/><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1.xml"/><Relationship Id="rId5" Type="http://schemas.openxmlformats.org/officeDocument/2006/relationships/image" Target="../media/image5.png"/><Relationship Id="rId4" Type="http://schemas.openxmlformats.org/officeDocument/2006/relationships/image" Target="../media/image9.pn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1.xml"/><Relationship Id="rId5" Type="http://schemas.openxmlformats.org/officeDocument/2006/relationships/image" Target="../media/image5.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1.xml"/><Relationship Id="rId5" Type="http://schemas.openxmlformats.org/officeDocument/2006/relationships/image" Target="../media/image5.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1.xml"/><Relationship Id="rId4" Type="http://schemas.microsoft.com/office/2007/relationships/hdphoto" Target="../media/hdphoto3.wdp"/></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1.xml"/><Relationship Id="rId5" Type="http://schemas.openxmlformats.org/officeDocument/2006/relationships/image" Target="../media/image5.png"/><Relationship Id="rId4" Type="http://schemas.openxmlformats.org/officeDocument/2006/relationships/image" Target="../media/image9.png"/></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1.xml"/><Relationship Id="rId5" Type="http://schemas.openxmlformats.org/officeDocument/2006/relationships/image" Target="../media/image5.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1.xml"/><Relationship Id="rId5" Type="http://schemas.openxmlformats.org/officeDocument/2006/relationships/image" Target="../media/image5.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11.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14.png"/><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pic>
        <p:nvPicPr>
          <p:cNvPr id="83" name="Google Shape;83;p1" descr="2659f7d1966f7424a7bb26eb2650b6f3"/>
          <p:cNvPicPr preferRelativeResize="0"/>
          <p:nvPr/>
        </p:nvPicPr>
        <p:blipFill rotWithShape="1">
          <a:blip r:embed="rId3">
            <a:alphaModFix/>
          </a:blip>
          <a:srcRect/>
          <a:stretch/>
        </p:blipFill>
        <p:spPr>
          <a:xfrm>
            <a:off x="-6350" y="2267585"/>
            <a:ext cx="12200890" cy="4575810"/>
          </a:xfrm>
          <a:prstGeom prst="rect">
            <a:avLst/>
          </a:prstGeom>
          <a:noFill/>
          <a:ln>
            <a:noFill/>
          </a:ln>
        </p:spPr>
      </p:pic>
      <p:pic>
        <p:nvPicPr>
          <p:cNvPr id="91" name="Google Shape;91;p1" descr="890261f18bd9a6cf2baac98444466bbf"/>
          <p:cNvPicPr preferRelativeResize="0"/>
          <p:nvPr/>
        </p:nvPicPr>
        <p:blipFill rotWithShape="1">
          <a:blip r:embed="rId4">
            <a:alphaModFix/>
          </a:blip>
          <a:srcRect/>
          <a:stretch/>
        </p:blipFill>
        <p:spPr>
          <a:xfrm>
            <a:off x="3865245" y="2901315"/>
            <a:ext cx="4462145" cy="4456430"/>
          </a:xfrm>
          <a:prstGeom prst="rect">
            <a:avLst/>
          </a:prstGeom>
          <a:noFill/>
          <a:ln>
            <a:noFill/>
          </a:ln>
        </p:spPr>
      </p:pic>
      <p:pic>
        <p:nvPicPr>
          <p:cNvPr id="81" name="Google Shape;81;p1" descr="92ae4d8057413ac541816c85d7c4bf83"/>
          <p:cNvPicPr preferRelativeResize="0"/>
          <p:nvPr/>
        </p:nvPicPr>
        <p:blipFill rotWithShape="1">
          <a:blip r:embed="rId5">
            <a:alphaModFix/>
          </a:blip>
          <a:srcRect/>
          <a:stretch/>
        </p:blipFill>
        <p:spPr>
          <a:xfrm>
            <a:off x="5535295" y="-8890"/>
            <a:ext cx="6659245" cy="6852285"/>
          </a:xfrm>
          <a:prstGeom prst="rect">
            <a:avLst/>
          </a:prstGeom>
          <a:noFill/>
          <a:ln>
            <a:noFill/>
          </a:ln>
        </p:spPr>
      </p:pic>
      <p:pic>
        <p:nvPicPr>
          <p:cNvPr id="82" name="Google Shape;82;p1" descr="133250c5 4291269107f36f07c9df1ea7"/>
          <p:cNvPicPr preferRelativeResize="0"/>
          <p:nvPr/>
        </p:nvPicPr>
        <p:blipFill rotWithShape="1">
          <a:blip r:embed="rId6">
            <a:alphaModFix/>
          </a:blip>
          <a:srcRect/>
          <a:stretch/>
        </p:blipFill>
        <p:spPr>
          <a:xfrm flipH="1">
            <a:off x="-6350" y="2240915"/>
            <a:ext cx="3571875" cy="2958465"/>
          </a:xfrm>
          <a:prstGeom prst="rect">
            <a:avLst/>
          </a:prstGeom>
          <a:noFill/>
          <a:ln>
            <a:noFill/>
          </a:ln>
        </p:spPr>
      </p:pic>
      <p:sp>
        <p:nvSpPr>
          <p:cNvPr id="84" name="Google Shape;84;p1"/>
          <p:cNvSpPr/>
          <p:nvPr/>
        </p:nvSpPr>
        <p:spPr>
          <a:xfrm>
            <a:off x="4520544" y="2931463"/>
            <a:ext cx="3147097" cy="461010"/>
          </a:xfrm>
          <a:prstGeom prst="roundRect">
            <a:avLst>
              <a:gd name="adj" fmla="val 50000"/>
            </a:avLst>
          </a:prstGeom>
          <a:no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85" name="Google Shape;85;p1"/>
          <p:cNvSpPr/>
          <p:nvPr/>
        </p:nvSpPr>
        <p:spPr>
          <a:xfrm>
            <a:off x="2431732" y="1367136"/>
            <a:ext cx="7324725" cy="1446509"/>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4A54C9"/>
              </a:buClr>
              <a:buSzPts val="8000"/>
              <a:buFont typeface="Arial"/>
              <a:buNone/>
              <a:tabLst/>
              <a:defRPr/>
            </a:pPr>
            <a:r>
              <a:rPr kumimoji="0" lang="en-US" altLang="zh-CN" sz="4400" b="1" i="0" u="none" strike="noStrike" kern="0" cap="none" spc="0" normalizeH="0" baseline="0" noProof="0" dirty="0">
                <a:ln>
                  <a:noFill/>
                </a:ln>
                <a:solidFill>
                  <a:srgbClr val="4A54C9"/>
                </a:solidFill>
                <a:effectLst/>
                <a:uLnTx/>
                <a:uFillTx/>
                <a:latin typeface="Arial"/>
                <a:cs typeface="Arial"/>
                <a:sym typeface="Arial"/>
              </a:rPr>
              <a:t>CHÀO MỪNG CÁC CON ĐẾN VỚI TIẾT TIẾNG VIỆT</a:t>
            </a:r>
            <a:endParaRPr kumimoji="0" sz="800" b="1" i="0" u="none" strike="noStrike" kern="0" cap="none" spc="0" normalizeH="0" baseline="0" noProof="0" dirty="0">
              <a:ln>
                <a:noFill/>
              </a:ln>
              <a:solidFill>
                <a:srgbClr val="000000"/>
              </a:solidFill>
              <a:effectLst/>
              <a:uLnTx/>
              <a:uFillTx/>
              <a:latin typeface="Arial"/>
              <a:cs typeface="Arial"/>
              <a:sym typeface="Arial"/>
            </a:endParaRPr>
          </a:p>
        </p:txBody>
      </p:sp>
      <p:sp>
        <p:nvSpPr>
          <p:cNvPr id="86" name="Google Shape;86;p1"/>
          <p:cNvSpPr/>
          <p:nvPr/>
        </p:nvSpPr>
        <p:spPr>
          <a:xfrm>
            <a:off x="5136980" y="2955628"/>
            <a:ext cx="1914227" cy="461624"/>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2400"/>
              <a:buFont typeface="Arial"/>
              <a:buNone/>
              <a:tabLst/>
              <a:defRPr/>
            </a:pPr>
            <a:r>
              <a:rPr kumimoji="0" lang="en-US" altLang="zh-CN" sz="2400" b="1" i="0" u="none" strike="noStrike" kern="0" cap="none" spc="0" normalizeH="0" baseline="0" noProof="0" dirty="0">
                <a:ln>
                  <a:noFill/>
                </a:ln>
                <a:solidFill>
                  <a:srgbClr val="000000"/>
                </a:solidFill>
                <a:effectLst/>
                <a:uLnTx/>
                <a:uFillTx/>
                <a:latin typeface="Arial"/>
                <a:ea typeface="Arial"/>
                <a:cs typeface="Arial"/>
                <a:sym typeface="Arial"/>
              </a:rPr>
              <a:t>LỚP 2A4</a:t>
            </a:r>
            <a:endParaRPr kumimoji="0" sz="2400" b="1" i="0" u="none" strike="noStrike" kern="0" cap="none" spc="0" normalizeH="0" baseline="0" noProof="0" dirty="0">
              <a:ln>
                <a:noFill/>
              </a:ln>
              <a:solidFill>
                <a:srgbClr val="000000"/>
              </a:solidFill>
              <a:effectLst/>
              <a:uLnTx/>
              <a:uFillTx/>
              <a:latin typeface="Arial"/>
              <a:ea typeface="Arial"/>
              <a:cs typeface="Arial"/>
              <a:sym typeface="Arial"/>
            </a:endParaRPr>
          </a:p>
        </p:txBody>
      </p:sp>
      <p:pic>
        <p:nvPicPr>
          <p:cNvPr id="88" name="Google Shape;88;p1" descr="3d53dc5502d6926647ec53656448988c"/>
          <p:cNvPicPr preferRelativeResize="0"/>
          <p:nvPr/>
        </p:nvPicPr>
        <p:blipFill rotWithShape="1">
          <a:blip r:embed="rId7">
            <a:alphaModFix/>
          </a:blip>
          <a:srcRect/>
          <a:stretch/>
        </p:blipFill>
        <p:spPr>
          <a:xfrm>
            <a:off x="10108565" y="2901315"/>
            <a:ext cx="1014095" cy="1014095"/>
          </a:xfrm>
          <a:prstGeom prst="rect">
            <a:avLst/>
          </a:prstGeom>
          <a:noFill/>
          <a:ln>
            <a:noFill/>
          </a:ln>
        </p:spPr>
      </p:pic>
      <p:pic>
        <p:nvPicPr>
          <p:cNvPr id="89" name="Google Shape;89;p1" descr="3d53dc5502d6926647ec53656448988c"/>
          <p:cNvPicPr preferRelativeResize="0"/>
          <p:nvPr/>
        </p:nvPicPr>
        <p:blipFill rotWithShape="1">
          <a:blip r:embed="rId7">
            <a:alphaModFix/>
          </a:blip>
          <a:srcRect/>
          <a:stretch/>
        </p:blipFill>
        <p:spPr>
          <a:xfrm rot="2460000">
            <a:off x="4145915" y="663575"/>
            <a:ext cx="783590" cy="783590"/>
          </a:xfrm>
          <a:prstGeom prst="rect">
            <a:avLst/>
          </a:prstGeom>
          <a:noFill/>
          <a:ln>
            <a:noFill/>
          </a:ln>
        </p:spPr>
      </p:pic>
      <p:pic>
        <p:nvPicPr>
          <p:cNvPr id="90" name="Google Shape;90;p1" descr="4e7355571030e572ee5dbaf8f75acb32"/>
          <p:cNvPicPr preferRelativeResize="0"/>
          <p:nvPr/>
        </p:nvPicPr>
        <p:blipFill rotWithShape="1">
          <a:blip r:embed="rId8">
            <a:alphaModFix/>
          </a:blip>
          <a:srcRect/>
          <a:stretch/>
        </p:blipFill>
        <p:spPr>
          <a:xfrm>
            <a:off x="949960" y="652145"/>
            <a:ext cx="1400810" cy="1502410"/>
          </a:xfrm>
          <a:prstGeom prst="rect">
            <a:avLst/>
          </a:prstGeom>
          <a:noFill/>
          <a:ln>
            <a:noFill/>
          </a:ln>
        </p:spPr>
      </p:pic>
      <p:pic>
        <p:nvPicPr>
          <p:cNvPr id="92" name="Google Shape;92;p1"/>
          <p:cNvPicPr preferRelativeResize="0"/>
          <p:nvPr/>
        </p:nvPicPr>
        <p:blipFill rotWithShape="1">
          <a:blip r:embed="rId9">
            <a:alphaModFix/>
          </a:blip>
          <a:srcRect/>
          <a:stretch/>
        </p:blipFill>
        <p:spPr>
          <a:xfrm>
            <a:off x="-6350" y="-723265"/>
            <a:ext cx="619125" cy="619125"/>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fade">
                                      <p:cBhvr>
                                        <p:cTn id="7" dur="1"/>
                                        <p:tgtEl>
                                          <p:spTgt spid="92"/>
                                        </p:tgtEl>
                                      </p:cBhvr>
                                    </p:animEffect>
                                  </p:childTnLst>
                                </p:cTn>
                              </p:par>
                              <p:par>
                                <p:cTn id="8" presetID="10" presetClass="entr" presetSubtype="0" fill="hold" nodeType="withEffect">
                                  <p:stCondLst>
                                    <p:cond delay="0"/>
                                  </p:stCondLst>
                                  <p:childTnLst>
                                    <p:set>
                                      <p:cBhvr>
                                        <p:cTn id="9" dur="1" fill="hold">
                                          <p:stCondLst>
                                            <p:cond delay="0"/>
                                          </p:stCondLst>
                                        </p:cTn>
                                        <p:tgtEl>
                                          <p:spTgt spid="83"/>
                                        </p:tgtEl>
                                        <p:attrNameLst>
                                          <p:attrName>style.visibility</p:attrName>
                                        </p:attrNameLst>
                                      </p:cBhvr>
                                      <p:to>
                                        <p:strVal val="visible"/>
                                      </p:to>
                                    </p:set>
                                    <p:animEffect transition="in" filter="fade">
                                      <p:cBhvr>
                                        <p:cTn id="10" dur="2000"/>
                                        <p:tgtEl>
                                          <p:spTgt spid="83"/>
                                        </p:tgtEl>
                                      </p:cBhvr>
                                    </p:animEffect>
                                  </p:childTnLst>
                                </p:cTn>
                              </p:par>
                              <p:par>
                                <p:cTn id="11" presetID="10" presetClass="entr" presetSubtype="0" fill="hold" nodeType="withEffect">
                                  <p:stCondLst>
                                    <p:cond delay="0"/>
                                  </p:stCondLst>
                                  <p:childTnLst>
                                    <p:set>
                                      <p:cBhvr>
                                        <p:cTn id="12" dur="1" fill="hold">
                                          <p:stCondLst>
                                            <p:cond delay="0"/>
                                          </p:stCondLst>
                                        </p:cTn>
                                        <p:tgtEl>
                                          <p:spTgt spid="82"/>
                                        </p:tgtEl>
                                        <p:attrNameLst>
                                          <p:attrName>style.visibility</p:attrName>
                                        </p:attrNameLst>
                                      </p:cBhvr>
                                      <p:to>
                                        <p:strVal val="visible"/>
                                      </p:to>
                                    </p:set>
                                    <p:animEffect transition="in" filter="fade">
                                      <p:cBhvr>
                                        <p:cTn id="13" dur="2000"/>
                                        <p:tgtEl>
                                          <p:spTgt spid="82"/>
                                        </p:tgtEl>
                                      </p:cBhvr>
                                    </p:animEffect>
                                  </p:childTnLst>
                                </p:cTn>
                              </p:par>
                              <p:par>
                                <p:cTn id="14" presetID="10" presetClass="entr" presetSubtype="0" fill="hold" nodeType="withEffect">
                                  <p:stCondLst>
                                    <p:cond delay="0"/>
                                  </p:stCondLst>
                                  <p:childTnLst>
                                    <p:set>
                                      <p:cBhvr>
                                        <p:cTn id="15" dur="1" fill="hold">
                                          <p:stCondLst>
                                            <p:cond delay="0"/>
                                          </p:stCondLst>
                                        </p:cTn>
                                        <p:tgtEl>
                                          <p:spTgt spid="81"/>
                                        </p:tgtEl>
                                        <p:attrNameLst>
                                          <p:attrName>style.visibility</p:attrName>
                                        </p:attrNameLst>
                                      </p:cBhvr>
                                      <p:to>
                                        <p:strVal val="visible"/>
                                      </p:to>
                                    </p:set>
                                    <p:animEffect transition="in" filter="fade">
                                      <p:cBhvr>
                                        <p:cTn id="16" dur="2000"/>
                                        <p:tgtEl>
                                          <p:spTgt spid="81"/>
                                        </p:tgtEl>
                                      </p:cBhvr>
                                    </p:animEffect>
                                  </p:childTnLst>
                                </p:cTn>
                              </p:par>
                              <p:par>
                                <p:cTn id="17" presetID="23" presetClass="entr" presetSubtype="16" fill="hold" nodeType="withEffect">
                                  <p:stCondLst>
                                    <p:cond delay="0"/>
                                  </p:stCondLst>
                                  <p:childTnLst>
                                    <p:set>
                                      <p:cBhvr>
                                        <p:cTn id="18" dur="1" fill="hold">
                                          <p:stCondLst>
                                            <p:cond delay="0"/>
                                          </p:stCondLst>
                                        </p:cTn>
                                        <p:tgtEl>
                                          <p:spTgt spid="89"/>
                                        </p:tgtEl>
                                        <p:attrNameLst>
                                          <p:attrName>style.visibility</p:attrName>
                                        </p:attrNameLst>
                                      </p:cBhvr>
                                      <p:to>
                                        <p:strVal val="visible"/>
                                      </p:to>
                                    </p:set>
                                    <p:anim calcmode="lin" valueType="num">
                                      <p:cBhvr additive="base">
                                        <p:cTn id="19" dur="2000"/>
                                        <p:tgtEl>
                                          <p:spTgt spid="89"/>
                                        </p:tgtEl>
                                        <p:attrNameLst>
                                          <p:attrName>ppt_w</p:attrName>
                                        </p:attrNameLst>
                                      </p:cBhvr>
                                      <p:tavLst>
                                        <p:tav tm="0">
                                          <p:val>
                                            <p:strVal val="0"/>
                                          </p:val>
                                        </p:tav>
                                        <p:tav tm="100000">
                                          <p:val>
                                            <p:strVal val="#ppt_w"/>
                                          </p:val>
                                        </p:tav>
                                      </p:tavLst>
                                    </p:anim>
                                    <p:anim calcmode="lin" valueType="num">
                                      <p:cBhvr additive="base">
                                        <p:cTn id="20" dur="2000"/>
                                        <p:tgtEl>
                                          <p:spTgt spid="89"/>
                                        </p:tgtEl>
                                        <p:attrNameLst>
                                          <p:attrName>ppt_h</p:attrName>
                                        </p:attrNameLst>
                                      </p:cBhvr>
                                      <p:tavLst>
                                        <p:tav tm="0">
                                          <p:val>
                                            <p:strVal val="0"/>
                                          </p:val>
                                        </p:tav>
                                        <p:tav tm="100000">
                                          <p:val>
                                            <p:strVal val="#ppt_h"/>
                                          </p:val>
                                        </p:tav>
                                      </p:tavLst>
                                    </p:anim>
                                  </p:childTnLst>
                                </p:cTn>
                              </p:par>
                              <p:par>
                                <p:cTn id="21" presetID="10" presetClass="entr" presetSubtype="0" fill="hold" nodeType="withEffect">
                                  <p:stCondLst>
                                    <p:cond delay="0"/>
                                  </p:stCondLst>
                                  <p:childTnLst>
                                    <p:set>
                                      <p:cBhvr>
                                        <p:cTn id="22" dur="1" fill="hold">
                                          <p:stCondLst>
                                            <p:cond delay="0"/>
                                          </p:stCondLst>
                                        </p:cTn>
                                        <p:tgtEl>
                                          <p:spTgt spid="90"/>
                                        </p:tgtEl>
                                        <p:attrNameLst>
                                          <p:attrName>style.visibility</p:attrName>
                                        </p:attrNameLst>
                                      </p:cBhvr>
                                      <p:to>
                                        <p:strVal val="visible"/>
                                      </p:to>
                                    </p:set>
                                    <p:animEffect transition="in" filter="fade">
                                      <p:cBhvr>
                                        <p:cTn id="23" dur="2000"/>
                                        <p:tgtEl>
                                          <p:spTgt spid="90"/>
                                        </p:tgtEl>
                                      </p:cBhvr>
                                    </p:animEffect>
                                  </p:childTnLst>
                                </p:cTn>
                              </p:par>
                              <p:par>
                                <p:cTn id="24" presetID="23" presetClass="entr" presetSubtype="16" fill="hold" nodeType="withEffect">
                                  <p:stCondLst>
                                    <p:cond delay="0"/>
                                  </p:stCondLst>
                                  <p:childTnLst>
                                    <p:set>
                                      <p:cBhvr>
                                        <p:cTn id="25" dur="1" fill="hold">
                                          <p:stCondLst>
                                            <p:cond delay="0"/>
                                          </p:stCondLst>
                                        </p:cTn>
                                        <p:tgtEl>
                                          <p:spTgt spid="88"/>
                                        </p:tgtEl>
                                        <p:attrNameLst>
                                          <p:attrName>style.visibility</p:attrName>
                                        </p:attrNameLst>
                                      </p:cBhvr>
                                      <p:to>
                                        <p:strVal val="visible"/>
                                      </p:to>
                                    </p:set>
                                    <p:anim calcmode="lin" valueType="num">
                                      <p:cBhvr additive="base">
                                        <p:cTn id="26" dur="2000"/>
                                        <p:tgtEl>
                                          <p:spTgt spid="88"/>
                                        </p:tgtEl>
                                        <p:attrNameLst>
                                          <p:attrName>ppt_w</p:attrName>
                                        </p:attrNameLst>
                                      </p:cBhvr>
                                      <p:tavLst>
                                        <p:tav tm="0">
                                          <p:val>
                                            <p:strVal val="0"/>
                                          </p:val>
                                        </p:tav>
                                        <p:tav tm="100000">
                                          <p:val>
                                            <p:strVal val="#ppt_w"/>
                                          </p:val>
                                        </p:tav>
                                      </p:tavLst>
                                    </p:anim>
                                    <p:anim calcmode="lin" valueType="num">
                                      <p:cBhvr additive="base">
                                        <p:cTn id="27" dur="2000"/>
                                        <p:tgtEl>
                                          <p:spTgt spid="88"/>
                                        </p:tgtEl>
                                        <p:attrNameLst>
                                          <p:attrName>ppt_h</p:attrName>
                                        </p:attrNameLst>
                                      </p:cBhvr>
                                      <p:tavLst>
                                        <p:tav tm="0">
                                          <p:val>
                                            <p:strVal val="0"/>
                                          </p:val>
                                        </p:tav>
                                        <p:tav tm="100000">
                                          <p:val>
                                            <p:strVal val="#ppt_h"/>
                                          </p:val>
                                        </p:tav>
                                      </p:tavLst>
                                    </p:anim>
                                  </p:childTnLst>
                                </p:cTn>
                              </p:par>
                            </p:childTnLst>
                          </p:cTn>
                        </p:par>
                        <p:par>
                          <p:cTn id="28" fill="hold">
                            <p:stCondLst>
                              <p:cond delay="2000"/>
                            </p:stCondLst>
                            <p:childTnLst>
                              <p:par>
                                <p:cTn id="29" presetID="10" presetClass="entr" presetSubtype="0" fill="hold" nodeType="afterEffect">
                                  <p:stCondLst>
                                    <p:cond delay="0"/>
                                  </p:stCondLst>
                                  <p:childTnLst>
                                    <p:set>
                                      <p:cBhvr>
                                        <p:cTn id="30" dur="1" fill="hold">
                                          <p:stCondLst>
                                            <p:cond delay="0"/>
                                          </p:stCondLst>
                                        </p:cTn>
                                        <p:tgtEl>
                                          <p:spTgt spid="91"/>
                                        </p:tgtEl>
                                        <p:attrNameLst>
                                          <p:attrName>style.visibility</p:attrName>
                                        </p:attrNameLst>
                                      </p:cBhvr>
                                      <p:to>
                                        <p:strVal val="visible"/>
                                      </p:to>
                                    </p:set>
                                    <p:animEffect transition="in" filter="fade">
                                      <p:cBhvr>
                                        <p:cTn id="31" dur="1000"/>
                                        <p:tgtEl>
                                          <p:spTgt spid="91"/>
                                        </p:tgtEl>
                                      </p:cBhvr>
                                    </p:animEffect>
                                  </p:childTnLst>
                                </p:cTn>
                              </p:par>
                            </p:childTnLst>
                          </p:cTn>
                        </p:par>
                        <p:par>
                          <p:cTn id="32" fill="hold">
                            <p:stCondLst>
                              <p:cond delay="3000"/>
                            </p:stCondLst>
                            <p:childTnLst>
                              <p:par>
                                <p:cTn id="33" presetID="10" presetClass="entr" presetSubtype="0" fill="hold" nodeType="afterEffect">
                                  <p:stCondLst>
                                    <p:cond delay="0"/>
                                  </p:stCondLst>
                                  <p:childTnLst>
                                    <p:set>
                                      <p:cBhvr>
                                        <p:cTn id="34" dur="1" fill="hold">
                                          <p:stCondLst>
                                            <p:cond delay="0"/>
                                          </p:stCondLst>
                                        </p:cTn>
                                        <p:tgtEl>
                                          <p:spTgt spid="85"/>
                                        </p:tgtEl>
                                        <p:attrNameLst>
                                          <p:attrName>style.visibility</p:attrName>
                                        </p:attrNameLst>
                                      </p:cBhvr>
                                      <p:to>
                                        <p:strVal val="visible"/>
                                      </p:to>
                                    </p:set>
                                    <p:animEffect transition="in" filter="fade">
                                      <p:cBhvr>
                                        <p:cTn id="35" dur="500"/>
                                        <p:tgtEl>
                                          <p:spTgt spid="85"/>
                                        </p:tgtEl>
                                      </p:cBhvr>
                                    </p:animEffect>
                                  </p:childTnLst>
                                </p:cTn>
                              </p:par>
                            </p:childTnLst>
                          </p:cTn>
                        </p:par>
                        <p:par>
                          <p:cTn id="36" fill="hold">
                            <p:stCondLst>
                              <p:cond delay="3500"/>
                            </p:stCondLst>
                            <p:childTnLst>
                              <p:par>
                                <p:cTn id="37" presetID="23" presetClass="entr" presetSubtype="16" fill="hold" nodeType="afterEffect">
                                  <p:stCondLst>
                                    <p:cond delay="0"/>
                                  </p:stCondLst>
                                  <p:childTnLst>
                                    <p:set>
                                      <p:cBhvr>
                                        <p:cTn id="38" dur="1" fill="hold">
                                          <p:stCondLst>
                                            <p:cond delay="0"/>
                                          </p:stCondLst>
                                        </p:cTn>
                                        <p:tgtEl>
                                          <p:spTgt spid="84"/>
                                        </p:tgtEl>
                                        <p:attrNameLst>
                                          <p:attrName>style.visibility</p:attrName>
                                        </p:attrNameLst>
                                      </p:cBhvr>
                                      <p:to>
                                        <p:strVal val="visible"/>
                                      </p:to>
                                    </p:set>
                                    <p:anim calcmode="lin" valueType="num">
                                      <p:cBhvr additive="base">
                                        <p:cTn id="39" dur="500"/>
                                        <p:tgtEl>
                                          <p:spTgt spid="84"/>
                                        </p:tgtEl>
                                        <p:attrNameLst>
                                          <p:attrName>ppt_w</p:attrName>
                                        </p:attrNameLst>
                                      </p:cBhvr>
                                      <p:tavLst>
                                        <p:tav tm="0">
                                          <p:val>
                                            <p:strVal val="0"/>
                                          </p:val>
                                        </p:tav>
                                        <p:tav tm="100000">
                                          <p:val>
                                            <p:strVal val="#ppt_w"/>
                                          </p:val>
                                        </p:tav>
                                      </p:tavLst>
                                    </p:anim>
                                    <p:anim calcmode="lin" valueType="num">
                                      <p:cBhvr additive="base">
                                        <p:cTn id="40" dur="500"/>
                                        <p:tgtEl>
                                          <p:spTgt spid="84"/>
                                        </p:tgtEl>
                                        <p:attrNameLst>
                                          <p:attrName>ppt_h</p:attrName>
                                        </p:attrNameLst>
                                      </p:cBhvr>
                                      <p:tavLst>
                                        <p:tav tm="0">
                                          <p:val>
                                            <p:strVal val="0"/>
                                          </p:val>
                                        </p:tav>
                                        <p:tav tm="100000">
                                          <p:val>
                                            <p:strVal val="#ppt_h"/>
                                          </p:val>
                                        </p:tav>
                                      </p:tavLst>
                                    </p:anim>
                                  </p:childTnLst>
                                </p:cTn>
                              </p:par>
                            </p:childTnLst>
                          </p:cTn>
                        </p:par>
                        <p:par>
                          <p:cTn id="41" fill="hold">
                            <p:stCondLst>
                              <p:cond delay="4000"/>
                            </p:stCondLst>
                            <p:childTnLst>
                              <p:par>
                                <p:cTn id="42" presetID="10" presetClass="entr" presetSubtype="0" fill="hold" nodeType="afterEffect">
                                  <p:stCondLst>
                                    <p:cond delay="0"/>
                                  </p:stCondLst>
                                  <p:childTnLst>
                                    <p:set>
                                      <p:cBhvr>
                                        <p:cTn id="43" dur="1" fill="hold">
                                          <p:stCondLst>
                                            <p:cond delay="0"/>
                                          </p:stCondLst>
                                        </p:cTn>
                                        <p:tgtEl>
                                          <p:spTgt spid="86"/>
                                        </p:tgtEl>
                                        <p:attrNameLst>
                                          <p:attrName>style.visibility</p:attrName>
                                        </p:attrNameLst>
                                      </p:cBhvr>
                                      <p:to>
                                        <p:strVal val="visible"/>
                                      </p:to>
                                    </p:set>
                                    <p:animEffect transition="in" filter="fade">
                                      <p:cBhvr>
                                        <p:cTn id="44"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椭圆 31">
            <a:extLst>
              <a:ext uri="{FF2B5EF4-FFF2-40B4-BE49-F238E27FC236}">
                <a16:creationId xmlns:a16="http://schemas.microsoft.com/office/drawing/2014/main" id="{3991016C-42C6-4AFB-9B48-A5E3E06153A3}"/>
              </a:ext>
            </a:extLst>
          </p:cNvPr>
          <p:cNvSpPr/>
          <p:nvPr/>
        </p:nvSpPr>
        <p:spPr>
          <a:xfrm>
            <a:off x="10189009" y="221673"/>
            <a:ext cx="1725901" cy="540327"/>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 fmla="*/ 328247 w 656494"/>
              <a:gd name="connsiteY0" fmla="*/ 0 h 633046"/>
              <a:gd name="connsiteX1" fmla="*/ 656494 w 656494"/>
              <a:gd name="connsiteY1" fmla="*/ 316523 h 633046"/>
              <a:gd name="connsiteX2" fmla="*/ 328247 w 656494"/>
              <a:gd name="connsiteY2" fmla="*/ 633046 h 633046"/>
              <a:gd name="connsiteX3" fmla="*/ 0 w 656494"/>
              <a:gd name="connsiteY3" fmla="*/ 316523 h 633046"/>
              <a:gd name="connsiteX4" fmla="*/ 419687 w 656494"/>
              <a:gd name="connsiteY4" fmla="*/ 91440 h 633046"/>
              <a:gd name="connsiteX0" fmla="*/ 402964 w 731211"/>
              <a:gd name="connsiteY0" fmla="*/ 0 h 633046"/>
              <a:gd name="connsiteX1" fmla="*/ 731211 w 731211"/>
              <a:gd name="connsiteY1" fmla="*/ 316523 h 633046"/>
              <a:gd name="connsiteX2" fmla="*/ 402964 w 731211"/>
              <a:gd name="connsiteY2" fmla="*/ 633046 h 633046"/>
              <a:gd name="connsiteX3" fmla="*/ 74717 w 731211"/>
              <a:gd name="connsiteY3" fmla="*/ 316523 h 633046"/>
              <a:gd name="connsiteX4" fmla="*/ 161895 w 731211"/>
              <a:gd name="connsiteY4" fmla="*/ 152400 h 633046"/>
              <a:gd name="connsiteX0" fmla="*/ 353700 w 681947"/>
              <a:gd name="connsiteY0" fmla="*/ 0 h 633046"/>
              <a:gd name="connsiteX1" fmla="*/ 681947 w 681947"/>
              <a:gd name="connsiteY1" fmla="*/ 316523 h 633046"/>
              <a:gd name="connsiteX2" fmla="*/ 353700 w 681947"/>
              <a:gd name="connsiteY2" fmla="*/ 633046 h 633046"/>
              <a:gd name="connsiteX3" fmla="*/ 25453 w 681947"/>
              <a:gd name="connsiteY3" fmla="*/ 316523 h 633046"/>
              <a:gd name="connsiteX4" fmla="*/ 112631 w 681947"/>
              <a:gd name="connsiteY4" fmla="*/ 152400 h 633046"/>
              <a:gd name="connsiteX0" fmla="*/ 341249 w 669496"/>
              <a:gd name="connsiteY0" fmla="*/ 0 h 633046"/>
              <a:gd name="connsiteX1" fmla="*/ 669496 w 669496"/>
              <a:gd name="connsiteY1" fmla="*/ 316523 h 633046"/>
              <a:gd name="connsiteX2" fmla="*/ 341249 w 669496"/>
              <a:gd name="connsiteY2" fmla="*/ 633046 h 633046"/>
              <a:gd name="connsiteX3" fmla="*/ 13002 w 669496"/>
              <a:gd name="connsiteY3" fmla="*/ 316523 h 633046"/>
              <a:gd name="connsiteX4" fmla="*/ 100180 w 669496"/>
              <a:gd name="connsiteY4" fmla="*/ 152400 h 633046"/>
              <a:gd name="connsiteX0" fmla="*/ 347951 w 676198"/>
              <a:gd name="connsiteY0" fmla="*/ 0 h 633046"/>
              <a:gd name="connsiteX1" fmla="*/ 676198 w 676198"/>
              <a:gd name="connsiteY1" fmla="*/ 316523 h 633046"/>
              <a:gd name="connsiteX2" fmla="*/ 347951 w 676198"/>
              <a:gd name="connsiteY2" fmla="*/ 633046 h 633046"/>
              <a:gd name="connsiteX3" fmla="*/ 19704 w 676198"/>
              <a:gd name="connsiteY3" fmla="*/ 316523 h 633046"/>
              <a:gd name="connsiteX4" fmla="*/ 79173 w 676198"/>
              <a:gd name="connsiteY4" fmla="*/ 113607 h 633046"/>
              <a:gd name="connsiteX0" fmla="*/ 333371 w 661618"/>
              <a:gd name="connsiteY0" fmla="*/ 0 h 633046"/>
              <a:gd name="connsiteX1" fmla="*/ 661618 w 661618"/>
              <a:gd name="connsiteY1" fmla="*/ 316523 h 633046"/>
              <a:gd name="connsiteX2" fmla="*/ 333371 w 661618"/>
              <a:gd name="connsiteY2" fmla="*/ 633046 h 633046"/>
              <a:gd name="connsiteX3" fmla="*/ 5124 w 661618"/>
              <a:gd name="connsiteY3" fmla="*/ 316523 h 633046"/>
              <a:gd name="connsiteX4" fmla="*/ 64593 w 661618"/>
              <a:gd name="connsiteY4" fmla="*/ 113607 h 633046"/>
              <a:gd name="connsiteX0" fmla="*/ 178200 w 661618"/>
              <a:gd name="connsiteY0" fmla="*/ 0 h 583170"/>
              <a:gd name="connsiteX1" fmla="*/ 661618 w 661618"/>
              <a:gd name="connsiteY1" fmla="*/ 266647 h 583170"/>
              <a:gd name="connsiteX2" fmla="*/ 333371 w 661618"/>
              <a:gd name="connsiteY2" fmla="*/ 583170 h 583170"/>
              <a:gd name="connsiteX3" fmla="*/ 5124 w 661618"/>
              <a:gd name="connsiteY3" fmla="*/ 266647 h 583170"/>
              <a:gd name="connsiteX4" fmla="*/ 64593 w 661618"/>
              <a:gd name="connsiteY4" fmla="*/ 63731 h 583170"/>
              <a:gd name="connsiteX0" fmla="*/ 178200 w 662133"/>
              <a:gd name="connsiteY0" fmla="*/ 66578 h 649748"/>
              <a:gd name="connsiteX1" fmla="*/ 412660 w 662133"/>
              <a:gd name="connsiteY1" fmla="*/ 10947 h 649748"/>
              <a:gd name="connsiteX2" fmla="*/ 661618 w 662133"/>
              <a:gd name="connsiteY2" fmla="*/ 333225 h 649748"/>
              <a:gd name="connsiteX3" fmla="*/ 333371 w 662133"/>
              <a:gd name="connsiteY3" fmla="*/ 649748 h 649748"/>
              <a:gd name="connsiteX4" fmla="*/ 5124 w 662133"/>
              <a:gd name="connsiteY4" fmla="*/ 333225 h 649748"/>
              <a:gd name="connsiteX5" fmla="*/ 64593 w 662133"/>
              <a:gd name="connsiteY5" fmla="*/ 130309 h 649748"/>
              <a:gd name="connsiteX0" fmla="*/ 178200 w 662148"/>
              <a:gd name="connsiteY0" fmla="*/ 66578 h 649748"/>
              <a:gd name="connsiteX1" fmla="*/ 412660 w 662148"/>
              <a:gd name="connsiteY1" fmla="*/ 10947 h 649748"/>
              <a:gd name="connsiteX2" fmla="*/ 661618 w 662148"/>
              <a:gd name="connsiteY2" fmla="*/ 333225 h 649748"/>
              <a:gd name="connsiteX3" fmla="*/ 333371 w 662148"/>
              <a:gd name="connsiteY3" fmla="*/ 649748 h 649748"/>
              <a:gd name="connsiteX4" fmla="*/ 5124 w 662148"/>
              <a:gd name="connsiteY4" fmla="*/ 333225 h 649748"/>
              <a:gd name="connsiteX5" fmla="*/ 64593 w 662148"/>
              <a:gd name="connsiteY5" fmla="*/ 130309 h 649748"/>
              <a:gd name="connsiteX0" fmla="*/ 178200 w 662148"/>
              <a:gd name="connsiteY0" fmla="*/ 61032 h 644202"/>
              <a:gd name="connsiteX1" fmla="*/ 412660 w 662148"/>
              <a:gd name="connsiteY1" fmla="*/ 5401 h 644202"/>
              <a:gd name="connsiteX2" fmla="*/ 661618 w 662148"/>
              <a:gd name="connsiteY2" fmla="*/ 327679 h 644202"/>
              <a:gd name="connsiteX3" fmla="*/ 333371 w 662148"/>
              <a:gd name="connsiteY3" fmla="*/ 644202 h 644202"/>
              <a:gd name="connsiteX4" fmla="*/ 5124 w 662148"/>
              <a:gd name="connsiteY4" fmla="*/ 327679 h 644202"/>
              <a:gd name="connsiteX5" fmla="*/ 64593 w 662148"/>
              <a:gd name="connsiteY5" fmla="*/ 124763 h 644202"/>
              <a:gd name="connsiteX0" fmla="*/ 178200 w 662148"/>
              <a:gd name="connsiteY0" fmla="*/ 75865 h 659035"/>
              <a:gd name="connsiteX1" fmla="*/ 168819 w 662148"/>
              <a:gd name="connsiteY1" fmla="*/ 31317 h 659035"/>
              <a:gd name="connsiteX2" fmla="*/ 412660 w 662148"/>
              <a:gd name="connsiteY2" fmla="*/ 20234 h 659035"/>
              <a:gd name="connsiteX3" fmla="*/ 661618 w 662148"/>
              <a:gd name="connsiteY3" fmla="*/ 342512 h 659035"/>
              <a:gd name="connsiteX4" fmla="*/ 333371 w 662148"/>
              <a:gd name="connsiteY4" fmla="*/ 659035 h 659035"/>
              <a:gd name="connsiteX5" fmla="*/ 5124 w 662148"/>
              <a:gd name="connsiteY5" fmla="*/ 342512 h 659035"/>
              <a:gd name="connsiteX6" fmla="*/ 64593 w 662148"/>
              <a:gd name="connsiteY6" fmla="*/ 139596 h 659035"/>
              <a:gd name="connsiteX0" fmla="*/ 178200 w 662148"/>
              <a:gd name="connsiteY0" fmla="*/ 68901 h 652071"/>
              <a:gd name="connsiteX1" fmla="*/ 130026 w 662148"/>
              <a:gd name="connsiteY1" fmla="*/ 68688 h 652071"/>
              <a:gd name="connsiteX2" fmla="*/ 412660 w 662148"/>
              <a:gd name="connsiteY2" fmla="*/ 13270 h 652071"/>
              <a:gd name="connsiteX3" fmla="*/ 661618 w 662148"/>
              <a:gd name="connsiteY3" fmla="*/ 335548 h 652071"/>
              <a:gd name="connsiteX4" fmla="*/ 333371 w 662148"/>
              <a:gd name="connsiteY4" fmla="*/ 652071 h 652071"/>
              <a:gd name="connsiteX5" fmla="*/ 5124 w 662148"/>
              <a:gd name="connsiteY5" fmla="*/ 335548 h 652071"/>
              <a:gd name="connsiteX6" fmla="*/ 64593 w 662148"/>
              <a:gd name="connsiteY6" fmla="*/ 132632 h 652071"/>
              <a:gd name="connsiteX0" fmla="*/ 178200 w 662220"/>
              <a:gd name="connsiteY0" fmla="*/ 68901 h 652071"/>
              <a:gd name="connsiteX1" fmla="*/ 130026 w 662220"/>
              <a:gd name="connsiteY1" fmla="*/ 68688 h 652071"/>
              <a:gd name="connsiteX2" fmla="*/ 412660 w 662220"/>
              <a:gd name="connsiteY2" fmla="*/ 13270 h 652071"/>
              <a:gd name="connsiteX3" fmla="*/ 661618 w 662220"/>
              <a:gd name="connsiteY3" fmla="*/ 335548 h 652071"/>
              <a:gd name="connsiteX4" fmla="*/ 333371 w 662220"/>
              <a:gd name="connsiteY4" fmla="*/ 652071 h 652071"/>
              <a:gd name="connsiteX5" fmla="*/ 5124 w 662220"/>
              <a:gd name="connsiteY5" fmla="*/ 335548 h 652071"/>
              <a:gd name="connsiteX6" fmla="*/ 64593 w 662220"/>
              <a:gd name="connsiteY6" fmla="*/ 132632 h 652071"/>
              <a:gd name="connsiteX0" fmla="*/ 178200 w 662220"/>
              <a:gd name="connsiteY0" fmla="*/ 58449 h 641619"/>
              <a:gd name="connsiteX1" fmla="*/ 130026 w 662220"/>
              <a:gd name="connsiteY1" fmla="*/ 58236 h 641619"/>
              <a:gd name="connsiteX2" fmla="*/ 412660 w 662220"/>
              <a:gd name="connsiteY2" fmla="*/ 2818 h 641619"/>
              <a:gd name="connsiteX3" fmla="*/ 661618 w 662220"/>
              <a:gd name="connsiteY3" fmla="*/ 325096 h 641619"/>
              <a:gd name="connsiteX4" fmla="*/ 333371 w 662220"/>
              <a:gd name="connsiteY4" fmla="*/ 641619 h 641619"/>
              <a:gd name="connsiteX5" fmla="*/ 5124 w 662220"/>
              <a:gd name="connsiteY5" fmla="*/ 325096 h 641619"/>
              <a:gd name="connsiteX6" fmla="*/ 64593 w 662220"/>
              <a:gd name="connsiteY6" fmla="*/ 122180 h 641619"/>
              <a:gd name="connsiteX0" fmla="*/ 178200 w 662220"/>
              <a:gd name="connsiteY0" fmla="*/ 58449 h 641619"/>
              <a:gd name="connsiteX1" fmla="*/ 130026 w 662220"/>
              <a:gd name="connsiteY1" fmla="*/ 58236 h 641619"/>
              <a:gd name="connsiteX2" fmla="*/ 412660 w 662220"/>
              <a:gd name="connsiteY2" fmla="*/ 2818 h 641619"/>
              <a:gd name="connsiteX3" fmla="*/ 661618 w 662220"/>
              <a:gd name="connsiteY3" fmla="*/ 325096 h 641619"/>
              <a:gd name="connsiteX4" fmla="*/ 333371 w 662220"/>
              <a:gd name="connsiteY4" fmla="*/ 641619 h 641619"/>
              <a:gd name="connsiteX5" fmla="*/ 5124 w 662220"/>
              <a:gd name="connsiteY5" fmla="*/ 325096 h 641619"/>
              <a:gd name="connsiteX6" fmla="*/ 64593 w 662220"/>
              <a:gd name="connsiteY6" fmla="*/ 122180 h 641619"/>
              <a:gd name="connsiteX0" fmla="*/ 178200 w 662220"/>
              <a:gd name="connsiteY0" fmla="*/ 58449 h 641619"/>
              <a:gd name="connsiteX1" fmla="*/ 130026 w 662220"/>
              <a:gd name="connsiteY1" fmla="*/ 58236 h 641619"/>
              <a:gd name="connsiteX2" fmla="*/ 412660 w 662220"/>
              <a:gd name="connsiteY2" fmla="*/ 2818 h 641619"/>
              <a:gd name="connsiteX3" fmla="*/ 661618 w 662220"/>
              <a:gd name="connsiteY3" fmla="*/ 325096 h 641619"/>
              <a:gd name="connsiteX4" fmla="*/ 333371 w 662220"/>
              <a:gd name="connsiteY4" fmla="*/ 641619 h 641619"/>
              <a:gd name="connsiteX5" fmla="*/ 5124 w 662220"/>
              <a:gd name="connsiteY5" fmla="*/ 325096 h 641619"/>
              <a:gd name="connsiteX6" fmla="*/ 64593 w 662220"/>
              <a:gd name="connsiteY6" fmla="*/ 122180 h 641619"/>
              <a:gd name="connsiteX0" fmla="*/ 178200 w 662220"/>
              <a:gd name="connsiteY0" fmla="*/ 58449 h 641619"/>
              <a:gd name="connsiteX1" fmla="*/ 130026 w 662220"/>
              <a:gd name="connsiteY1" fmla="*/ 58236 h 641619"/>
              <a:gd name="connsiteX2" fmla="*/ 412660 w 662220"/>
              <a:gd name="connsiteY2" fmla="*/ 2818 h 641619"/>
              <a:gd name="connsiteX3" fmla="*/ 661618 w 662220"/>
              <a:gd name="connsiteY3" fmla="*/ 325096 h 641619"/>
              <a:gd name="connsiteX4" fmla="*/ 333371 w 662220"/>
              <a:gd name="connsiteY4" fmla="*/ 641619 h 641619"/>
              <a:gd name="connsiteX5" fmla="*/ 5124 w 662220"/>
              <a:gd name="connsiteY5" fmla="*/ 325096 h 641619"/>
              <a:gd name="connsiteX6" fmla="*/ 64593 w 662220"/>
              <a:gd name="connsiteY6" fmla="*/ 122180 h 641619"/>
              <a:gd name="connsiteX0" fmla="*/ 178200 w 662220"/>
              <a:gd name="connsiteY0" fmla="*/ 58449 h 641619"/>
              <a:gd name="connsiteX1" fmla="*/ 130026 w 662220"/>
              <a:gd name="connsiteY1" fmla="*/ 58236 h 641619"/>
              <a:gd name="connsiteX2" fmla="*/ 412660 w 662220"/>
              <a:gd name="connsiteY2" fmla="*/ 2818 h 641619"/>
              <a:gd name="connsiteX3" fmla="*/ 661618 w 662220"/>
              <a:gd name="connsiteY3" fmla="*/ 325096 h 641619"/>
              <a:gd name="connsiteX4" fmla="*/ 333371 w 662220"/>
              <a:gd name="connsiteY4" fmla="*/ 641619 h 641619"/>
              <a:gd name="connsiteX5" fmla="*/ 5124 w 662220"/>
              <a:gd name="connsiteY5" fmla="*/ 325096 h 641619"/>
              <a:gd name="connsiteX6" fmla="*/ 64593 w 662220"/>
              <a:gd name="connsiteY6" fmla="*/ 122180 h 641619"/>
              <a:gd name="connsiteX0" fmla="*/ 176252 w 660272"/>
              <a:gd name="connsiteY0" fmla="*/ 58449 h 641619"/>
              <a:gd name="connsiteX1" fmla="*/ 128078 w 660272"/>
              <a:gd name="connsiteY1" fmla="*/ 58236 h 641619"/>
              <a:gd name="connsiteX2" fmla="*/ 410712 w 660272"/>
              <a:gd name="connsiteY2" fmla="*/ 2818 h 641619"/>
              <a:gd name="connsiteX3" fmla="*/ 659670 w 660272"/>
              <a:gd name="connsiteY3" fmla="*/ 325096 h 641619"/>
              <a:gd name="connsiteX4" fmla="*/ 331423 w 660272"/>
              <a:gd name="connsiteY4" fmla="*/ 641619 h 641619"/>
              <a:gd name="connsiteX5" fmla="*/ 3176 w 660272"/>
              <a:gd name="connsiteY5" fmla="*/ 325096 h 641619"/>
              <a:gd name="connsiteX6" fmla="*/ 62645 w 660272"/>
              <a:gd name="connsiteY6" fmla="*/ 122180 h 641619"/>
              <a:gd name="connsiteX0" fmla="*/ 253837 w 660272"/>
              <a:gd name="connsiteY0" fmla="*/ 30740 h 641619"/>
              <a:gd name="connsiteX1" fmla="*/ 128078 w 660272"/>
              <a:gd name="connsiteY1" fmla="*/ 58236 h 641619"/>
              <a:gd name="connsiteX2" fmla="*/ 410712 w 660272"/>
              <a:gd name="connsiteY2" fmla="*/ 2818 h 641619"/>
              <a:gd name="connsiteX3" fmla="*/ 659670 w 660272"/>
              <a:gd name="connsiteY3" fmla="*/ 325096 h 641619"/>
              <a:gd name="connsiteX4" fmla="*/ 331423 w 660272"/>
              <a:gd name="connsiteY4" fmla="*/ 641619 h 641619"/>
              <a:gd name="connsiteX5" fmla="*/ 3176 w 660272"/>
              <a:gd name="connsiteY5" fmla="*/ 325096 h 641619"/>
              <a:gd name="connsiteX6" fmla="*/ 62645 w 660272"/>
              <a:gd name="connsiteY6" fmla="*/ 122180 h 641619"/>
              <a:gd name="connsiteX0" fmla="*/ 253837 w 660191"/>
              <a:gd name="connsiteY0" fmla="*/ 41069 h 651948"/>
              <a:gd name="connsiteX1" fmla="*/ 161329 w 660191"/>
              <a:gd name="connsiteY1" fmla="*/ 63023 h 651948"/>
              <a:gd name="connsiteX2" fmla="*/ 410712 w 660191"/>
              <a:gd name="connsiteY2" fmla="*/ 13147 h 651948"/>
              <a:gd name="connsiteX3" fmla="*/ 659670 w 660191"/>
              <a:gd name="connsiteY3" fmla="*/ 335425 h 651948"/>
              <a:gd name="connsiteX4" fmla="*/ 331423 w 660191"/>
              <a:gd name="connsiteY4" fmla="*/ 651948 h 651948"/>
              <a:gd name="connsiteX5" fmla="*/ 3176 w 660191"/>
              <a:gd name="connsiteY5" fmla="*/ 335425 h 651948"/>
              <a:gd name="connsiteX6" fmla="*/ 62645 w 660191"/>
              <a:gd name="connsiteY6" fmla="*/ 132509 h 651948"/>
              <a:gd name="connsiteX0" fmla="*/ 253837 w 660897"/>
              <a:gd name="connsiteY0" fmla="*/ 45475 h 656354"/>
              <a:gd name="connsiteX1" fmla="*/ 161329 w 660897"/>
              <a:gd name="connsiteY1" fmla="*/ 67429 h 656354"/>
              <a:gd name="connsiteX2" fmla="*/ 410712 w 660897"/>
              <a:gd name="connsiteY2" fmla="*/ 17553 h 656354"/>
              <a:gd name="connsiteX3" fmla="*/ 659670 w 660897"/>
              <a:gd name="connsiteY3" fmla="*/ 339831 h 656354"/>
              <a:gd name="connsiteX4" fmla="*/ 331423 w 660897"/>
              <a:gd name="connsiteY4" fmla="*/ 656354 h 656354"/>
              <a:gd name="connsiteX5" fmla="*/ 3176 w 660897"/>
              <a:gd name="connsiteY5" fmla="*/ 339831 h 656354"/>
              <a:gd name="connsiteX6" fmla="*/ 62645 w 660897"/>
              <a:gd name="connsiteY6" fmla="*/ 136915 h 656354"/>
              <a:gd name="connsiteX0" fmla="*/ 253837 w 660406"/>
              <a:gd name="connsiteY0" fmla="*/ 41070 h 651949"/>
              <a:gd name="connsiteX1" fmla="*/ 161329 w 660406"/>
              <a:gd name="connsiteY1" fmla="*/ 63024 h 651949"/>
              <a:gd name="connsiteX2" fmla="*/ 410712 w 660406"/>
              <a:gd name="connsiteY2" fmla="*/ 13148 h 651949"/>
              <a:gd name="connsiteX3" fmla="*/ 659670 w 660406"/>
              <a:gd name="connsiteY3" fmla="*/ 335426 h 651949"/>
              <a:gd name="connsiteX4" fmla="*/ 331423 w 660406"/>
              <a:gd name="connsiteY4" fmla="*/ 651949 h 651949"/>
              <a:gd name="connsiteX5" fmla="*/ 3176 w 660406"/>
              <a:gd name="connsiteY5" fmla="*/ 335426 h 651949"/>
              <a:gd name="connsiteX6" fmla="*/ 62645 w 660406"/>
              <a:gd name="connsiteY6" fmla="*/ 132510 h 651949"/>
              <a:gd name="connsiteX0" fmla="*/ 161329 w 660406"/>
              <a:gd name="connsiteY0" fmla="*/ 63024 h 651949"/>
              <a:gd name="connsiteX1" fmla="*/ 410712 w 660406"/>
              <a:gd name="connsiteY1" fmla="*/ 13148 h 651949"/>
              <a:gd name="connsiteX2" fmla="*/ 659670 w 660406"/>
              <a:gd name="connsiteY2" fmla="*/ 335426 h 651949"/>
              <a:gd name="connsiteX3" fmla="*/ 331423 w 660406"/>
              <a:gd name="connsiteY3" fmla="*/ 651949 h 651949"/>
              <a:gd name="connsiteX4" fmla="*/ 3176 w 660406"/>
              <a:gd name="connsiteY4" fmla="*/ 335426 h 651949"/>
              <a:gd name="connsiteX5" fmla="*/ 62645 w 660406"/>
              <a:gd name="connsiteY5" fmla="*/ 132510 h 651949"/>
              <a:gd name="connsiteX0" fmla="*/ 128078 w 660207"/>
              <a:gd name="connsiteY0" fmla="*/ 63024 h 651949"/>
              <a:gd name="connsiteX1" fmla="*/ 410712 w 660207"/>
              <a:gd name="connsiteY1" fmla="*/ 13148 h 651949"/>
              <a:gd name="connsiteX2" fmla="*/ 659670 w 660207"/>
              <a:gd name="connsiteY2" fmla="*/ 335426 h 651949"/>
              <a:gd name="connsiteX3" fmla="*/ 331423 w 660207"/>
              <a:gd name="connsiteY3" fmla="*/ 651949 h 651949"/>
              <a:gd name="connsiteX4" fmla="*/ 3176 w 660207"/>
              <a:gd name="connsiteY4" fmla="*/ 335426 h 651949"/>
              <a:gd name="connsiteX5" fmla="*/ 62645 w 660207"/>
              <a:gd name="connsiteY5" fmla="*/ 132510 h 651949"/>
              <a:gd name="connsiteX0" fmla="*/ 128078 w 660438"/>
              <a:gd name="connsiteY0" fmla="*/ 60888 h 649813"/>
              <a:gd name="connsiteX1" fmla="*/ 410712 w 660438"/>
              <a:gd name="connsiteY1" fmla="*/ 11012 h 649813"/>
              <a:gd name="connsiteX2" fmla="*/ 659670 w 660438"/>
              <a:gd name="connsiteY2" fmla="*/ 333290 h 649813"/>
              <a:gd name="connsiteX3" fmla="*/ 331423 w 660438"/>
              <a:gd name="connsiteY3" fmla="*/ 649813 h 649813"/>
              <a:gd name="connsiteX4" fmla="*/ 3176 w 660438"/>
              <a:gd name="connsiteY4" fmla="*/ 333290 h 649813"/>
              <a:gd name="connsiteX5" fmla="*/ 62645 w 660438"/>
              <a:gd name="connsiteY5" fmla="*/ 130374 h 649813"/>
              <a:gd name="connsiteX0" fmla="*/ 128078 w 660438"/>
              <a:gd name="connsiteY0" fmla="*/ 64927 h 653852"/>
              <a:gd name="connsiteX1" fmla="*/ 410712 w 660438"/>
              <a:gd name="connsiteY1" fmla="*/ 15051 h 653852"/>
              <a:gd name="connsiteX2" fmla="*/ 659670 w 660438"/>
              <a:gd name="connsiteY2" fmla="*/ 337329 h 653852"/>
              <a:gd name="connsiteX3" fmla="*/ 331423 w 660438"/>
              <a:gd name="connsiteY3" fmla="*/ 653852 h 653852"/>
              <a:gd name="connsiteX4" fmla="*/ 3176 w 660438"/>
              <a:gd name="connsiteY4" fmla="*/ 337329 h 653852"/>
              <a:gd name="connsiteX5" fmla="*/ 62645 w 660438"/>
              <a:gd name="connsiteY5" fmla="*/ 134413 h 653852"/>
              <a:gd name="connsiteX0" fmla="*/ 128078 w 687378"/>
              <a:gd name="connsiteY0" fmla="*/ 58090 h 647015"/>
              <a:gd name="connsiteX1" fmla="*/ 571432 w 687378"/>
              <a:gd name="connsiteY1" fmla="*/ 16673 h 647015"/>
              <a:gd name="connsiteX2" fmla="*/ 659670 w 687378"/>
              <a:gd name="connsiteY2" fmla="*/ 330492 h 647015"/>
              <a:gd name="connsiteX3" fmla="*/ 331423 w 687378"/>
              <a:gd name="connsiteY3" fmla="*/ 647015 h 647015"/>
              <a:gd name="connsiteX4" fmla="*/ 3176 w 687378"/>
              <a:gd name="connsiteY4" fmla="*/ 330492 h 647015"/>
              <a:gd name="connsiteX5" fmla="*/ 62645 w 687378"/>
              <a:gd name="connsiteY5" fmla="*/ 127576 h 647015"/>
              <a:gd name="connsiteX0" fmla="*/ 128078 w 677145"/>
              <a:gd name="connsiteY0" fmla="*/ 58090 h 663933"/>
              <a:gd name="connsiteX1" fmla="*/ 571432 w 677145"/>
              <a:gd name="connsiteY1" fmla="*/ 16673 h 663933"/>
              <a:gd name="connsiteX2" fmla="*/ 659670 w 677145"/>
              <a:gd name="connsiteY2" fmla="*/ 330492 h 663933"/>
              <a:gd name="connsiteX3" fmla="*/ 559815 w 677145"/>
              <a:gd name="connsiteY3" fmla="*/ 663933 h 663933"/>
              <a:gd name="connsiteX4" fmla="*/ 3176 w 677145"/>
              <a:gd name="connsiteY4" fmla="*/ 330492 h 663933"/>
              <a:gd name="connsiteX5" fmla="*/ 62645 w 677145"/>
              <a:gd name="connsiteY5" fmla="*/ 127576 h 663933"/>
              <a:gd name="connsiteX0" fmla="*/ 101940 w 644966"/>
              <a:gd name="connsiteY0" fmla="*/ 58090 h 685888"/>
              <a:gd name="connsiteX1" fmla="*/ 545294 w 644966"/>
              <a:gd name="connsiteY1" fmla="*/ 16673 h 685888"/>
              <a:gd name="connsiteX2" fmla="*/ 633532 w 644966"/>
              <a:gd name="connsiteY2" fmla="*/ 330492 h 685888"/>
              <a:gd name="connsiteX3" fmla="*/ 533677 w 644966"/>
              <a:gd name="connsiteY3" fmla="*/ 663933 h 685888"/>
              <a:gd name="connsiteX4" fmla="*/ 10874 w 644966"/>
              <a:gd name="connsiteY4" fmla="*/ 575801 h 685888"/>
              <a:gd name="connsiteX5" fmla="*/ 36507 w 644966"/>
              <a:gd name="connsiteY5" fmla="*/ 127576 h 685888"/>
              <a:gd name="connsiteX0" fmla="*/ 101940 w 642626"/>
              <a:gd name="connsiteY0" fmla="*/ 58090 h 654766"/>
              <a:gd name="connsiteX1" fmla="*/ 545294 w 642626"/>
              <a:gd name="connsiteY1" fmla="*/ 16673 h 654766"/>
              <a:gd name="connsiteX2" fmla="*/ 633532 w 642626"/>
              <a:gd name="connsiteY2" fmla="*/ 330492 h 654766"/>
              <a:gd name="connsiteX3" fmla="*/ 567513 w 642626"/>
              <a:gd name="connsiteY3" fmla="*/ 613179 h 654766"/>
              <a:gd name="connsiteX4" fmla="*/ 10874 w 642626"/>
              <a:gd name="connsiteY4" fmla="*/ 575801 h 654766"/>
              <a:gd name="connsiteX5" fmla="*/ 36507 w 642626"/>
              <a:gd name="connsiteY5" fmla="*/ 127576 h 654766"/>
              <a:gd name="connsiteX0" fmla="*/ 101940 w 642626"/>
              <a:gd name="connsiteY0" fmla="*/ 30477 h 627153"/>
              <a:gd name="connsiteX1" fmla="*/ 545294 w 642626"/>
              <a:gd name="connsiteY1" fmla="*/ 31354 h 627153"/>
              <a:gd name="connsiteX2" fmla="*/ 633532 w 642626"/>
              <a:gd name="connsiteY2" fmla="*/ 302879 h 627153"/>
              <a:gd name="connsiteX3" fmla="*/ 567513 w 642626"/>
              <a:gd name="connsiteY3" fmla="*/ 585566 h 627153"/>
              <a:gd name="connsiteX4" fmla="*/ 10874 w 642626"/>
              <a:gd name="connsiteY4" fmla="*/ 548188 h 627153"/>
              <a:gd name="connsiteX5" fmla="*/ 36507 w 642626"/>
              <a:gd name="connsiteY5" fmla="*/ 99963 h 627153"/>
              <a:gd name="connsiteX0" fmla="*/ 101940 w 641803"/>
              <a:gd name="connsiteY0" fmla="*/ 32533 h 629209"/>
              <a:gd name="connsiteX1" fmla="*/ 545294 w 641803"/>
              <a:gd name="connsiteY1" fmla="*/ 33410 h 629209"/>
              <a:gd name="connsiteX2" fmla="*/ 633532 w 641803"/>
              <a:gd name="connsiteY2" fmla="*/ 304935 h 629209"/>
              <a:gd name="connsiteX3" fmla="*/ 567513 w 641803"/>
              <a:gd name="connsiteY3" fmla="*/ 587622 h 629209"/>
              <a:gd name="connsiteX4" fmla="*/ 10874 w 641803"/>
              <a:gd name="connsiteY4" fmla="*/ 550244 h 629209"/>
              <a:gd name="connsiteX5" fmla="*/ 36507 w 641803"/>
              <a:gd name="connsiteY5" fmla="*/ 102019 h 629209"/>
              <a:gd name="connsiteX0" fmla="*/ 93785 w 633648"/>
              <a:gd name="connsiteY0" fmla="*/ 32533 h 629209"/>
              <a:gd name="connsiteX1" fmla="*/ 537139 w 633648"/>
              <a:gd name="connsiteY1" fmla="*/ 33410 h 629209"/>
              <a:gd name="connsiteX2" fmla="*/ 625377 w 633648"/>
              <a:gd name="connsiteY2" fmla="*/ 304935 h 629209"/>
              <a:gd name="connsiteX3" fmla="*/ 559358 w 633648"/>
              <a:gd name="connsiteY3" fmla="*/ 587622 h 629209"/>
              <a:gd name="connsiteX4" fmla="*/ 2719 w 633648"/>
              <a:gd name="connsiteY4" fmla="*/ 550244 h 629209"/>
              <a:gd name="connsiteX5" fmla="*/ 28352 w 633648"/>
              <a:gd name="connsiteY5" fmla="*/ 102019 h 629209"/>
              <a:gd name="connsiteX0" fmla="*/ 103603 w 643466"/>
              <a:gd name="connsiteY0" fmla="*/ 32533 h 629209"/>
              <a:gd name="connsiteX1" fmla="*/ 546957 w 643466"/>
              <a:gd name="connsiteY1" fmla="*/ 33410 h 629209"/>
              <a:gd name="connsiteX2" fmla="*/ 635195 w 643466"/>
              <a:gd name="connsiteY2" fmla="*/ 304935 h 629209"/>
              <a:gd name="connsiteX3" fmla="*/ 569176 w 643466"/>
              <a:gd name="connsiteY3" fmla="*/ 587622 h 629209"/>
              <a:gd name="connsiteX4" fmla="*/ 12537 w 643466"/>
              <a:gd name="connsiteY4" fmla="*/ 550244 h 629209"/>
              <a:gd name="connsiteX5" fmla="*/ 4334 w 643466"/>
              <a:gd name="connsiteY5" fmla="*/ 102019 h 629209"/>
              <a:gd name="connsiteX0" fmla="*/ 103603 w 643466"/>
              <a:gd name="connsiteY0" fmla="*/ 32533 h 613248"/>
              <a:gd name="connsiteX1" fmla="*/ 546957 w 643466"/>
              <a:gd name="connsiteY1" fmla="*/ 33410 h 613248"/>
              <a:gd name="connsiteX2" fmla="*/ 635195 w 643466"/>
              <a:gd name="connsiteY2" fmla="*/ 304935 h 613248"/>
              <a:gd name="connsiteX3" fmla="*/ 569176 w 643466"/>
              <a:gd name="connsiteY3" fmla="*/ 587622 h 613248"/>
              <a:gd name="connsiteX4" fmla="*/ 12537 w 643466"/>
              <a:gd name="connsiteY4" fmla="*/ 518643 h 613248"/>
              <a:gd name="connsiteX5" fmla="*/ 4334 w 643466"/>
              <a:gd name="connsiteY5" fmla="*/ 102019 h 613248"/>
              <a:gd name="connsiteX0" fmla="*/ 103603 w 622280"/>
              <a:gd name="connsiteY0" fmla="*/ 51723 h 632438"/>
              <a:gd name="connsiteX1" fmla="*/ 546957 w 622280"/>
              <a:gd name="connsiteY1" fmla="*/ 52600 h 632438"/>
              <a:gd name="connsiteX2" fmla="*/ 569176 w 622280"/>
              <a:gd name="connsiteY2" fmla="*/ 606812 h 632438"/>
              <a:gd name="connsiteX3" fmla="*/ 12537 w 622280"/>
              <a:gd name="connsiteY3" fmla="*/ 537833 h 632438"/>
              <a:gd name="connsiteX4" fmla="*/ 4334 w 622280"/>
              <a:gd name="connsiteY4" fmla="*/ 121209 h 632438"/>
              <a:gd name="connsiteX0" fmla="*/ 103603 w 640916"/>
              <a:gd name="connsiteY0" fmla="*/ 51277 h 628066"/>
              <a:gd name="connsiteX1" fmla="*/ 546957 w 640916"/>
              <a:gd name="connsiteY1" fmla="*/ 52154 h 628066"/>
              <a:gd name="connsiteX2" fmla="*/ 595444 w 640916"/>
              <a:gd name="connsiteY2" fmla="*/ 600046 h 628066"/>
              <a:gd name="connsiteX3" fmla="*/ 12537 w 640916"/>
              <a:gd name="connsiteY3" fmla="*/ 537387 h 628066"/>
              <a:gd name="connsiteX4" fmla="*/ 4334 w 640916"/>
              <a:gd name="connsiteY4" fmla="*/ 120763 h 628066"/>
              <a:gd name="connsiteX0" fmla="*/ 103603 w 629940"/>
              <a:gd name="connsiteY0" fmla="*/ 26437 h 603226"/>
              <a:gd name="connsiteX1" fmla="*/ 546957 w 629940"/>
              <a:gd name="connsiteY1" fmla="*/ 27314 h 603226"/>
              <a:gd name="connsiteX2" fmla="*/ 595444 w 629940"/>
              <a:gd name="connsiteY2" fmla="*/ 575206 h 603226"/>
              <a:gd name="connsiteX3" fmla="*/ 12537 w 629940"/>
              <a:gd name="connsiteY3" fmla="*/ 512547 h 603226"/>
              <a:gd name="connsiteX4" fmla="*/ 4334 w 629940"/>
              <a:gd name="connsiteY4" fmla="*/ 95923 h 603226"/>
              <a:gd name="connsiteX0" fmla="*/ 103603 w 651443"/>
              <a:gd name="connsiteY0" fmla="*/ 20041 h 614843"/>
              <a:gd name="connsiteX1" fmla="*/ 608249 w 651443"/>
              <a:gd name="connsiteY1" fmla="*/ 39879 h 614843"/>
              <a:gd name="connsiteX2" fmla="*/ 595444 w 651443"/>
              <a:gd name="connsiteY2" fmla="*/ 568810 h 614843"/>
              <a:gd name="connsiteX3" fmla="*/ 12537 w 651443"/>
              <a:gd name="connsiteY3" fmla="*/ 506151 h 614843"/>
              <a:gd name="connsiteX4" fmla="*/ 4334 w 651443"/>
              <a:gd name="connsiteY4" fmla="*/ 89527 h 614843"/>
              <a:gd name="connsiteX0" fmla="*/ 103603 w 640788"/>
              <a:gd name="connsiteY0" fmla="*/ 20041 h 614843"/>
              <a:gd name="connsiteX1" fmla="*/ 581981 w 640788"/>
              <a:gd name="connsiteY1" fmla="*/ 39879 h 614843"/>
              <a:gd name="connsiteX2" fmla="*/ 595444 w 640788"/>
              <a:gd name="connsiteY2" fmla="*/ 568810 h 614843"/>
              <a:gd name="connsiteX3" fmla="*/ 12537 w 640788"/>
              <a:gd name="connsiteY3" fmla="*/ 506151 h 614843"/>
              <a:gd name="connsiteX4" fmla="*/ 4334 w 640788"/>
              <a:gd name="connsiteY4" fmla="*/ 89527 h 614843"/>
              <a:gd name="connsiteX0" fmla="*/ 103603 w 673655"/>
              <a:gd name="connsiteY0" fmla="*/ 38763 h 618146"/>
              <a:gd name="connsiteX1" fmla="*/ 581981 w 673655"/>
              <a:gd name="connsiteY1" fmla="*/ 58601 h 618146"/>
              <a:gd name="connsiteX2" fmla="*/ 621713 w 673655"/>
              <a:gd name="connsiteY2" fmla="*/ 562250 h 618146"/>
              <a:gd name="connsiteX3" fmla="*/ 12537 w 673655"/>
              <a:gd name="connsiteY3" fmla="*/ 524873 h 618146"/>
              <a:gd name="connsiteX4" fmla="*/ 4334 w 673655"/>
              <a:gd name="connsiteY4" fmla="*/ 108249 h 618146"/>
              <a:gd name="connsiteX0" fmla="*/ 103603 w 654750"/>
              <a:gd name="connsiteY0" fmla="*/ 38763 h 605787"/>
              <a:gd name="connsiteX1" fmla="*/ 581981 w 654750"/>
              <a:gd name="connsiteY1" fmla="*/ 58601 h 605787"/>
              <a:gd name="connsiteX2" fmla="*/ 621713 w 654750"/>
              <a:gd name="connsiteY2" fmla="*/ 562250 h 605787"/>
              <a:gd name="connsiteX3" fmla="*/ 12537 w 654750"/>
              <a:gd name="connsiteY3" fmla="*/ 524873 h 605787"/>
              <a:gd name="connsiteX4" fmla="*/ 4334 w 654750"/>
              <a:gd name="connsiteY4" fmla="*/ 108249 h 605787"/>
              <a:gd name="connsiteX0" fmla="*/ 103603 w 643734"/>
              <a:gd name="connsiteY0" fmla="*/ 31800 h 598824"/>
              <a:gd name="connsiteX1" fmla="*/ 581981 w 643734"/>
              <a:gd name="connsiteY1" fmla="*/ 51638 h 598824"/>
              <a:gd name="connsiteX2" fmla="*/ 621713 w 643734"/>
              <a:gd name="connsiteY2" fmla="*/ 555287 h 598824"/>
              <a:gd name="connsiteX3" fmla="*/ 12537 w 643734"/>
              <a:gd name="connsiteY3" fmla="*/ 517910 h 598824"/>
              <a:gd name="connsiteX4" fmla="*/ 4334 w 643734"/>
              <a:gd name="connsiteY4" fmla="*/ 101286 h 598824"/>
              <a:gd name="connsiteX0" fmla="*/ 103603 w 643734"/>
              <a:gd name="connsiteY0" fmla="*/ 24551 h 591575"/>
              <a:gd name="connsiteX1" fmla="*/ 581981 w 643734"/>
              <a:gd name="connsiteY1" fmla="*/ 44389 h 591575"/>
              <a:gd name="connsiteX2" fmla="*/ 621713 w 643734"/>
              <a:gd name="connsiteY2" fmla="*/ 548038 h 591575"/>
              <a:gd name="connsiteX3" fmla="*/ 12537 w 643734"/>
              <a:gd name="connsiteY3" fmla="*/ 510661 h 591575"/>
              <a:gd name="connsiteX4" fmla="*/ 4334 w 643734"/>
              <a:gd name="connsiteY4" fmla="*/ 94037 h 591575"/>
              <a:gd name="connsiteX0" fmla="*/ 103603 w 643734"/>
              <a:gd name="connsiteY0" fmla="*/ 20135 h 587159"/>
              <a:gd name="connsiteX1" fmla="*/ 581981 w 643734"/>
              <a:gd name="connsiteY1" fmla="*/ 39973 h 587159"/>
              <a:gd name="connsiteX2" fmla="*/ 621713 w 643734"/>
              <a:gd name="connsiteY2" fmla="*/ 543622 h 587159"/>
              <a:gd name="connsiteX3" fmla="*/ 12537 w 643734"/>
              <a:gd name="connsiteY3" fmla="*/ 506245 h 587159"/>
              <a:gd name="connsiteX4" fmla="*/ 4334 w 643734"/>
              <a:gd name="connsiteY4" fmla="*/ 89621 h 587159"/>
              <a:gd name="connsiteX0" fmla="*/ 51067 w 657504"/>
              <a:gd name="connsiteY0" fmla="*/ 31623 h 592327"/>
              <a:gd name="connsiteX1" fmla="*/ 581981 w 657504"/>
              <a:gd name="connsiteY1" fmla="*/ 45141 h 592327"/>
              <a:gd name="connsiteX2" fmla="*/ 621713 w 657504"/>
              <a:gd name="connsiteY2" fmla="*/ 548790 h 592327"/>
              <a:gd name="connsiteX3" fmla="*/ 12537 w 657504"/>
              <a:gd name="connsiteY3" fmla="*/ 511413 h 592327"/>
              <a:gd name="connsiteX4" fmla="*/ 4334 w 657504"/>
              <a:gd name="connsiteY4" fmla="*/ 94789 h 592327"/>
              <a:gd name="connsiteX0" fmla="*/ 51067 w 676118"/>
              <a:gd name="connsiteY0" fmla="*/ 31623 h 604686"/>
              <a:gd name="connsiteX1" fmla="*/ 581981 w 676118"/>
              <a:gd name="connsiteY1" fmla="*/ 45141 h 604686"/>
              <a:gd name="connsiteX2" fmla="*/ 621713 w 676118"/>
              <a:gd name="connsiteY2" fmla="*/ 548790 h 604686"/>
              <a:gd name="connsiteX3" fmla="*/ 12537 w 676118"/>
              <a:gd name="connsiteY3" fmla="*/ 511413 h 604686"/>
              <a:gd name="connsiteX4" fmla="*/ 4334 w 676118"/>
              <a:gd name="connsiteY4" fmla="*/ 94789 h 604686"/>
              <a:gd name="connsiteX0" fmla="*/ 51067 w 659741"/>
              <a:gd name="connsiteY0" fmla="*/ 18182 h 591245"/>
              <a:gd name="connsiteX1" fmla="*/ 581981 w 659741"/>
              <a:gd name="connsiteY1" fmla="*/ 31700 h 591245"/>
              <a:gd name="connsiteX2" fmla="*/ 621713 w 659741"/>
              <a:gd name="connsiteY2" fmla="*/ 535349 h 591245"/>
              <a:gd name="connsiteX3" fmla="*/ 12537 w 659741"/>
              <a:gd name="connsiteY3" fmla="*/ 497972 h 591245"/>
              <a:gd name="connsiteX4" fmla="*/ 4334 w 659741"/>
              <a:gd name="connsiteY4" fmla="*/ 81348 h 591245"/>
              <a:gd name="connsiteX0" fmla="*/ 51067 w 671131"/>
              <a:gd name="connsiteY0" fmla="*/ 18182 h 591245"/>
              <a:gd name="connsiteX1" fmla="*/ 617005 w 671131"/>
              <a:gd name="connsiteY1" fmla="*/ 31700 h 591245"/>
              <a:gd name="connsiteX2" fmla="*/ 621713 w 671131"/>
              <a:gd name="connsiteY2" fmla="*/ 535349 h 591245"/>
              <a:gd name="connsiteX3" fmla="*/ 12537 w 671131"/>
              <a:gd name="connsiteY3" fmla="*/ 497972 h 591245"/>
              <a:gd name="connsiteX4" fmla="*/ 4334 w 671131"/>
              <a:gd name="connsiteY4" fmla="*/ 81348 h 591245"/>
              <a:gd name="connsiteX0" fmla="*/ 51067 w 648099"/>
              <a:gd name="connsiteY0" fmla="*/ 18182 h 578886"/>
              <a:gd name="connsiteX1" fmla="*/ 617005 w 648099"/>
              <a:gd name="connsiteY1" fmla="*/ 31700 h 578886"/>
              <a:gd name="connsiteX2" fmla="*/ 621713 w 648099"/>
              <a:gd name="connsiteY2" fmla="*/ 535349 h 578886"/>
              <a:gd name="connsiteX3" fmla="*/ 12537 w 648099"/>
              <a:gd name="connsiteY3" fmla="*/ 497972 h 578886"/>
              <a:gd name="connsiteX4" fmla="*/ 4334 w 648099"/>
              <a:gd name="connsiteY4" fmla="*/ 81348 h 578886"/>
              <a:gd name="connsiteX0" fmla="*/ 51067 w 648099"/>
              <a:gd name="connsiteY0" fmla="*/ 18182 h 565791"/>
              <a:gd name="connsiteX1" fmla="*/ 617005 w 648099"/>
              <a:gd name="connsiteY1" fmla="*/ 31700 h 565791"/>
              <a:gd name="connsiteX2" fmla="*/ 621713 w 648099"/>
              <a:gd name="connsiteY2" fmla="*/ 535349 h 565791"/>
              <a:gd name="connsiteX3" fmla="*/ 12537 w 648099"/>
              <a:gd name="connsiteY3" fmla="*/ 497972 h 565791"/>
              <a:gd name="connsiteX4" fmla="*/ 4334 w 648099"/>
              <a:gd name="connsiteY4" fmla="*/ 81348 h 5657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noFill/>
          <a:ln w="25400" cap="rnd" cmpd="sng" algn="ctr">
            <a:solidFill>
              <a:srgbClr val="E9847F"/>
            </a:solidFill>
            <a:prstDash val="dash"/>
            <a:rou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4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en-US" altLang="zh-CN" sz="24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24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nối</a:t>
            </a:r>
            <a:r>
              <a:rPr kumimoji="0" lang="en-US" altLang="zh-CN" sz="24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24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tiếp</a:t>
            </a:r>
            <a:endParaRPr kumimoji="0" lang="zh-CN" altLang="en-US" sz="24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6" name="TextBox 5">
            <a:extLst>
              <a:ext uri="{FF2B5EF4-FFF2-40B4-BE49-F238E27FC236}">
                <a16:creationId xmlns:a16="http://schemas.microsoft.com/office/drawing/2014/main" id="{B2442604-5848-4294-A229-514BD9FADB6A}"/>
              </a:ext>
            </a:extLst>
          </p:cNvPr>
          <p:cNvSpPr txBox="1"/>
          <p:nvPr/>
        </p:nvSpPr>
        <p:spPr>
          <a:xfrm>
            <a:off x="4019274" y="126736"/>
            <a:ext cx="3883997" cy="730200"/>
          </a:xfrm>
          <a:prstGeom prst="rect">
            <a:avLst/>
          </a:prstGeom>
          <a:noFill/>
        </p:spPr>
        <p:txBody>
          <a:bodyPr wrap="square" rtlCol="0">
            <a:spAutoFit/>
          </a:bodyPr>
          <a:lstStyle/>
          <a:p>
            <a:pPr algn="ctr">
              <a:lnSpc>
                <a:spcPct val="150000"/>
              </a:lnSpc>
            </a:pPr>
            <a:r>
              <a:rPr lang="en-US" sz="3200" b="1" dirty="0">
                <a:solidFill>
                  <a:schemeClr val="accent2"/>
                </a:solidFill>
                <a:latin typeface="Arial-Rounded"/>
                <a:ea typeface="Arial-Rounded"/>
              </a:rPr>
              <a:t>CẢM ƠN ANH HÀ MÃ</a:t>
            </a:r>
          </a:p>
        </p:txBody>
      </p:sp>
      <p:pic>
        <p:nvPicPr>
          <p:cNvPr id="7" name="Picture 6">
            <a:extLst>
              <a:ext uri="{FF2B5EF4-FFF2-40B4-BE49-F238E27FC236}">
                <a16:creationId xmlns:a16="http://schemas.microsoft.com/office/drawing/2014/main" id="{F2155685-A616-48FF-A8E5-0BB1173F7C48}"/>
              </a:ext>
            </a:extLst>
          </p:cNvPr>
          <p:cNvPicPr>
            <a:picLocks noChangeAspect="1"/>
          </p:cNvPicPr>
          <p:nvPr/>
        </p:nvPicPr>
        <p:blipFill>
          <a:blip r:embed="rId2"/>
          <a:stretch>
            <a:fillRect/>
          </a:stretch>
        </p:blipFill>
        <p:spPr>
          <a:xfrm>
            <a:off x="157083" y="4631547"/>
            <a:ext cx="1422335" cy="2090085"/>
          </a:xfrm>
          <a:prstGeom prst="rect">
            <a:avLst/>
          </a:prstGeom>
          <a:ln>
            <a:noFill/>
          </a:ln>
          <a:effectLst>
            <a:softEdge rad="112500"/>
          </a:effectLst>
        </p:spPr>
      </p:pic>
      <p:pic>
        <p:nvPicPr>
          <p:cNvPr id="8" name="Picture 7">
            <a:extLst>
              <a:ext uri="{FF2B5EF4-FFF2-40B4-BE49-F238E27FC236}">
                <a16:creationId xmlns:a16="http://schemas.microsoft.com/office/drawing/2014/main" id="{D3BB1633-FC8A-4283-BE8E-6858DDBC1639}"/>
              </a:ext>
            </a:extLst>
          </p:cNvPr>
          <p:cNvPicPr>
            <a:picLocks noChangeAspect="1"/>
          </p:cNvPicPr>
          <p:nvPr/>
        </p:nvPicPr>
        <p:blipFill>
          <a:blip r:embed="rId3"/>
          <a:stretch>
            <a:fillRect/>
          </a:stretch>
        </p:blipFill>
        <p:spPr>
          <a:xfrm>
            <a:off x="10377332" y="4912302"/>
            <a:ext cx="1685295" cy="1893325"/>
          </a:xfrm>
          <a:prstGeom prst="rect">
            <a:avLst/>
          </a:prstGeom>
          <a:ln>
            <a:noFill/>
          </a:ln>
          <a:effectLst>
            <a:softEdge rad="112500"/>
          </a:effectLst>
        </p:spPr>
      </p:pic>
      <p:sp>
        <p:nvSpPr>
          <p:cNvPr id="9" name="TextBox 8">
            <a:extLst>
              <a:ext uri="{FF2B5EF4-FFF2-40B4-BE49-F238E27FC236}">
                <a16:creationId xmlns:a16="http://schemas.microsoft.com/office/drawing/2014/main" id="{BF8FA9A6-6C3B-43FB-8928-2CAE2B7CDF6C}"/>
              </a:ext>
            </a:extLst>
          </p:cNvPr>
          <p:cNvSpPr txBox="1"/>
          <p:nvPr/>
        </p:nvSpPr>
        <p:spPr>
          <a:xfrm>
            <a:off x="387927" y="762000"/>
            <a:ext cx="11646990" cy="5174815"/>
          </a:xfrm>
          <a:prstGeom prst="rect">
            <a:avLst/>
          </a:prstGeom>
          <a:noFill/>
        </p:spPr>
        <p:txBody>
          <a:bodyPr wrap="square" rtlCol="0">
            <a:spAutoFit/>
          </a:bodyPr>
          <a:lstStyle/>
          <a:p>
            <a:pPr algn="just">
              <a:lnSpc>
                <a:spcPct val="150000"/>
              </a:lnSpc>
            </a:pPr>
            <a:r>
              <a:rPr lang="en-US" sz="2800" dirty="0">
                <a:solidFill>
                  <a:prstClr val="black"/>
                </a:solidFill>
                <a:latin typeface="Arial-Rounded"/>
                <a:ea typeface="Arial-Rounded"/>
              </a:rPr>
              <a:t>	</a:t>
            </a:r>
            <a:r>
              <a:rPr lang="en-US" sz="2800" dirty="0" err="1">
                <a:solidFill>
                  <a:prstClr val="black"/>
                </a:solidFill>
                <a:latin typeface="Arial-Rounded"/>
                <a:ea typeface="Arial-Rounded"/>
              </a:rPr>
              <a:t>Dê</a:t>
            </a:r>
            <a:r>
              <a:rPr lang="en-US" sz="2800" dirty="0">
                <a:solidFill>
                  <a:prstClr val="black"/>
                </a:solidFill>
                <a:latin typeface="Arial-Rounded"/>
                <a:ea typeface="Arial-Rounded"/>
              </a:rPr>
              <a:t> </a:t>
            </a:r>
            <a:r>
              <a:rPr lang="en-US" sz="2800" dirty="0" err="1">
                <a:solidFill>
                  <a:prstClr val="black"/>
                </a:solidFill>
                <a:latin typeface="Arial-Rounded"/>
                <a:ea typeface="Arial-Rounded"/>
              </a:rPr>
              <a:t>rủ</a:t>
            </a:r>
            <a:r>
              <a:rPr lang="en-US" sz="2800" dirty="0">
                <a:solidFill>
                  <a:prstClr val="black"/>
                </a:solidFill>
                <a:latin typeface="Arial-Rounded"/>
                <a:ea typeface="Arial-Rounded"/>
              </a:rPr>
              <a:t> </a:t>
            </a:r>
            <a:r>
              <a:rPr lang="en-US" sz="2800" dirty="0" err="1">
                <a:solidFill>
                  <a:prstClr val="black"/>
                </a:solidFill>
                <a:latin typeface="Arial-Rounded"/>
                <a:ea typeface="Arial-Rounded"/>
              </a:rPr>
              <a:t>cún</a:t>
            </a:r>
            <a:r>
              <a:rPr lang="en-US" sz="2800" dirty="0">
                <a:solidFill>
                  <a:prstClr val="black"/>
                </a:solidFill>
                <a:latin typeface="Arial-Rounded"/>
                <a:ea typeface="Arial-Rounded"/>
              </a:rPr>
              <a:t> </a:t>
            </a:r>
            <a:r>
              <a:rPr lang="en-US" sz="2800" dirty="0" err="1">
                <a:solidFill>
                  <a:prstClr val="black"/>
                </a:solidFill>
                <a:latin typeface="Arial-Rounded"/>
                <a:ea typeface="Arial-Rounded"/>
              </a:rPr>
              <a:t>vào</a:t>
            </a:r>
            <a:r>
              <a:rPr lang="en-US" sz="2800" dirty="0">
                <a:solidFill>
                  <a:prstClr val="black"/>
                </a:solidFill>
                <a:latin typeface="Arial-Rounded"/>
                <a:ea typeface="Arial-Rounded"/>
              </a:rPr>
              <a:t> </a:t>
            </a:r>
            <a:r>
              <a:rPr lang="en-US" sz="2800" dirty="0" err="1">
                <a:solidFill>
                  <a:prstClr val="black"/>
                </a:solidFill>
                <a:latin typeface="Arial-Rounded"/>
                <a:ea typeface="Arial-Rounded"/>
              </a:rPr>
              <a:t>rừng</a:t>
            </a:r>
            <a:r>
              <a:rPr lang="en-US" sz="2800" dirty="0">
                <a:solidFill>
                  <a:prstClr val="black"/>
                </a:solidFill>
                <a:latin typeface="Arial-Rounded"/>
                <a:ea typeface="Arial-Rounded"/>
              </a:rPr>
              <a:t> </a:t>
            </a:r>
            <a:r>
              <a:rPr lang="en-US" sz="2800" dirty="0" err="1">
                <a:solidFill>
                  <a:prstClr val="black"/>
                </a:solidFill>
                <a:latin typeface="Arial-Rounded"/>
                <a:ea typeface="Arial-Rounded"/>
              </a:rPr>
              <a:t>chơi</a:t>
            </a:r>
            <a:r>
              <a:rPr lang="en-US" sz="2800" dirty="0">
                <a:solidFill>
                  <a:prstClr val="black"/>
                </a:solidFill>
                <a:latin typeface="Arial-Rounded"/>
                <a:ea typeface="Arial-Rounded"/>
              </a:rPr>
              <a:t>, </a:t>
            </a:r>
            <a:r>
              <a:rPr lang="en-US" sz="2800" dirty="0" err="1">
                <a:solidFill>
                  <a:prstClr val="black"/>
                </a:solidFill>
                <a:latin typeface="Arial-Rounded"/>
                <a:ea typeface="Arial-Rounded"/>
              </a:rPr>
              <a:t>khi</a:t>
            </a:r>
            <a:r>
              <a:rPr lang="en-US" sz="2800" dirty="0">
                <a:solidFill>
                  <a:prstClr val="black"/>
                </a:solidFill>
                <a:latin typeface="Arial-Rounded"/>
                <a:ea typeface="Arial-Rounded"/>
              </a:rPr>
              <a:t> quay </a:t>
            </a:r>
            <a:r>
              <a:rPr lang="en-US" sz="2800" dirty="0" err="1">
                <a:solidFill>
                  <a:prstClr val="black"/>
                </a:solidFill>
                <a:latin typeface="Arial-Rounded"/>
                <a:ea typeface="Arial-Rounded"/>
              </a:rPr>
              <a:t>về</a:t>
            </a:r>
            <a:r>
              <a:rPr lang="en-US" sz="2800" dirty="0">
                <a:solidFill>
                  <a:prstClr val="black"/>
                </a:solidFill>
                <a:latin typeface="Arial-Rounded"/>
                <a:ea typeface="Arial-Rounded"/>
              </a:rPr>
              <a:t> </a:t>
            </a:r>
            <a:r>
              <a:rPr lang="en-US" sz="2800" dirty="0" err="1">
                <a:solidFill>
                  <a:prstClr val="black"/>
                </a:solidFill>
                <a:latin typeface="Arial-Rounded"/>
                <a:ea typeface="Arial-Rounded"/>
              </a:rPr>
              <a:t>thì</a:t>
            </a:r>
            <a:r>
              <a:rPr lang="en-US" sz="2800" dirty="0">
                <a:solidFill>
                  <a:prstClr val="black"/>
                </a:solidFill>
                <a:latin typeface="Arial-Rounded"/>
                <a:ea typeface="Arial-Rounded"/>
              </a:rPr>
              <a:t> </a:t>
            </a:r>
            <a:r>
              <a:rPr lang="en-US" sz="2800" dirty="0" err="1">
                <a:solidFill>
                  <a:prstClr val="black"/>
                </a:solidFill>
                <a:latin typeface="Arial-Rounded"/>
                <a:ea typeface="Arial-Rounded"/>
              </a:rPr>
              <a:t>bị</a:t>
            </a:r>
            <a:r>
              <a:rPr lang="en-US" sz="2800" dirty="0">
                <a:solidFill>
                  <a:prstClr val="black"/>
                </a:solidFill>
                <a:latin typeface="Arial-Rounded"/>
                <a:ea typeface="Arial-Rounded"/>
              </a:rPr>
              <a:t> </a:t>
            </a:r>
            <a:r>
              <a:rPr lang="en-US" sz="2800" dirty="0" err="1">
                <a:solidFill>
                  <a:prstClr val="black"/>
                </a:solidFill>
                <a:latin typeface="Arial-Rounded"/>
                <a:ea typeface="Arial-Rounded"/>
              </a:rPr>
              <a:t>lạc</a:t>
            </a:r>
            <a:r>
              <a:rPr lang="en-US" sz="2800" dirty="0">
                <a:solidFill>
                  <a:prstClr val="black"/>
                </a:solidFill>
                <a:latin typeface="Arial-Rounded"/>
                <a:ea typeface="Arial-Rounded"/>
              </a:rPr>
              <a:t> </a:t>
            </a:r>
            <a:r>
              <a:rPr lang="en-US" sz="2800" dirty="0" err="1">
                <a:solidFill>
                  <a:prstClr val="black"/>
                </a:solidFill>
                <a:latin typeface="Arial-Rounded"/>
                <a:ea typeface="Arial-Rounded"/>
              </a:rPr>
              <a:t>đường</a:t>
            </a:r>
            <a:r>
              <a:rPr lang="en-US" sz="2800" dirty="0">
                <a:solidFill>
                  <a:prstClr val="black"/>
                </a:solidFill>
                <a:latin typeface="Arial-Rounded"/>
                <a:ea typeface="Arial-Rounded"/>
              </a:rPr>
              <a:t>. </a:t>
            </a:r>
            <a:r>
              <a:rPr lang="en-US" sz="2800" dirty="0" err="1">
                <a:solidFill>
                  <a:prstClr val="black"/>
                </a:solidFill>
                <a:latin typeface="Arial-Rounded"/>
                <a:ea typeface="Arial-Rounded"/>
              </a:rPr>
              <a:t>Gặp</a:t>
            </a:r>
            <a:r>
              <a:rPr lang="en-US" sz="2800" dirty="0">
                <a:solidFill>
                  <a:prstClr val="black"/>
                </a:solidFill>
                <a:latin typeface="Arial-Rounded"/>
                <a:ea typeface="Arial-Rounded"/>
              </a:rPr>
              <a:t> </a:t>
            </a:r>
            <a:r>
              <a:rPr lang="en-US" sz="2800" dirty="0" err="1">
                <a:solidFill>
                  <a:prstClr val="black"/>
                </a:solidFill>
                <a:latin typeface="Arial-Rounded"/>
                <a:ea typeface="Arial-Rounded"/>
              </a:rPr>
              <a:t>cô</a:t>
            </a:r>
            <a:r>
              <a:rPr lang="en-US" sz="2800" dirty="0">
                <a:solidFill>
                  <a:prstClr val="black"/>
                </a:solidFill>
                <a:latin typeface="Arial-Rounded"/>
                <a:ea typeface="Arial-Rounded"/>
              </a:rPr>
              <a:t> </a:t>
            </a:r>
            <a:r>
              <a:rPr lang="en-US" sz="2800" dirty="0" err="1">
                <a:solidFill>
                  <a:prstClr val="black"/>
                </a:solidFill>
                <a:latin typeface="Arial-Rounded"/>
                <a:ea typeface="Arial-Rounded"/>
              </a:rPr>
              <a:t>hươu</a:t>
            </a:r>
            <a:r>
              <a:rPr lang="en-US" sz="2800" dirty="0">
                <a:solidFill>
                  <a:prstClr val="black"/>
                </a:solidFill>
                <a:latin typeface="Arial-Rounded"/>
                <a:ea typeface="Arial-Rounded"/>
              </a:rPr>
              <a:t>, </a:t>
            </a:r>
            <a:r>
              <a:rPr lang="en-US" sz="2800" dirty="0" err="1">
                <a:solidFill>
                  <a:prstClr val="black"/>
                </a:solidFill>
                <a:latin typeface="Arial-Rounded"/>
                <a:ea typeface="Arial-Rounded"/>
              </a:rPr>
              <a:t>dê</a:t>
            </a:r>
            <a:r>
              <a:rPr lang="en-US" sz="2800" dirty="0">
                <a:solidFill>
                  <a:prstClr val="black"/>
                </a:solidFill>
                <a:latin typeface="Arial-Rounded"/>
                <a:ea typeface="Arial-Rounded"/>
              </a:rPr>
              <a:t> </a:t>
            </a:r>
            <a:r>
              <a:rPr lang="en-US" sz="2800" dirty="0" err="1">
                <a:solidFill>
                  <a:prstClr val="black"/>
                </a:solidFill>
                <a:latin typeface="Arial-Rounded"/>
                <a:ea typeface="Arial-Rounded"/>
              </a:rPr>
              <a:t>hỏi</a:t>
            </a:r>
            <a:r>
              <a:rPr lang="en-US" sz="2800" dirty="0">
                <a:solidFill>
                  <a:prstClr val="black"/>
                </a:solidFill>
                <a:latin typeface="Arial-Rounded"/>
                <a:ea typeface="Arial-Rounded"/>
              </a:rPr>
              <a:t>:</a:t>
            </a:r>
          </a:p>
          <a:p>
            <a:pPr algn="just">
              <a:lnSpc>
                <a:spcPct val="150000"/>
              </a:lnSpc>
            </a:pPr>
            <a:r>
              <a:rPr lang="en-US" sz="2800" dirty="0">
                <a:solidFill>
                  <a:prstClr val="black"/>
                </a:solidFill>
                <a:latin typeface="Arial-Rounded"/>
                <a:ea typeface="Arial-Rounded"/>
              </a:rPr>
              <a:t>	- </a:t>
            </a:r>
            <a:r>
              <a:rPr lang="en-US" sz="2800" dirty="0" err="1">
                <a:solidFill>
                  <a:prstClr val="black"/>
                </a:solidFill>
                <a:latin typeface="Arial-Rounded"/>
                <a:ea typeface="Arial-Rounded"/>
              </a:rPr>
              <a:t>Cô</a:t>
            </a:r>
            <a:r>
              <a:rPr lang="en-US" sz="2800" dirty="0">
                <a:solidFill>
                  <a:prstClr val="black"/>
                </a:solidFill>
                <a:latin typeface="Arial-Rounded"/>
                <a:ea typeface="Arial-Rounded"/>
              </a:rPr>
              <a:t> kia, </a:t>
            </a:r>
            <a:r>
              <a:rPr lang="en-US" sz="2800" dirty="0" err="1">
                <a:solidFill>
                  <a:prstClr val="black"/>
                </a:solidFill>
                <a:latin typeface="Arial-Rounded"/>
                <a:ea typeface="Arial-Rounded"/>
              </a:rPr>
              <a:t>về</a:t>
            </a:r>
            <a:r>
              <a:rPr lang="en-US" sz="2800" dirty="0">
                <a:solidFill>
                  <a:prstClr val="black"/>
                </a:solidFill>
                <a:latin typeface="Arial-Rounded"/>
                <a:ea typeface="Arial-Rounded"/>
              </a:rPr>
              <a:t> </a:t>
            </a:r>
            <a:r>
              <a:rPr lang="en-US" sz="2800" dirty="0" err="1">
                <a:solidFill>
                  <a:prstClr val="black"/>
                </a:solidFill>
                <a:latin typeface="Arial-Rounded"/>
                <a:ea typeface="Arial-Rounded"/>
              </a:rPr>
              <a:t>làng</a:t>
            </a:r>
            <a:r>
              <a:rPr lang="en-US" sz="2800" dirty="0">
                <a:solidFill>
                  <a:prstClr val="black"/>
                </a:solidFill>
                <a:latin typeface="Arial-Rounded"/>
                <a:ea typeface="Arial-Rounded"/>
              </a:rPr>
              <a:t> </a:t>
            </a:r>
            <a:r>
              <a:rPr lang="en-US" sz="2800" dirty="0" err="1">
                <a:solidFill>
                  <a:prstClr val="black"/>
                </a:solidFill>
                <a:latin typeface="Arial-Rounded"/>
                <a:ea typeface="Arial-Rounded"/>
              </a:rPr>
              <a:t>đi</a:t>
            </a:r>
            <a:r>
              <a:rPr lang="en-US" sz="2800" dirty="0">
                <a:solidFill>
                  <a:prstClr val="black"/>
                </a:solidFill>
                <a:latin typeface="Arial-Rounded"/>
                <a:ea typeface="Arial-Rounded"/>
              </a:rPr>
              <a:t> </a:t>
            </a:r>
            <a:r>
              <a:rPr lang="en-US" sz="2800" dirty="0" err="1">
                <a:solidFill>
                  <a:prstClr val="black"/>
                </a:solidFill>
                <a:latin typeface="Arial-Rounded"/>
                <a:ea typeface="Arial-Rounded"/>
              </a:rPr>
              <a:t>lối</a:t>
            </a:r>
            <a:r>
              <a:rPr lang="en-US" sz="2800" dirty="0">
                <a:solidFill>
                  <a:prstClr val="black"/>
                </a:solidFill>
                <a:latin typeface="Arial-Rounded"/>
                <a:ea typeface="Arial-Rounded"/>
              </a:rPr>
              <a:t> </a:t>
            </a:r>
            <a:r>
              <a:rPr lang="en-US" sz="2800" dirty="0" err="1">
                <a:solidFill>
                  <a:prstClr val="black"/>
                </a:solidFill>
                <a:latin typeface="Arial-Rounded"/>
                <a:ea typeface="Arial-Rounded"/>
              </a:rPr>
              <a:t>nào</a:t>
            </a:r>
            <a:r>
              <a:rPr lang="en-US" sz="2800" dirty="0">
                <a:solidFill>
                  <a:prstClr val="black"/>
                </a:solidFill>
                <a:latin typeface="Arial-Rounded"/>
                <a:ea typeface="Arial-Rounded"/>
              </a:rPr>
              <a:t>?</a:t>
            </a:r>
          </a:p>
          <a:p>
            <a:pPr algn="just">
              <a:lnSpc>
                <a:spcPct val="150000"/>
              </a:lnSpc>
            </a:pPr>
            <a:r>
              <a:rPr lang="en-US" sz="2800" dirty="0">
                <a:solidFill>
                  <a:prstClr val="black"/>
                </a:solidFill>
                <a:latin typeface="Arial-Rounded"/>
                <a:ea typeface="Arial-Rounded"/>
              </a:rPr>
              <a:t>	- </a:t>
            </a:r>
            <a:r>
              <a:rPr lang="en-US" sz="2800" dirty="0" err="1">
                <a:solidFill>
                  <a:prstClr val="black"/>
                </a:solidFill>
                <a:latin typeface="Arial-Rounded"/>
                <a:ea typeface="Arial-Rounded"/>
              </a:rPr>
              <a:t>Không</a:t>
            </a:r>
            <a:r>
              <a:rPr lang="en-US" sz="2800" dirty="0">
                <a:solidFill>
                  <a:prstClr val="black"/>
                </a:solidFill>
                <a:latin typeface="Arial-Rounded"/>
                <a:ea typeface="Arial-Rounded"/>
              </a:rPr>
              <a:t> </a:t>
            </a:r>
            <a:r>
              <a:rPr lang="en-US" sz="2800" dirty="0" err="1">
                <a:solidFill>
                  <a:prstClr val="black"/>
                </a:solidFill>
                <a:latin typeface="Arial-Rounded"/>
                <a:ea typeface="Arial-Rounded"/>
              </a:rPr>
              <a:t>biết</a:t>
            </a:r>
            <a:r>
              <a:rPr lang="en-US" sz="2800" dirty="0">
                <a:solidFill>
                  <a:prstClr val="black"/>
                </a:solidFill>
                <a:latin typeface="Arial-Rounded"/>
                <a:ea typeface="Arial-Rounded"/>
              </a:rPr>
              <a:t>. – </a:t>
            </a:r>
            <a:r>
              <a:rPr lang="en-US" sz="2800" dirty="0" err="1">
                <a:solidFill>
                  <a:prstClr val="black"/>
                </a:solidFill>
                <a:latin typeface="Arial-Rounded"/>
                <a:ea typeface="Arial-Rounded"/>
              </a:rPr>
              <a:t>Hươu</a:t>
            </a:r>
            <a:r>
              <a:rPr lang="en-US" sz="2800" dirty="0">
                <a:solidFill>
                  <a:prstClr val="black"/>
                </a:solidFill>
                <a:latin typeface="Arial-Rounded"/>
                <a:ea typeface="Arial-Rounded"/>
              </a:rPr>
              <a:t> </a:t>
            </a:r>
            <a:r>
              <a:rPr lang="en-US" sz="2800" dirty="0" err="1">
                <a:solidFill>
                  <a:prstClr val="black"/>
                </a:solidFill>
                <a:latin typeface="Arial-Rounded"/>
                <a:ea typeface="Arial-Rounded"/>
              </a:rPr>
              <a:t>lắc</a:t>
            </a:r>
            <a:r>
              <a:rPr lang="en-US" sz="2800" dirty="0">
                <a:solidFill>
                  <a:prstClr val="black"/>
                </a:solidFill>
                <a:latin typeface="Arial-Rounded"/>
                <a:ea typeface="Arial-Rounded"/>
              </a:rPr>
              <a:t> </a:t>
            </a:r>
            <a:r>
              <a:rPr lang="en-US" sz="2800" dirty="0" err="1">
                <a:solidFill>
                  <a:prstClr val="black"/>
                </a:solidFill>
                <a:latin typeface="Arial-Rounded"/>
                <a:ea typeface="Arial-Rounded"/>
              </a:rPr>
              <a:t>đầu</a:t>
            </a:r>
            <a:r>
              <a:rPr lang="en-US" sz="2800" dirty="0">
                <a:solidFill>
                  <a:prstClr val="black"/>
                </a:solidFill>
                <a:latin typeface="Arial-Rounded"/>
                <a:ea typeface="Arial-Rounded"/>
              </a:rPr>
              <a:t>, </a:t>
            </a:r>
            <a:r>
              <a:rPr lang="en-US" sz="2800" dirty="0" err="1">
                <a:solidFill>
                  <a:prstClr val="black"/>
                </a:solidFill>
                <a:latin typeface="Arial-Rounded"/>
                <a:ea typeface="Arial-Rounded"/>
              </a:rPr>
              <a:t>bỏ</a:t>
            </a:r>
            <a:r>
              <a:rPr lang="en-US" sz="2800" dirty="0">
                <a:solidFill>
                  <a:prstClr val="black"/>
                </a:solidFill>
                <a:latin typeface="Arial-Rounded"/>
                <a:ea typeface="Arial-Rounded"/>
              </a:rPr>
              <a:t> </a:t>
            </a:r>
            <a:r>
              <a:rPr lang="en-US" sz="2800" dirty="0" err="1">
                <a:solidFill>
                  <a:prstClr val="black"/>
                </a:solidFill>
                <a:latin typeface="Arial-Rounded"/>
                <a:ea typeface="Arial-Rounded"/>
              </a:rPr>
              <a:t>đi</a:t>
            </a:r>
            <a:r>
              <a:rPr lang="en-US" sz="2800" dirty="0">
                <a:solidFill>
                  <a:prstClr val="black"/>
                </a:solidFill>
                <a:latin typeface="Arial-Rounded"/>
                <a:ea typeface="Arial-Rounded"/>
              </a:rPr>
              <a:t>.</a:t>
            </a:r>
          </a:p>
          <a:p>
            <a:pPr algn="just">
              <a:lnSpc>
                <a:spcPct val="150000"/>
              </a:lnSpc>
            </a:pPr>
            <a:r>
              <a:rPr lang="en-US" sz="2800" dirty="0">
                <a:solidFill>
                  <a:prstClr val="black"/>
                </a:solidFill>
                <a:latin typeface="Arial-Rounded"/>
                <a:ea typeface="Arial-Rounded"/>
              </a:rPr>
              <a:t>	</a:t>
            </a:r>
            <a:r>
              <a:rPr lang="en-US" sz="2800" dirty="0" err="1">
                <a:solidFill>
                  <a:prstClr val="black"/>
                </a:solidFill>
                <a:latin typeface="Arial-Rounded"/>
                <a:ea typeface="Arial-Rounded"/>
              </a:rPr>
              <a:t>Đi</a:t>
            </a:r>
            <a:r>
              <a:rPr lang="en-US" sz="2800" dirty="0">
                <a:solidFill>
                  <a:prstClr val="black"/>
                </a:solidFill>
                <a:latin typeface="Arial-Rounded"/>
                <a:ea typeface="Arial-Rounded"/>
              </a:rPr>
              <a:t> </a:t>
            </a:r>
            <a:r>
              <a:rPr lang="en-US" sz="2800" dirty="0" err="1">
                <a:solidFill>
                  <a:prstClr val="black"/>
                </a:solidFill>
                <a:latin typeface="Arial-Rounded"/>
                <a:ea typeface="Arial-Rounded"/>
              </a:rPr>
              <a:t>tiếp</a:t>
            </a:r>
            <a:r>
              <a:rPr lang="en-US" sz="2800" dirty="0">
                <a:solidFill>
                  <a:prstClr val="black"/>
                </a:solidFill>
                <a:latin typeface="Arial-Rounded"/>
                <a:ea typeface="Arial-Rounded"/>
              </a:rPr>
              <a:t>, </a:t>
            </a:r>
            <a:r>
              <a:rPr lang="en-US" sz="2800" dirty="0" err="1">
                <a:solidFill>
                  <a:prstClr val="black"/>
                </a:solidFill>
                <a:latin typeface="Arial-Rounded"/>
                <a:ea typeface="Arial-Rounded"/>
              </a:rPr>
              <a:t>tới</a:t>
            </a:r>
            <a:r>
              <a:rPr lang="en-US" sz="2800" dirty="0">
                <a:solidFill>
                  <a:prstClr val="black"/>
                </a:solidFill>
                <a:latin typeface="Arial-Rounded"/>
                <a:ea typeface="Arial-Rounded"/>
              </a:rPr>
              <a:t> </a:t>
            </a:r>
            <a:r>
              <a:rPr lang="en-US" sz="2800" dirty="0" err="1">
                <a:solidFill>
                  <a:prstClr val="black"/>
                </a:solidFill>
                <a:latin typeface="Arial-Rounded"/>
                <a:ea typeface="Arial-Rounded"/>
              </a:rPr>
              <a:t>một</a:t>
            </a:r>
            <a:r>
              <a:rPr lang="en-US" sz="2800" dirty="0">
                <a:solidFill>
                  <a:prstClr val="black"/>
                </a:solidFill>
                <a:latin typeface="Arial-Rounded"/>
                <a:ea typeface="Arial-Rounded"/>
              </a:rPr>
              <a:t> con </a:t>
            </a:r>
            <a:r>
              <a:rPr lang="en-US" sz="2800" dirty="0" err="1">
                <a:solidFill>
                  <a:prstClr val="black"/>
                </a:solidFill>
                <a:latin typeface="Arial-Rounded"/>
                <a:ea typeface="Arial-Rounded"/>
              </a:rPr>
              <a:t>sông</a:t>
            </a:r>
            <a:r>
              <a:rPr lang="en-US" sz="2800" dirty="0">
                <a:solidFill>
                  <a:prstClr val="black"/>
                </a:solidFill>
                <a:latin typeface="Arial-Rounded"/>
                <a:ea typeface="Arial-Rounded"/>
              </a:rPr>
              <a:t>, </a:t>
            </a:r>
            <a:r>
              <a:rPr lang="en-US" sz="2800" dirty="0" err="1">
                <a:solidFill>
                  <a:prstClr val="black"/>
                </a:solidFill>
                <a:latin typeface="Arial-Rounded"/>
                <a:ea typeface="Arial-Rounded"/>
              </a:rPr>
              <a:t>thấy</a:t>
            </a:r>
            <a:r>
              <a:rPr lang="en-US" sz="2800" dirty="0">
                <a:solidFill>
                  <a:prstClr val="black"/>
                </a:solidFill>
                <a:latin typeface="Arial-Rounded"/>
                <a:ea typeface="Arial-Rounded"/>
              </a:rPr>
              <a:t> </a:t>
            </a:r>
            <a:r>
              <a:rPr lang="en-US" sz="2800" dirty="0" err="1">
                <a:solidFill>
                  <a:prstClr val="black"/>
                </a:solidFill>
                <a:latin typeface="Arial-Rounded"/>
                <a:ea typeface="Arial-Rounded"/>
              </a:rPr>
              <a:t>anh</a:t>
            </a:r>
            <a:r>
              <a:rPr lang="en-US" sz="2800" dirty="0">
                <a:solidFill>
                  <a:prstClr val="black"/>
                </a:solidFill>
                <a:latin typeface="Arial-Rounded"/>
                <a:ea typeface="Arial-Rounded"/>
              </a:rPr>
              <a:t> </a:t>
            </a:r>
            <a:r>
              <a:rPr lang="en-US" sz="2800" dirty="0" err="1">
                <a:solidFill>
                  <a:prstClr val="black"/>
                </a:solidFill>
                <a:latin typeface="Arial-Rounded"/>
                <a:ea typeface="Arial-Rounded"/>
              </a:rPr>
              <a:t>hà</a:t>
            </a:r>
            <a:r>
              <a:rPr lang="en-US" sz="2800" dirty="0">
                <a:solidFill>
                  <a:prstClr val="black"/>
                </a:solidFill>
                <a:latin typeface="Arial-Rounded"/>
                <a:ea typeface="Arial-Rounded"/>
              </a:rPr>
              <a:t> </a:t>
            </a:r>
            <a:r>
              <a:rPr lang="en-US" sz="2800" dirty="0" err="1">
                <a:solidFill>
                  <a:prstClr val="black"/>
                </a:solidFill>
                <a:latin typeface="Arial-Rounded"/>
                <a:ea typeface="Arial-Rounded"/>
              </a:rPr>
              <a:t>mã</a:t>
            </a:r>
            <a:r>
              <a:rPr lang="en-US" sz="2800" dirty="0">
                <a:solidFill>
                  <a:prstClr val="black"/>
                </a:solidFill>
                <a:latin typeface="Arial-Rounded"/>
                <a:ea typeface="Arial-Rounded"/>
              </a:rPr>
              <a:t>, </a:t>
            </a:r>
            <a:r>
              <a:rPr lang="en-US" sz="2800" dirty="0" err="1">
                <a:solidFill>
                  <a:prstClr val="black"/>
                </a:solidFill>
                <a:latin typeface="Arial-Rounded"/>
                <a:ea typeface="Arial-Rounded"/>
              </a:rPr>
              <a:t>dê</a:t>
            </a:r>
            <a:r>
              <a:rPr lang="en-US" sz="2800" dirty="0">
                <a:solidFill>
                  <a:prstClr val="black"/>
                </a:solidFill>
                <a:latin typeface="Arial-Rounded"/>
                <a:ea typeface="Arial-Rounded"/>
              </a:rPr>
              <a:t> </a:t>
            </a:r>
            <a:r>
              <a:rPr lang="en-US" sz="2800" dirty="0" err="1">
                <a:solidFill>
                  <a:prstClr val="black"/>
                </a:solidFill>
                <a:latin typeface="Arial-Rounded"/>
                <a:ea typeface="Arial-Rounded"/>
              </a:rPr>
              <a:t>nói</a:t>
            </a:r>
            <a:r>
              <a:rPr lang="en-US" sz="2800" dirty="0">
                <a:solidFill>
                  <a:prstClr val="black"/>
                </a:solidFill>
                <a:latin typeface="Arial-Rounded"/>
                <a:ea typeface="Arial-Rounded"/>
              </a:rPr>
              <a:t> to:</a:t>
            </a:r>
          </a:p>
          <a:p>
            <a:pPr algn="just">
              <a:lnSpc>
                <a:spcPct val="150000"/>
              </a:lnSpc>
            </a:pPr>
            <a:r>
              <a:rPr lang="en-US" sz="2800" dirty="0">
                <a:solidFill>
                  <a:prstClr val="black"/>
                </a:solidFill>
                <a:latin typeface="Arial-Rounded"/>
                <a:ea typeface="Arial-Rounded"/>
              </a:rPr>
              <a:t>	- </a:t>
            </a:r>
            <a:r>
              <a:rPr lang="en-US" sz="2800" dirty="0" err="1">
                <a:solidFill>
                  <a:prstClr val="black"/>
                </a:solidFill>
                <a:latin typeface="Arial-Rounded"/>
                <a:ea typeface="Arial-Rounded"/>
              </a:rPr>
              <a:t>Bọn</a:t>
            </a:r>
            <a:r>
              <a:rPr lang="en-US" sz="2800" dirty="0">
                <a:solidFill>
                  <a:prstClr val="black"/>
                </a:solidFill>
                <a:latin typeface="Arial-Rounded"/>
                <a:ea typeface="Arial-Rounded"/>
              </a:rPr>
              <a:t> </a:t>
            </a:r>
            <a:r>
              <a:rPr lang="en-US" sz="2800" dirty="0" err="1">
                <a:solidFill>
                  <a:prstClr val="black"/>
                </a:solidFill>
                <a:latin typeface="Arial-Rounded"/>
                <a:ea typeface="Arial-Rounded"/>
              </a:rPr>
              <a:t>tôi</a:t>
            </a:r>
            <a:r>
              <a:rPr lang="en-US" sz="2800" dirty="0">
                <a:solidFill>
                  <a:prstClr val="black"/>
                </a:solidFill>
                <a:latin typeface="Arial-Rounded"/>
                <a:ea typeface="Arial-Rounded"/>
              </a:rPr>
              <a:t> </a:t>
            </a:r>
            <a:r>
              <a:rPr lang="en-US" sz="2800" dirty="0" err="1">
                <a:solidFill>
                  <a:prstClr val="black"/>
                </a:solidFill>
                <a:latin typeface="Arial-Rounded"/>
                <a:ea typeface="Arial-Rounded"/>
              </a:rPr>
              <a:t>muốn</a:t>
            </a:r>
            <a:r>
              <a:rPr lang="en-US" sz="2800" dirty="0">
                <a:solidFill>
                  <a:prstClr val="black"/>
                </a:solidFill>
                <a:latin typeface="Arial-Rounded"/>
                <a:ea typeface="Arial-Rounded"/>
              </a:rPr>
              <a:t> </a:t>
            </a:r>
            <a:r>
              <a:rPr lang="en-US" sz="2800" dirty="0" err="1">
                <a:solidFill>
                  <a:prstClr val="black"/>
                </a:solidFill>
                <a:latin typeface="Arial-Rounded"/>
                <a:ea typeface="Arial-Rounded"/>
              </a:rPr>
              <a:t>về</a:t>
            </a:r>
            <a:r>
              <a:rPr lang="en-US" sz="2800" dirty="0">
                <a:solidFill>
                  <a:prstClr val="black"/>
                </a:solidFill>
                <a:latin typeface="Arial-Rounded"/>
                <a:ea typeface="Arial-Rounded"/>
              </a:rPr>
              <a:t> </a:t>
            </a:r>
            <a:r>
              <a:rPr lang="en-US" sz="2800" dirty="0" err="1">
                <a:solidFill>
                  <a:prstClr val="black"/>
                </a:solidFill>
                <a:latin typeface="Arial-Rounded"/>
                <a:ea typeface="Arial-Rounded"/>
              </a:rPr>
              <a:t>làng</a:t>
            </a:r>
            <a:r>
              <a:rPr lang="en-US" sz="2800" dirty="0">
                <a:solidFill>
                  <a:prstClr val="black"/>
                </a:solidFill>
                <a:latin typeface="Arial-Rounded"/>
                <a:ea typeface="Arial-Rounded"/>
              </a:rPr>
              <a:t>, </a:t>
            </a:r>
            <a:r>
              <a:rPr lang="en-US" sz="2800" dirty="0" err="1">
                <a:solidFill>
                  <a:prstClr val="black"/>
                </a:solidFill>
                <a:latin typeface="Arial-Rounded"/>
                <a:ea typeface="Arial-Rounded"/>
              </a:rPr>
              <a:t>hãy</a:t>
            </a:r>
            <a:r>
              <a:rPr lang="en-US" sz="2800" dirty="0">
                <a:solidFill>
                  <a:prstClr val="black"/>
                </a:solidFill>
                <a:latin typeface="Arial-Rounded"/>
                <a:ea typeface="Arial-Rounded"/>
              </a:rPr>
              <a:t> </a:t>
            </a:r>
            <a:r>
              <a:rPr lang="en-US" sz="2800" dirty="0" err="1">
                <a:solidFill>
                  <a:prstClr val="black"/>
                </a:solidFill>
                <a:latin typeface="Arial-Rounded"/>
                <a:ea typeface="Arial-Rounded"/>
              </a:rPr>
              <a:t>đưa</a:t>
            </a:r>
            <a:r>
              <a:rPr lang="en-US" sz="2800" dirty="0">
                <a:solidFill>
                  <a:prstClr val="black"/>
                </a:solidFill>
                <a:latin typeface="Arial-Rounded"/>
                <a:ea typeface="Arial-Rounded"/>
              </a:rPr>
              <a:t> </a:t>
            </a:r>
            <a:r>
              <a:rPr lang="en-US" sz="2800" dirty="0" err="1">
                <a:solidFill>
                  <a:prstClr val="black"/>
                </a:solidFill>
                <a:latin typeface="Arial-Rounded"/>
                <a:ea typeface="Arial-Rounded"/>
              </a:rPr>
              <a:t>bọn</a:t>
            </a:r>
            <a:r>
              <a:rPr lang="en-US" sz="2800" dirty="0">
                <a:solidFill>
                  <a:prstClr val="black"/>
                </a:solidFill>
                <a:latin typeface="Arial-Rounded"/>
                <a:ea typeface="Arial-Rounded"/>
              </a:rPr>
              <a:t> </a:t>
            </a:r>
            <a:r>
              <a:rPr lang="en-US" sz="2800" dirty="0" err="1">
                <a:solidFill>
                  <a:prstClr val="black"/>
                </a:solidFill>
                <a:latin typeface="Arial-Rounded"/>
                <a:ea typeface="Arial-Rounded"/>
              </a:rPr>
              <a:t>tôi</a:t>
            </a:r>
            <a:r>
              <a:rPr lang="en-US" sz="2800" dirty="0">
                <a:solidFill>
                  <a:prstClr val="black"/>
                </a:solidFill>
                <a:latin typeface="Arial-Rounded"/>
                <a:ea typeface="Arial-Rounded"/>
              </a:rPr>
              <a:t> qua </a:t>
            </a:r>
            <a:r>
              <a:rPr lang="en-US" sz="2800" dirty="0" err="1">
                <a:solidFill>
                  <a:prstClr val="black"/>
                </a:solidFill>
                <a:latin typeface="Arial-Rounded"/>
                <a:ea typeface="Arial-Rounded"/>
              </a:rPr>
              <a:t>sông</a:t>
            </a:r>
            <a:r>
              <a:rPr lang="en-US" sz="2800" dirty="0">
                <a:solidFill>
                  <a:prstClr val="black"/>
                </a:solidFill>
                <a:latin typeface="Arial-Rounded"/>
                <a:ea typeface="Arial-Rounded"/>
              </a:rPr>
              <a:t>!</a:t>
            </a:r>
          </a:p>
          <a:p>
            <a:pPr algn="just">
              <a:lnSpc>
                <a:spcPct val="150000"/>
              </a:lnSpc>
            </a:pPr>
            <a:r>
              <a:rPr lang="en-US" sz="2800" dirty="0">
                <a:solidFill>
                  <a:prstClr val="black"/>
                </a:solidFill>
                <a:latin typeface="Arial-Rounded"/>
                <a:ea typeface="Arial-Rounded"/>
              </a:rPr>
              <a:t>	</a:t>
            </a:r>
            <a:r>
              <a:rPr lang="en-US" sz="2800" dirty="0" err="1">
                <a:solidFill>
                  <a:prstClr val="black"/>
                </a:solidFill>
                <a:latin typeface="Arial-Rounded"/>
                <a:ea typeface="Arial-Rounded"/>
              </a:rPr>
              <a:t>Hà</a:t>
            </a:r>
            <a:r>
              <a:rPr lang="en-US" sz="2800" dirty="0">
                <a:solidFill>
                  <a:prstClr val="black"/>
                </a:solidFill>
                <a:latin typeface="Arial-Rounded"/>
                <a:ea typeface="Arial-Rounded"/>
              </a:rPr>
              <a:t> </a:t>
            </a:r>
            <a:r>
              <a:rPr lang="en-US" sz="2800" dirty="0" err="1">
                <a:solidFill>
                  <a:prstClr val="black"/>
                </a:solidFill>
                <a:latin typeface="Arial-Rounded"/>
                <a:ea typeface="Arial-Rounded"/>
              </a:rPr>
              <a:t>mã</a:t>
            </a:r>
            <a:r>
              <a:rPr lang="en-US" sz="2800" dirty="0">
                <a:solidFill>
                  <a:prstClr val="black"/>
                </a:solidFill>
                <a:latin typeface="Arial-Rounded"/>
                <a:ea typeface="Arial-Rounded"/>
              </a:rPr>
              <a:t> </a:t>
            </a:r>
            <a:r>
              <a:rPr lang="en-US" sz="2800" dirty="0" err="1">
                <a:solidFill>
                  <a:prstClr val="black"/>
                </a:solidFill>
                <a:latin typeface="Arial-Rounded"/>
                <a:ea typeface="Arial-Rounded"/>
              </a:rPr>
              <a:t>phật</a:t>
            </a:r>
            <a:r>
              <a:rPr lang="en-US" sz="2800" dirty="0">
                <a:solidFill>
                  <a:prstClr val="black"/>
                </a:solidFill>
                <a:latin typeface="Arial-Rounded"/>
                <a:ea typeface="Arial-Rounded"/>
              </a:rPr>
              <a:t> ý, </a:t>
            </a:r>
            <a:r>
              <a:rPr lang="en-US" sz="2800" dirty="0" err="1">
                <a:solidFill>
                  <a:prstClr val="black"/>
                </a:solidFill>
                <a:latin typeface="Arial-Rounded"/>
                <a:ea typeface="Arial-Rounded"/>
              </a:rPr>
              <a:t>định</a:t>
            </a:r>
            <a:r>
              <a:rPr lang="en-US" sz="2800" dirty="0">
                <a:solidFill>
                  <a:prstClr val="black"/>
                </a:solidFill>
                <a:latin typeface="Arial-Rounded"/>
                <a:ea typeface="Arial-Rounded"/>
              </a:rPr>
              <a:t> </a:t>
            </a:r>
            <a:r>
              <a:rPr lang="en-US" sz="2800" dirty="0" err="1">
                <a:solidFill>
                  <a:prstClr val="black"/>
                </a:solidFill>
                <a:latin typeface="Arial-Rounded"/>
                <a:ea typeface="Arial-Rounded"/>
              </a:rPr>
              <a:t>bỏ</a:t>
            </a:r>
            <a:r>
              <a:rPr lang="en-US" sz="2800" dirty="0">
                <a:solidFill>
                  <a:prstClr val="black"/>
                </a:solidFill>
                <a:latin typeface="Arial-Rounded"/>
                <a:ea typeface="Arial-Rounded"/>
              </a:rPr>
              <a:t> </a:t>
            </a:r>
            <a:r>
              <a:rPr lang="en-US" sz="2800" dirty="0" err="1">
                <a:solidFill>
                  <a:prstClr val="black"/>
                </a:solidFill>
                <a:latin typeface="Arial-Rounded"/>
                <a:ea typeface="Arial-Rounded"/>
              </a:rPr>
              <a:t>đi</a:t>
            </a:r>
            <a:r>
              <a:rPr lang="en-US" sz="2800" dirty="0">
                <a:solidFill>
                  <a:prstClr val="black"/>
                </a:solidFill>
                <a:latin typeface="Arial-Rounded"/>
                <a:ea typeface="Arial-Rounded"/>
              </a:rPr>
              <a:t>. </a:t>
            </a:r>
            <a:r>
              <a:rPr lang="en-US" sz="2800" dirty="0" err="1">
                <a:solidFill>
                  <a:prstClr val="black"/>
                </a:solidFill>
                <a:latin typeface="Arial-Rounded"/>
                <a:ea typeface="Arial-Rounded"/>
              </a:rPr>
              <a:t>Thấy</a:t>
            </a:r>
            <a:r>
              <a:rPr lang="en-US" sz="2800" dirty="0">
                <a:solidFill>
                  <a:prstClr val="black"/>
                </a:solidFill>
                <a:latin typeface="Arial-Rounded"/>
                <a:ea typeface="Arial-Rounded"/>
              </a:rPr>
              <a:t> </a:t>
            </a:r>
            <a:r>
              <a:rPr lang="en-US" sz="2800" dirty="0" err="1">
                <a:solidFill>
                  <a:prstClr val="black"/>
                </a:solidFill>
                <a:latin typeface="Arial-Rounded"/>
                <a:ea typeface="Arial-Rounded"/>
              </a:rPr>
              <a:t>vậy</a:t>
            </a:r>
            <a:r>
              <a:rPr lang="en-US" sz="2800" dirty="0">
                <a:solidFill>
                  <a:prstClr val="black"/>
                </a:solidFill>
                <a:latin typeface="Arial-Rounded"/>
                <a:ea typeface="Arial-Rounded"/>
              </a:rPr>
              <a:t>, </a:t>
            </a:r>
            <a:r>
              <a:rPr lang="en-US" sz="2800" dirty="0" err="1">
                <a:solidFill>
                  <a:prstClr val="black"/>
                </a:solidFill>
                <a:latin typeface="Arial-Rounded"/>
                <a:ea typeface="Arial-Rounded"/>
              </a:rPr>
              <a:t>cún</a:t>
            </a:r>
            <a:r>
              <a:rPr lang="en-US" sz="2800" dirty="0">
                <a:solidFill>
                  <a:prstClr val="black"/>
                </a:solidFill>
                <a:latin typeface="Arial-Rounded"/>
                <a:ea typeface="Arial-Rounded"/>
              </a:rPr>
              <a:t> </a:t>
            </a:r>
            <a:r>
              <a:rPr lang="en-US" sz="2800" dirty="0" err="1">
                <a:solidFill>
                  <a:prstClr val="black"/>
                </a:solidFill>
                <a:latin typeface="Arial-Rounded"/>
                <a:ea typeface="Arial-Rounded"/>
              </a:rPr>
              <a:t>nói</a:t>
            </a:r>
            <a:r>
              <a:rPr lang="en-US" sz="2800" dirty="0">
                <a:solidFill>
                  <a:prstClr val="black"/>
                </a:solidFill>
                <a:latin typeface="Arial-Rounded"/>
                <a:ea typeface="Arial-Rounded"/>
              </a:rPr>
              <a:t>:</a:t>
            </a:r>
          </a:p>
          <a:p>
            <a:pPr algn="just">
              <a:lnSpc>
                <a:spcPct val="150000"/>
              </a:lnSpc>
            </a:pPr>
            <a:r>
              <a:rPr lang="en-US" sz="2800" dirty="0">
                <a:solidFill>
                  <a:prstClr val="black"/>
                </a:solidFill>
                <a:latin typeface="Arial-Rounded"/>
                <a:ea typeface="Arial-Rounded"/>
              </a:rPr>
              <a:t>	- </a:t>
            </a:r>
            <a:r>
              <a:rPr lang="en-US" sz="2800" dirty="0" err="1">
                <a:solidFill>
                  <a:prstClr val="black"/>
                </a:solidFill>
                <a:latin typeface="Arial-Rounded"/>
                <a:ea typeface="Arial-Rounded"/>
              </a:rPr>
              <a:t>Chào</a:t>
            </a:r>
            <a:r>
              <a:rPr lang="en-US" sz="2800" dirty="0">
                <a:solidFill>
                  <a:prstClr val="black"/>
                </a:solidFill>
                <a:latin typeface="Arial-Rounded"/>
                <a:ea typeface="Arial-Rounded"/>
              </a:rPr>
              <a:t> </a:t>
            </a:r>
            <a:r>
              <a:rPr lang="en-US" sz="2800" dirty="0" err="1">
                <a:solidFill>
                  <a:prstClr val="black"/>
                </a:solidFill>
                <a:latin typeface="Arial-Rounded"/>
                <a:ea typeface="Arial-Rounded"/>
              </a:rPr>
              <a:t>anh</a:t>
            </a:r>
            <a:r>
              <a:rPr lang="en-US" sz="2800" dirty="0">
                <a:solidFill>
                  <a:prstClr val="black"/>
                </a:solidFill>
                <a:latin typeface="Arial-Rounded"/>
                <a:ea typeface="Arial-Rounded"/>
              </a:rPr>
              <a:t> </a:t>
            </a:r>
            <a:r>
              <a:rPr lang="en-US" sz="2800" dirty="0" err="1">
                <a:solidFill>
                  <a:prstClr val="black"/>
                </a:solidFill>
                <a:latin typeface="Arial-Rounded"/>
                <a:ea typeface="Arial-Rounded"/>
              </a:rPr>
              <a:t>hà</a:t>
            </a:r>
            <a:r>
              <a:rPr lang="en-US" sz="2800" dirty="0">
                <a:solidFill>
                  <a:prstClr val="black"/>
                </a:solidFill>
                <a:latin typeface="Arial-Rounded"/>
                <a:ea typeface="Arial-Rounded"/>
              </a:rPr>
              <a:t> </a:t>
            </a:r>
            <a:r>
              <a:rPr lang="en-US" sz="2800" dirty="0" err="1">
                <a:solidFill>
                  <a:prstClr val="black"/>
                </a:solidFill>
                <a:latin typeface="Arial-Rounded"/>
                <a:ea typeface="Arial-Rounded"/>
              </a:rPr>
              <a:t>mã</a:t>
            </a:r>
            <a:r>
              <a:rPr lang="en-US" sz="2800" dirty="0">
                <a:solidFill>
                  <a:prstClr val="black"/>
                </a:solidFill>
                <a:latin typeface="Arial-Rounded"/>
                <a:ea typeface="Arial-Rounded"/>
              </a:rPr>
              <a:t>, </a:t>
            </a:r>
            <a:r>
              <a:rPr lang="en-US" sz="2800" dirty="0" err="1">
                <a:solidFill>
                  <a:prstClr val="black"/>
                </a:solidFill>
                <a:latin typeface="Arial-Rounded"/>
                <a:ea typeface="Arial-Rounded"/>
              </a:rPr>
              <a:t>anh</a:t>
            </a:r>
            <a:r>
              <a:rPr lang="en-US" sz="2800" dirty="0">
                <a:solidFill>
                  <a:prstClr val="black"/>
                </a:solidFill>
                <a:latin typeface="Arial-Rounded"/>
                <a:ea typeface="Arial-Rounded"/>
              </a:rPr>
              <a:t> </a:t>
            </a:r>
            <a:r>
              <a:rPr lang="en-US" sz="2800" dirty="0" err="1">
                <a:solidFill>
                  <a:prstClr val="black"/>
                </a:solidFill>
                <a:latin typeface="Arial-Rounded"/>
                <a:ea typeface="Arial-Rounded"/>
              </a:rPr>
              <a:t>giúp</a:t>
            </a:r>
            <a:r>
              <a:rPr lang="en-US" sz="2800" dirty="0">
                <a:solidFill>
                  <a:prstClr val="black"/>
                </a:solidFill>
                <a:latin typeface="Arial-Rounded"/>
                <a:ea typeface="Arial-Rounded"/>
              </a:rPr>
              <a:t> </a:t>
            </a:r>
            <a:r>
              <a:rPr lang="en-US" sz="2800" dirty="0" err="1">
                <a:solidFill>
                  <a:prstClr val="black"/>
                </a:solidFill>
                <a:latin typeface="Arial-Rounded"/>
                <a:ea typeface="Arial-Rounded"/>
              </a:rPr>
              <a:t>bọn</a:t>
            </a:r>
            <a:r>
              <a:rPr lang="en-US" sz="2800" dirty="0">
                <a:solidFill>
                  <a:prstClr val="black"/>
                </a:solidFill>
                <a:latin typeface="Arial-Rounded"/>
                <a:ea typeface="Arial-Rounded"/>
              </a:rPr>
              <a:t> </a:t>
            </a:r>
            <a:r>
              <a:rPr lang="en-US" sz="2800" dirty="0" err="1">
                <a:solidFill>
                  <a:prstClr val="black"/>
                </a:solidFill>
                <a:latin typeface="Arial-Rounded"/>
                <a:ea typeface="Arial-Rounded"/>
              </a:rPr>
              <a:t>em</a:t>
            </a:r>
            <a:r>
              <a:rPr lang="en-US" sz="2800" dirty="0">
                <a:solidFill>
                  <a:prstClr val="black"/>
                </a:solidFill>
                <a:latin typeface="Arial-Rounded"/>
                <a:ea typeface="Arial-Rounded"/>
              </a:rPr>
              <a:t> qua </a:t>
            </a:r>
            <a:r>
              <a:rPr lang="en-US" sz="2800" dirty="0" err="1">
                <a:solidFill>
                  <a:prstClr val="black"/>
                </a:solidFill>
                <a:latin typeface="Arial-Rounded"/>
                <a:ea typeface="Arial-Rounded"/>
              </a:rPr>
              <a:t>sông</a:t>
            </a:r>
            <a:r>
              <a:rPr lang="en-US" sz="2800" dirty="0">
                <a:solidFill>
                  <a:prstClr val="black"/>
                </a:solidFill>
                <a:latin typeface="Arial-Rounded"/>
                <a:ea typeface="Arial-Rounded"/>
              </a:rPr>
              <a:t> </a:t>
            </a:r>
            <a:r>
              <a:rPr lang="en-US" sz="2800" dirty="0" err="1">
                <a:solidFill>
                  <a:prstClr val="black"/>
                </a:solidFill>
                <a:latin typeface="Arial-Rounded"/>
                <a:ea typeface="Arial-Rounded"/>
              </a:rPr>
              <a:t>được</a:t>
            </a:r>
            <a:r>
              <a:rPr lang="en-US" sz="2800" dirty="0">
                <a:solidFill>
                  <a:prstClr val="black"/>
                </a:solidFill>
                <a:latin typeface="Arial-Rounded"/>
                <a:ea typeface="Arial-Rounded"/>
              </a:rPr>
              <a:t> </a:t>
            </a:r>
            <a:r>
              <a:rPr lang="en-US" sz="2800" dirty="0" err="1">
                <a:solidFill>
                  <a:prstClr val="black"/>
                </a:solidFill>
                <a:latin typeface="Arial-Rounded"/>
                <a:ea typeface="Arial-Rounded"/>
              </a:rPr>
              <a:t>không</a:t>
            </a:r>
            <a:r>
              <a:rPr lang="en-US" sz="2800" dirty="0">
                <a:solidFill>
                  <a:prstClr val="black"/>
                </a:solidFill>
                <a:latin typeface="Arial-Rounded"/>
                <a:ea typeface="Arial-Rounded"/>
              </a:rPr>
              <a:t> ạ?</a:t>
            </a:r>
          </a:p>
        </p:txBody>
      </p:sp>
      <p:sp>
        <p:nvSpPr>
          <p:cNvPr id="3" name="Oval 2">
            <a:extLst>
              <a:ext uri="{FF2B5EF4-FFF2-40B4-BE49-F238E27FC236}">
                <a16:creationId xmlns:a16="http://schemas.microsoft.com/office/drawing/2014/main" id="{FB810FAD-4F85-48DA-BA72-F17562A35DBB}"/>
              </a:ext>
            </a:extLst>
          </p:cNvPr>
          <p:cNvSpPr/>
          <p:nvPr/>
        </p:nvSpPr>
        <p:spPr>
          <a:xfrm>
            <a:off x="789709" y="962750"/>
            <a:ext cx="471055" cy="443345"/>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800" b="1" dirty="0">
                <a:solidFill>
                  <a:srgbClr val="C00000"/>
                </a:solidFill>
                <a:effectLst>
                  <a:outerShdw blurRad="38100" dist="38100" dir="2700000" algn="tl">
                    <a:srgbClr val="000000">
                      <a:alpha val="43137"/>
                    </a:srgbClr>
                  </a:outerShdw>
                </a:effectLst>
              </a:rPr>
              <a:t>1</a:t>
            </a:r>
          </a:p>
        </p:txBody>
      </p:sp>
      <p:sp>
        <p:nvSpPr>
          <p:cNvPr id="10" name="Oval 9">
            <a:extLst>
              <a:ext uri="{FF2B5EF4-FFF2-40B4-BE49-F238E27FC236}">
                <a16:creationId xmlns:a16="http://schemas.microsoft.com/office/drawing/2014/main" id="{7A8FFBC4-8678-4D48-AF3C-4DFB8A110D8F}"/>
              </a:ext>
            </a:extLst>
          </p:cNvPr>
          <p:cNvSpPr/>
          <p:nvPr/>
        </p:nvSpPr>
        <p:spPr>
          <a:xfrm>
            <a:off x="789709" y="3429000"/>
            <a:ext cx="471055" cy="443345"/>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800" b="1" dirty="0">
                <a:solidFill>
                  <a:srgbClr val="C00000"/>
                </a:solidFill>
                <a:effectLst>
                  <a:outerShdw blurRad="38100" dist="38100" dir="2700000" algn="tl">
                    <a:srgbClr val="000000">
                      <a:alpha val="43137"/>
                    </a:srgbClr>
                  </a:outerShdw>
                </a:effectLst>
              </a:rPr>
              <a:t>2</a:t>
            </a:r>
          </a:p>
        </p:txBody>
      </p:sp>
      <p:cxnSp>
        <p:nvCxnSpPr>
          <p:cNvPr id="4" name="Straight Connector 3">
            <a:extLst>
              <a:ext uri="{FF2B5EF4-FFF2-40B4-BE49-F238E27FC236}">
                <a16:creationId xmlns:a16="http://schemas.microsoft.com/office/drawing/2014/main" id="{2C2F80FA-7EB9-4CD4-B07F-45EA9302974E}"/>
              </a:ext>
            </a:extLst>
          </p:cNvPr>
          <p:cNvCxnSpPr>
            <a:cxnSpLocks/>
          </p:cNvCxnSpPr>
          <p:nvPr/>
        </p:nvCxnSpPr>
        <p:spPr>
          <a:xfrm>
            <a:off x="10626435" y="1350675"/>
            <a:ext cx="74814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FCBC283-E436-4E2F-BF53-7CEE34EC4411}"/>
              </a:ext>
            </a:extLst>
          </p:cNvPr>
          <p:cNvCxnSpPr>
            <a:cxnSpLocks/>
          </p:cNvCxnSpPr>
          <p:nvPr/>
        </p:nvCxnSpPr>
        <p:spPr>
          <a:xfrm>
            <a:off x="4211780" y="2625294"/>
            <a:ext cx="98367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736298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B602A05-A328-423B-9763-9E314216879E}"/>
              </a:ext>
            </a:extLst>
          </p:cNvPr>
          <p:cNvPicPr>
            <a:picLocks noChangeAspect="1"/>
          </p:cNvPicPr>
          <p:nvPr/>
        </p:nvPicPr>
        <p:blipFill>
          <a:blip r:embed="rId2"/>
          <a:stretch>
            <a:fillRect/>
          </a:stretch>
        </p:blipFill>
        <p:spPr>
          <a:xfrm>
            <a:off x="186183" y="163703"/>
            <a:ext cx="3162300" cy="3114675"/>
          </a:xfrm>
          <a:prstGeom prst="rect">
            <a:avLst/>
          </a:prstGeom>
          <a:ln>
            <a:noFill/>
          </a:ln>
          <a:effectLst>
            <a:softEdge rad="112500"/>
          </a:effectLst>
        </p:spPr>
      </p:pic>
      <p:pic>
        <p:nvPicPr>
          <p:cNvPr id="6" name="Picture 5">
            <a:extLst>
              <a:ext uri="{FF2B5EF4-FFF2-40B4-BE49-F238E27FC236}">
                <a16:creationId xmlns:a16="http://schemas.microsoft.com/office/drawing/2014/main" id="{26839A42-6CA9-4B79-820A-790EF7DFAA20}"/>
              </a:ext>
            </a:extLst>
          </p:cNvPr>
          <p:cNvPicPr>
            <a:picLocks noChangeAspect="1"/>
          </p:cNvPicPr>
          <p:nvPr/>
        </p:nvPicPr>
        <p:blipFill rotWithShape="1">
          <a:blip r:embed="rId3"/>
          <a:srcRect b="5768"/>
          <a:stretch/>
        </p:blipFill>
        <p:spPr>
          <a:xfrm>
            <a:off x="9644548" y="3973997"/>
            <a:ext cx="2361269" cy="2757663"/>
          </a:xfrm>
          <a:prstGeom prst="rect">
            <a:avLst/>
          </a:prstGeom>
          <a:ln>
            <a:noFill/>
          </a:ln>
          <a:effectLst>
            <a:softEdge rad="112500"/>
          </a:effectLst>
        </p:spPr>
      </p:pic>
      <p:sp>
        <p:nvSpPr>
          <p:cNvPr id="7" name="TextBox 6">
            <a:extLst>
              <a:ext uri="{FF2B5EF4-FFF2-40B4-BE49-F238E27FC236}">
                <a16:creationId xmlns:a16="http://schemas.microsoft.com/office/drawing/2014/main" id="{E0E56968-62C5-487D-97BA-261C74C268B5}"/>
              </a:ext>
            </a:extLst>
          </p:cNvPr>
          <p:cNvSpPr txBox="1"/>
          <p:nvPr/>
        </p:nvSpPr>
        <p:spPr>
          <a:xfrm>
            <a:off x="3020291" y="219123"/>
            <a:ext cx="8985526" cy="3754874"/>
          </a:xfrm>
          <a:prstGeom prst="rect">
            <a:avLst/>
          </a:prstGeom>
          <a:noFill/>
        </p:spPr>
        <p:txBody>
          <a:bodyPr wrap="square" rtlCol="0">
            <a:spAutoFit/>
          </a:bodyPr>
          <a:lstStyle/>
          <a:p>
            <a:pPr marL="285750" indent="-285750" algn="just">
              <a:lnSpc>
                <a:spcPct val="150000"/>
              </a:lnSpc>
              <a:buFontTx/>
              <a:buChar char="-"/>
            </a:pPr>
            <a:r>
              <a:rPr lang="vi-VN" sz="2800" dirty="0">
                <a:solidFill>
                  <a:prstClr val="black"/>
                </a:solidFill>
                <a:latin typeface="Arial-Rounded"/>
                <a:ea typeface="Arial-Rounded"/>
              </a:rPr>
              <a:t>Đượ</a:t>
            </a:r>
            <a:r>
              <a:rPr lang="en-US" sz="2800" dirty="0">
                <a:solidFill>
                  <a:prstClr val="black"/>
                </a:solidFill>
                <a:latin typeface="Arial-Rounded"/>
                <a:ea typeface="Arial-Rounded"/>
              </a:rPr>
              <a:t>c </a:t>
            </a:r>
            <a:r>
              <a:rPr lang="en-US" sz="2800" dirty="0" err="1">
                <a:solidFill>
                  <a:prstClr val="black"/>
                </a:solidFill>
                <a:latin typeface="Arial-Rounded"/>
                <a:ea typeface="Arial-Rounded"/>
              </a:rPr>
              <a:t>chứ</a:t>
            </a:r>
            <a:r>
              <a:rPr lang="en-US" sz="2800" dirty="0">
                <a:solidFill>
                  <a:prstClr val="black"/>
                </a:solidFill>
                <a:latin typeface="Arial-Rounded"/>
                <a:ea typeface="Arial-Rounded"/>
              </a:rPr>
              <a:t>! </a:t>
            </a:r>
            <a:r>
              <a:rPr lang="en-US" sz="2800" dirty="0" err="1">
                <a:solidFill>
                  <a:prstClr val="black"/>
                </a:solidFill>
                <a:latin typeface="Arial-Rounded"/>
                <a:ea typeface="Arial-Rounded"/>
              </a:rPr>
              <a:t>Em</a:t>
            </a:r>
            <a:r>
              <a:rPr lang="en-US" sz="2800" dirty="0">
                <a:solidFill>
                  <a:prstClr val="black"/>
                </a:solidFill>
                <a:latin typeface="Arial-Rounded"/>
                <a:ea typeface="Arial-Rounded"/>
              </a:rPr>
              <a:t> </a:t>
            </a:r>
            <a:r>
              <a:rPr lang="en-US" sz="2800" dirty="0" err="1">
                <a:solidFill>
                  <a:prstClr val="black"/>
                </a:solidFill>
                <a:latin typeface="Arial-Rounded"/>
                <a:ea typeface="Arial-Rounded"/>
              </a:rPr>
              <a:t>ngoan</a:t>
            </a:r>
            <a:r>
              <a:rPr lang="en-US" sz="2800" dirty="0">
                <a:solidFill>
                  <a:prstClr val="black"/>
                </a:solidFill>
                <a:latin typeface="Arial-Rounded"/>
                <a:ea typeface="Arial-Rounded"/>
              </a:rPr>
              <a:t> </a:t>
            </a:r>
            <a:r>
              <a:rPr lang="en-US" sz="2800" dirty="0" err="1">
                <a:solidFill>
                  <a:prstClr val="black"/>
                </a:solidFill>
                <a:latin typeface="Arial-Rounded"/>
                <a:ea typeface="Arial-Rounded"/>
              </a:rPr>
              <a:t>quá</a:t>
            </a:r>
            <a:r>
              <a:rPr lang="en-US" sz="2800" dirty="0">
                <a:solidFill>
                  <a:prstClr val="black"/>
                </a:solidFill>
                <a:latin typeface="Arial-Rounded"/>
                <a:ea typeface="Arial-Rounded"/>
              </a:rPr>
              <a:t>! – </a:t>
            </a:r>
            <a:r>
              <a:rPr lang="en-US" sz="2800" dirty="0" err="1">
                <a:solidFill>
                  <a:prstClr val="black"/>
                </a:solidFill>
                <a:latin typeface="Arial-Rounded"/>
                <a:ea typeface="Arial-Rounded"/>
              </a:rPr>
              <a:t>Hà</a:t>
            </a:r>
            <a:r>
              <a:rPr lang="en-US" sz="2800" dirty="0">
                <a:solidFill>
                  <a:prstClr val="black"/>
                </a:solidFill>
                <a:latin typeface="Arial-Rounded"/>
                <a:ea typeface="Arial-Rounded"/>
              </a:rPr>
              <a:t> </a:t>
            </a:r>
            <a:r>
              <a:rPr lang="en-US" sz="2800" dirty="0" err="1">
                <a:solidFill>
                  <a:prstClr val="black"/>
                </a:solidFill>
                <a:latin typeface="Arial-Rounded"/>
                <a:ea typeface="Arial-Rounded"/>
              </a:rPr>
              <a:t>mã</a:t>
            </a:r>
            <a:r>
              <a:rPr lang="en-US" sz="2800" dirty="0">
                <a:solidFill>
                  <a:prstClr val="black"/>
                </a:solidFill>
                <a:latin typeface="Arial-Rounded"/>
                <a:ea typeface="Arial-Rounded"/>
              </a:rPr>
              <a:t> </a:t>
            </a:r>
            <a:r>
              <a:rPr lang="en-US" sz="2800" dirty="0" err="1">
                <a:solidFill>
                  <a:prstClr val="black"/>
                </a:solidFill>
                <a:latin typeface="Arial-Rounded"/>
                <a:ea typeface="Arial-Rounded"/>
              </a:rPr>
              <a:t>vui</a:t>
            </a:r>
            <a:r>
              <a:rPr lang="en-US" sz="2800" dirty="0">
                <a:solidFill>
                  <a:prstClr val="black"/>
                </a:solidFill>
                <a:latin typeface="Arial-Rounded"/>
                <a:ea typeface="Arial-Rounded"/>
              </a:rPr>
              <a:t> </a:t>
            </a:r>
            <a:r>
              <a:rPr lang="en-US" sz="2800" dirty="0" err="1">
                <a:solidFill>
                  <a:prstClr val="black"/>
                </a:solidFill>
                <a:latin typeface="Arial-Rounded"/>
                <a:ea typeface="Arial-Rounded"/>
              </a:rPr>
              <a:t>vẻ</a:t>
            </a:r>
            <a:r>
              <a:rPr lang="en-US" sz="2800" dirty="0">
                <a:solidFill>
                  <a:prstClr val="black"/>
                </a:solidFill>
                <a:latin typeface="Arial-Rounded"/>
                <a:ea typeface="Arial-Rounded"/>
              </a:rPr>
              <a:t> </a:t>
            </a:r>
            <a:r>
              <a:rPr lang="en-US" sz="2800" dirty="0" err="1">
                <a:solidFill>
                  <a:prstClr val="black"/>
                </a:solidFill>
                <a:latin typeface="Arial-Rounded"/>
                <a:ea typeface="Arial-Rounded"/>
              </a:rPr>
              <a:t>nói</a:t>
            </a:r>
            <a:r>
              <a:rPr lang="en-US" sz="2800" dirty="0">
                <a:solidFill>
                  <a:prstClr val="black"/>
                </a:solidFill>
                <a:latin typeface="Arial-Rounded"/>
                <a:ea typeface="Arial-Rounded"/>
              </a:rPr>
              <a:t>.</a:t>
            </a:r>
          </a:p>
          <a:p>
            <a:pPr marL="285750" indent="-285750" algn="just">
              <a:lnSpc>
                <a:spcPct val="150000"/>
              </a:lnSpc>
              <a:buFontTx/>
              <a:buChar char="-"/>
            </a:pPr>
            <a:r>
              <a:rPr lang="en-US" sz="2800" dirty="0" err="1">
                <a:solidFill>
                  <a:prstClr val="black"/>
                </a:solidFill>
                <a:latin typeface="Arial-Rounded"/>
                <a:ea typeface="Arial-Rounded"/>
              </a:rPr>
              <a:t>Cảm</a:t>
            </a:r>
            <a:r>
              <a:rPr lang="en-US" sz="2800" dirty="0">
                <a:solidFill>
                  <a:prstClr val="black"/>
                </a:solidFill>
                <a:latin typeface="Arial-Rounded"/>
                <a:ea typeface="Arial-Rounded"/>
              </a:rPr>
              <a:t> </a:t>
            </a:r>
            <a:r>
              <a:rPr lang="en-US" sz="2800" dirty="0" err="1">
                <a:solidFill>
                  <a:prstClr val="black"/>
                </a:solidFill>
                <a:latin typeface="Arial-Rounded"/>
                <a:ea typeface="Arial-Rounded"/>
              </a:rPr>
              <a:t>ơn</a:t>
            </a:r>
            <a:r>
              <a:rPr lang="en-US" sz="2800" dirty="0">
                <a:solidFill>
                  <a:prstClr val="black"/>
                </a:solidFill>
                <a:latin typeface="Arial-Rounded"/>
                <a:ea typeface="Arial-Rounded"/>
              </a:rPr>
              <a:t> </a:t>
            </a:r>
            <a:r>
              <a:rPr lang="en-US" sz="2800" dirty="0" err="1">
                <a:solidFill>
                  <a:prstClr val="black"/>
                </a:solidFill>
                <a:latin typeface="Arial-Rounded"/>
                <a:ea typeface="Arial-Rounded"/>
              </a:rPr>
              <a:t>anh</a:t>
            </a:r>
            <a:r>
              <a:rPr lang="en-US" sz="2800" dirty="0">
                <a:solidFill>
                  <a:prstClr val="black"/>
                </a:solidFill>
                <a:latin typeface="Arial-Rounded"/>
                <a:ea typeface="Arial-Rounded"/>
              </a:rPr>
              <a:t>! – </a:t>
            </a:r>
            <a:r>
              <a:rPr lang="en-US" sz="2800" dirty="0" err="1">
                <a:solidFill>
                  <a:prstClr val="black"/>
                </a:solidFill>
                <a:latin typeface="Arial-Rounded"/>
                <a:ea typeface="Arial-Rounded"/>
              </a:rPr>
              <a:t>Cún</a:t>
            </a:r>
            <a:r>
              <a:rPr lang="en-US" sz="2800" dirty="0">
                <a:solidFill>
                  <a:prstClr val="black"/>
                </a:solidFill>
                <a:latin typeface="Arial-Rounded"/>
                <a:ea typeface="Arial-Rounded"/>
              </a:rPr>
              <a:t> </a:t>
            </a:r>
            <a:r>
              <a:rPr lang="en-US" sz="2800" dirty="0" err="1">
                <a:solidFill>
                  <a:prstClr val="black"/>
                </a:solidFill>
                <a:latin typeface="Arial-Rounded"/>
                <a:ea typeface="Arial-Rounded"/>
              </a:rPr>
              <a:t>đáp</a:t>
            </a:r>
            <a:r>
              <a:rPr lang="en-US" sz="2800" dirty="0">
                <a:solidFill>
                  <a:prstClr val="black"/>
                </a:solidFill>
                <a:latin typeface="Arial-Rounded"/>
                <a:ea typeface="Arial-Rounded"/>
              </a:rPr>
              <a:t> </a:t>
            </a:r>
            <a:r>
              <a:rPr lang="en-US" sz="2800" dirty="0" err="1">
                <a:solidFill>
                  <a:prstClr val="black"/>
                </a:solidFill>
                <a:latin typeface="Arial-Rounded"/>
                <a:ea typeface="Arial-Rounded"/>
              </a:rPr>
              <a:t>rồi</a:t>
            </a:r>
            <a:r>
              <a:rPr lang="en-US" sz="2800" dirty="0">
                <a:solidFill>
                  <a:prstClr val="black"/>
                </a:solidFill>
                <a:latin typeface="Arial-Rounded"/>
                <a:ea typeface="Arial-Rounded"/>
              </a:rPr>
              <a:t> quay sang </a:t>
            </a:r>
            <a:r>
              <a:rPr lang="en-US" sz="2800" dirty="0" err="1">
                <a:solidFill>
                  <a:prstClr val="black"/>
                </a:solidFill>
                <a:latin typeface="Arial-Rounded"/>
                <a:ea typeface="Arial-Rounded"/>
              </a:rPr>
              <a:t>nói</a:t>
            </a:r>
            <a:r>
              <a:rPr lang="en-US" sz="2800" dirty="0">
                <a:solidFill>
                  <a:prstClr val="black"/>
                </a:solidFill>
                <a:latin typeface="Arial-Rounded"/>
                <a:ea typeface="Arial-Rounded"/>
              </a:rPr>
              <a:t> </a:t>
            </a:r>
            <a:r>
              <a:rPr lang="en-US" sz="2800" dirty="0" err="1">
                <a:solidFill>
                  <a:prstClr val="black"/>
                </a:solidFill>
                <a:latin typeface="Arial-Rounded"/>
                <a:ea typeface="Arial-Rounded"/>
              </a:rPr>
              <a:t>nhỏ</a:t>
            </a:r>
            <a:r>
              <a:rPr lang="en-US" sz="2800" dirty="0">
                <a:solidFill>
                  <a:prstClr val="black"/>
                </a:solidFill>
                <a:latin typeface="Arial-Rounded"/>
                <a:ea typeface="Arial-Rounded"/>
              </a:rPr>
              <a:t> </a:t>
            </a:r>
            <a:r>
              <a:rPr lang="en-US" sz="2800" dirty="0" err="1">
                <a:solidFill>
                  <a:prstClr val="black"/>
                </a:solidFill>
                <a:latin typeface="Arial-Rounded"/>
                <a:ea typeface="Arial-Rounded"/>
              </a:rPr>
              <a:t>với</a:t>
            </a:r>
            <a:r>
              <a:rPr lang="en-US" sz="2800" dirty="0">
                <a:solidFill>
                  <a:prstClr val="black"/>
                </a:solidFill>
                <a:latin typeface="Arial-Rounded"/>
                <a:ea typeface="Arial-Rounded"/>
              </a:rPr>
              <a:t> </a:t>
            </a:r>
            <a:r>
              <a:rPr lang="en-US" sz="2800" dirty="0" err="1">
                <a:solidFill>
                  <a:prstClr val="black"/>
                </a:solidFill>
                <a:latin typeface="Arial-Rounded"/>
                <a:ea typeface="Arial-Rounded"/>
              </a:rPr>
              <a:t>dê</a:t>
            </a:r>
            <a:r>
              <a:rPr lang="en-US" sz="2800" dirty="0">
                <a:solidFill>
                  <a:prstClr val="black"/>
                </a:solidFill>
                <a:latin typeface="Arial-Rounded"/>
                <a:ea typeface="Arial-Rounded"/>
              </a:rPr>
              <a:t>:</a:t>
            </a:r>
          </a:p>
          <a:p>
            <a:pPr marL="285750" indent="-285750" algn="just">
              <a:lnSpc>
                <a:spcPct val="150000"/>
              </a:lnSpc>
              <a:buFontTx/>
              <a:buChar char="-"/>
            </a:pPr>
            <a:r>
              <a:rPr lang="en-US" sz="2800" dirty="0" err="1">
                <a:solidFill>
                  <a:prstClr val="black"/>
                </a:solidFill>
                <a:latin typeface="Arial-Rounded"/>
                <a:ea typeface="Arial-Rounded"/>
              </a:rPr>
              <a:t>Cậu</a:t>
            </a:r>
            <a:r>
              <a:rPr lang="en-US" sz="2800" dirty="0">
                <a:solidFill>
                  <a:prstClr val="black"/>
                </a:solidFill>
                <a:latin typeface="Arial-Rounded"/>
                <a:ea typeface="Arial-Rounded"/>
              </a:rPr>
              <a:t> </a:t>
            </a:r>
            <a:r>
              <a:rPr lang="en-US" sz="2800" dirty="0" err="1">
                <a:solidFill>
                  <a:prstClr val="black"/>
                </a:solidFill>
                <a:latin typeface="Arial-Rounded"/>
                <a:ea typeface="Arial-Rounded"/>
              </a:rPr>
              <a:t>quên</a:t>
            </a:r>
            <a:r>
              <a:rPr lang="en-US" sz="2800" dirty="0">
                <a:solidFill>
                  <a:prstClr val="black"/>
                </a:solidFill>
                <a:latin typeface="Arial-Rounded"/>
                <a:ea typeface="Arial-Rounded"/>
              </a:rPr>
              <a:t> </a:t>
            </a:r>
            <a:r>
              <a:rPr lang="en-US" sz="2800" dirty="0" err="1">
                <a:solidFill>
                  <a:prstClr val="black"/>
                </a:solidFill>
                <a:latin typeface="Arial-Rounded"/>
                <a:ea typeface="Arial-Rounded"/>
              </a:rPr>
              <a:t>lời</a:t>
            </a:r>
            <a:r>
              <a:rPr lang="en-US" sz="2800" dirty="0">
                <a:solidFill>
                  <a:prstClr val="black"/>
                </a:solidFill>
                <a:latin typeface="Arial-Rounded"/>
                <a:ea typeface="Arial-Rounded"/>
              </a:rPr>
              <a:t> </a:t>
            </a:r>
            <a:r>
              <a:rPr lang="en-US" sz="2800" dirty="0" err="1">
                <a:solidFill>
                  <a:prstClr val="black"/>
                </a:solidFill>
                <a:latin typeface="Arial-Rounded"/>
                <a:ea typeface="Arial-Rounded"/>
              </a:rPr>
              <a:t>cô</a:t>
            </a:r>
            <a:r>
              <a:rPr lang="en-US" sz="2800" dirty="0">
                <a:solidFill>
                  <a:prstClr val="black"/>
                </a:solidFill>
                <a:latin typeface="Arial-Rounded"/>
                <a:ea typeface="Arial-Rounded"/>
              </a:rPr>
              <a:t> </a:t>
            </a:r>
            <a:r>
              <a:rPr lang="en-US" sz="2800" dirty="0" err="1">
                <a:solidFill>
                  <a:prstClr val="black"/>
                </a:solidFill>
                <a:latin typeface="Arial-Rounded"/>
                <a:ea typeface="Arial-Rounded"/>
              </a:rPr>
              <a:t>dặn</a:t>
            </a:r>
            <a:r>
              <a:rPr lang="en-US" sz="2800" dirty="0">
                <a:solidFill>
                  <a:prstClr val="black"/>
                </a:solidFill>
                <a:latin typeface="Arial-Rounded"/>
                <a:ea typeface="Arial-Rounded"/>
              </a:rPr>
              <a:t> </a:t>
            </a:r>
            <a:r>
              <a:rPr lang="en-US" sz="2800" dirty="0" err="1">
                <a:solidFill>
                  <a:prstClr val="black"/>
                </a:solidFill>
                <a:latin typeface="Arial-Rounded"/>
                <a:ea typeface="Arial-Rounded"/>
              </a:rPr>
              <a:t>rồi</a:t>
            </a:r>
            <a:r>
              <a:rPr lang="en-US" sz="2800" dirty="0">
                <a:solidFill>
                  <a:prstClr val="black"/>
                </a:solidFill>
                <a:latin typeface="Arial-Rounded"/>
                <a:ea typeface="Arial-Rounded"/>
              </a:rPr>
              <a:t> à? </a:t>
            </a:r>
            <a:r>
              <a:rPr lang="en-US" sz="2800" dirty="0" err="1">
                <a:solidFill>
                  <a:prstClr val="black"/>
                </a:solidFill>
                <a:latin typeface="Arial-Rounded"/>
                <a:ea typeface="Arial-Rounded"/>
              </a:rPr>
              <a:t>Muốn</a:t>
            </a:r>
            <a:r>
              <a:rPr lang="en-US" sz="2800" dirty="0">
                <a:solidFill>
                  <a:prstClr val="black"/>
                </a:solidFill>
                <a:latin typeface="Arial-Rounded"/>
                <a:ea typeface="Arial-Rounded"/>
              </a:rPr>
              <a:t> ai </a:t>
            </a:r>
            <a:r>
              <a:rPr lang="en-US" sz="2800" dirty="0" err="1">
                <a:solidFill>
                  <a:prstClr val="black"/>
                </a:solidFill>
                <a:latin typeface="Arial-Rounded"/>
                <a:ea typeface="Arial-Rounded"/>
              </a:rPr>
              <a:t>đó</a:t>
            </a:r>
            <a:r>
              <a:rPr lang="en-US" sz="2800" dirty="0">
                <a:solidFill>
                  <a:prstClr val="black"/>
                </a:solidFill>
                <a:latin typeface="Arial-Rounded"/>
                <a:ea typeface="Arial-Rounded"/>
              </a:rPr>
              <a:t> </a:t>
            </a:r>
            <a:r>
              <a:rPr lang="en-US" sz="2800" dirty="0" err="1">
                <a:solidFill>
                  <a:prstClr val="black"/>
                </a:solidFill>
                <a:latin typeface="Arial-Rounded"/>
                <a:ea typeface="Arial-Rounded"/>
              </a:rPr>
              <a:t>giúp</a:t>
            </a:r>
            <a:r>
              <a:rPr lang="en-US" sz="2800" dirty="0">
                <a:solidFill>
                  <a:prstClr val="black"/>
                </a:solidFill>
                <a:latin typeface="Arial-Rounded"/>
                <a:ea typeface="Arial-Rounded"/>
              </a:rPr>
              <a:t>, </a:t>
            </a:r>
            <a:r>
              <a:rPr lang="en-US" sz="2800" dirty="0" err="1">
                <a:solidFill>
                  <a:prstClr val="black"/>
                </a:solidFill>
                <a:latin typeface="Arial-Rounded"/>
                <a:ea typeface="Arial-Rounded"/>
              </a:rPr>
              <a:t>phải</a:t>
            </a:r>
            <a:r>
              <a:rPr lang="en-US" sz="2800" dirty="0">
                <a:solidFill>
                  <a:prstClr val="black"/>
                </a:solidFill>
                <a:latin typeface="Arial-Rounded"/>
                <a:ea typeface="Arial-Rounded"/>
              </a:rPr>
              <a:t> </a:t>
            </a:r>
            <a:r>
              <a:rPr lang="en-US" sz="2800" dirty="0" err="1">
                <a:solidFill>
                  <a:prstClr val="black"/>
                </a:solidFill>
                <a:latin typeface="Arial-Rounded"/>
                <a:ea typeface="Arial-Rounded"/>
              </a:rPr>
              <a:t>hỏi</a:t>
            </a:r>
            <a:r>
              <a:rPr lang="en-US" sz="2800" dirty="0">
                <a:solidFill>
                  <a:prstClr val="black"/>
                </a:solidFill>
                <a:latin typeface="Arial-Rounded"/>
                <a:ea typeface="Arial-Rounded"/>
              </a:rPr>
              <a:t> </a:t>
            </a:r>
            <a:r>
              <a:rPr lang="en-US" sz="2800" dirty="0" err="1">
                <a:solidFill>
                  <a:prstClr val="black"/>
                </a:solidFill>
                <a:latin typeface="Arial-Rounded"/>
                <a:ea typeface="Arial-Rounded"/>
              </a:rPr>
              <a:t>một</a:t>
            </a:r>
            <a:r>
              <a:rPr lang="en-US" sz="2800" dirty="0">
                <a:solidFill>
                  <a:prstClr val="black"/>
                </a:solidFill>
                <a:latin typeface="Arial-Rounded"/>
                <a:ea typeface="Arial-Rounded"/>
              </a:rPr>
              <a:t> </a:t>
            </a:r>
            <a:r>
              <a:rPr lang="en-US" sz="2800" dirty="0" err="1">
                <a:solidFill>
                  <a:prstClr val="black"/>
                </a:solidFill>
                <a:latin typeface="Arial-Rounded"/>
                <a:ea typeface="Arial-Rounded"/>
              </a:rPr>
              <a:t>cách</a:t>
            </a:r>
            <a:r>
              <a:rPr lang="en-US" sz="2800" dirty="0">
                <a:solidFill>
                  <a:prstClr val="black"/>
                </a:solidFill>
                <a:latin typeface="Arial-Rounded"/>
                <a:ea typeface="Arial-Rounded"/>
              </a:rPr>
              <a:t> </a:t>
            </a:r>
            <a:r>
              <a:rPr lang="en-US" sz="2800" dirty="0" err="1">
                <a:solidFill>
                  <a:prstClr val="black"/>
                </a:solidFill>
                <a:latin typeface="Arial-Rounded"/>
                <a:ea typeface="Arial-Rounded"/>
              </a:rPr>
              <a:t>lịch</a:t>
            </a:r>
            <a:r>
              <a:rPr lang="en-US" sz="2800" dirty="0">
                <a:solidFill>
                  <a:prstClr val="black"/>
                </a:solidFill>
                <a:latin typeface="Arial-Rounded"/>
                <a:ea typeface="Arial-Rounded"/>
              </a:rPr>
              <a:t> </a:t>
            </a:r>
            <a:r>
              <a:rPr lang="en-US" sz="2800" dirty="0" err="1">
                <a:solidFill>
                  <a:prstClr val="black"/>
                </a:solidFill>
                <a:latin typeface="Arial-Rounded"/>
                <a:ea typeface="Arial-Rounded"/>
              </a:rPr>
              <a:t>sự</a:t>
            </a:r>
            <a:r>
              <a:rPr lang="en-US" sz="2800" dirty="0">
                <a:solidFill>
                  <a:prstClr val="black"/>
                </a:solidFill>
                <a:latin typeface="Arial-Rounded"/>
                <a:ea typeface="Arial-Rounded"/>
              </a:rPr>
              <a:t>, </a:t>
            </a:r>
            <a:r>
              <a:rPr lang="en-US" sz="2800" dirty="0" err="1">
                <a:solidFill>
                  <a:prstClr val="black"/>
                </a:solidFill>
                <a:latin typeface="Arial-Rounded"/>
                <a:ea typeface="Arial-Rounded"/>
              </a:rPr>
              <a:t>còn</a:t>
            </a:r>
            <a:r>
              <a:rPr lang="en-US" sz="2800" dirty="0">
                <a:solidFill>
                  <a:prstClr val="black"/>
                </a:solidFill>
                <a:latin typeface="Arial-Rounded"/>
                <a:ea typeface="Arial-Rounded"/>
              </a:rPr>
              <a:t> </a:t>
            </a:r>
            <a:r>
              <a:rPr lang="en-US" sz="2800" dirty="0" err="1">
                <a:solidFill>
                  <a:prstClr val="black"/>
                </a:solidFill>
                <a:latin typeface="Arial-Rounded"/>
                <a:ea typeface="Arial-Rounded"/>
              </a:rPr>
              <a:t>khi</a:t>
            </a:r>
            <a:r>
              <a:rPr lang="en-US" sz="2800" dirty="0">
                <a:solidFill>
                  <a:prstClr val="black"/>
                </a:solidFill>
                <a:latin typeface="Arial-Rounded"/>
                <a:ea typeface="Arial-Rounded"/>
              </a:rPr>
              <a:t> </a:t>
            </a:r>
            <a:r>
              <a:rPr lang="en-US" sz="2800" dirty="0" err="1">
                <a:solidFill>
                  <a:prstClr val="black"/>
                </a:solidFill>
                <a:latin typeface="Arial-Rounded"/>
                <a:ea typeface="Arial-Rounded"/>
              </a:rPr>
              <a:t>họ</a:t>
            </a:r>
            <a:r>
              <a:rPr lang="en-US" sz="2800" dirty="0">
                <a:solidFill>
                  <a:prstClr val="black"/>
                </a:solidFill>
                <a:latin typeface="Arial-Rounded"/>
                <a:ea typeface="Arial-Rounded"/>
              </a:rPr>
              <a:t> </a:t>
            </a:r>
            <a:r>
              <a:rPr lang="en-US" sz="2800" dirty="0" err="1">
                <a:solidFill>
                  <a:prstClr val="black"/>
                </a:solidFill>
                <a:latin typeface="Arial-Rounded"/>
                <a:ea typeface="Arial-Rounded"/>
              </a:rPr>
              <a:t>giúp</a:t>
            </a:r>
            <a:r>
              <a:rPr lang="en-US" sz="2800" dirty="0">
                <a:solidFill>
                  <a:prstClr val="black"/>
                </a:solidFill>
                <a:latin typeface="Arial-Rounded"/>
                <a:ea typeface="Arial-Rounded"/>
              </a:rPr>
              <a:t> </a:t>
            </a:r>
            <a:r>
              <a:rPr lang="en-US" sz="2800" dirty="0" err="1">
                <a:solidFill>
                  <a:prstClr val="black"/>
                </a:solidFill>
                <a:latin typeface="Arial-Rounded"/>
                <a:ea typeface="Arial-Rounded"/>
              </a:rPr>
              <a:t>mình</a:t>
            </a:r>
            <a:r>
              <a:rPr lang="en-US" sz="2800" dirty="0">
                <a:solidFill>
                  <a:prstClr val="black"/>
                </a:solidFill>
                <a:latin typeface="Arial-Rounded"/>
                <a:ea typeface="Arial-Rounded"/>
              </a:rPr>
              <a:t>, </a:t>
            </a:r>
            <a:r>
              <a:rPr lang="en-US" sz="2800" dirty="0" err="1">
                <a:solidFill>
                  <a:prstClr val="black"/>
                </a:solidFill>
                <a:latin typeface="Arial-Rounded"/>
                <a:ea typeface="Arial-Rounded"/>
              </a:rPr>
              <a:t>phải</a:t>
            </a:r>
            <a:r>
              <a:rPr lang="en-US" sz="2800" dirty="0">
                <a:solidFill>
                  <a:prstClr val="black"/>
                </a:solidFill>
                <a:latin typeface="Arial-Rounded"/>
                <a:ea typeface="Arial-Rounded"/>
              </a:rPr>
              <a:t> </a:t>
            </a:r>
            <a:r>
              <a:rPr lang="en-US" sz="2800" dirty="0" err="1">
                <a:solidFill>
                  <a:prstClr val="black"/>
                </a:solidFill>
                <a:latin typeface="Arial-Rounded"/>
                <a:ea typeface="Arial-Rounded"/>
              </a:rPr>
              <a:t>nói</a:t>
            </a:r>
            <a:r>
              <a:rPr lang="en-US" sz="2800" dirty="0">
                <a:solidFill>
                  <a:prstClr val="black"/>
                </a:solidFill>
                <a:latin typeface="Arial-Rounded"/>
                <a:ea typeface="Arial-Rounded"/>
              </a:rPr>
              <a:t> “</a:t>
            </a:r>
            <a:r>
              <a:rPr lang="en-US" sz="2800" dirty="0" err="1">
                <a:solidFill>
                  <a:prstClr val="black"/>
                </a:solidFill>
                <a:latin typeface="Arial-Rounded"/>
                <a:ea typeface="Arial-Rounded"/>
              </a:rPr>
              <a:t>cảm</a:t>
            </a:r>
            <a:r>
              <a:rPr lang="en-US" sz="2800" dirty="0">
                <a:solidFill>
                  <a:prstClr val="black"/>
                </a:solidFill>
                <a:latin typeface="Arial-Rounded"/>
                <a:ea typeface="Arial-Rounded"/>
              </a:rPr>
              <a:t> </a:t>
            </a:r>
            <a:r>
              <a:rPr lang="en-US" sz="2800" dirty="0" err="1">
                <a:solidFill>
                  <a:prstClr val="black"/>
                </a:solidFill>
                <a:latin typeface="Arial-Rounded"/>
                <a:ea typeface="Arial-Rounded"/>
              </a:rPr>
              <a:t>ơn</a:t>
            </a:r>
            <a:r>
              <a:rPr lang="en-US" sz="2800" dirty="0">
                <a:solidFill>
                  <a:prstClr val="black"/>
                </a:solidFill>
                <a:latin typeface="Arial-Rounded"/>
                <a:ea typeface="Arial-Rounded"/>
              </a:rPr>
              <a:t>”!</a:t>
            </a:r>
          </a:p>
          <a:p>
            <a:pPr algn="just">
              <a:lnSpc>
                <a:spcPct val="150000"/>
              </a:lnSpc>
            </a:pPr>
            <a:r>
              <a:rPr lang="en-US" sz="2800" dirty="0" err="1">
                <a:solidFill>
                  <a:prstClr val="black"/>
                </a:solidFill>
                <a:latin typeface="Arial-Rounded"/>
                <a:ea typeface="Arial-Rounded"/>
              </a:rPr>
              <a:t>Dê</a:t>
            </a:r>
            <a:r>
              <a:rPr lang="en-US" sz="2800" dirty="0">
                <a:solidFill>
                  <a:prstClr val="black"/>
                </a:solidFill>
                <a:latin typeface="Arial-Rounded"/>
                <a:ea typeface="Arial-Rounded"/>
              </a:rPr>
              <a:t> con </a:t>
            </a:r>
            <a:r>
              <a:rPr lang="en-US" sz="2800" dirty="0" err="1">
                <a:solidFill>
                  <a:prstClr val="black"/>
                </a:solidFill>
                <a:latin typeface="Arial-Rounded"/>
                <a:ea typeface="Arial-Rounded"/>
              </a:rPr>
              <a:t>hơi</a:t>
            </a:r>
            <a:r>
              <a:rPr lang="en-US" sz="2800" dirty="0">
                <a:solidFill>
                  <a:prstClr val="black"/>
                </a:solidFill>
                <a:latin typeface="Arial-Rounded"/>
                <a:ea typeface="Arial-Rounded"/>
              </a:rPr>
              <a:t> </a:t>
            </a:r>
            <a:r>
              <a:rPr lang="en-US" sz="2800" dirty="0" err="1">
                <a:solidFill>
                  <a:prstClr val="black"/>
                </a:solidFill>
                <a:latin typeface="Arial-Rounded"/>
                <a:ea typeface="Arial-Rounded"/>
              </a:rPr>
              <a:t>xấu</a:t>
            </a:r>
            <a:r>
              <a:rPr lang="en-US" sz="2800" dirty="0">
                <a:solidFill>
                  <a:prstClr val="black"/>
                </a:solidFill>
                <a:latin typeface="Arial-Rounded"/>
                <a:ea typeface="Arial-Rounded"/>
              </a:rPr>
              <a:t> </a:t>
            </a:r>
            <a:r>
              <a:rPr lang="en-US" sz="2800" dirty="0" err="1">
                <a:solidFill>
                  <a:prstClr val="black"/>
                </a:solidFill>
                <a:latin typeface="Arial-Rounded"/>
                <a:ea typeface="Arial-Rounded"/>
              </a:rPr>
              <a:t>hổ</a:t>
            </a:r>
            <a:r>
              <a:rPr lang="en-US" sz="2800" dirty="0">
                <a:solidFill>
                  <a:prstClr val="black"/>
                </a:solidFill>
                <a:latin typeface="Arial-Rounded"/>
                <a:ea typeface="Arial-Rounded"/>
              </a:rPr>
              <a:t>. Sang </a:t>
            </a:r>
            <a:r>
              <a:rPr lang="en-US" sz="2800" dirty="0" err="1">
                <a:solidFill>
                  <a:prstClr val="black"/>
                </a:solidFill>
                <a:latin typeface="Arial-Rounded"/>
                <a:ea typeface="Arial-Rounded"/>
              </a:rPr>
              <a:t>bên</a:t>
            </a:r>
            <a:r>
              <a:rPr lang="en-US" sz="2800" dirty="0">
                <a:solidFill>
                  <a:prstClr val="black"/>
                </a:solidFill>
                <a:latin typeface="Arial-Rounded"/>
                <a:ea typeface="Arial-Rounded"/>
              </a:rPr>
              <a:t> kia </a:t>
            </a:r>
            <a:r>
              <a:rPr lang="en-US" sz="2800" dirty="0" err="1">
                <a:solidFill>
                  <a:prstClr val="black"/>
                </a:solidFill>
                <a:latin typeface="Arial-Rounded"/>
                <a:ea typeface="Arial-Rounded"/>
              </a:rPr>
              <a:t>sông</a:t>
            </a:r>
            <a:r>
              <a:rPr lang="en-US" sz="2800" dirty="0">
                <a:solidFill>
                  <a:prstClr val="black"/>
                </a:solidFill>
                <a:latin typeface="Arial-Rounded"/>
                <a:ea typeface="Arial-Rounded"/>
              </a:rPr>
              <a:t>, </a:t>
            </a:r>
            <a:r>
              <a:rPr lang="en-US" sz="2800" dirty="0" err="1">
                <a:solidFill>
                  <a:prstClr val="black"/>
                </a:solidFill>
                <a:latin typeface="Arial-Rounded"/>
                <a:ea typeface="Arial-Rounded"/>
              </a:rPr>
              <a:t>dê</a:t>
            </a:r>
            <a:r>
              <a:rPr lang="en-US" sz="2800" dirty="0">
                <a:solidFill>
                  <a:prstClr val="black"/>
                </a:solidFill>
                <a:latin typeface="Arial-Rounded"/>
                <a:ea typeface="Arial-Rounded"/>
              </a:rPr>
              <a:t> </a:t>
            </a:r>
            <a:r>
              <a:rPr lang="en-US" sz="2800" dirty="0" err="1">
                <a:solidFill>
                  <a:prstClr val="black"/>
                </a:solidFill>
                <a:latin typeface="Arial-Rounded"/>
                <a:ea typeface="Arial-Rounded"/>
              </a:rPr>
              <a:t>nói</a:t>
            </a:r>
            <a:r>
              <a:rPr lang="en-US" sz="2800" dirty="0">
                <a:solidFill>
                  <a:prstClr val="black"/>
                </a:solidFill>
                <a:latin typeface="Arial-Rounded"/>
                <a:ea typeface="Arial-Rounded"/>
              </a:rPr>
              <a:t> </a:t>
            </a:r>
            <a:r>
              <a:rPr lang="en-US" sz="2800" dirty="0" err="1">
                <a:solidFill>
                  <a:prstClr val="black"/>
                </a:solidFill>
                <a:latin typeface="Arial-Rounded"/>
                <a:ea typeface="Arial-Rounded"/>
              </a:rPr>
              <a:t>với</a:t>
            </a:r>
            <a:r>
              <a:rPr lang="en-US" sz="2800" dirty="0">
                <a:solidFill>
                  <a:prstClr val="black"/>
                </a:solidFill>
                <a:latin typeface="Arial-Rounded"/>
                <a:ea typeface="Arial-Rounded"/>
              </a:rPr>
              <a:t> </a:t>
            </a:r>
            <a:r>
              <a:rPr lang="en-US" sz="2800" dirty="0" err="1">
                <a:solidFill>
                  <a:prstClr val="black"/>
                </a:solidFill>
                <a:latin typeface="Arial-Rounded"/>
                <a:ea typeface="Arial-Rounded"/>
              </a:rPr>
              <a:t>hà</a:t>
            </a:r>
            <a:r>
              <a:rPr lang="en-US" sz="2800" dirty="0">
                <a:solidFill>
                  <a:prstClr val="black"/>
                </a:solidFill>
                <a:latin typeface="Arial-Rounded"/>
                <a:ea typeface="Arial-Rounded"/>
              </a:rPr>
              <a:t> </a:t>
            </a:r>
            <a:r>
              <a:rPr lang="en-US" sz="2800" dirty="0" err="1">
                <a:solidFill>
                  <a:prstClr val="black"/>
                </a:solidFill>
                <a:latin typeface="Arial-Rounded"/>
                <a:ea typeface="Arial-Rounded"/>
              </a:rPr>
              <a:t>mã</a:t>
            </a:r>
            <a:r>
              <a:rPr lang="en-US" sz="2800" dirty="0">
                <a:solidFill>
                  <a:prstClr val="black"/>
                </a:solidFill>
                <a:latin typeface="Arial-Rounded"/>
                <a:ea typeface="Arial-Rounded"/>
              </a:rPr>
              <a:t>:</a:t>
            </a:r>
          </a:p>
          <a:p>
            <a:endParaRPr lang="en-US" sz="2800" dirty="0">
              <a:solidFill>
                <a:prstClr val="black"/>
              </a:solidFill>
              <a:latin typeface="Arial-Rounded"/>
              <a:ea typeface="Arial-Rounded"/>
            </a:endParaRPr>
          </a:p>
        </p:txBody>
      </p:sp>
      <p:sp>
        <p:nvSpPr>
          <p:cNvPr id="8" name="TextBox 7">
            <a:extLst>
              <a:ext uri="{FF2B5EF4-FFF2-40B4-BE49-F238E27FC236}">
                <a16:creationId xmlns:a16="http://schemas.microsoft.com/office/drawing/2014/main" id="{FF543217-E69B-47FD-9E87-47BB4F71CC8B}"/>
              </a:ext>
            </a:extLst>
          </p:cNvPr>
          <p:cNvSpPr txBox="1"/>
          <p:nvPr/>
        </p:nvSpPr>
        <p:spPr>
          <a:xfrm>
            <a:off x="409641" y="3429000"/>
            <a:ext cx="9234907" cy="2985433"/>
          </a:xfrm>
          <a:prstGeom prst="rect">
            <a:avLst/>
          </a:prstGeom>
          <a:noFill/>
        </p:spPr>
        <p:txBody>
          <a:bodyPr wrap="square" rtlCol="0">
            <a:spAutoFit/>
          </a:bodyPr>
          <a:lstStyle/>
          <a:p>
            <a:pPr marL="171450" indent="-171450" algn="just">
              <a:lnSpc>
                <a:spcPct val="150000"/>
              </a:lnSpc>
              <a:buFontTx/>
              <a:buChar char="-"/>
              <a:defRPr/>
            </a:pPr>
            <a:r>
              <a:rPr lang="en-US" sz="2800" dirty="0" err="1">
                <a:solidFill>
                  <a:prstClr val="black"/>
                </a:solidFill>
                <a:latin typeface="Arial-Rounded"/>
                <a:ea typeface="Arial-Rounded"/>
              </a:rPr>
              <a:t>Cảm</a:t>
            </a:r>
            <a:r>
              <a:rPr lang="en-US" sz="2800" dirty="0">
                <a:solidFill>
                  <a:prstClr val="black"/>
                </a:solidFill>
                <a:latin typeface="Arial-Rounded"/>
                <a:ea typeface="Arial-Rounded"/>
              </a:rPr>
              <a:t> </a:t>
            </a:r>
            <a:r>
              <a:rPr lang="en-US" sz="2800" dirty="0" err="1">
                <a:solidFill>
                  <a:prstClr val="black"/>
                </a:solidFill>
                <a:latin typeface="Arial-Rounded"/>
                <a:ea typeface="Arial-Rounded"/>
              </a:rPr>
              <a:t>ơn</a:t>
            </a:r>
            <a:r>
              <a:rPr lang="en-US" sz="2800" dirty="0">
                <a:solidFill>
                  <a:prstClr val="black"/>
                </a:solidFill>
                <a:latin typeface="Arial-Rounded"/>
                <a:ea typeface="Arial-Rounded"/>
              </a:rPr>
              <a:t> </a:t>
            </a:r>
            <a:r>
              <a:rPr lang="en-US" sz="2800" dirty="0" err="1">
                <a:solidFill>
                  <a:prstClr val="black"/>
                </a:solidFill>
                <a:latin typeface="Arial-Rounded"/>
                <a:ea typeface="Arial-Rounded"/>
              </a:rPr>
              <a:t>anh</a:t>
            </a:r>
            <a:r>
              <a:rPr lang="en-US" sz="2800" dirty="0">
                <a:solidFill>
                  <a:prstClr val="black"/>
                </a:solidFill>
                <a:latin typeface="Arial-Rounded"/>
                <a:ea typeface="Arial-Rounded"/>
              </a:rPr>
              <a:t> </a:t>
            </a:r>
            <a:r>
              <a:rPr lang="en-US" sz="2800" dirty="0" err="1">
                <a:solidFill>
                  <a:prstClr val="black"/>
                </a:solidFill>
                <a:latin typeface="Arial-Rounded"/>
                <a:ea typeface="Arial-Rounded"/>
              </a:rPr>
              <a:t>đã</a:t>
            </a:r>
            <a:r>
              <a:rPr lang="en-US" sz="2800" dirty="0">
                <a:solidFill>
                  <a:prstClr val="black"/>
                </a:solidFill>
                <a:latin typeface="Arial-Rounded"/>
                <a:ea typeface="Arial-Rounded"/>
              </a:rPr>
              <a:t> </a:t>
            </a:r>
            <a:r>
              <a:rPr lang="en-US" sz="2800" dirty="0" err="1">
                <a:solidFill>
                  <a:prstClr val="black"/>
                </a:solidFill>
                <a:latin typeface="Arial-Rounded"/>
                <a:ea typeface="Arial-Rounded"/>
              </a:rPr>
              <a:t>giúp</a:t>
            </a:r>
            <a:r>
              <a:rPr lang="en-US" sz="2800" dirty="0">
                <a:solidFill>
                  <a:prstClr val="black"/>
                </a:solidFill>
                <a:latin typeface="Arial-Rounded"/>
                <a:ea typeface="Arial-Rounded"/>
              </a:rPr>
              <a:t>. </a:t>
            </a:r>
            <a:r>
              <a:rPr lang="en-US" sz="2800" dirty="0" err="1">
                <a:solidFill>
                  <a:prstClr val="black"/>
                </a:solidFill>
                <a:latin typeface="Arial-Rounded"/>
                <a:ea typeface="Arial-Rounded"/>
              </a:rPr>
              <a:t>Em</a:t>
            </a:r>
            <a:r>
              <a:rPr lang="en-US" sz="2800" dirty="0">
                <a:solidFill>
                  <a:prstClr val="black"/>
                </a:solidFill>
                <a:latin typeface="Arial-Rounded"/>
                <a:ea typeface="Arial-Rounded"/>
              </a:rPr>
              <a:t> </a:t>
            </a:r>
            <a:r>
              <a:rPr lang="en-US" sz="2800" dirty="0" err="1">
                <a:solidFill>
                  <a:prstClr val="black"/>
                </a:solidFill>
                <a:latin typeface="Arial-Rounded"/>
                <a:ea typeface="Arial-Rounded"/>
              </a:rPr>
              <a:t>biết</a:t>
            </a:r>
            <a:r>
              <a:rPr lang="en-US" sz="2800" dirty="0">
                <a:solidFill>
                  <a:prstClr val="black"/>
                </a:solidFill>
                <a:latin typeface="Arial-Rounded"/>
                <a:ea typeface="Arial-Rounded"/>
              </a:rPr>
              <a:t> </a:t>
            </a:r>
            <a:r>
              <a:rPr lang="en-US" sz="2800" dirty="0" err="1">
                <a:solidFill>
                  <a:prstClr val="black"/>
                </a:solidFill>
                <a:latin typeface="Arial-Rounded"/>
                <a:ea typeface="Arial-Rounded"/>
              </a:rPr>
              <a:t>mình</a:t>
            </a:r>
            <a:r>
              <a:rPr lang="en-US" sz="2800" dirty="0">
                <a:solidFill>
                  <a:prstClr val="black"/>
                </a:solidFill>
                <a:latin typeface="Arial-Rounded"/>
                <a:ea typeface="Arial-Rounded"/>
              </a:rPr>
              <a:t> </a:t>
            </a:r>
            <a:r>
              <a:rPr lang="en-US" sz="2800" dirty="0" err="1">
                <a:solidFill>
                  <a:prstClr val="black"/>
                </a:solidFill>
                <a:latin typeface="Arial-Rounded"/>
                <a:ea typeface="Arial-Rounded"/>
              </a:rPr>
              <a:t>sai</a:t>
            </a:r>
            <a:r>
              <a:rPr lang="en-US" sz="2800" dirty="0">
                <a:solidFill>
                  <a:prstClr val="black"/>
                </a:solidFill>
                <a:latin typeface="Arial-Rounded"/>
                <a:ea typeface="Arial-Rounded"/>
              </a:rPr>
              <a:t> </a:t>
            </a:r>
            <a:r>
              <a:rPr lang="en-US" sz="2800" dirty="0" err="1">
                <a:solidFill>
                  <a:prstClr val="black"/>
                </a:solidFill>
                <a:latin typeface="Arial-Rounded"/>
                <a:ea typeface="Arial-Rounded"/>
              </a:rPr>
              <a:t>rồi</a:t>
            </a:r>
            <a:r>
              <a:rPr lang="en-US" sz="2800" dirty="0">
                <a:solidFill>
                  <a:prstClr val="black"/>
                </a:solidFill>
                <a:latin typeface="Arial-Rounded"/>
                <a:ea typeface="Arial-Rounded"/>
              </a:rPr>
              <a:t>. </a:t>
            </a:r>
            <a:r>
              <a:rPr lang="en-US" sz="2800" dirty="0" err="1">
                <a:solidFill>
                  <a:prstClr val="black"/>
                </a:solidFill>
                <a:latin typeface="Arial-Rounded"/>
                <a:ea typeface="Arial-Rounded"/>
              </a:rPr>
              <a:t>Em</a:t>
            </a:r>
            <a:r>
              <a:rPr lang="en-US" sz="2800" dirty="0">
                <a:solidFill>
                  <a:prstClr val="black"/>
                </a:solidFill>
                <a:latin typeface="Arial-Rounded"/>
                <a:ea typeface="Arial-Rounded"/>
              </a:rPr>
              <a:t> </a:t>
            </a:r>
            <a:r>
              <a:rPr lang="en-US" sz="2800" dirty="0" err="1">
                <a:solidFill>
                  <a:prstClr val="black"/>
                </a:solidFill>
                <a:latin typeface="Arial-Rounded"/>
                <a:ea typeface="Arial-Rounded"/>
              </a:rPr>
              <a:t>xin</a:t>
            </a:r>
            <a:r>
              <a:rPr lang="en-US" sz="2800" dirty="0">
                <a:solidFill>
                  <a:prstClr val="black"/>
                </a:solidFill>
                <a:latin typeface="Arial-Rounded"/>
                <a:ea typeface="Arial-Rounded"/>
              </a:rPr>
              <a:t> </a:t>
            </a:r>
            <a:r>
              <a:rPr lang="en-US" sz="2800" dirty="0" err="1">
                <a:solidFill>
                  <a:prstClr val="black"/>
                </a:solidFill>
                <a:latin typeface="Arial-Rounded"/>
                <a:ea typeface="Arial-Rounded"/>
              </a:rPr>
              <a:t>lỗi</a:t>
            </a:r>
            <a:r>
              <a:rPr lang="en-US" sz="2800" dirty="0">
                <a:solidFill>
                  <a:prstClr val="black"/>
                </a:solidFill>
                <a:latin typeface="Arial-Rounded"/>
                <a:ea typeface="Arial-Rounded"/>
              </a:rPr>
              <a:t> ạ!</a:t>
            </a:r>
          </a:p>
          <a:p>
            <a:pPr algn="just">
              <a:lnSpc>
                <a:spcPct val="150000"/>
              </a:lnSpc>
              <a:defRPr/>
            </a:pPr>
            <a:r>
              <a:rPr lang="en-US" sz="2800" dirty="0" err="1">
                <a:solidFill>
                  <a:prstClr val="black"/>
                </a:solidFill>
                <a:latin typeface="Arial-Rounded"/>
                <a:ea typeface="Arial-Rounded"/>
              </a:rPr>
              <a:t>Hà</a:t>
            </a:r>
            <a:r>
              <a:rPr lang="en-US" sz="2800" dirty="0">
                <a:solidFill>
                  <a:prstClr val="black"/>
                </a:solidFill>
                <a:latin typeface="Arial-Rounded"/>
                <a:ea typeface="Arial-Rounded"/>
              </a:rPr>
              <a:t> </a:t>
            </a:r>
            <a:r>
              <a:rPr lang="en-US" sz="2800" dirty="0" err="1">
                <a:solidFill>
                  <a:prstClr val="black"/>
                </a:solidFill>
                <a:latin typeface="Arial-Rounded"/>
                <a:ea typeface="Arial-Rounded"/>
              </a:rPr>
              <a:t>mã</a:t>
            </a:r>
            <a:r>
              <a:rPr lang="en-US" sz="2800" dirty="0">
                <a:solidFill>
                  <a:prstClr val="black"/>
                </a:solidFill>
                <a:latin typeface="Arial-Rounded"/>
                <a:ea typeface="Arial-Rounded"/>
              </a:rPr>
              <a:t> </a:t>
            </a:r>
            <a:r>
              <a:rPr lang="en-US" sz="2800" dirty="0" err="1">
                <a:solidFill>
                  <a:prstClr val="black"/>
                </a:solidFill>
                <a:latin typeface="Arial-Rounded"/>
                <a:ea typeface="Arial-Rounded"/>
              </a:rPr>
              <a:t>mỉm</a:t>
            </a:r>
            <a:r>
              <a:rPr lang="en-US" sz="2800" dirty="0">
                <a:solidFill>
                  <a:prstClr val="black"/>
                </a:solidFill>
                <a:latin typeface="Arial-Rounded"/>
                <a:ea typeface="Arial-Rounded"/>
              </a:rPr>
              <a:t> </a:t>
            </a:r>
            <a:r>
              <a:rPr lang="en-US" sz="2800" dirty="0" err="1">
                <a:solidFill>
                  <a:prstClr val="black"/>
                </a:solidFill>
                <a:latin typeface="Arial-Rounded"/>
                <a:ea typeface="Arial-Rounded"/>
              </a:rPr>
              <a:t>cười</a:t>
            </a:r>
            <a:r>
              <a:rPr lang="en-US" sz="2800" dirty="0">
                <a:solidFill>
                  <a:prstClr val="black"/>
                </a:solidFill>
                <a:latin typeface="Arial-Rounded"/>
                <a:ea typeface="Arial-Rounded"/>
              </a:rPr>
              <a:t>:</a:t>
            </a:r>
          </a:p>
          <a:p>
            <a:pPr algn="just">
              <a:lnSpc>
                <a:spcPct val="150000"/>
              </a:lnSpc>
              <a:defRPr/>
            </a:pPr>
            <a:r>
              <a:rPr lang="en-US" sz="2800" dirty="0">
                <a:solidFill>
                  <a:prstClr val="black"/>
                </a:solidFill>
                <a:latin typeface="Arial-Rounded"/>
                <a:ea typeface="Arial-Rounded"/>
              </a:rPr>
              <a:t>- </a:t>
            </a:r>
            <a:r>
              <a:rPr lang="en-US" sz="2800" dirty="0" err="1">
                <a:solidFill>
                  <a:prstClr val="black"/>
                </a:solidFill>
                <a:latin typeface="Arial-Rounded"/>
                <a:ea typeface="Arial-Rounded"/>
              </a:rPr>
              <a:t>Em</a:t>
            </a:r>
            <a:r>
              <a:rPr lang="en-US" sz="2800" dirty="0">
                <a:solidFill>
                  <a:prstClr val="black"/>
                </a:solidFill>
                <a:latin typeface="Arial-Rounded"/>
                <a:ea typeface="Arial-Rounded"/>
              </a:rPr>
              <a:t> </a:t>
            </a:r>
            <a:r>
              <a:rPr lang="en-US" sz="2800" dirty="0" err="1">
                <a:solidFill>
                  <a:prstClr val="black"/>
                </a:solidFill>
                <a:latin typeface="Arial-Rounded"/>
                <a:ea typeface="Arial-Rounded"/>
              </a:rPr>
              <a:t>biết</a:t>
            </a:r>
            <a:r>
              <a:rPr lang="en-US" sz="2800" dirty="0">
                <a:solidFill>
                  <a:prstClr val="black"/>
                </a:solidFill>
                <a:latin typeface="Arial-Rounded"/>
                <a:ea typeface="Arial-Rounded"/>
              </a:rPr>
              <a:t> </a:t>
            </a:r>
            <a:r>
              <a:rPr lang="en-US" sz="2800" dirty="0" err="1">
                <a:solidFill>
                  <a:prstClr val="black"/>
                </a:solidFill>
                <a:latin typeface="Arial-Rounded"/>
                <a:ea typeface="Arial-Rounded"/>
              </a:rPr>
              <a:t>lỗi</a:t>
            </a:r>
            <a:r>
              <a:rPr lang="en-US" sz="2800" dirty="0">
                <a:solidFill>
                  <a:prstClr val="black"/>
                </a:solidFill>
                <a:latin typeface="Arial-Rounded"/>
                <a:ea typeface="Arial-Rounded"/>
              </a:rPr>
              <a:t> </a:t>
            </a:r>
            <a:r>
              <a:rPr lang="en-US" sz="2800" dirty="0" err="1">
                <a:solidFill>
                  <a:prstClr val="black"/>
                </a:solidFill>
                <a:latin typeface="Arial-Rounded"/>
                <a:ea typeface="Arial-Rounded"/>
              </a:rPr>
              <a:t>là</a:t>
            </a:r>
            <a:r>
              <a:rPr lang="en-US" sz="2800" dirty="0">
                <a:solidFill>
                  <a:prstClr val="black"/>
                </a:solidFill>
                <a:latin typeface="Arial-Rounded"/>
                <a:ea typeface="Arial-Rounded"/>
              </a:rPr>
              <a:t> </a:t>
            </a:r>
            <a:r>
              <a:rPr lang="en-US" sz="2800" dirty="0" err="1">
                <a:solidFill>
                  <a:prstClr val="black"/>
                </a:solidFill>
                <a:latin typeface="Arial-Rounded"/>
                <a:ea typeface="Arial-Rounded"/>
              </a:rPr>
              <a:t>tốt</a:t>
            </a:r>
            <a:r>
              <a:rPr lang="en-US" sz="2800" dirty="0">
                <a:solidFill>
                  <a:prstClr val="black"/>
                </a:solidFill>
                <a:latin typeface="Arial-Rounded"/>
                <a:ea typeface="Arial-Rounded"/>
              </a:rPr>
              <a:t> </a:t>
            </a:r>
            <a:r>
              <a:rPr lang="en-US" sz="2800" dirty="0" err="1">
                <a:solidFill>
                  <a:prstClr val="black"/>
                </a:solidFill>
                <a:latin typeface="Arial-Rounded"/>
                <a:ea typeface="Arial-Rounded"/>
              </a:rPr>
              <a:t>rồi</a:t>
            </a:r>
            <a:r>
              <a:rPr lang="en-US" sz="2800" dirty="0">
                <a:solidFill>
                  <a:prstClr val="black"/>
                </a:solidFill>
                <a:latin typeface="Arial-Rounded"/>
                <a:ea typeface="Arial-Rounded"/>
              </a:rPr>
              <a:t>. </a:t>
            </a:r>
            <a:r>
              <a:rPr lang="en-US" sz="2800" dirty="0" err="1">
                <a:solidFill>
                  <a:prstClr val="black"/>
                </a:solidFill>
                <a:latin typeface="Arial-Rounded"/>
                <a:ea typeface="Arial-Rounded"/>
              </a:rPr>
              <a:t>Giờ</a:t>
            </a:r>
            <a:r>
              <a:rPr lang="en-US" sz="2800" dirty="0">
                <a:solidFill>
                  <a:prstClr val="black"/>
                </a:solidFill>
                <a:latin typeface="Arial-Rounded"/>
                <a:ea typeface="Arial-Rounded"/>
              </a:rPr>
              <a:t> </a:t>
            </a:r>
            <a:r>
              <a:rPr lang="en-US" sz="2800" dirty="0" err="1">
                <a:solidFill>
                  <a:prstClr val="black"/>
                </a:solidFill>
                <a:latin typeface="Arial-Rounded"/>
                <a:ea typeface="Arial-Rounded"/>
              </a:rPr>
              <a:t>các</a:t>
            </a:r>
            <a:r>
              <a:rPr lang="en-US" sz="2800" dirty="0">
                <a:solidFill>
                  <a:prstClr val="black"/>
                </a:solidFill>
                <a:latin typeface="Arial-Rounded"/>
                <a:ea typeface="Arial-Rounded"/>
              </a:rPr>
              <a:t> </a:t>
            </a:r>
            <a:r>
              <a:rPr lang="en-US" sz="2800" dirty="0" err="1">
                <a:solidFill>
                  <a:prstClr val="black"/>
                </a:solidFill>
                <a:latin typeface="Arial-Rounded"/>
                <a:ea typeface="Arial-Rounded"/>
              </a:rPr>
              <a:t>em</a:t>
            </a:r>
            <a:r>
              <a:rPr lang="en-US" sz="2800" dirty="0">
                <a:solidFill>
                  <a:prstClr val="black"/>
                </a:solidFill>
                <a:latin typeface="Arial-Rounded"/>
                <a:ea typeface="Arial-Rounded"/>
              </a:rPr>
              <a:t> </a:t>
            </a:r>
            <a:r>
              <a:rPr lang="en-US" sz="2800" dirty="0" err="1">
                <a:solidFill>
                  <a:prstClr val="black"/>
                </a:solidFill>
                <a:latin typeface="Arial-Rounded"/>
                <a:ea typeface="Arial-Rounded"/>
              </a:rPr>
              <a:t>cứ</a:t>
            </a:r>
            <a:r>
              <a:rPr lang="en-US" sz="2800" dirty="0">
                <a:solidFill>
                  <a:prstClr val="black"/>
                </a:solidFill>
                <a:latin typeface="Arial-Rounded"/>
                <a:ea typeface="Arial-Rounded"/>
              </a:rPr>
              <a:t> </a:t>
            </a:r>
            <a:r>
              <a:rPr lang="en-US" sz="2800" dirty="0" err="1">
                <a:solidFill>
                  <a:prstClr val="black"/>
                </a:solidFill>
                <a:latin typeface="Arial-Rounded"/>
                <a:ea typeface="Arial-Rounded"/>
              </a:rPr>
              <a:t>đi</a:t>
            </a:r>
            <a:r>
              <a:rPr lang="en-US" sz="2800" dirty="0">
                <a:solidFill>
                  <a:prstClr val="black"/>
                </a:solidFill>
                <a:latin typeface="Arial-Rounded"/>
                <a:ea typeface="Arial-Rounded"/>
              </a:rPr>
              <a:t> </a:t>
            </a:r>
            <a:r>
              <a:rPr lang="en-US" sz="2800" dirty="0" err="1">
                <a:solidFill>
                  <a:prstClr val="black"/>
                </a:solidFill>
                <a:latin typeface="Arial-Rounded"/>
                <a:ea typeface="Arial-Rounded"/>
              </a:rPr>
              <a:t>theo</a:t>
            </a:r>
            <a:r>
              <a:rPr lang="en-US" sz="2800" dirty="0">
                <a:solidFill>
                  <a:prstClr val="black"/>
                </a:solidFill>
                <a:latin typeface="Arial-Rounded"/>
                <a:ea typeface="Arial-Rounded"/>
              </a:rPr>
              <a:t> </a:t>
            </a:r>
            <a:r>
              <a:rPr lang="en-US" sz="2800" dirty="0" err="1">
                <a:solidFill>
                  <a:prstClr val="black"/>
                </a:solidFill>
                <a:latin typeface="Arial-Rounded"/>
                <a:ea typeface="Arial-Rounded"/>
              </a:rPr>
              <a:t>đường</a:t>
            </a:r>
            <a:r>
              <a:rPr lang="en-US" sz="2800" dirty="0">
                <a:solidFill>
                  <a:prstClr val="black"/>
                </a:solidFill>
                <a:latin typeface="Arial-Rounded"/>
                <a:ea typeface="Arial-Rounded"/>
              </a:rPr>
              <a:t> </a:t>
            </a:r>
            <a:r>
              <a:rPr lang="en-US" sz="2800" dirty="0" err="1">
                <a:solidFill>
                  <a:prstClr val="black"/>
                </a:solidFill>
                <a:latin typeface="Arial-Rounded"/>
                <a:ea typeface="Arial-Rounded"/>
              </a:rPr>
              <a:t>này</a:t>
            </a:r>
            <a:r>
              <a:rPr lang="en-US" sz="2800" dirty="0">
                <a:solidFill>
                  <a:prstClr val="black"/>
                </a:solidFill>
                <a:latin typeface="Arial-Rounded"/>
                <a:ea typeface="Arial-Rounded"/>
              </a:rPr>
              <a:t> </a:t>
            </a:r>
            <a:r>
              <a:rPr lang="en-US" sz="2800" dirty="0" err="1">
                <a:solidFill>
                  <a:prstClr val="black"/>
                </a:solidFill>
                <a:latin typeface="Arial-Rounded"/>
                <a:ea typeface="Arial-Rounded"/>
              </a:rPr>
              <a:t>là</a:t>
            </a:r>
            <a:r>
              <a:rPr lang="en-US" sz="2800" dirty="0">
                <a:solidFill>
                  <a:prstClr val="black"/>
                </a:solidFill>
                <a:latin typeface="Arial-Rounded"/>
                <a:ea typeface="Arial-Rounded"/>
              </a:rPr>
              <a:t> </a:t>
            </a:r>
            <a:r>
              <a:rPr lang="en-US" sz="2800" dirty="0" err="1">
                <a:solidFill>
                  <a:prstClr val="black"/>
                </a:solidFill>
                <a:latin typeface="Arial-Rounded"/>
                <a:ea typeface="Arial-Rounded"/>
              </a:rPr>
              <a:t>về</a:t>
            </a:r>
            <a:r>
              <a:rPr lang="en-US" sz="2800" dirty="0">
                <a:solidFill>
                  <a:prstClr val="black"/>
                </a:solidFill>
                <a:latin typeface="Arial-Rounded"/>
                <a:ea typeface="Arial-Rounded"/>
              </a:rPr>
              <a:t> </a:t>
            </a:r>
            <a:r>
              <a:rPr lang="en-US" sz="2800" dirty="0" err="1">
                <a:solidFill>
                  <a:prstClr val="black"/>
                </a:solidFill>
                <a:latin typeface="Arial-Rounded"/>
                <a:ea typeface="Arial-Rounded"/>
              </a:rPr>
              <a:t>làng</a:t>
            </a:r>
            <a:r>
              <a:rPr lang="en-US" sz="2800" dirty="0">
                <a:solidFill>
                  <a:prstClr val="black"/>
                </a:solidFill>
                <a:latin typeface="Arial-Rounded"/>
                <a:ea typeface="Arial-Rounded"/>
              </a:rPr>
              <a:t> </a:t>
            </a:r>
            <a:r>
              <a:rPr lang="en-US" sz="2800" dirty="0" err="1">
                <a:solidFill>
                  <a:prstClr val="black"/>
                </a:solidFill>
                <a:latin typeface="Arial-Rounded"/>
                <a:ea typeface="Arial-Rounded"/>
              </a:rPr>
              <a:t>thôi</a:t>
            </a:r>
            <a:r>
              <a:rPr lang="en-US" sz="2800" dirty="0">
                <a:solidFill>
                  <a:prstClr val="black"/>
                </a:solidFill>
                <a:latin typeface="Arial-Rounded"/>
                <a:ea typeface="Arial-Rounded"/>
              </a:rPr>
              <a:t>.</a:t>
            </a:r>
          </a:p>
          <a:p>
            <a:endParaRPr lang="en-US" sz="2000" dirty="0">
              <a:solidFill>
                <a:prstClr val="black"/>
              </a:solidFill>
              <a:latin typeface="Arial-Rounded"/>
              <a:ea typeface="Arial-Rounded"/>
            </a:endParaRPr>
          </a:p>
        </p:txBody>
      </p:sp>
      <p:sp>
        <p:nvSpPr>
          <p:cNvPr id="9" name="Oval 8">
            <a:extLst>
              <a:ext uri="{FF2B5EF4-FFF2-40B4-BE49-F238E27FC236}">
                <a16:creationId xmlns:a16="http://schemas.microsoft.com/office/drawing/2014/main" id="{7865F385-DFE9-4103-A79D-28D38EA9F653}"/>
              </a:ext>
            </a:extLst>
          </p:cNvPr>
          <p:cNvSpPr/>
          <p:nvPr/>
        </p:nvSpPr>
        <p:spPr>
          <a:xfrm>
            <a:off x="2549236" y="2910344"/>
            <a:ext cx="471055" cy="443345"/>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800" b="1" dirty="0">
                <a:solidFill>
                  <a:srgbClr val="C00000"/>
                </a:solidFill>
                <a:effectLst>
                  <a:outerShdw blurRad="38100" dist="38100" dir="2700000" algn="tl">
                    <a:srgbClr val="000000">
                      <a:alpha val="43137"/>
                    </a:srgbClr>
                  </a:outerShdw>
                </a:effectLst>
              </a:rPr>
              <a:t>3</a:t>
            </a:r>
          </a:p>
        </p:txBody>
      </p:sp>
      <p:cxnSp>
        <p:nvCxnSpPr>
          <p:cNvPr id="10" name="Straight Connector 9">
            <a:extLst>
              <a:ext uri="{FF2B5EF4-FFF2-40B4-BE49-F238E27FC236}">
                <a16:creationId xmlns:a16="http://schemas.microsoft.com/office/drawing/2014/main" id="{D04A42CC-7AA1-4C47-A794-48BA177E408F}"/>
              </a:ext>
            </a:extLst>
          </p:cNvPr>
          <p:cNvCxnSpPr>
            <a:cxnSpLocks/>
          </p:cNvCxnSpPr>
          <p:nvPr/>
        </p:nvCxnSpPr>
        <p:spPr>
          <a:xfrm>
            <a:off x="7481452" y="4001707"/>
            <a:ext cx="88669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608862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135">
            <a:extLst>
              <a:ext uri="{FF2B5EF4-FFF2-40B4-BE49-F238E27FC236}">
                <a16:creationId xmlns:a16="http://schemas.microsoft.com/office/drawing/2014/main" id="{093571BA-6008-4FAA-A101-6AE7F3DC240D}"/>
              </a:ext>
            </a:extLst>
          </p:cNvPr>
          <p:cNvGrpSpPr/>
          <p:nvPr/>
        </p:nvGrpSpPr>
        <p:grpSpPr>
          <a:xfrm>
            <a:off x="3785879" y="403668"/>
            <a:ext cx="4622999" cy="1167107"/>
            <a:chOff x="2470108" y="2002067"/>
            <a:chExt cx="5341159" cy="1537246"/>
          </a:xfrm>
        </p:grpSpPr>
        <p:sp>
          <p:nvSpPr>
            <p:cNvPr id="5" name="23">
              <a:extLst>
                <a:ext uri="{FF2B5EF4-FFF2-40B4-BE49-F238E27FC236}">
                  <a16:creationId xmlns:a16="http://schemas.microsoft.com/office/drawing/2014/main" id="{CAA43775-B234-4A1A-924B-C07879136E69}"/>
                </a:ext>
              </a:extLst>
            </p:cNvPr>
            <p:cNvSpPr/>
            <p:nvPr/>
          </p:nvSpPr>
          <p:spPr>
            <a:xfrm>
              <a:off x="2470108" y="2002067"/>
              <a:ext cx="5341159" cy="1537246"/>
            </a:xfrm>
            <a:prstGeom prst="roundRect">
              <a:avLst>
                <a:gd name="adj" fmla="val 50000"/>
              </a:avLst>
            </a:prstGeom>
            <a:noFill/>
            <a:ln w="38100" cap="flat" cmpd="sng" algn="ctr">
              <a:solidFill>
                <a:schemeClr val="accent6">
                  <a:lumMod val="75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000" b="0" i="0" u="none" strike="noStrike" kern="0" cap="none" spc="0" normalizeH="0" baseline="0" noProof="0" dirty="0">
                <a:ln>
                  <a:noFill/>
                </a:ln>
                <a:solidFill>
                  <a:prstClr val="black">
                    <a:lumMod val="75000"/>
                    <a:lumOff val="25000"/>
                  </a:prstClr>
                </a:solidFill>
                <a:effectLst/>
                <a:uLnTx/>
                <a:uFillTx/>
                <a:latin typeface="Calibri" panose="020F0502020204030204"/>
                <a:ea typeface="等线" panose="02010600030101010101" pitchFamily="2" charset="-122"/>
                <a:cs typeface="+mn-ea"/>
                <a:sym typeface="+mn-lt"/>
              </a:endParaRPr>
            </a:p>
          </p:txBody>
        </p:sp>
        <p:sp>
          <p:nvSpPr>
            <p:cNvPr id="6" name="137">
              <a:extLst>
                <a:ext uri="{FF2B5EF4-FFF2-40B4-BE49-F238E27FC236}">
                  <a16:creationId xmlns:a16="http://schemas.microsoft.com/office/drawing/2014/main" id="{E64A7DEE-6988-46E4-B0BC-A1B4E72249E0}"/>
                </a:ext>
              </a:extLst>
            </p:cNvPr>
            <p:cNvSpPr txBox="1"/>
            <p:nvPr/>
          </p:nvSpPr>
          <p:spPr>
            <a:xfrm>
              <a:off x="2577579" y="2222899"/>
              <a:ext cx="5123032" cy="1094541"/>
            </a:xfrm>
            <a:prstGeom prst="rect">
              <a:avLst/>
            </a:prstGeom>
            <a:noFill/>
            <a:ln>
              <a:noFill/>
            </a:ln>
          </p:spPr>
          <p:txBody>
            <a:bodyPr wrap="square" rtlCol="0">
              <a:spAutoFit/>
            </a:bodyPr>
            <a:lstStyle/>
            <a:p>
              <a:pPr marL="0" marR="0" lvl="0" indent="0" algn="ctr" defTabSz="914400" eaLnBrk="1" fontAlgn="base" latinLnBrk="0" hangingPunct="1">
                <a:lnSpc>
                  <a:spcPct val="100000"/>
                </a:lnSpc>
                <a:spcBef>
                  <a:spcPts val="0"/>
                </a:spcBef>
                <a:spcAft>
                  <a:spcPts val="0"/>
                </a:spcAft>
                <a:buClrTx/>
                <a:buSzTx/>
                <a:buFontTx/>
                <a:buNone/>
                <a:tabLst/>
                <a:defRPr/>
              </a:pPr>
              <a:r>
                <a:rPr kumimoji="0" lang="en-US" sz="48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LUYỆN ĐỌC TỪ</a:t>
              </a:r>
              <a:endParaRPr kumimoji="0" lang="en-US" sz="4800" b="1" i="0" u="none" strike="noStrike" kern="0" cap="none" spc="0" normalizeH="0" baseline="0" noProof="0" dirty="0">
                <a:ln>
                  <a:noFill/>
                </a:ln>
                <a:solidFill>
                  <a:srgbClr val="0089D1"/>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7" name="8" descr="e7d195523061f1c0deeec63e560781cfd59afb0ea006f2a87ABB68BF51EA6619813959095094C18C62A12F549504892A4AAA8C1554C6663626E05CA27F281A14E6983772AFC3FB97135759321DEA3D70CCCB10945EC5A0322F42EAF0136AF4AAC38153657576C9C614D6BF3458A71769C96EBA9385BB73BA16B6B1B51552CD8B2D5F4D4C607F3CC6D89A3764DE32B2BD">
            <a:extLst>
              <a:ext uri="{FF2B5EF4-FFF2-40B4-BE49-F238E27FC236}">
                <a16:creationId xmlns:a16="http://schemas.microsoft.com/office/drawing/2014/main" id="{337FC1AE-66E5-4657-9F93-B12F57E41D3D}"/>
              </a:ext>
            </a:extLst>
          </p:cNvPr>
          <p:cNvGrpSpPr/>
          <p:nvPr/>
        </p:nvGrpSpPr>
        <p:grpSpPr>
          <a:xfrm>
            <a:off x="788594" y="2251565"/>
            <a:ext cx="2844268" cy="891960"/>
            <a:chOff x="2831230" y="2004061"/>
            <a:chExt cx="3573979" cy="1073995"/>
          </a:xfrm>
        </p:grpSpPr>
        <p:sp>
          <p:nvSpPr>
            <p:cNvPr id="8" name="9">
              <a:extLst>
                <a:ext uri="{FF2B5EF4-FFF2-40B4-BE49-F238E27FC236}">
                  <a16:creationId xmlns:a16="http://schemas.microsoft.com/office/drawing/2014/main" id="{8B2D48FB-9838-443D-A592-39F30A207417}"/>
                </a:ext>
              </a:extLst>
            </p:cNvPr>
            <p:cNvSpPr/>
            <p:nvPr/>
          </p:nvSpPr>
          <p:spPr>
            <a:xfrm>
              <a:off x="2831230" y="2004061"/>
              <a:ext cx="3573979" cy="1073995"/>
            </a:xfrm>
            <a:prstGeom prst="hexagon">
              <a:avLst>
                <a:gd name="adj" fmla="val 40053"/>
                <a:gd name="vf" fmla="val 115470"/>
              </a:avLst>
            </a:prstGeom>
            <a:noFill/>
            <a:ln w="12700" cap="flat" cmpd="sng" algn="ctr">
              <a:solidFill>
                <a:srgbClr val="FFC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40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ea"/>
                <a:sym typeface="+mn-lt"/>
              </a:endParaRPr>
            </a:p>
          </p:txBody>
        </p:sp>
        <p:sp>
          <p:nvSpPr>
            <p:cNvPr id="9" name="11" descr="e7d195523061f1c0deeec63e560781cfd59afb0ea006f2a87ABB68BF51EA6619813959095094C18C62A12F549504892A4AAA8C1554C6663626E05CA27F281A14E6983772AFC3FB97135759321DEA3D709AACD122C08E6ED11241DF15C09E2C12DE3EE5ECBBE029142E78393D8F92674E12A8C0A9F7AD0B15E89D8F4F76499D0DF899BB6FF5AC3B6D">
              <a:extLst>
                <a:ext uri="{FF2B5EF4-FFF2-40B4-BE49-F238E27FC236}">
                  <a16:creationId xmlns:a16="http://schemas.microsoft.com/office/drawing/2014/main" id="{59EBBD0E-6E5D-43CC-A390-DD189B3C4756}"/>
                </a:ext>
              </a:extLst>
            </p:cNvPr>
            <p:cNvSpPr txBox="1"/>
            <p:nvPr/>
          </p:nvSpPr>
          <p:spPr>
            <a:xfrm>
              <a:off x="3326045" y="2148461"/>
              <a:ext cx="2645768" cy="852354"/>
            </a:xfrm>
            <a:prstGeom prst="rect">
              <a:avLst/>
            </a:prstGeom>
            <a:noFill/>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hươu</a:t>
              </a:r>
              <a:endParaRPr kumimoji="0" lang="en-US" altLang="zh-CN" sz="4000" b="0" i="0" u="none" strike="noStrike" kern="0" cap="none" spc="0" normalizeH="0" baseline="0" noProof="0" dirty="0">
                <a:ln>
                  <a:noFill/>
                </a:ln>
                <a:solidFill>
                  <a:prstClr val="black">
                    <a:lumMod val="75000"/>
                    <a:lumOff val="25000"/>
                  </a:prstClr>
                </a:solidFill>
                <a:effectLst/>
                <a:uLnTx/>
                <a:uFillTx/>
                <a:latin typeface="Calibri" panose="020F0502020204030204"/>
                <a:ea typeface="等线" panose="02010600030101010101" pitchFamily="2" charset="-122"/>
                <a:cs typeface="+mn-ea"/>
                <a:sym typeface="+mn-lt"/>
              </a:endParaRPr>
            </a:p>
          </p:txBody>
        </p:sp>
      </p:grpSp>
      <p:grpSp>
        <p:nvGrpSpPr>
          <p:cNvPr id="10" name="8" descr="e7d195523061f1c0deeec63e560781cfd59afb0ea006f2a87ABB68BF51EA6619813959095094C18C62A12F549504892A4AAA8C1554C6663626E05CA27F281A14E6983772AFC3FB97135759321DEA3D70CCCB10945EC5A0322F42EAF0136AF4AAC38153657576C9C614D6BF3458A71769C96EBA9385BB73BA16B6B1B51552CD8B2D5F4D4C607F3CC6D89A3764DE32B2BD">
            <a:extLst>
              <a:ext uri="{FF2B5EF4-FFF2-40B4-BE49-F238E27FC236}">
                <a16:creationId xmlns:a16="http://schemas.microsoft.com/office/drawing/2014/main" id="{46B09524-2C5C-4FED-A26E-0C25A8D7E16A}"/>
              </a:ext>
            </a:extLst>
          </p:cNvPr>
          <p:cNvGrpSpPr/>
          <p:nvPr/>
        </p:nvGrpSpPr>
        <p:grpSpPr>
          <a:xfrm>
            <a:off x="4673866" y="2251565"/>
            <a:ext cx="2844268" cy="891960"/>
            <a:chOff x="2831230" y="2004061"/>
            <a:chExt cx="3573979" cy="1073995"/>
          </a:xfrm>
        </p:grpSpPr>
        <p:sp>
          <p:nvSpPr>
            <p:cNvPr id="11" name="9">
              <a:extLst>
                <a:ext uri="{FF2B5EF4-FFF2-40B4-BE49-F238E27FC236}">
                  <a16:creationId xmlns:a16="http://schemas.microsoft.com/office/drawing/2014/main" id="{F25FA0B9-FD0E-4462-B4A8-2810D1B1F9FF}"/>
                </a:ext>
              </a:extLst>
            </p:cNvPr>
            <p:cNvSpPr/>
            <p:nvPr/>
          </p:nvSpPr>
          <p:spPr>
            <a:xfrm>
              <a:off x="2831230" y="2004061"/>
              <a:ext cx="3573979" cy="1073995"/>
            </a:xfrm>
            <a:prstGeom prst="hexagon">
              <a:avLst>
                <a:gd name="adj" fmla="val 40053"/>
                <a:gd name="vf" fmla="val 115470"/>
              </a:avLst>
            </a:prstGeom>
            <a:noFill/>
            <a:ln w="12700" cap="flat" cmpd="sng" algn="ctr">
              <a:solidFill>
                <a:srgbClr val="FFC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40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ea"/>
                <a:sym typeface="+mn-lt"/>
              </a:endParaRPr>
            </a:p>
          </p:txBody>
        </p:sp>
        <p:sp>
          <p:nvSpPr>
            <p:cNvPr id="12" name="11" descr="e7d195523061f1c0deeec63e560781cfd59afb0ea006f2a87ABB68BF51EA6619813959095094C18C62A12F549504892A4AAA8C1554C6663626E05CA27F281A14E6983772AFC3FB97135759321DEA3D709AACD122C08E6ED11241DF15C09E2C12DE3EE5ECBBE029142E78393D8F92674E12A8C0A9F7AD0B15E89D8F4F76499D0DF899BB6FF5AC3B6D">
              <a:extLst>
                <a:ext uri="{FF2B5EF4-FFF2-40B4-BE49-F238E27FC236}">
                  <a16:creationId xmlns:a16="http://schemas.microsoft.com/office/drawing/2014/main" id="{DC9622E5-89EB-48D7-B4C8-D3161983390A}"/>
                </a:ext>
              </a:extLst>
            </p:cNvPr>
            <p:cNvSpPr txBox="1"/>
            <p:nvPr/>
          </p:nvSpPr>
          <p:spPr>
            <a:xfrm>
              <a:off x="3673967" y="2148461"/>
              <a:ext cx="2040850" cy="852354"/>
            </a:xfrm>
            <a:prstGeom prst="rect">
              <a:avLst/>
            </a:prstGeom>
            <a:noFill/>
            <a:effectLst/>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4000" kern="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l</a:t>
              </a:r>
              <a:r>
                <a:rPr kumimoji="0" lang="en-US" sz="4000" b="0"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ối</a:t>
              </a:r>
              <a:r>
                <a:rPr kumimoji="0" lang="en-US" sz="4000" b="0"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nào</a:t>
              </a:r>
              <a:endParaRPr kumimoji="0" lang="en-US" altLang="zh-CN" sz="4000" b="0" i="0" u="none" strike="noStrike" kern="0" cap="none" spc="0" normalizeH="0" baseline="0" noProof="0" dirty="0">
                <a:ln>
                  <a:noFill/>
                </a:ln>
                <a:solidFill>
                  <a:prstClr val="black">
                    <a:lumMod val="75000"/>
                    <a:lumOff val="25000"/>
                  </a:prstClr>
                </a:solidFill>
                <a:effectLst/>
                <a:uLnTx/>
                <a:uFillTx/>
                <a:latin typeface="Calibri" panose="020F0502020204030204"/>
                <a:ea typeface="等线" panose="02010600030101010101" pitchFamily="2" charset="-122"/>
                <a:cs typeface="+mn-ea"/>
                <a:sym typeface="+mn-lt"/>
              </a:endParaRPr>
            </a:p>
          </p:txBody>
        </p:sp>
      </p:grpSp>
      <p:grpSp>
        <p:nvGrpSpPr>
          <p:cNvPr id="13" name="8" descr="e7d195523061f1c0deeec63e560781cfd59afb0ea006f2a87ABB68BF51EA6619813959095094C18C62A12F549504892A4AAA8C1554C6663626E05CA27F281A14E6983772AFC3FB97135759321DEA3D70CCCB10945EC5A0322F42EAF0136AF4AAC38153657576C9C614D6BF3458A71769C96EBA9385BB73BA16B6B1B51552CD8B2D5F4D4C607F3CC6D89A3764DE32B2BD">
            <a:extLst>
              <a:ext uri="{FF2B5EF4-FFF2-40B4-BE49-F238E27FC236}">
                <a16:creationId xmlns:a16="http://schemas.microsoft.com/office/drawing/2014/main" id="{43EE0280-C143-46C5-9E4A-11C33BED4600}"/>
              </a:ext>
            </a:extLst>
          </p:cNvPr>
          <p:cNvGrpSpPr/>
          <p:nvPr/>
        </p:nvGrpSpPr>
        <p:grpSpPr>
          <a:xfrm>
            <a:off x="8561896" y="2279453"/>
            <a:ext cx="2844268" cy="891960"/>
            <a:chOff x="2831230" y="2004061"/>
            <a:chExt cx="3573979" cy="1073995"/>
          </a:xfrm>
        </p:grpSpPr>
        <p:sp>
          <p:nvSpPr>
            <p:cNvPr id="14" name="9">
              <a:extLst>
                <a:ext uri="{FF2B5EF4-FFF2-40B4-BE49-F238E27FC236}">
                  <a16:creationId xmlns:a16="http://schemas.microsoft.com/office/drawing/2014/main" id="{7CCC8106-3711-440B-8D8B-62155A3C21A2}"/>
                </a:ext>
              </a:extLst>
            </p:cNvPr>
            <p:cNvSpPr/>
            <p:nvPr/>
          </p:nvSpPr>
          <p:spPr>
            <a:xfrm>
              <a:off x="2831230" y="2004061"/>
              <a:ext cx="3573979" cy="1073995"/>
            </a:xfrm>
            <a:prstGeom prst="hexagon">
              <a:avLst>
                <a:gd name="adj" fmla="val 40053"/>
                <a:gd name="vf" fmla="val 115470"/>
              </a:avLst>
            </a:prstGeom>
            <a:noFill/>
            <a:ln w="12700" cap="flat" cmpd="sng" algn="ctr">
              <a:solidFill>
                <a:srgbClr val="FFC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40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ea"/>
                <a:sym typeface="+mn-lt"/>
              </a:endParaRPr>
            </a:p>
          </p:txBody>
        </p:sp>
        <p:sp>
          <p:nvSpPr>
            <p:cNvPr id="15" name="11" descr="e7d195523061f1c0deeec63e560781cfd59afb0ea006f2a87ABB68BF51EA6619813959095094C18C62A12F549504892A4AAA8C1554C6663626E05CA27F281A14E6983772AFC3FB97135759321DEA3D709AACD122C08E6ED11241DF15C09E2C12DE3EE5ECBBE029142E78393D8F92674E12A8C0A9F7AD0B15E89D8F4F76499D0DF899BB6FF5AC3B6D">
              <a:extLst>
                <a:ext uri="{FF2B5EF4-FFF2-40B4-BE49-F238E27FC236}">
                  <a16:creationId xmlns:a16="http://schemas.microsoft.com/office/drawing/2014/main" id="{EF2A8D64-C084-44AB-A736-4A3BEFEFD8C9}"/>
                </a:ext>
              </a:extLst>
            </p:cNvPr>
            <p:cNvSpPr txBox="1"/>
            <p:nvPr/>
          </p:nvSpPr>
          <p:spPr>
            <a:xfrm>
              <a:off x="3794753" y="2114881"/>
              <a:ext cx="1766910" cy="852354"/>
            </a:xfrm>
            <a:prstGeom prst="rect">
              <a:avLst/>
            </a:prstGeom>
            <a:noFill/>
            <a:effectLst/>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xin</a:t>
              </a:r>
              <a:r>
                <a:rPr kumimoji="0" lang="en-US" sz="4000" b="0"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lỗi</a:t>
              </a:r>
              <a:endParaRPr kumimoji="0" lang="en-US" altLang="zh-CN" sz="4000" b="0" i="0" u="none" strike="noStrike" kern="0" cap="none" spc="0" normalizeH="0" baseline="0" noProof="0" dirty="0">
                <a:ln>
                  <a:noFill/>
                </a:ln>
                <a:solidFill>
                  <a:prstClr val="black">
                    <a:lumMod val="75000"/>
                    <a:lumOff val="25000"/>
                  </a:prstClr>
                </a:solidFill>
                <a:effectLst/>
                <a:uLnTx/>
                <a:uFillTx/>
                <a:latin typeface="Calibri" panose="020F0502020204030204"/>
                <a:ea typeface="等线" panose="02010600030101010101" pitchFamily="2" charset="-122"/>
                <a:cs typeface="+mn-ea"/>
                <a:sym typeface="+mn-lt"/>
              </a:endParaRPr>
            </a:p>
          </p:txBody>
        </p:sp>
      </p:grpSp>
    </p:spTree>
    <p:extLst>
      <p:ext uri="{BB962C8B-B14F-4D97-AF65-F5344CB8AC3E}">
        <p14:creationId xmlns:p14="http://schemas.microsoft.com/office/powerpoint/2010/main" val="238944028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50"/>
                                        <p:tgtEl>
                                          <p:spTgt spid="4"/>
                                        </p:tgtEl>
                                        <p:attrNameLst>
                                          <p:attrName>ppt_x</p:attrName>
                                        </p:attrNameLst>
                                      </p:cBhvr>
                                      <p:tavLst>
                                        <p:tav tm="0">
                                          <p:val>
                                            <p:strVal val="#ppt_x+#ppt_w*1.125000"/>
                                          </p:val>
                                        </p:tav>
                                        <p:tav tm="100000">
                                          <p:val>
                                            <p:strVal val="#ppt_x"/>
                                          </p:val>
                                        </p:tav>
                                      </p:tavLst>
                                    </p:anim>
                                    <p:animEffect transition="in" filter="wipe(left)">
                                      <p:cBhvr>
                                        <p:cTn id="8" dur="250"/>
                                        <p:tgtEl>
                                          <p:spTgt spid="4"/>
                                        </p:tgtEl>
                                      </p:cBhvr>
                                    </p:animEffect>
                                  </p:childTnLst>
                                </p:cTn>
                              </p:par>
                            </p:childTnLst>
                          </p:cTn>
                        </p:par>
                      </p:childTnLst>
                    </p:cTn>
                  </p:par>
                  <p:par>
                    <p:cTn id="9" fill="hold">
                      <p:stCondLst>
                        <p:cond delay="indefinite"/>
                      </p:stCondLst>
                      <p:childTnLst>
                        <p:par>
                          <p:cTn id="10" fill="hold">
                            <p:stCondLst>
                              <p:cond delay="0"/>
                            </p:stCondLst>
                            <p:childTnLst>
                              <p:par>
                                <p:cTn id="11" presetID="2" presetClass="entr" presetSubtype="8" decel="3060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750" fill="hold"/>
                                        <p:tgtEl>
                                          <p:spTgt spid="7"/>
                                        </p:tgtEl>
                                        <p:attrNameLst>
                                          <p:attrName>ppt_x</p:attrName>
                                        </p:attrNameLst>
                                      </p:cBhvr>
                                      <p:tavLst>
                                        <p:tav tm="0">
                                          <p:val>
                                            <p:strVal val="0-#ppt_w/2"/>
                                          </p:val>
                                        </p:tav>
                                        <p:tav tm="100000">
                                          <p:val>
                                            <p:strVal val="#ppt_x"/>
                                          </p:val>
                                        </p:tav>
                                      </p:tavLst>
                                    </p:anim>
                                    <p:anim calcmode="lin" valueType="num">
                                      <p:cBhvr additive="base">
                                        <p:cTn id="14" dur="750" fill="hold"/>
                                        <p:tgtEl>
                                          <p:spTgt spid="7"/>
                                        </p:tgtEl>
                                        <p:attrNameLst>
                                          <p:attrName>ppt_y</p:attrName>
                                        </p:attrNameLst>
                                      </p:cBhvr>
                                      <p:tavLst>
                                        <p:tav tm="0">
                                          <p:val>
                                            <p:strVal val="#ppt_y"/>
                                          </p:val>
                                        </p:tav>
                                        <p:tav tm="100000">
                                          <p:val>
                                            <p:strVal val="#ppt_y"/>
                                          </p:val>
                                        </p:tav>
                                      </p:tavLst>
                                    </p:anim>
                                  </p:childTnLst>
                                </p:cTn>
                              </p:par>
                              <p:par>
                                <p:cTn id="15" presetID="2" presetClass="entr" presetSubtype="8" decel="3060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750" fill="hold"/>
                                        <p:tgtEl>
                                          <p:spTgt spid="10"/>
                                        </p:tgtEl>
                                        <p:attrNameLst>
                                          <p:attrName>ppt_x</p:attrName>
                                        </p:attrNameLst>
                                      </p:cBhvr>
                                      <p:tavLst>
                                        <p:tav tm="0">
                                          <p:val>
                                            <p:strVal val="0-#ppt_w/2"/>
                                          </p:val>
                                        </p:tav>
                                        <p:tav tm="100000">
                                          <p:val>
                                            <p:strVal val="#ppt_x"/>
                                          </p:val>
                                        </p:tav>
                                      </p:tavLst>
                                    </p:anim>
                                    <p:anim calcmode="lin" valueType="num">
                                      <p:cBhvr additive="base">
                                        <p:cTn id="18" dur="750" fill="hold"/>
                                        <p:tgtEl>
                                          <p:spTgt spid="10"/>
                                        </p:tgtEl>
                                        <p:attrNameLst>
                                          <p:attrName>ppt_y</p:attrName>
                                        </p:attrNameLst>
                                      </p:cBhvr>
                                      <p:tavLst>
                                        <p:tav tm="0">
                                          <p:val>
                                            <p:strVal val="#ppt_y"/>
                                          </p:val>
                                        </p:tav>
                                        <p:tav tm="100000">
                                          <p:val>
                                            <p:strVal val="#ppt_y"/>
                                          </p:val>
                                        </p:tav>
                                      </p:tavLst>
                                    </p:anim>
                                  </p:childTnLst>
                                </p:cTn>
                              </p:par>
                              <p:par>
                                <p:cTn id="19" presetID="2" presetClass="entr" presetSubtype="8" decel="3060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750" fill="hold"/>
                                        <p:tgtEl>
                                          <p:spTgt spid="13"/>
                                        </p:tgtEl>
                                        <p:attrNameLst>
                                          <p:attrName>ppt_x</p:attrName>
                                        </p:attrNameLst>
                                      </p:cBhvr>
                                      <p:tavLst>
                                        <p:tav tm="0">
                                          <p:val>
                                            <p:strVal val="0-#ppt_w/2"/>
                                          </p:val>
                                        </p:tav>
                                        <p:tav tm="100000">
                                          <p:val>
                                            <p:strVal val="#ppt_x"/>
                                          </p:val>
                                        </p:tav>
                                      </p:tavLst>
                                    </p:anim>
                                    <p:anim calcmode="lin" valueType="num">
                                      <p:cBhvr additive="base">
                                        <p:cTn id="22" dur="75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2442604-5848-4294-A229-514BD9FADB6A}"/>
              </a:ext>
            </a:extLst>
          </p:cNvPr>
          <p:cNvSpPr txBox="1"/>
          <p:nvPr/>
        </p:nvSpPr>
        <p:spPr>
          <a:xfrm>
            <a:off x="3817655" y="278637"/>
            <a:ext cx="4556690" cy="809965"/>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ED7D31"/>
                </a:solidFill>
                <a:effectLst/>
                <a:uLnTx/>
                <a:uFillTx/>
                <a:latin typeface="Arial-Rounded"/>
                <a:ea typeface="Arial-Rounded"/>
                <a:cs typeface="+mn-cs"/>
              </a:rPr>
              <a:t>CẢM ƠN ANH HÀ MÃ</a:t>
            </a:r>
          </a:p>
        </p:txBody>
      </p:sp>
      <p:pic>
        <p:nvPicPr>
          <p:cNvPr id="7" name="Picture 6">
            <a:extLst>
              <a:ext uri="{FF2B5EF4-FFF2-40B4-BE49-F238E27FC236}">
                <a16:creationId xmlns:a16="http://schemas.microsoft.com/office/drawing/2014/main" id="{F2155685-A616-48FF-A8E5-0BB1173F7C48}"/>
              </a:ext>
            </a:extLst>
          </p:cNvPr>
          <p:cNvPicPr>
            <a:picLocks noChangeAspect="1"/>
          </p:cNvPicPr>
          <p:nvPr/>
        </p:nvPicPr>
        <p:blipFill>
          <a:blip r:embed="rId2"/>
          <a:stretch>
            <a:fillRect/>
          </a:stretch>
        </p:blipFill>
        <p:spPr>
          <a:xfrm>
            <a:off x="157083" y="4631547"/>
            <a:ext cx="1422335" cy="2090085"/>
          </a:xfrm>
          <a:prstGeom prst="rect">
            <a:avLst/>
          </a:prstGeom>
          <a:ln>
            <a:noFill/>
          </a:ln>
          <a:effectLst>
            <a:softEdge rad="112500"/>
          </a:effectLst>
        </p:spPr>
      </p:pic>
      <p:pic>
        <p:nvPicPr>
          <p:cNvPr id="8" name="Picture 7">
            <a:extLst>
              <a:ext uri="{FF2B5EF4-FFF2-40B4-BE49-F238E27FC236}">
                <a16:creationId xmlns:a16="http://schemas.microsoft.com/office/drawing/2014/main" id="{D3BB1633-FC8A-4283-BE8E-6858DDBC1639}"/>
              </a:ext>
            </a:extLst>
          </p:cNvPr>
          <p:cNvPicPr>
            <a:picLocks noChangeAspect="1"/>
          </p:cNvPicPr>
          <p:nvPr/>
        </p:nvPicPr>
        <p:blipFill>
          <a:blip r:embed="rId3"/>
          <a:stretch>
            <a:fillRect/>
          </a:stretch>
        </p:blipFill>
        <p:spPr>
          <a:xfrm>
            <a:off x="10377332" y="4912302"/>
            <a:ext cx="1685295" cy="1893325"/>
          </a:xfrm>
          <a:prstGeom prst="rect">
            <a:avLst/>
          </a:prstGeom>
          <a:ln>
            <a:noFill/>
          </a:ln>
          <a:effectLst>
            <a:softEdge rad="112500"/>
          </a:effectLst>
        </p:spPr>
      </p:pic>
      <p:sp>
        <p:nvSpPr>
          <p:cNvPr id="9" name="TextBox 8">
            <a:extLst>
              <a:ext uri="{FF2B5EF4-FFF2-40B4-BE49-F238E27FC236}">
                <a16:creationId xmlns:a16="http://schemas.microsoft.com/office/drawing/2014/main" id="{BF8FA9A6-6C3B-43FB-8928-2CAE2B7CDF6C}"/>
              </a:ext>
            </a:extLst>
          </p:cNvPr>
          <p:cNvSpPr txBox="1"/>
          <p:nvPr/>
        </p:nvSpPr>
        <p:spPr>
          <a:xfrm>
            <a:off x="272505" y="1184422"/>
            <a:ext cx="11646990" cy="3302955"/>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Arial-Rounded"/>
                <a:ea typeface="Arial-Rounded"/>
                <a:cs typeface="+mn-cs"/>
              </a:rPr>
              <a:t>	</a:t>
            </a:r>
            <a:r>
              <a:rPr kumimoji="0" lang="en-US" sz="3600" b="0" i="0" u="none" strike="noStrike" kern="1200" cap="none" spc="0" normalizeH="0" baseline="0" noProof="0" dirty="0" err="1">
                <a:ln>
                  <a:noFill/>
                </a:ln>
                <a:solidFill>
                  <a:prstClr val="black"/>
                </a:solidFill>
                <a:effectLst/>
                <a:uLnTx/>
                <a:uFillTx/>
                <a:latin typeface="Arial-Rounded"/>
                <a:ea typeface="Arial-Rounded"/>
                <a:cs typeface="+mn-cs"/>
              </a:rPr>
              <a:t>Dê</a:t>
            </a:r>
            <a:r>
              <a:rPr kumimoji="0" lang="en-US" sz="3600" b="0" i="0" u="none" strike="noStrike" kern="1200" cap="none" spc="0" normalizeH="0" baseline="0" noProof="0" dirty="0">
                <a:ln>
                  <a:noFill/>
                </a:ln>
                <a:solidFill>
                  <a:prstClr val="black"/>
                </a:solidFill>
                <a:effectLst/>
                <a:uLnTx/>
                <a:uFillTx/>
                <a:latin typeface="Arial-Rounded"/>
                <a:ea typeface="Arial-Rounded"/>
                <a:cs typeface="+mn-cs"/>
              </a:rPr>
              <a:t> </a:t>
            </a:r>
            <a:r>
              <a:rPr kumimoji="0" lang="en-US" sz="3600" b="0" i="0" u="none" strike="noStrike" kern="1200" cap="none" spc="0" normalizeH="0" baseline="0" noProof="0" dirty="0" err="1">
                <a:ln>
                  <a:noFill/>
                </a:ln>
                <a:solidFill>
                  <a:prstClr val="black"/>
                </a:solidFill>
                <a:effectLst/>
                <a:uLnTx/>
                <a:uFillTx/>
                <a:latin typeface="Arial-Rounded"/>
                <a:ea typeface="Arial-Rounded"/>
                <a:cs typeface="+mn-cs"/>
              </a:rPr>
              <a:t>rủ</a:t>
            </a:r>
            <a:r>
              <a:rPr kumimoji="0" lang="en-US" sz="3600" b="0" i="0" u="none" strike="noStrike" kern="1200" cap="none" spc="0" normalizeH="0" baseline="0" noProof="0" dirty="0">
                <a:ln>
                  <a:noFill/>
                </a:ln>
                <a:solidFill>
                  <a:prstClr val="black"/>
                </a:solidFill>
                <a:effectLst/>
                <a:uLnTx/>
                <a:uFillTx/>
                <a:latin typeface="Arial-Rounded"/>
                <a:ea typeface="Arial-Rounded"/>
                <a:cs typeface="+mn-cs"/>
              </a:rPr>
              <a:t> </a:t>
            </a:r>
            <a:r>
              <a:rPr kumimoji="0" lang="en-US" sz="3600" b="0" i="0" u="none" strike="noStrike" kern="1200" cap="none" spc="0" normalizeH="0" baseline="0" noProof="0" dirty="0" err="1">
                <a:ln>
                  <a:noFill/>
                </a:ln>
                <a:solidFill>
                  <a:prstClr val="black"/>
                </a:solidFill>
                <a:effectLst/>
                <a:uLnTx/>
                <a:uFillTx/>
                <a:latin typeface="Arial-Rounded"/>
                <a:ea typeface="Arial-Rounded"/>
                <a:cs typeface="+mn-cs"/>
              </a:rPr>
              <a:t>cún</a:t>
            </a:r>
            <a:r>
              <a:rPr lang="en-US" sz="3600" dirty="0">
                <a:solidFill>
                  <a:prstClr val="black"/>
                </a:solidFill>
                <a:latin typeface="Arial-Rounded"/>
                <a:ea typeface="Arial-Rounded"/>
              </a:rPr>
              <a:t> </a:t>
            </a:r>
            <a:r>
              <a:rPr kumimoji="0" lang="en-US" sz="3600" b="0" i="0" u="none" strike="noStrike" kern="1200" cap="none" spc="0" normalizeH="0" baseline="0" noProof="0" dirty="0" err="1">
                <a:ln>
                  <a:noFill/>
                </a:ln>
                <a:solidFill>
                  <a:prstClr val="black"/>
                </a:solidFill>
                <a:effectLst/>
                <a:uLnTx/>
                <a:uFillTx/>
                <a:latin typeface="Arial-Rounded"/>
                <a:ea typeface="Arial-Rounded"/>
                <a:cs typeface="+mn-cs"/>
              </a:rPr>
              <a:t>vào</a:t>
            </a:r>
            <a:r>
              <a:rPr kumimoji="0" lang="en-US" sz="3600" b="0" i="0" u="none" strike="noStrike" kern="1200" cap="none" spc="0" normalizeH="0" baseline="0" noProof="0" dirty="0">
                <a:ln>
                  <a:noFill/>
                </a:ln>
                <a:solidFill>
                  <a:prstClr val="black"/>
                </a:solidFill>
                <a:effectLst/>
                <a:uLnTx/>
                <a:uFillTx/>
                <a:latin typeface="Arial-Rounded"/>
                <a:ea typeface="Arial-Rounded"/>
                <a:cs typeface="+mn-cs"/>
              </a:rPr>
              <a:t> </a:t>
            </a:r>
            <a:r>
              <a:rPr kumimoji="0" lang="en-US" sz="3600" b="0" i="0" u="none" strike="noStrike" kern="1200" cap="none" spc="0" normalizeH="0" baseline="0" noProof="0" dirty="0" err="1">
                <a:ln>
                  <a:noFill/>
                </a:ln>
                <a:solidFill>
                  <a:prstClr val="black"/>
                </a:solidFill>
                <a:effectLst/>
                <a:uLnTx/>
                <a:uFillTx/>
                <a:latin typeface="Arial-Rounded"/>
                <a:ea typeface="Arial-Rounded"/>
                <a:cs typeface="+mn-cs"/>
              </a:rPr>
              <a:t>rừng</a:t>
            </a:r>
            <a:r>
              <a:rPr kumimoji="0" lang="en-US" sz="3600" b="0" i="0" u="none" strike="noStrike" kern="1200" cap="none" spc="0" normalizeH="0" baseline="0" noProof="0" dirty="0">
                <a:ln>
                  <a:noFill/>
                </a:ln>
                <a:solidFill>
                  <a:prstClr val="black"/>
                </a:solidFill>
                <a:effectLst/>
                <a:uLnTx/>
                <a:uFillTx/>
                <a:latin typeface="Arial-Rounded"/>
                <a:ea typeface="Arial-Rounded"/>
                <a:cs typeface="+mn-cs"/>
              </a:rPr>
              <a:t> </a:t>
            </a:r>
            <a:r>
              <a:rPr kumimoji="0" lang="en-US" sz="3600" b="0" i="0" u="none" strike="noStrike" kern="1200" cap="none" spc="0" normalizeH="0" baseline="0" noProof="0" dirty="0" err="1">
                <a:ln>
                  <a:noFill/>
                </a:ln>
                <a:solidFill>
                  <a:prstClr val="black"/>
                </a:solidFill>
                <a:effectLst/>
                <a:uLnTx/>
                <a:uFillTx/>
                <a:latin typeface="Arial-Rounded"/>
                <a:ea typeface="Arial-Rounded"/>
                <a:cs typeface="+mn-cs"/>
              </a:rPr>
              <a:t>chơi</a:t>
            </a:r>
            <a:r>
              <a:rPr kumimoji="0" lang="en-US" sz="3600" b="0" i="0" u="none" strike="noStrike" kern="1200" cap="none" spc="0" normalizeH="0" baseline="0" noProof="0" dirty="0">
                <a:ln>
                  <a:noFill/>
                </a:ln>
                <a:solidFill>
                  <a:prstClr val="black"/>
                </a:solidFill>
                <a:effectLst/>
                <a:uLnTx/>
                <a:uFillTx/>
                <a:latin typeface="Arial-Rounded"/>
                <a:ea typeface="Arial-Rounded"/>
                <a:cs typeface="+mn-cs"/>
              </a:rPr>
              <a:t>, </a:t>
            </a:r>
            <a:r>
              <a:rPr kumimoji="0" lang="en-US" sz="3600" b="0" i="0" u="none" strike="noStrike" kern="1200" cap="none" spc="0" normalizeH="0" baseline="0" noProof="0" dirty="0" err="1">
                <a:ln>
                  <a:noFill/>
                </a:ln>
                <a:solidFill>
                  <a:prstClr val="black"/>
                </a:solidFill>
                <a:effectLst/>
                <a:uLnTx/>
                <a:uFillTx/>
                <a:latin typeface="Arial-Rounded"/>
                <a:ea typeface="Arial-Rounded"/>
                <a:cs typeface="+mn-cs"/>
              </a:rPr>
              <a:t>khi</a:t>
            </a:r>
            <a:r>
              <a:rPr kumimoji="0" lang="en-US" sz="3600" b="0" i="0" u="none" strike="noStrike" kern="1200" cap="none" spc="0" normalizeH="0" baseline="0" noProof="0" dirty="0">
                <a:ln>
                  <a:noFill/>
                </a:ln>
                <a:solidFill>
                  <a:prstClr val="black"/>
                </a:solidFill>
                <a:effectLst/>
                <a:uLnTx/>
                <a:uFillTx/>
                <a:latin typeface="Arial-Rounded"/>
                <a:ea typeface="Arial-Rounded"/>
                <a:cs typeface="+mn-cs"/>
              </a:rPr>
              <a:t> quay </a:t>
            </a:r>
            <a:r>
              <a:rPr kumimoji="0" lang="en-US" sz="3600" b="0" i="0" u="none" strike="noStrike" kern="1200" cap="none" spc="0" normalizeH="0" baseline="0" noProof="0" dirty="0" err="1">
                <a:ln>
                  <a:noFill/>
                </a:ln>
                <a:solidFill>
                  <a:prstClr val="black"/>
                </a:solidFill>
                <a:effectLst/>
                <a:uLnTx/>
                <a:uFillTx/>
                <a:latin typeface="Arial-Rounded"/>
                <a:ea typeface="Arial-Rounded"/>
                <a:cs typeface="+mn-cs"/>
              </a:rPr>
              <a:t>về</a:t>
            </a:r>
            <a:r>
              <a:rPr kumimoji="0" lang="en-US" sz="3600" b="0" i="0" u="none" strike="noStrike" kern="1200" cap="none" spc="0" normalizeH="0" baseline="0" noProof="0" dirty="0">
                <a:ln>
                  <a:noFill/>
                </a:ln>
                <a:solidFill>
                  <a:prstClr val="black"/>
                </a:solidFill>
                <a:effectLst/>
                <a:uLnTx/>
                <a:uFillTx/>
                <a:latin typeface="Arial-Rounded"/>
                <a:ea typeface="Arial-Rounded"/>
                <a:cs typeface="+mn-cs"/>
              </a:rPr>
              <a:t> </a:t>
            </a:r>
            <a:r>
              <a:rPr kumimoji="0" lang="en-US" sz="3600" b="0" i="0" u="none" strike="noStrike" kern="1200" cap="none" spc="0" normalizeH="0" baseline="0" noProof="0" dirty="0" err="1">
                <a:ln>
                  <a:noFill/>
                </a:ln>
                <a:solidFill>
                  <a:prstClr val="black"/>
                </a:solidFill>
                <a:effectLst/>
                <a:uLnTx/>
                <a:uFillTx/>
                <a:latin typeface="Arial-Rounded"/>
                <a:ea typeface="Arial-Rounded"/>
                <a:cs typeface="+mn-cs"/>
              </a:rPr>
              <a:t>thì</a:t>
            </a:r>
            <a:r>
              <a:rPr kumimoji="0" lang="en-US" sz="3600" b="0" i="0" u="none" strike="noStrike" kern="1200" cap="none" spc="0" normalizeH="0" baseline="0" noProof="0" dirty="0">
                <a:ln>
                  <a:noFill/>
                </a:ln>
                <a:solidFill>
                  <a:prstClr val="black"/>
                </a:solidFill>
                <a:effectLst/>
                <a:uLnTx/>
                <a:uFillTx/>
                <a:latin typeface="Arial-Rounded"/>
                <a:ea typeface="Arial-Rounded"/>
                <a:cs typeface="+mn-cs"/>
              </a:rPr>
              <a:t> </a:t>
            </a:r>
            <a:r>
              <a:rPr kumimoji="0" lang="en-US" sz="3600" b="0" i="0" u="none" strike="noStrike" kern="1200" cap="none" spc="0" normalizeH="0" baseline="0" noProof="0" dirty="0" err="1">
                <a:ln>
                  <a:noFill/>
                </a:ln>
                <a:solidFill>
                  <a:prstClr val="black"/>
                </a:solidFill>
                <a:effectLst/>
                <a:uLnTx/>
                <a:uFillTx/>
                <a:latin typeface="Arial-Rounded"/>
                <a:ea typeface="Arial-Rounded"/>
                <a:cs typeface="+mn-cs"/>
              </a:rPr>
              <a:t>bị</a:t>
            </a:r>
            <a:r>
              <a:rPr kumimoji="0" lang="en-US" sz="3600" b="0" i="0" u="none" strike="noStrike" kern="1200" cap="none" spc="0" normalizeH="0" baseline="0" noProof="0" dirty="0">
                <a:ln>
                  <a:noFill/>
                </a:ln>
                <a:solidFill>
                  <a:prstClr val="black"/>
                </a:solidFill>
                <a:effectLst/>
                <a:uLnTx/>
                <a:uFillTx/>
                <a:latin typeface="Arial-Rounded"/>
                <a:ea typeface="Arial-Rounded"/>
                <a:cs typeface="+mn-cs"/>
              </a:rPr>
              <a:t> </a:t>
            </a:r>
            <a:r>
              <a:rPr kumimoji="0" lang="en-US" sz="3600" b="0" i="0" u="none" strike="noStrike" kern="1200" cap="none" spc="0" normalizeH="0" baseline="0" noProof="0" dirty="0" err="1">
                <a:ln>
                  <a:noFill/>
                </a:ln>
                <a:solidFill>
                  <a:prstClr val="black"/>
                </a:solidFill>
                <a:effectLst/>
                <a:uLnTx/>
                <a:uFillTx/>
                <a:latin typeface="Arial-Rounded"/>
                <a:ea typeface="Arial-Rounded"/>
                <a:cs typeface="+mn-cs"/>
              </a:rPr>
              <a:t>lạc</a:t>
            </a:r>
            <a:r>
              <a:rPr kumimoji="0" lang="en-US" sz="3600" b="0" i="0" u="none" strike="noStrike" kern="1200" cap="none" spc="0" normalizeH="0" baseline="0" noProof="0" dirty="0">
                <a:ln>
                  <a:noFill/>
                </a:ln>
                <a:solidFill>
                  <a:prstClr val="black"/>
                </a:solidFill>
                <a:effectLst/>
                <a:uLnTx/>
                <a:uFillTx/>
                <a:latin typeface="Arial-Rounded"/>
                <a:ea typeface="Arial-Rounded"/>
                <a:cs typeface="+mn-cs"/>
              </a:rPr>
              <a:t> </a:t>
            </a:r>
            <a:r>
              <a:rPr kumimoji="0" lang="en-US" sz="3600" b="0" i="0" u="none" strike="noStrike" kern="1200" cap="none" spc="0" normalizeH="0" baseline="0" noProof="0" dirty="0" err="1">
                <a:ln>
                  <a:noFill/>
                </a:ln>
                <a:solidFill>
                  <a:prstClr val="black"/>
                </a:solidFill>
                <a:effectLst/>
                <a:uLnTx/>
                <a:uFillTx/>
                <a:latin typeface="Arial-Rounded"/>
                <a:ea typeface="Arial-Rounded"/>
                <a:cs typeface="+mn-cs"/>
              </a:rPr>
              <a:t>đường</a:t>
            </a:r>
            <a:r>
              <a:rPr kumimoji="0" lang="en-US" sz="3600" b="0" i="0" u="none" strike="noStrike" kern="1200" cap="none" spc="0" normalizeH="0" baseline="0" noProof="0" dirty="0">
                <a:ln>
                  <a:noFill/>
                </a:ln>
                <a:solidFill>
                  <a:prstClr val="black"/>
                </a:solidFill>
                <a:effectLst/>
                <a:uLnTx/>
                <a:uFillTx/>
                <a:latin typeface="Arial-Rounded"/>
                <a:ea typeface="Arial-Rounded"/>
                <a:cs typeface="+mn-cs"/>
              </a:rPr>
              <a:t>. </a:t>
            </a:r>
            <a:r>
              <a:rPr kumimoji="0" lang="en-US" sz="3600" b="0" i="0" u="none" strike="noStrike" kern="1200" cap="none" spc="0" normalizeH="0" baseline="0" noProof="0" dirty="0" err="1">
                <a:ln>
                  <a:noFill/>
                </a:ln>
                <a:solidFill>
                  <a:prstClr val="black"/>
                </a:solidFill>
                <a:effectLst/>
                <a:uLnTx/>
                <a:uFillTx/>
                <a:latin typeface="Arial-Rounded"/>
                <a:ea typeface="Arial-Rounded"/>
                <a:cs typeface="+mn-cs"/>
              </a:rPr>
              <a:t>Gặp</a:t>
            </a:r>
            <a:r>
              <a:rPr kumimoji="0" lang="en-US" sz="3600" b="0" i="0" u="none" strike="noStrike" kern="1200" cap="none" spc="0" normalizeH="0" baseline="0" noProof="0" dirty="0">
                <a:ln>
                  <a:noFill/>
                </a:ln>
                <a:solidFill>
                  <a:prstClr val="black"/>
                </a:solidFill>
                <a:effectLst/>
                <a:uLnTx/>
                <a:uFillTx/>
                <a:latin typeface="Arial-Rounded"/>
                <a:ea typeface="Arial-Rounded"/>
                <a:cs typeface="+mn-cs"/>
              </a:rPr>
              <a:t> </a:t>
            </a:r>
            <a:r>
              <a:rPr kumimoji="0" lang="en-US" sz="3600" b="0" i="0" u="none" strike="noStrike" kern="1200" cap="none" spc="0" normalizeH="0" baseline="0" noProof="0" dirty="0" err="1">
                <a:ln>
                  <a:noFill/>
                </a:ln>
                <a:solidFill>
                  <a:prstClr val="black"/>
                </a:solidFill>
                <a:effectLst/>
                <a:uLnTx/>
                <a:uFillTx/>
                <a:latin typeface="Arial-Rounded"/>
                <a:ea typeface="Arial-Rounded"/>
                <a:cs typeface="+mn-cs"/>
              </a:rPr>
              <a:t>cô</a:t>
            </a:r>
            <a:r>
              <a:rPr kumimoji="0" lang="en-US" sz="3600" b="0" i="0" u="none" strike="noStrike" kern="1200" cap="none" spc="0" normalizeH="0" baseline="0" noProof="0" dirty="0">
                <a:ln>
                  <a:noFill/>
                </a:ln>
                <a:solidFill>
                  <a:prstClr val="black"/>
                </a:solidFill>
                <a:effectLst/>
                <a:uLnTx/>
                <a:uFillTx/>
                <a:latin typeface="Arial-Rounded"/>
                <a:ea typeface="Arial-Rounded"/>
                <a:cs typeface="+mn-cs"/>
              </a:rPr>
              <a:t> </a:t>
            </a:r>
            <a:r>
              <a:rPr kumimoji="0" lang="en-US" sz="3600" b="0" i="0" u="none" strike="noStrike" kern="1200" cap="none" spc="0" normalizeH="0" baseline="0" noProof="0" dirty="0" err="1">
                <a:ln>
                  <a:noFill/>
                </a:ln>
                <a:solidFill>
                  <a:prstClr val="black"/>
                </a:solidFill>
                <a:effectLst/>
                <a:uLnTx/>
                <a:uFillTx/>
                <a:latin typeface="Arial-Rounded"/>
                <a:ea typeface="Arial-Rounded"/>
                <a:cs typeface="+mn-cs"/>
              </a:rPr>
              <a:t>hươu</a:t>
            </a:r>
            <a:r>
              <a:rPr kumimoji="0" lang="en-US" sz="3600" b="0" i="0" u="none" strike="noStrike" kern="1200" cap="none" spc="0" normalizeH="0" baseline="0" noProof="0" dirty="0">
                <a:ln>
                  <a:noFill/>
                </a:ln>
                <a:solidFill>
                  <a:prstClr val="black"/>
                </a:solidFill>
                <a:effectLst/>
                <a:uLnTx/>
                <a:uFillTx/>
                <a:latin typeface="Arial-Rounded"/>
                <a:ea typeface="Arial-Rounded"/>
                <a:cs typeface="+mn-cs"/>
              </a:rPr>
              <a:t>, </a:t>
            </a:r>
            <a:r>
              <a:rPr kumimoji="0" lang="en-US" sz="3600" b="0" i="0" u="none" strike="noStrike" kern="1200" cap="none" spc="0" normalizeH="0" baseline="0" noProof="0" dirty="0" err="1">
                <a:ln>
                  <a:noFill/>
                </a:ln>
                <a:solidFill>
                  <a:prstClr val="black"/>
                </a:solidFill>
                <a:effectLst/>
                <a:uLnTx/>
                <a:uFillTx/>
                <a:latin typeface="Arial-Rounded"/>
                <a:ea typeface="Arial-Rounded"/>
                <a:cs typeface="+mn-cs"/>
              </a:rPr>
              <a:t>dê</a:t>
            </a:r>
            <a:r>
              <a:rPr kumimoji="0" lang="en-US" sz="3600" b="0" i="0" u="none" strike="noStrike" kern="1200" cap="none" spc="0" normalizeH="0" baseline="0" noProof="0" dirty="0">
                <a:ln>
                  <a:noFill/>
                </a:ln>
                <a:solidFill>
                  <a:prstClr val="black"/>
                </a:solidFill>
                <a:effectLst/>
                <a:uLnTx/>
                <a:uFillTx/>
                <a:latin typeface="Arial-Rounded"/>
                <a:ea typeface="Arial-Rounded"/>
                <a:cs typeface="+mn-cs"/>
              </a:rPr>
              <a:t> </a:t>
            </a:r>
            <a:r>
              <a:rPr kumimoji="0" lang="en-US" sz="3600" b="0" i="0" u="none" strike="noStrike" kern="1200" cap="none" spc="0" normalizeH="0" baseline="0" noProof="0" dirty="0" err="1">
                <a:ln>
                  <a:noFill/>
                </a:ln>
                <a:solidFill>
                  <a:prstClr val="black"/>
                </a:solidFill>
                <a:effectLst/>
                <a:uLnTx/>
                <a:uFillTx/>
                <a:latin typeface="Arial-Rounded"/>
                <a:ea typeface="Arial-Rounded"/>
                <a:cs typeface="+mn-cs"/>
              </a:rPr>
              <a:t>hỏi</a:t>
            </a:r>
            <a:r>
              <a:rPr kumimoji="0" lang="en-US" sz="3600" b="0" i="0" u="none" strike="noStrike" kern="1200" cap="none" spc="0" normalizeH="0" baseline="0" noProof="0" dirty="0">
                <a:ln>
                  <a:noFill/>
                </a:ln>
                <a:solidFill>
                  <a:prstClr val="black"/>
                </a:solidFill>
                <a:effectLst/>
                <a:uLnTx/>
                <a:uFillTx/>
                <a:latin typeface="Arial-Rounded"/>
                <a:ea typeface="Arial-Rounded"/>
                <a:cs typeface="+mn-cs"/>
              </a:rPr>
              <a:t>:</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Arial-Rounded"/>
                <a:ea typeface="Arial-Rounded"/>
                <a:cs typeface="+mn-cs"/>
              </a:rPr>
              <a:t>	- </a:t>
            </a:r>
            <a:r>
              <a:rPr kumimoji="0" lang="en-US" sz="3600" b="0" i="0" u="none" strike="noStrike" kern="1200" cap="none" spc="0" normalizeH="0" baseline="0" noProof="0" dirty="0" err="1">
                <a:ln>
                  <a:noFill/>
                </a:ln>
                <a:solidFill>
                  <a:prstClr val="black"/>
                </a:solidFill>
                <a:effectLst/>
                <a:uLnTx/>
                <a:uFillTx/>
                <a:latin typeface="Arial-Rounded"/>
                <a:ea typeface="Arial-Rounded"/>
                <a:cs typeface="+mn-cs"/>
              </a:rPr>
              <a:t>Cô</a:t>
            </a:r>
            <a:r>
              <a:rPr kumimoji="0" lang="en-US" sz="3600" b="0" i="0" u="none" strike="noStrike" kern="1200" cap="none" spc="0" normalizeH="0" baseline="0" noProof="0" dirty="0">
                <a:ln>
                  <a:noFill/>
                </a:ln>
                <a:solidFill>
                  <a:prstClr val="black"/>
                </a:solidFill>
                <a:effectLst/>
                <a:uLnTx/>
                <a:uFillTx/>
                <a:latin typeface="Arial-Rounded"/>
                <a:ea typeface="Arial-Rounded"/>
                <a:cs typeface="+mn-cs"/>
              </a:rPr>
              <a:t> kia, </a:t>
            </a:r>
            <a:r>
              <a:rPr kumimoji="0" lang="en-US" sz="3600" b="0" i="0" u="none" strike="noStrike" kern="1200" cap="none" spc="0" normalizeH="0" baseline="0" noProof="0" dirty="0" err="1">
                <a:ln>
                  <a:noFill/>
                </a:ln>
                <a:solidFill>
                  <a:prstClr val="black"/>
                </a:solidFill>
                <a:effectLst/>
                <a:uLnTx/>
                <a:uFillTx/>
                <a:latin typeface="Arial-Rounded"/>
                <a:ea typeface="Arial-Rounded"/>
                <a:cs typeface="+mn-cs"/>
              </a:rPr>
              <a:t>về</a:t>
            </a:r>
            <a:r>
              <a:rPr kumimoji="0" lang="en-US" sz="3600" b="0" i="0" u="none" strike="noStrike" kern="1200" cap="none" spc="0" normalizeH="0" baseline="0" noProof="0" dirty="0">
                <a:ln>
                  <a:noFill/>
                </a:ln>
                <a:solidFill>
                  <a:prstClr val="black"/>
                </a:solidFill>
                <a:effectLst/>
                <a:uLnTx/>
                <a:uFillTx/>
                <a:latin typeface="Arial-Rounded"/>
                <a:ea typeface="Arial-Rounded"/>
                <a:cs typeface="+mn-cs"/>
              </a:rPr>
              <a:t> </a:t>
            </a:r>
            <a:r>
              <a:rPr kumimoji="0" lang="en-US" sz="3600" b="0" i="0" u="none" strike="noStrike" kern="1200" cap="none" spc="0" normalizeH="0" baseline="0" noProof="0" dirty="0" err="1">
                <a:ln>
                  <a:noFill/>
                </a:ln>
                <a:solidFill>
                  <a:prstClr val="black"/>
                </a:solidFill>
                <a:effectLst/>
                <a:uLnTx/>
                <a:uFillTx/>
                <a:latin typeface="Arial-Rounded"/>
                <a:ea typeface="Arial-Rounded"/>
                <a:cs typeface="+mn-cs"/>
              </a:rPr>
              <a:t>làng</a:t>
            </a:r>
            <a:r>
              <a:rPr kumimoji="0" lang="en-US" sz="3600" b="0" i="0" u="none" strike="noStrike" kern="1200" cap="none" spc="0" normalizeH="0" baseline="0" noProof="0" dirty="0">
                <a:ln>
                  <a:noFill/>
                </a:ln>
                <a:solidFill>
                  <a:prstClr val="black"/>
                </a:solidFill>
                <a:effectLst/>
                <a:uLnTx/>
                <a:uFillTx/>
                <a:latin typeface="Arial-Rounded"/>
                <a:ea typeface="Arial-Rounded"/>
                <a:cs typeface="+mn-cs"/>
              </a:rPr>
              <a:t> </a:t>
            </a:r>
            <a:r>
              <a:rPr kumimoji="0" lang="en-US" sz="3600" b="0" i="0" u="none" strike="noStrike" kern="1200" cap="none" spc="0" normalizeH="0" baseline="0" noProof="0" dirty="0" err="1">
                <a:ln>
                  <a:noFill/>
                </a:ln>
                <a:solidFill>
                  <a:prstClr val="black"/>
                </a:solidFill>
                <a:effectLst/>
                <a:uLnTx/>
                <a:uFillTx/>
                <a:latin typeface="Arial-Rounded"/>
                <a:ea typeface="Arial-Rounded"/>
                <a:cs typeface="+mn-cs"/>
              </a:rPr>
              <a:t>đi</a:t>
            </a:r>
            <a:r>
              <a:rPr kumimoji="0" lang="en-US" sz="3600" b="0" i="0" u="none" strike="noStrike" kern="1200" cap="none" spc="0" normalizeH="0" baseline="0" noProof="0" dirty="0">
                <a:ln>
                  <a:noFill/>
                </a:ln>
                <a:solidFill>
                  <a:prstClr val="black"/>
                </a:solidFill>
                <a:effectLst/>
                <a:uLnTx/>
                <a:uFillTx/>
                <a:latin typeface="Arial-Rounded"/>
                <a:ea typeface="Arial-Rounded"/>
                <a:cs typeface="+mn-cs"/>
              </a:rPr>
              <a:t> </a:t>
            </a:r>
            <a:r>
              <a:rPr kumimoji="0" lang="en-US" sz="3600" b="0" i="0" u="none" strike="noStrike" kern="1200" cap="none" spc="0" normalizeH="0" baseline="0" noProof="0" dirty="0" err="1">
                <a:ln>
                  <a:noFill/>
                </a:ln>
                <a:solidFill>
                  <a:prstClr val="black"/>
                </a:solidFill>
                <a:effectLst/>
                <a:uLnTx/>
                <a:uFillTx/>
                <a:latin typeface="Arial-Rounded"/>
                <a:ea typeface="Arial-Rounded"/>
                <a:cs typeface="+mn-cs"/>
              </a:rPr>
              <a:t>lối</a:t>
            </a:r>
            <a:r>
              <a:rPr kumimoji="0" lang="en-US" sz="3600" b="0" i="0" u="none" strike="noStrike" kern="1200" cap="none" spc="0" normalizeH="0" baseline="0" noProof="0" dirty="0">
                <a:ln>
                  <a:noFill/>
                </a:ln>
                <a:solidFill>
                  <a:prstClr val="black"/>
                </a:solidFill>
                <a:effectLst/>
                <a:uLnTx/>
                <a:uFillTx/>
                <a:latin typeface="Arial-Rounded"/>
                <a:ea typeface="Arial-Rounded"/>
                <a:cs typeface="+mn-cs"/>
              </a:rPr>
              <a:t> </a:t>
            </a:r>
            <a:r>
              <a:rPr kumimoji="0" lang="en-US" sz="3600" b="0" i="0" u="none" strike="noStrike" kern="1200" cap="none" spc="0" normalizeH="0" baseline="0" noProof="0" dirty="0" err="1">
                <a:ln>
                  <a:noFill/>
                </a:ln>
                <a:solidFill>
                  <a:prstClr val="black"/>
                </a:solidFill>
                <a:effectLst/>
                <a:uLnTx/>
                <a:uFillTx/>
                <a:latin typeface="Arial-Rounded"/>
                <a:ea typeface="Arial-Rounded"/>
                <a:cs typeface="+mn-cs"/>
              </a:rPr>
              <a:t>nào</a:t>
            </a:r>
            <a:r>
              <a:rPr kumimoji="0" lang="en-US" sz="3600" b="0" i="0" u="none" strike="noStrike" kern="1200" cap="none" spc="0" normalizeH="0" baseline="0" noProof="0" dirty="0">
                <a:ln>
                  <a:noFill/>
                </a:ln>
                <a:solidFill>
                  <a:prstClr val="black"/>
                </a:solidFill>
                <a:effectLst/>
                <a:uLnTx/>
                <a:uFillTx/>
                <a:latin typeface="Arial-Rounded"/>
                <a:ea typeface="Arial-Rounded"/>
                <a:cs typeface="+mn-cs"/>
              </a:rPr>
              <a:t>?</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Arial-Rounded"/>
                <a:ea typeface="Arial-Rounded"/>
                <a:cs typeface="+mn-cs"/>
              </a:rPr>
              <a:t>	- </a:t>
            </a:r>
            <a:r>
              <a:rPr kumimoji="0" lang="en-US" sz="3600" b="0" i="0" u="none" strike="noStrike" kern="1200" cap="none" spc="0" normalizeH="0" baseline="0" noProof="0" dirty="0" err="1">
                <a:ln>
                  <a:noFill/>
                </a:ln>
                <a:solidFill>
                  <a:prstClr val="black"/>
                </a:solidFill>
                <a:effectLst/>
                <a:uLnTx/>
                <a:uFillTx/>
                <a:latin typeface="Arial-Rounded"/>
                <a:ea typeface="Arial-Rounded"/>
                <a:cs typeface="+mn-cs"/>
              </a:rPr>
              <a:t>Không</a:t>
            </a:r>
            <a:r>
              <a:rPr kumimoji="0" lang="en-US" sz="3600" b="0" i="0" u="none" strike="noStrike" kern="1200" cap="none" spc="0" normalizeH="0" baseline="0" noProof="0" dirty="0">
                <a:ln>
                  <a:noFill/>
                </a:ln>
                <a:solidFill>
                  <a:prstClr val="black"/>
                </a:solidFill>
                <a:effectLst/>
                <a:uLnTx/>
                <a:uFillTx/>
                <a:latin typeface="Arial-Rounded"/>
                <a:ea typeface="Arial-Rounded"/>
                <a:cs typeface="+mn-cs"/>
              </a:rPr>
              <a:t> </a:t>
            </a:r>
            <a:r>
              <a:rPr kumimoji="0" lang="en-US" sz="3600" b="0" i="0" u="none" strike="noStrike" kern="1200" cap="none" spc="0" normalizeH="0" baseline="0" noProof="0" dirty="0" err="1">
                <a:ln>
                  <a:noFill/>
                </a:ln>
                <a:solidFill>
                  <a:prstClr val="black"/>
                </a:solidFill>
                <a:effectLst/>
                <a:uLnTx/>
                <a:uFillTx/>
                <a:latin typeface="Arial-Rounded"/>
                <a:ea typeface="Arial-Rounded"/>
                <a:cs typeface="+mn-cs"/>
              </a:rPr>
              <a:t>biết</a:t>
            </a:r>
            <a:r>
              <a:rPr kumimoji="0" lang="en-US" sz="3600" b="0" i="0" u="none" strike="noStrike" kern="1200" cap="none" spc="0" normalizeH="0" baseline="0" noProof="0" dirty="0">
                <a:ln>
                  <a:noFill/>
                </a:ln>
                <a:solidFill>
                  <a:prstClr val="black"/>
                </a:solidFill>
                <a:effectLst/>
                <a:uLnTx/>
                <a:uFillTx/>
                <a:latin typeface="Arial-Rounded"/>
                <a:ea typeface="Arial-Rounded"/>
                <a:cs typeface="+mn-cs"/>
              </a:rPr>
              <a:t>. – </a:t>
            </a:r>
            <a:r>
              <a:rPr kumimoji="0" lang="en-US" sz="3600" b="0" i="0" u="none" strike="noStrike" kern="1200" cap="none" spc="0" normalizeH="0" baseline="0" noProof="0" dirty="0" err="1">
                <a:ln>
                  <a:noFill/>
                </a:ln>
                <a:solidFill>
                  <a:prstClr val="black"/>
                </a:solidFill>
                <a:effectLst/>
                <a:uLnTx/>
                <a:uFillTx/>
                <a:latin typeface="Arial-Rounded"/>
                <a:ea typeface="Arial-Rounded"/>
                <a:cs typeface="+mn-cs"/>
              </a:rPr>
              <a:t>Hươu</a:t>
            </a:r>
            <a:r>
              <a:rPr kumimoji="0" lang="en-US" sz="3600" b="0" i="0" u="none" strike="noStrike" kern="1200" cap="none" spc="0" normalizeH="0" baseline="0" noProof="0" dirty="0">
                <a:ln>
                  <a:noFill/>
                </a:ln>
                <a:solidFill>
                  <a:prstClr val="black"/>
                </a:solidFill>
                <a:effectLst/>
                <a:uLnTx/>
                <a:uFillTx/>
                <a:latin typeface="Arial-Rounded"/>
                <a:ea typeface="Arial-Rounded"/>
                <a:cs typeface="+mn-cs"/>
              </a:rPr>
              <a:t> </a:t>
            </a:r>
            <a:r>
              <a:rPr kumimoji="0" lang="en-US" sz="3600" b="0" i="0" u="none" strike="noStrike" kern="1200" cap="none" spc="0" normalizeH="0" baseline="0" noProof="0" dirty="0" err="1">
                <a:ln>
                  <a:noFill/>
                </a:ln>
                <a:solidFill>
                  <a:prstClr val="black"/>
                </a:solidFill>
                <a:effectLst/>
                <a:uLnTx/>
                <a:uFillTx/>
                <a:latin typeface="Arial-Rounded"/>
                <a:ea typeface="Arial-Rounded"/>
                <a:cs typeface="+mn-cs"/>
              </a:rPr>
              <a:t>lắc</a:t>
            </a:r>
            <a:r>
              <a:rPr kumimoji="0" lang="en-US" sz="3600" b="0" i="0" u="none" strike="noStrike" kern="1200" cap="none" spc="0" normalizeH="0" baseline="0" noProof="0" dirty="0">
                <a:ln>
                  <a:noFill/>
                </a:ln>
                <a:solidFill>
                  <a:prstClr val="black"/>
                </a:solidFill>
                <a:effectLst/>
                <a:uLnTx/>
                <a:uFillTx/>
                <a:latin typeface="Arial-Rounded"/>
                <a:ea typeface="Arial-Rounded"/>
                <a:cs typeface="+mn-cs"/>
              </a:rPr>
              <a:t> </a:t>
            </a:r>
            <a:r>
              <a:rPr kumimoji="0" lang="en-US" sz="3600" b="0" i="0" u="none" strike="noStrike" kern="1200" cap="none" spc="0" normalizeH="0" baseline="0" noProof="0" dirty="0" err="1">
                <a:ln>
                  <a:noFill/>
                </a:ln>
                <a:solidFill>
                  <a:prstClr val="black"/>
                </a:solidFill>
                <a:effectLst/>
                <a:uLnTx/>
                <a:uFillTx/>
                <a:latin typeface="Arial-Rounded"/>
                <a:ea typeface="Arial-Rounded"/>
                <a:cs typeface="+mn-cs"/>
              </a:rPr>
              <a:t>đầu</a:t>
            </a:r>
            <a:r>
              <a:rPr kumimoji="0" lang="en-US" sz="3600" b="0" i="0" u="none" strike="noStrike" kern="1200" cap="none" spc="0" normalizeH="0" baseline="0" noProof="0" dirty="0">
                <a:ln>
                  <a:noFill/>
                </a:ln>
                <a:solidFill>
                  <a:prstClr val="black"/>
                </a:solidFill>
                <a:effectLst/>
                <a:uLnTx/>
                <a:uFillTx/>
                <a:latin typeface="Arial-Rounded"/>
                <a:ea typeface="Arial-Rounded"/>
                <a:cs typeface="+mn-cs"/>
              </a:rPr>
              <a:t>, </a:t>
            </a:r>
            <a:r>
              <a:rPr kumimoji="0" lang="en-US" sz="3600" b="0" i="0" u="none" strike="noStrike" kern="1200" cap="none" spc="0" normalizeH="0" baseline="0" noProof="0" dirty="0" err="1">
                <a:ln>
                  <a:noFill/>
                </a:ln>
                <a:solidFill>
                  <a:prstClr val="black"/>
                </a:solidFill>
                <a:effectLst/>
                <a:uLnTx/>
                <a:uFillTx/>
                <a:latin typeface="Arial-Rounded"/>
                <a:ea typeface="Arial-Rounded"/>
                <a:cs typeface="+mn-cs"/>
              </a:rPr>
              <a:t>bỏ</a:t>
            </a:r>
            <a:r>
              <a:rPr kumimoji="0" lang="en-US" sz="3600" b="0" i="0" u="none" strike="noStrike" kern="1200" cap="none" spc="0" normalizeH="0" baseline="0" noProof="0" dirty="0">
                <a:ln>
                  <a:noFill/>
                </a:ln>
                <a:solidFill>
                  <a:prstClr val="black"/>
                </a:solidFill>
                <a:effectLst/>
                <a:uLnTx/>
                <a:uFillTx/>
                <a:latin typeface="Arial-Rounded"/>
                <a:ea typeface="Arial-Rounded"/>
                <a:cs typeface="+mn-cs"/>
              </a:rPr>
              <a:t> </a:t>
            </a:r>
            <a:r>
              <a:rPr kumimoji="0" lang="en-US" sz="3600" b="0" i="0" u="none" strike="noStrike" kern="1200" cap="none" spc="0" normalizeH="0" baseline="0" noProof="0" dirty="0" err="1">
                <a:ln>
                  <a:noFill/>
                </a:ln>
                <a:solidFill>
                  <a:prstClr val="black"/>
                </a:solidFill>
                <a:effectLst/>
                <a:uLnTx/>
                <a:uFillTx/>
                <a:latin typeface="Arial-Rounded"/>
                <a:ea typeface="Arial-Rounded"/>
                <a:cs typeface="+mn-cs"/>
              </a:rPr>
              <a:t>đi</a:t>
            </a:r>
            <a:r>
              <a:rPr kumimoji="0" lang="en-US" sz="3600" b="0" i="0" u="none" strike="noStrike" kern="1200" cap="none" spc="0" normalizeH="0" baseline="0" noProof="0" dirty="0">
                <a:ln>
                  <a:noFill/>
                </a:ln>
                <a:solidFill>
                  <a:prstClr val="black"/>
                </a:solidFill>
                <a:effectLst/>
                <a:uLnTx/>
                <a:uFillTx/>
                <a:latin typeface="Arial-Rounded"/>
                <a:ea typeface="Arial-Rounded"/>
                <a:cs typeface="+mn-cs"/>
              </a:rPr>
              <a:t>.</a:t>
            </a:r>
          </a:p>
        </p:txBody>
      </p:sp>
      <p:sp>
        <p:nvSpPr>
          <p:cNvPr id="3" name="Oval 2">
            <a:extLst>
              <a:ext uri="{FF2B5EF4-FFF2-40B4-BE49-F238E27FC236}">
                <a16:creationId xmlns:a16="http://schemas.microsoft.com/office/drawing/2014/main" id="{FB810FAD-4F85-48DA-BA72-F17562A35DBB}"/>
              </a:ext>
            </a:extLst>
          </p:cNvPr>
          <p:cNvSpPr/>
          <p:nvPr/>
        </p:nvSpPr>
        <p:spPr>
          <a:xfrm>
            <a:off x="632722" y="1461514"/>
            <a:ext cx="471055" cy="443345"/>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Arial"/>
                <a:ea typeface="+mn-ea"/>
                <a:cs typeface="+mn-cs"/>
              </a:rPr>
              <a:t>1</a:t>
            </a:r>
          </a:p>
        </p:txBody>
      </p:sp>
    </p:spTree>
    <p:extLst>
      <p:ext uri="{BB962C8B-B14F-4D97-AF65-F5344CB8AC3E}">
        <p14:creationId xmlns:p14="http://schemas.microsoft.com/office/powerpoint/2010/main" val="354131755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2442604-5848-4294-A229-514BD9FADB6A}"/>
              </a:ext>
            </a:extLst>
          </p:cNvPr>
          <p:cNvSpPr txBox="1"/>
          <p:nvPr/>
        </p:nvSpPr>
        <p:spPr>
          <a:xfrm>
            <a:off x="3817655" y="361764"/>
            <a:ext cx="4556690" cy="80996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lnSpc>
                <a:spcPct val="150000"/>
              </a:lnSpc>
            </a:pPr>
            <a:r>
              <a:rPr lang="en-US" sz="3600" b="1" dirty="0">
                <a:solidFill>
                  <a:schemeClr val="accent2"/>
                </a:solidFill>
                <a:latin typeface="Arial-Rounded"/>
                <a:ea typeface="Arial-Rounded"/>
              </a:rPr>
              <a:t>LUYỆN ĐỌC CÂU </a:t>
            </a:r>
          </a:p>
        </p:txBody>
      </p:sp>
      <p:sp>
        <p:nvSpPr>
          <p:cNvPr id="9" name="TextBox 8">
            <a:extLst>
              <a:ext uri="{FF2B5EF4-FFF2-40B4-BE49-F238E27FC236}">
                <a16:creationId xmlns:a16="http://schemas.microsoft.com/office/drawing/2014/main" id="{BF8FA9A6-6C3B-43FB-8928-2CAE2B7CDF6C}"/>
              </a:ext>
            </a:extLst>
          </p:cNvPr>
          <p:cNvSpPr txBox="1"/>
          <p:nvPr/>
        </p:nvSpPr>
        <p:spPr>
          <a:xfrm>
            <a:off x="272505" y="2163242"/>
            <a:ext cx="11646990" cy="809965"/>
          </a:xfrm>
          <a:prstGeom prst="rect">
            <a:avLst/>
          </a:prstGeom>
          <a:noFill/>
        </p:spPr>
        <p:txBody>
          <a:bodyPr wrap="square" rtlCol="0">
            <a:spAutoFit/>
          </a:bodyPr>
          <a:lstStyle/>
          <a:p>
            <a:pPr algn="just">
              <a:lnSpc>
                <a:spcPct val="150000"/>
              </a:lnSpc>
            </a:pPr>
            <a:r>
              <a:rPr lang="en-US" sz="3600" dirty="0">
                <a:solidFill>
                  <a:prstClr val="black"/>
                </a:solidFill>
                <a:latin typeface="Arial-Rounded"/>
                <a:ea typeface="Arial-Rounded"/>
              </a:rPr>
              <a:t>	</a:t>
            </a:r>
            <a:r>
              <a:rPr lang="en-US" sz="3600" dirty="0" err="1">
                <a:solidFill>
                  <a:prstClr val="black"/>
                </a:solidFill>
                <a:latin typeface="Arial-Rounded"/>
                <a:ea typeface="Arial-Rounded"/>
              </a:rPr>
              <a:t>Dê</a:t>
            </a:r>
            <a:r>
              <a:rPr lang="en-US" sz="3600" dirty="0">
                <a:solidFill>
                  <a:prstClr val="black"/>
                </a:solidFill>
                <a:latin typeface="Arial-Rounded"/>
                <a:ea typeface="Arial-Rounded"/>
              </a:rPr>
              <a:t> </a:t>
            </a:r>
            <a:r>
              <a:rPr lang="en-US" sz="3600" dirty="0" err="1">
                <a:solidFill>
                  <a:prstClr val="black"/>
                </a:solidFill>
                <a:latin typeface="Arial-Rounded"/>
                <a:ea typeface="Arial-Rounded"/>
              </a:rPr>
              <a:t>rủ</a:t>
            </a:r>
            <a:r>
              <a:rPr lang="en-US" sz="3600" dirty="0">
                <a:solidFill>
                  <a:prstClr val="black"/>
                </a:solidFill>
                <a:latin typeface="Arial-Rounded"/>
                <a:ea typeface="Arial-Rounded"/>
              </a:rPr>
              <a:t> </a:t>
            </a:r>
            <a:r>
              <a:rPr lang="en-US" sz="3600" dirty="0" err="1">
                <a:solidFill>
                  <a:prstClr val="black"/>
                </a:solidFill>
                <a:latin typeface="Arial-Rounded"/>
                <a:ea typeface="Arial-Rounded"/>
              </a:rPr>
              <a:t>cún</a:t>
            </a:r>
            <a:r>
              <a:rPr lang="en-US" sz="3600" dirty="0">
                <a:solidFill>
                  <a:prstClr val="black"/>
                </a:solidFill>
                <a:latin typeface="Arial-Rounded"/>
                <a:ea typeface="Arial-Rounded"/>
              </a:rPr>
              <a:t> </a:t>
            </a:r>
            <a:r>
              <a:rPr lang="en-US" sz="3600" dirty="0" err="1">
                <a:solidFill>
                  <a:prstClr val="black"/>
                </a:solidFill>
                <a:latin typeface="Arial-Rounded"/>
                <a:ea typeface="Arial-Rounded"/>
              </a:rPr>
              <a:t>vào</a:t>
            </a:r>
            <a:r>
              <a:rPr lang="en-US" sz="3600" dirty="0">
                <a:solidFill>
                  <a:prstClr val="black"/>
                </a:solidFill>
                <a:latin typeface="Arial-Rounded"/>
                <a:ea typeface="Arial-Rounded"/>
              </a:rPr>
              <a:t> </a:t>
            </a:r>
            <a:r>
              <a:rPr lang="en-US" sz="3600" dirty="0" err="1">
                <a:solidFill>
                  <a:prstClr val="black"/>
                </a:solidFill>
                <a:latin typeface="Arial-Rounded"/>
                <a:ea typeface="Arial-Rounded"/>
              </a:rPr>
              <a:t>rừng</a:t>
            </a:r>
            <a:r>
              <a:rPr lang="en-US" sz="3600" dirty="0">
                <a:solidFill>
                  <a:prstClr val="black"/>
                </a:solidFill>
                <a:latin typeface="Arial-Rounded"/>
                <a:ea typeface="Arial-Rounded"/>
              </a:rPr>
              <a:t> </a:t>
            </a:r>
            <a:r>
              <a:rPr lang="en-US" sz="3600" dirty="0" err="1">
                <a:solidFill>
                  <a:prstClr val="black"/>
                </a:solidFill>
                <a:latin typeface="Arial-Rounded"/>
                <a:ea typeface="Arial-Rounded"/>
              </a:rPr>
              <a:t>chơi</a:t>
            </a:r>
            <a:r>
              <a:rPr lang="en-US" sz="3600" dirty="0">
                <a:solidFill>
                  <a:prstClr val="black"/>
                </a:solidFill>
                <a:latin typeface="Arial-Rounded"/>
                <a:ea typeface="Arial-Rounded"/>
              </a:rPr>
              <a:t>, </a:t>
            </a:r>
            <a:r>
              <a:rPr lang="en-US" sz="3600" dirty="0" err="1">
                <a:solidFill>
                  <a:prstClr val="black"/>
                </a:solidFill>
                <a:latin typeface="Arial-Rounded"/>
                <a:ea typeface="Arial-Rounded"/>
              </a:rPr>
              <a:t>khi</a:t>
            </a:r>
            <a:r>
              <a:rPr lang="en-US" sz="3600" dirty="0">
                <a:solidFill>
                  <a:prstClr val="black"/>
                </a:solidFill>
                <a:latin typeface="Arial-Rounded"/>
                <a:ea typeface="Arial-Rounded"/>
              </a:rPr>
              <a:t> quay </a:t>
            </a:r>
            <a:r>
              <a:rPr lang="en-US" sz="3600" dirty="0" err="1">
                <a:solidFill>
                  <a:prstClr val="black"/>
                </a:solidFill>
                <a:latin typeface="Arial-Rounded"/>
                <a:ea typeface="Arial-Rounded"/>
              </a:rPr>
              <a:t>về</a:t>
            </a:r>
            <a:r>
              <a:rPr lang="en-US" sz="3600" dirty="0">
                <a:solidFill>
                  <a:prstClr val="black"/>
                </a:solidFill>
                <a:latin typeface="Arial-Rounded"/>
                <a:ea typeface="Arial-Rounded"/>
              </a:rPr>
              <a:t> </a:t>
            </a:r>
            <a:r>
              <a:rPr lang="en-US" sz="3600" dirty="0" err="1">
                <a:solidFill>
                  <a:prstClr val="black"/>
                </a:solidFill>
                <a:latin typeface="Arial-Rounded"/>
                <a:ea typeface="Arial-Rounded"/>
              </a:rPr>
              <a:t>thì</a:t>
            </a:r>
            <a:r>
              <a:rPr lang="en-US" sz="3600" dirty="0">
                <a:solidFill>
                  <a:prstClr val="black"/>
                </a:solidFill>
                <a:latin typeface="Arial-Rounded"/>
                <a:ea typeface="Arial-Rounded"/>
              </a:rPr>
              <a:t> </a:t>
            </a:r>
            <a:r>
              <a:rPr lang="en-US" sz="3600" dirty="0" err="1">
                <a:solidFill>
                  <a:prstClr val="black"/>
                </a:solidFill>
                <a:latin typeface="Arial-Rounded"/>
                <a:ea typeface="Arial-Rounded"/>
              </a:rPr>
              <a:t>bị</a:t>
            </a:r>
            <a:r>
              <a:rPr lang="en-US" sz="3600" dirty="0">
                <a:solidFill>
                  <a:prstClr val="black"/>
                </a:solidFill>
                <a:latin typeface="Arial-Rounded"/>
                <a:ea typeface="Arial-Rounded"/>
              </a:rPr>
              <a:t> </a:t>
            </a:r>
            <a:r>
              <a:rPr lang="en-US" sz="3600" dirty="0" err="1">
                <a:solidFill>
                  <a:prstClr val="black"/>
                </a:solidFill>
                <a:latin typeface="Arial-Rounded"/>
                <a:ea typeface="Arial-Rounded"/>
              </a:rPr>
              <a:t>lạc</a:t>
            </a:r>
            <a:r>
              <a:rPr lang="en-US" sz="3600" dirty="0">
                <a:solidFill>
                  <a:prstClr val="black"/>
                </a:solidFill>
                <a:latin typeface="Arial-Rounded"/>
                <a:ea typeface="Arial-Rounded"/>
              </a:rPr>
              <a:t> </a:t>
            </a:r>
            <a:r>
              <a:rPr lang="en-US" sz="3600" dirty="0" err="1">
                <a:solidFill>
                  <a:prstClr val="black"/>
                </a:solidFill>
                <a:latin typeface="Arial-Rounded"/>
                <a:ea typeface="Arial-Rounded"/>
              </a:rPr>
              <a:t>đường</a:t>
            </a:r>
            <a:r>
              <a:rPr lang="en-US" sz="3600" dirty="0">
                <a:solidFill>
                  <a:prstClr val="black"/>
                </a:solidFill>
                <a:latin typeface="Arial-Rounded"/>
                <a:ea typeface="Arial-Rounded"/>
              </a:rPr>
              <a:t>. </a:t>
            </a:r>
          </a:p>
        </p:txBody>
      </p:sp>
      <p:cxnSp>
        <p:nvCxnSpPr>
          <p:cNvPr id="4" name="Straight Connector 3">
            <a:extLst>
              <a:ext uri="{FF2B5EF4-FFF2-40B4-BE49-F238E27FC236}">
                <a16:creationId xmlns:a16="http://schemas.microsoft.com/office/drawing/2014/main" id="{C30382DF-2E56-40B3-B93A-5899B1F84A98}"/>
              </a:ext>
            </a:extLst>
          </p:cNvPr>
          <p:cNvCxnSpPr/>
          <p:nvPr/>
        </p:nvCxnSpPr>
        <p:spPr>
          <a:xfrm flipH="1">
            <a:off x="3117274" y="2341418"/>
            <a:ext cx="110836" cy="51261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2095950-7AAB-44C4-A1C3-4881247895E4}"/>
              </a:ext>
            </a:extLst>
          </p:cNvPr>
          <p:cNvCxnSpPr/>
          <p:nvPr/>
        </p:nvCxnSpPr>
        <p:spPr>
          <a:xfrm flipH="1">
            <a:off x="5920478" y="2341418"/>
            <a:ext cx="110836" cy="51261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E070C569-564B-4006-8C6D-0B6A7BF1FF81}"/>
              </a:ext>
            </a:extLst>
          </p:cNvPr>
          <p:cNvCxnSpPr/>
          <p:nvPr/>
        </p:nvCxnSpPr>
        <p:spPr>
          <a:xfrm flipH="1">
            <a:off x="8180382" y="2341418"/>
            <a:ext cx="110836" cy="51261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115AA7BE-CC98-4C62-B4D1-D270F5B0FF49}"/>
              </a:ext>
            </a:extLst>
          </p:cNvPr>
          <p:cNvGrpSpPr/>
          <p:nvPr/>
        </p:nvGrpSpPr>
        <p:grpSpPr>
          <a:xfrm>
            <a:off x="11319165" y="2341418"/>
            <a:ext cx="221672" cy="512618"/>
            <a:chOff x="11319165" y="2341418"/>
            <a:chExt cx="221672" cy="512618"/>
          </a:xfrm>
        </p:grpSpPr>
        <p:cxnSp>
          <p:nvCxnSpPr>
            <p:cNvPr id="12" name="Straight Connector 11">
              <a:extLst>
                <a:ext uri="{FF2B5EF4-FFF2-40B4-BE49-F238E27FC236}">
                  <a16:creationId xmlns:a16="http://schemas.microsoft.com/office/drawing/2014/main" id="{37448D6D-848B-4593-B866-9587ECA516BA}"/>
                </a:ext>
              </a:extLst>
            </p:cNvPr>
            <p:cNvCxnSpPr/>
            <p:nvPr/>
          </p:nvCxnSpPr>
          <p:spPr>
            <a:xfrm flipH="1">
              <a:off x="11319165" y="2341418"/>
              <a:ext cx="110836" cy="51261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AE740E1-353D-4743-9568-155F2E5C1068}"/>
                </a:ext>
              </a:extLst>
            </p:cNvPr>
            <p:cNvCxnSpPr/>
            <p:nvPr/>
          </p:nvCxnSpPr>
          <p:spPr>
            <a:xfrm flipH="1">
              <a:off x="11430001" y="2341418"/>
              <a:ext cx="110836" cy="51261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4001374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2442604-5848-4294-A229-514BD9FADB6A}"/>
              </a:ext>
            </a:extLst>
          </p:cNvPr>
          <p:cNvSpPr txBox="1"/>
          <p:nvPr/>
        </p:nvSpPr>
        <p:spPr>
          <a:xfrm>
            <a:off x="3817655" y="278637"/>
            <a:ext cx="4556690" cy="809965"/>
          </a:xfrm>
          <a:prstGeom prst="rect">
            <a:avLst/>
          </a:prstGeom>
          <a:noFill/>
        </p:spPr>
        <p:txBody>
          <a:bodyPr wrap="square" rtlCol="0">
            <a:spAutoFit/>
          </a:bodyPr>
          <a:lstStyle/>
          <a:p>
            <a:pPr algn="ctr">
              <a:lnSpc>
                <a:spcPct val="150000"/>
              </a:lnSpc>
            </a:pPr>
            <a:r>
              <a:rPr lang="en-US" sz="3600" b="1" dirty="0">
                <a:solidFill>
                  <a:schemeClr val="accent2"/>
                </a:solidFill>
                <a:latin typeface="Arial-Rounded"/>
                <a:ea typeface="Arial-Rounded"/>
              </a:rPr>
              <a:t>CẢM ƠN ANH HÀ MÃ</a:t>
            </a:r>
          </a:p>
        </p:txBody>
      </p:sp>
      <p:pic>
        <p:nvPicPr>
          <p:cNvPr id="7" name="Picture 6">
            <a:extLst>
              <a:ext uri="{FF2B5EF4-FFF2-40B4-BE49-F238E27FC236}">
                <a16:creationId xmlns:a16="http://schemas.microsoft.com/office/drawing/2014/main" id="{F2155685-A616-48FF-A8E5-0BB1173F7C48}"/>
              </a:ext>
            </a:extLst>
          </p:cNvPr>
          <p:cNvPicPr>
            <a:picLocks noChangeAspect="1"/>
          </p:cNvPicPr>
          <p:nvPr/>
        </p:nvPicPr>
        <p:blipFill>
          <a:blip r:embed="rId2"/>
          <a:stretch>
            <a:fillRect/>
          </a:stretch>
        </p:blipFill>
        <p:spPr>
          <a:xfrm>
            <a:off x="157083" y="4631547"/>
            <a:ext cx="1422335" cy="2090085"/>
          </a:xfrm>
          <a:prstGeom prst="rect">
            <a:avLst/>
          </a:prstGeom>
          <a:ln>
            <a:noFill/>
          </a:ln>
          <a:effectLst>
            <a:softEdge rad="112500"/>
          </a:effectLst>
        </p:spPr>
      </p:pic>
      <p:pic>
        <p:nvPicPr>
          <p:cNvPr id="8" name="Picture 7">
            <a:extLst>
              <a:ext uri="{FF2B5EF4-FFF2-40B4-BE49-F238E27FC236}">
                <a16:creationId xmlns:a16="http://schemas.microsoft.com/office/drawing/2014/main" id="{D3BB1633-FC8A-4283-BE8E-6858DDBC1639}"/>
              </a:ext>
            </a:extLst>
          </p:cNvPr>
          <p:cNvPicPr>
            <a:picLocks noChangeAspect="1"/>
          </p:cNvPicPr>
          <p:nvPr/>
        </p:nvPicPr>
        <p:blipFill>
          <a:blip r:embed="rId3"/>
          <a:stretch>
            <a:fillRect/>
          </a:stretch>
        </p:blipFill>
        <p:spPr>
          <a:xfrm>
            <a:off x="10377332" y="4912302"/>
            <a:ext cx="1685295" cy="1893325"/>
          </a:xfrm>
          <a:prstGeom prst="rect">
            <a:avLst/>
          </a:prstGeom>
          <a:ln>
            <a:noFill/>
          </a:ln>
          <a:effectLst>
            <a:softEdge rad="112500"/>
          </a:effectLst>
        </p:spPr>
      </p:pic>
      <p:sp>
        <p:nvSpPr>
          <p:cNvPr id="9" name="TextBox 8">
            <a:extLst>
              <a:ext uri="{FF2B5EF4-FFF2-40B4-BE49-F238E27FC236}">
                <a16:creationId xmlns:a16="http://schemas.microsoft.com/office/drawing/2014/main" id="{BF8FA9A6-6C3B-43FB-8928-2CAE2B7CDF6C}"/>
              </a:ext>
            </a:extLst>
          </p:cNvPr>
          <p:cNvSpPr txBox="1"/>
          <p:nvPr/>
        </p:nvSpPr>
        <p:spPr>
          <a:xfrm>
            <a:off x="272505" y="1184422"/>
            <a:ext cx="11646990" cy="3302955"/>
          </a:xfrm>
          <a:prstGeom prst="rect">
            <a:avLst/>
          </a:prstGeom>
          <a:noFill/>
        </p:spPr>
        <p:txBody>
          <a:bodyPr wrap="square" rtlCol="0">
            <a:spAutoFit/>
          </a:bodyPr>
          <a:lstStyle/>
          <a:p>
            <a:pPr algn="just">
              <a:lnSpc>
                <a:spcPct val="150000"/>
              </a:lnSpc>
            </a:pPr>
            <a:r>
              <a:rPr lang="en-US" sz="3600" dirty="0">
                <a:solidFill>
                  <a:prstClr val="black"/>
                </a:solidFill>
                <a:latin typeface="Arial-Rounded"/>
                <a:ea typeface="Arial-Rounded"/>
              </a:rPr>
              <a:t>	</a:t>
            </a:r>
            <a:r>
              <a:rPr lang="en-US" sz="3600" dirty="0" err="1">
                <a:solidFill>
                  <a:prstClr val="black"/>
                </a:solidFill>
                <a:latin typeface="Arial-Rounded"/>
                <a:ea typeface="Arial-Rounded"/>
              </a:rPr>
              <a:t>Dê</a:t>
            </a:r>
            <a:r>
              <a:rPr lang="en-US" sz="3600" dirty="0">
                <a:solidFill>
                  <a:prstClr val="black"/>
                </a:solidFill>
                <a:latin typeface="Arial-Rounded"/>
                <a:ea typeface="Arial-Rounded"/>
              </a:rPr>
              <a:t> </a:t>
            </a:r>
            <a:r>
              <a:rPr lang="en-US" sz="3600" dirty="0" err="1">
                <a:solidFill>
                  <a:prstClr val="black"/>
                </a:solidFill>
                <a:latin typeface="Arial-Rounded"/>
                <a:ea typeface="Arial-Rounded"/>
              </a:rPr>
              <a:t>rủ</a:t>
            </a:r>
            <a:r>
              <a:rPr lang="en-US" sz="3600" dirty="0">
                <a:solidFill>
                  <a:prstClr val="black"/>
                </a:solidFill>
                <a:latin typeface="Arial-Rounded"/>
                <a:ea typeface="Arial-Rounded"/>
              </a:rPr>
              <a:t> </a:t>
            </a:r>
            <a:r>
              <a:rPr lang="en-US" sz="3600" dirty="0" err="1">
                <a:solidFill>
                  <a:prstClr val="black"/>
                </a:solidFill>
                <a:latin typeface="Arial-Rounded"/>
                <a:ea typeface="Arial-Rounded"/>
              </a:rPr>
              <a:t>cún</a:t>
            </a:r>
            <a:r>
              <a:rPr lang="en-US" sz="3600" dirty="0">
                <a:solidFill>
                  <a:srgbClr val="FF0000"/>
                </a:solidFill>
                <a:latin typeface="Arial-Rounded"/>
                <a:ea typeface="Arial-Rounded"/>
              </a:rPr>
              <a:t>/</a:t>
            </a:r>
            <a:r>
              <a:rPr lang="en-US" sz="3600" dirty="0">
                <a:solidFill>
                  <a:prstClr val="black"/>
                </a:solidFill>
                <a:latin typeface="Arial-Rounded"/>
                <a:ea typeface="Arial-Rounded"/>
              </a:rPr>
              <a:t> </a:t>
            </a:r>
            <a:r>
              <a:rPr lang="en-US" sz="3600" dirty="0" err="1">
                <a:solidFill>
                  <a:prstClr val="black"/>
                </a:solidFill>
                <a:latin typeface="Arial-Rounded"/>
                <a:ea typeface="Arial-Rounded"/>
              </a:rPr>
              <a:t>vào</a:t>
            </a:r>
            <a:r>
              <a:rPr lang="en-US" sz="3600" dirty="0">
                <a:solidFill>
                  <a:prstClr val="black"/>
                </a:solidFill>
                <a:latin typeface="Arial-Rounded"/>
                <a:ea typeface="Arial-Rounded"/>
              </a:rPr>
              <a:t> </a:t>
            </a:r>
            <a:r>
              <a:rPr lang="en-US" sz="3600" dirty="0" err="1">
                <a:solidFill>
                  <a:prstClr val="black"/>
                </a:solidFill>
                <a:latin typeface="Arial-Rounded"/>
                <a:ea typeface="Arial-Rounded"/>
              </a:rPr>
              <a:t>rừng</a:t>
            </a:r>
            <a:r>
              <a:rPr lang="en-US" sz="3600" dirty="0">
                <a:solidFill>
                  <a:prstClr val="black"/>
                </a:solidFill>
                <a:latin typeface="Arial-Rounded"/>
                <a:ea typeface="Arial-Rounded"/>
              </a:rPr>
              <a:t> </a:t>
            </a:r>
            <a:r>
              <a:rPr lang="en-US" sz="3600" dirty="0" err="1">
                <a:solidFill>
                  <a:prstClr val="black"/>
                </a:solidFill>
                <a:latin typeface="Arial-Rounded"/>
                <a:ea typeface="Arial-Rounded"/>
              </a:rPr>
              <a:t>chơi</a:t>
            </a:r>
            <a:r>
              <a:rPr lang="en-US" sz="3600" dirty="0">
                <a:solidFill>
                  <a:prstClr val="black"/>
                </a:solidFill>
                <a:latin typeface="Arial-Rounded"/>
                <a:ea typeface="Arial-Rounded"/>
              </a:rPr>
              <a:t>,</a:t>
            </a:r>
            <a:r>
              <a:rPr lang="en-US" sz="3600" dirty="0">
                <a:solidFill>
                  <a:srgbClr val="FF0000"/>
                </a:solidFill>
                <a:latin typeface="Arial-Rounded"/>
                <a:ea typeface="Arial-Rounded"/>
              </a:rPr>
              <a:t>/</a:t>
            </a:r>
            <a:r>
              <a:rPr lang="en-US" sz="3600" dirty="0">
                <a:solidFill>
                  <a:prstClr val="black"/>
                </a:solidFill>
                <a:latin typeface="Arial-Rounded"/>
                <a:ea typeface="Arial-Rounded"/>
              </a:rPr>
              <a:t> </a:t>
            </a:r>
            <a:r>
              <a:rPr lang="en-US" sz="3600" dirty="0" err="1">
                <a:solidFill>
                  <a:prstClr val="black"/>
                </a:solidFill>
                <a:latin typeface="Arial-Rounded"/>
                <a:ea typeface="Arial-Rounded"/>
              </a:rPr>
              <a:t>khi</a:t>
            </a:r>
            <a:r>
              <a:rPr lang="en-US" sz="3600" dirty="0">
                <a:solidFill>
                  <a:prstClr val="black"/>
                </a:solidFill>
                <a:latin typeface="Arial-Rounded"/>
                <a:ea typeface="Arial-Rounded"/>
              </a:rPr>
              <a:t> quay </a:t>
            </a:r>
            <a:r>
              <a:rPr lang="en-US" sz="3600" dirty="0" err="1">
                <a:solidFill>
                  <a:prstClr val="black"/>
                </a:solidFill>
                <a:latin typeface="Arial-Rounded"/>
                <a:ea typeface="Arial-Rounded"/>
              </a:rPr>
              <a:t>về</a:t>
            </a:r>
            <a:r>
              <a:rPr lang="en-US" sz="3600" dirty="0">
                <a:solidFill>
                  <a:srgbClr val="FF0000"/>
                </a:solidFill>
                <a:latin typeface="Arial-Rounded"/>
                <a:ea typeface="Arial-Rounded"/>
              </a:rPr>
              <a:t>/</a:t>
            </a:r>
            <a:r>
              <a:rPr lang="en-US" sz="3600" dirty="0">
                <a:solidFill>
                  <a:prstClr val="black"/>
                </a:solidFill>
                <a:latin typeface="Arial-Rounded"/>
                <a:ea typeface="Arial-Rounded"/>
              </a:rPr>
              <a:t> </a:t>
            </a:r>
            <a:r>
              <a:rPr lang="en-US" sz="3600" dirty="0" err="1">
                <a:solidFill>
                  <a:prstClr val="black"/>
                </a:solidFill>
                <a:latin typeface="Arial-Rounded"/>
                <a:ea typeface="Arial-Rounded"/>
              </a:rPr>
              <a:t>thì</a:t>
            </a:r>
            <a:r>
              <a:rPr lang="en-US" sz="3600" dirty="0">
                <a:solidFill>
                  <a:prstClr val="black"/>
                </a:solidFill>
                <a:latin typeface="Arial-Rounded"/>
                <a:ea typeface="Arial-Rounded"/>
              </a:rPr>
              <a:t> </a:t>
            </a:r>
            <a:r>
              <a:rPr lang="en-US" sz="3600" dirty="0" err="1">
                <a:solidFill>
                  <a:prstClr val="black"/>
                </a:solidFill>
                <a:latin typeface="Arial-Rounded"/>
                <a:ea typeface="Arial-Rounded"/>
              </a:rPr>
              <a:t>bị</a:t>
            </a:r>
            <a:r>
              <a:rPr lang="en-US" sz="3600" dirty="0">
                <a:solidFill>
                  <a:prstClr val="black"/>
                </a:solidFill>
                <a:latin typeface="Arial-Rounded"/>
                <a:ea typeface="Arial-Rounded"/>
              </a:rPr>
              <a:t> </a:t>
            </a:r>
            <a:r>
              <a:rPr lang="en-US" sz="3600" dirty="0" err="1">
                <a:solidFill>
                  <a:prstClr val="black"/>
                </a:solidFill>
                <a:latin typeface="Arial-Rounded"/>
                <a:ea typeface="Arial-Rounded"/>
              </a:rPr>
              <a:t>lạc</a:t>
            </a:r>
            <a:r>
              <a:rPr lang="en-US" sz="3600" dirty="0">
                <a:solidFill>
                  <a:prstClr val="black"/>
                </a:solidFill>
                <a:latin typeface="Arial-Rounded"/>
                <a:ea typeface="Arial-Rounded"/>
              </a:rPr>
              <a:t> </a:t>
            </a:r>
            <a:r>
              <a:rPr lang="en-US" sz="3600" dirty="0" err="1">
                <a:solidFill>
                  <a:prstClr val="black"/>
                </a:solidFill>
                <a:latin typeface="Arial-Rounded"/>
                <a:ea typeface="Arial-Rounded"/>
              </a:rPr>
              <a:t>đường</a:t>
            </a:r>
            <a:r>
              <a:rPr lang="en-US" sz="3600" dirty="0">
                <a:solidFill>
                  <a:prstClr val="black"/>
                </a:solidFill>
                <a:latin typeface="Arial-Rounded"/>
                <a:ea typeface="Arial-Rounded"/>
              </a:rPr>
              <a:t>.</a:t>
            </a:r>
            <a:r>
              <a:rPr lang="en-US" sz="3600" dirty="0">
                <a:solidFill>
                  <a:srgbClr val="FF0000"/>
                </a:solidFill>
                <a:latin typeface="Arial-Rounded"/>
                <a:ea typeface="Arial-Rounded"/>
              </a:rPr>
              <a:t>//</a:t>
            </a:r>
            <a:r>
              <a:rPr lang="en-US" sz="3600" dirty="0">
                <a:solidFill>
                  <a:prstClr val="black"/>
                </a:solidFill>
                <a:latin typeface="Arial-Rounded"/>
                <a:ea typeface="Arial-Rounded"/>
              </a:rPr>
              <a:t> </a:t>
            </a:r>
            <a:r>
              <a:rPr lang="en-US" sz="3600" dirty="0" err="1">
                <a:solidFill>
                  <a:prstClr val="black"/>
                </a:solidFill>
                <a:latin typeface="Arial-Rounded"/>
                <a:ea typeface="Arial-Rounded"/>
              </a:rPr>
              <a:t>Gặp</a:t>
            </a:r>
            <a:r>
              <a:rPr lang="en-US" sz="3600" dirty="0">
                <a:solidFill>
                  <a:prstClr val="black"/>
                </a:solidFill>
                <a:latin typeface="Arial-Rounded"/>
                <a:ea typeface="Arial-Rounded"/>
              </a:rPr>
              <a:t> </a:t>
            </a:r>
            <a:r>
              <a:rPr lang="en-US" sz="3600" dirty="0" err="1">
                <a:solidFill>
                  <a:prstClr val="black"/>
                </a:solidFill>
                <a:latin typeface="Arial-Rounded"/>
                <a:ea typeface="Arial-Rounded"/>
              </a:rPr>
              <a:t>cô</a:t>
            </a:r>
            <a:r>
              <a:rPr lang="en-US" sz="3600" dirty="0">
                <a:solidFill>
                  <a:prstClr val="black"/>
                </a:solidFill>
                <a:latin typeface="Arial-Rounded"/>
                <a:ea typeface="Arial-Rounded"/>
              </a:rPr>
              <a:t> </a:t>
            </a:r>
            <a:r>
              <a:rPr lang="en-US" sz="3600" dirty="0" err="1">
                <a:solidFill>
                  <a:prstClr val="black"/>
                </a:solidFill>
                <a:latin typeface="Arial-Rounded"/>
                <a:ea typeface="Arial-Rounded"/>
              </a:rPr>
              <a:t>hươu</a:t>
            </a:r>
            <a:r>
              <a:rPr lang="en-US" sz="3600" dirty="0">
                <a:solidFill>
                  <a:prstClr val="black"/>
                </a:solidFill>
                <a:latin typeface="Arial-Rounded"/>
                <a:ea typeface="Arial-Rounded"/>
              </a:rPr>
              <a:t>, </a:t>
            </a:r>
            <a:r>
              <a:rPr lang="en-US" sz="3600" dirty="0" err="1">
                <a:solidFill>
                  <a:prstClr val="black"/>
                </a:solidFill>
                <a:latin typeface="Arial-Rounded"/>
                <a:ea typeface="Arial-Rounded"/>
              </a:rPr>
              <a:t>dê</a:t>
            </a:r>
            <a:r>
              <a:rPr lang="en-US" sz="3600" dirty="0">
                <a:solidFill>
                  <a:prstClr val="black"/>
                </a:solidFill>
                <a:latin typeface="Arial-Rounded"/>
                <a:ea typeface="Arial-Rounded"/>
              </a:rPr>
              <a:t> </a:t>
            </a:r>
            <a:r>
              <a:rPr lang="en-US" sz="3600" dirty="0" err="1">
                <a:solidFill>
                  <a:prstClr val="black"/>
                </a:solidFill>
                <a:latin typeface="Arial-Rounded"/>
                <a:ea typeface="Arial-Rounded"/>
              </a:rPr>
              <a:t>hỏi</a:t>
            </a:r>
            <a:r>
              <a:rPr lang="en-US" sz="3600" dirty="0">
                <a:solidFill>
                  <a:prstClr val="black"/>
                </a:solidFill>
                <a:latin typeface="Arial-Rounded"/>
                <a:ea typeface="Arial-Rounded"/>
              </a:rPr>
              <a:t>:</a:t>
            </a:r>
          </a:p>
          <a:p>
            <a:pPr algn="just">
              <a:lnSpc>
                <a:spcPct val="150000"/>
              </a:lnSpc>
            </a:pPr>
            <a:r>
              <a:rPr lang="en-US" sz="3600" dirty="0">
                <a:solidFill>
                  <a:prstClr val="black"/>
                </a:solidFill>
                <a:latin typeface="Arial-Rounded"/>
                <a:ea typeface="Arial-Rounded"/>
              </a:rPr>
              <a:t>	- </a:t>
            </a:r>
            <a:r>
              <a:rPr lang="en-US" sz="3600" dirty="0" err="1">
                <a:solidFill>
                  <a:prstClr val="black"/>
                </a:solidFill>
                <a:latin typeface="Arial-Rounded"/>
                <a:ea typeface="Arial-Rounded"/>
              </a:rPr>
              <a:t>Cô</a:t>
            </a:r>
            <a:r>
              <a:rPr lang="en-US" sz="3600" dirty="0">
                <a:solidFill>
                  <a:prstClr val="black"/>
                </a:solidFill>
                <a:latin typeface="Arial-Rounded"/>
                <a:ea typeface="Arial-Rounded"/>
              </a:rPr>
              <a:t> kia, </a:t>
            </a:r>
            <a:r>
              <a:rPr lang="en-US" sz="3600" dirty="0" err="1">
                <a:solidFill>
                  <a:prstClr val="black"/>
                </a:solidFill>
                <a:latin typeface="Arial-Rounded"/>
                <a:ea typeface="Arial-Rounded"/>
              </a:rPr>
              <a:t>về</a:t>
            </a:r>
            <a:r>
              <a:rPr lang="en-US" sz="3600" dirty="0">
                <a:solidFill>
                  <a:prstClr val="black"/>
                </a:solidFill>
                <a:latin typeface="Arial-Rounded"/>
                <a:ea typeface="Arial-Rounded"/>
              </a:rPr>
              <a:t> </a:t>
            </a:r>
            <a:r>
              <a:rPr lang="en-US" sz="3600" dirty="0" err="1">
                <a:solidFill>
                  <a:prstClr val="black"/>
                </a:solidFill>
                <a:latin typeface="Arial-Rounded"/>
                <a:ea typeface="Arial-Rounded"/>
              </a:rPr>
              <a:t>làng</a:t>
            </a:r>
            <a:r>
              <a:rPr lang="en-US" sz="3600" dirty="0">
                <a:solidFill>
                  <a:prstClr val="black"/>
                </a:solidFill>
                <a:latin typeface="Arial-Rounded"/>
                <a:ea typeface="Arial-Rounded"/>
              </a:rPr>
              <a:t> </a:t>
            </a:r>
            <a:r>
              <a:rPr lang="en-US" sz="3600" dirty="0" err="1">
                <a:solidFill>
                  <a:prstClr val="black"/>
                </a:solidFill>
                <a:latin typeface="Arial-Rounded"/>
                <a:ea typeface="Arial-Rounded"/>
              </a:rPr>
              <a:t>đi</a:t>
            </a:r>
            <a:r>
              <a:rPr lang="en-US" sz="3600" dirty="0">
                <a:solidFill>
                  <a:prstClr val="black"/>
                </a:solidFill>
                <a:latin typeface="Arial-Rounded"/>
                <a:ea typeface="Arial-Rounded"/>
              </a:rPr>
              <a:t> </a:t>
            </a:r>
            <a:r>
              <a:rPr lang="en-US" sz="3600" dirty="0" err="1">
                <a:solidFill>
                  <a:prstClr val="black"/>
                </a:solidFill>
                <a:latin typeface="Arial-Rounded"/>
                <a:ea typeface="Arial-Rounded"/>
              </a:rPr>
              <a:t>lối</a:t>
            </a:r>
            <a:r>
              <a:rPr lang="en-US" sz="3600" dirty="0">
                <a:solidFill>
                  <a:prstClr val="black"/>
                </a:solidFill>
                <a:latin typeface="Arial-Rounded"/>
                <a:ea typeface="Arial-Rounded"/>
              </a:rPr>
              <a:t> </a:t>
            </a:r>
            <a:r>
              <a:rPr lang="en-US" sz="3600" dirty="0" err="1">
                <a:solidFill>
                  <a:prstClr val="black"/>
                </a:solidFill>
                <a:latin typeface="Arial-Rounded"/>
                <a:ea typeface="Arial-Rounded"/>
              </a:rPr>
              <a:t>nào</a:t>
            </a:r>
            <a:r>
              <a:rPr lang="en-US" sz="3600" dirty="0">
                <a:solidFill>
                  <a:prstClr val="black"/>
                </a:solidFill>
                <a:latin typeface="Arial-Rounded"/>
                <a:ea typeface="Arial-Rounded"/>
              </a:rPr>
              <a:t>?</a:t>
            </a:r>
          </a:p>
          <a:p>
            <a:pPr algn="just">
              <a:lnSpc>
                <a:spcPct val="150000"/>
              </a:lnSpc>
            </a:pPr>
            <a:r>
              <a:rPr lang="en-US" sz="3600" dirty="0">
                <a:solidFill>
                  <a:prstClr val="black"/>
                </a:solidFill>
                <a:latin typeface="Arial-Rounded"/>
                <a:ea typeface="Arial-Rounded"/>
              </a:rPr>
              <a:t>	- </a:t>
            </a:r>
            <a:r>
              <a:rPr lang="en-US" sz="3600" dirty="0" err="1">
                <a:solidFill>
                  <a:prstClr val="black"/>
                </a:solidFill>
                <a:latin typeface="Arial-Rounded"/>
                <a:ea typeface="Arial-Rounded"/>
              </a:rPr>
              <a:t>Không</a:t>
            </a:r>
            <a:r>
              <a:rPr lang="en-US" sz="3600" dirty="0">
                <a:solidFill>
                  <a:prstClr val="black"/>
                </a:solidFill>
                <a:latin typeface="Arial-Rounded"/>
                <a:ea typeface="Arial-Rounded"/>
              </a:rPr>
              <a:t> </a:t>
            </a:r>
            <a:r>
              <a:rPr lang="en-US" sz="3600" dirty="0" err="1">
                <a:solidFill>
                  <a:prstClr val="black"/>
                </a:solidFill>
                <a:latin typeface="Arial-Rounded"/>
                <a:ea typeface="Arial-Rounded"/>
              </a:rPr>
              <a:t>biết</a:t>
            </a:r>
            <a:r>
              <a:rPr lang="en-US" sz="3600" dirty="0">
                <a:solidFill>
                  <a:prstClr val="black"/>
                </a:solidFill>
                <a:latin typeface="Arial-Rounded"/>
                <a:ea typeface="Arial-Rounded"/>
              </a:rPr>
              <a:t>. – </a:t>
            </a:r>
            <a:r>
              <a:rPr lang="en-US" sz="3600" dirty="0" err="1">
                <a:solidFill>
                  <a:prstClr val="black"/>
                </a:solidFill>
                <a:latin typeface="Arial-Rounded"/>
                <a:ea typeface="Arial-Rounded"/>
              </a:rPr>
              <a:t>Hươu</a:t>
            </a:r>
            <a:r>
              <a:rPr lang="en-US" sz="3600" dirty="0">
                <a:solidFill>
                  <a:prstClr val="black"/>
                </a:solidFill>
                <a:latin typeface="Arial-Rounded"/>
                <a:ea typeface="Arial-Rounded"/>
              </a:rPr>
              <a:t> </a:t>
            </a:r>
            <a:r>
              <a:rPr lang="en-US" sz="3600" dirty="0" err="1">
                <a:solidFill>
                  <a:prstClr val="black"/>
                </a:solidFill>
                <a:latin typeface="Arial-Rounded"/>
                <a:ea typeface="Arial-Rounded"/>
              </a:rPr>
              <a:t>lắc</a:t>
            </a:r>
            <a:r>
              <a:rPr lang="en-US" sz="3600" dirty="0">
                <a:solidFill>
                  <a:prstClr val="black"/>
                </a:solidFill>
                <a:latin typeface="Arial-Rounded"/>
                <a:ea typeface="Arial-Rounded"/>
              </a:rPr>
              <a:t> </a:t>
            </a:r>
            <a:r>
              <a:rPr lang="en-US" sz="3600" dirty="0" err="1">
                <a:solidFill>
                  <a:prstClr val="black"/>
                </a:solidFill>
                <a:latin typeface="Arial-Rounded"/>
                <a:ea typeface="Arial-Rounded"/>
              </a:rPr>
              <a:t>đầu</a:t>
            </a:r>
            <a:r>
              <a:rPr lang="en-US" sz="3600" dirty="0">
                <a:solidFill>
                  <a:prstClr val="black"/>
                </a:solidFill>
                <a:latin typeface="Arial-Rounded"/>
                <a:ea typeface="Arial-Rounded"/>
              </a:rPr>
              <a:t>, </a:t>
            </a:r>
            <a:r>
              <a:rPr lang="en-US" sz="3600" dirty="0" err="1">
                <a:solidFill>
                  <a:prstClr val="black"/>
                </a:solidFill>
                <a:latin typeface="Arial-Rounded"/>
                <a:ea typeface="Arial-Rounded"/>
              </a:rPr>
              <a:t>bỏ</a:t>
            </a:r>
            <a:r>
              <a:rPr lang="en-US" sz="3600" dirty="0">
                <a:solidFill>
                  <a:prstClr val="black"/>
                </a:solidFill>
                <a:latin typeface="Arial-Rounded"/>
                <a:ea typeface="Arial-Rounded"/>
              </a:rPr>
              <a:t> </a:t>
            </a:r>
            <a:r>
              <a:rPr lang="en-US" sz="3600" dirty="0" err="1">
                <a:solidFill>
                  <a:prstClr val="black"/>
                </a:solidFill>
                <a:latin typeface="Arial-Rounded"/>
                <a:ea typeface="Arial-Rounded"/>
              </a:rPr>
              <a:t>đi</a:t>
            </a:r>
            <a:r>
              <a:rPr lang="en-US" sz="3600" dirty="0">
                <a:solidFill>
                  <a:prstClr val="black"/>
                </a:solidFill>
                <a:latin typeface="Arial-Rounded"/>
                <a:ea typeface="Arial-Rounded"/>
              </a:rPr>
              <a:t>.</a:t>
            </a:r>
          </a:p>
        </p:txBody>
      </p:sp>
      <p:sp>
        <p:nvSpPr>
          <p:cNvPr id="3" name="Oval 2">
            <a:extLst>
              <a:ext uri="{FF2B5EF4-FFF2-40B4-BE49-F238E27FC236}">
                <a16:creationId xmlns:a16="http://schemas.microsoft.com/office/drawing/2014/main" id="{FB810FAD-4F85-48DA-BA72-F17562A35DBB}"/>
              </a:ext>
            </a:extLst>
          </p:cNvPr>
          <p:cNvSpPr/>
          <p:nvPr/>
        </p:nvSpPr>
        <p:spPr>
          <a:xfrm>
            <a:off x="632722" y="1461514"/>
            <a:ext cx="471055" cy="443345"/>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800" b="1" dirty="0">
                <a:solidFill>
                  <a:srgbClr val="C00000"/>
                </a:solidFill>
                <a:effectLst>
                  <a:outerShdw blurRad="38100" dist="38100" dir="2700000" algn="tl">
                    <a:srgbClr val="000000">
                      <a:alpha val="43137"/>
                    </a:srgbClr>
                  </a:outerShdw>
                </a:effectLst>
              </a:rPr>
              <a:t>1</a:t>
            </a:r>
          </a:p>
        </p:txBody>
      </p:sp>
      <p:sp>
        <p:nvSpPr>
          <p:cNvPr id="11" name="TextBox 10">
            <a:extLst>
              <a:ext uri="{FF2B5EF4-FFF2-40B4-BE49-F238E27FC236}">
                <a16:creationId xmlns:a16="http://schemas.microsoft.com/office/drawing/2014/main" id="{CBE98CC8-F566-4AC2-94E1-DA996F6A18D7}"/>
              </a:ext>
            </a:extLst>
          </p:cNvPr>
          <p:cNvSpPr txBox="1"/>
          <p:nvPr/>
        </p:nvSpPr>
        <p:spPr>
          <a:xfrm>
            <a:off x="1579418" y="4746041"/>
            <a:ext cx="11646990" cy="730200"/>
          </a:xfrm>
          <a:prstGeom prst="rect">
            <a:avLst/>
          </a:prstGeom>
          <a:noFill/>
        </p:spPr>
        <p:txBody>
          <a:bodyPr wrap="square" rtlCol="0">
            <a:spAutoFit/>
          </a:bodyPr>
          <a:lstStyle/>
          <a:p>
            <a:pPr algn="just">
              <a:lnSpc>
                <a:spcPct val="150000"/>
              </a:lnSpc>
            </a:pPr>
            <a:r>
              <a:rPr lang="en-US" sz="3200" b="1" dirty="0" err="1">
                <a:solidFill>
                  <a:srgbClr val="0070C0"/>
                </a:solidFill>
                <a:latin typeface="Arial-Rounded"/>
                <a:ea typeface="Arial-Rounded"/>
              </a:rPr>
              <a:t>Giọng</a:t>
            </a:r>
            <a:r>
              <a:rPr lang="en-US" sz="3200" b="1" dirty="0">
                <a:solidFill>
                  <a:srgbClr val="0070C0"/>
                </a:solidFill>
                <a:latin typeface="Arial-Rounded"/>
                <a:ea typeface="Arial-Rounded"/>
              </a:rPr>
              <a:t> </a:t>
            </a:r>
            <a:r>
              <a:rPr lang="en-US" sz="3200" b="1" dirty="0" err="1">
                <a:solidFill>
                  <a:srgbClr val="0070C0"/>
                </a:solidFill>
                <a:latin typeface="Arial-Rounded"/>
                <a:ea typeface="Arial-Rounded"/>
              </a:rPr>
              <a:t>dê</a:t>
            </a:r>
            <a:r>
              <a:rPr lang="en-US" sz="3200" b="1" dirty="0">
                <a:solidFill>
                  <a:srgbClr val="0070C0"/>
                </a:solidFill>
                <a:latin typeface="Arial-Rounded"/>
                <a:ea typeface="Arial-Rounded"/>
              </a:rPr>
              <a:t> con: </a:t>
            </a:r>
            <a:r>
              <a:rPr lang="en-US" sz="3200" dirty="0" err="1">
                <a:solidFill>
                  <a:srgbClr val="0070C0"/>
                </a:solidFill>
                <a:latin typeface="Arial-Rounded"/>
                <a:ea typeface="Arial-Rounded"/>
              </a:rPr>
              <a:t>không</a:t>
            </a:r>
            <a:r>
              <a:rPr lang="en-US" sz="3200" dirty="0">
                <a:solidFill>
                  <a:srgbClr val="0070C0"/>
                </a:solidFill>
                <a:latin typeface="Arial-Rounded"/>
                <a:ea typeface="Arial-Rounded"/>
              </a:rPr>
              <a:t> </a:t>
            </a:r>
            <a:r>
              <a:rPr lang="en-US" sz="3200" dirty="0" err="1">
                <a:solidFill>
                  <a:srgbClr val="0070C0"/>
                </a:solidFill>
                <a:latin typeface="Arial-Rounded"/>
                <a:ea typeface="Arial-Rounded"/>
              </a:rPr>
              <a:t>lịch</a:t>
            </a:r>
            <a:r>
              <a:rPr lang="en-US" sz="3200" dirty="0">
                <a:solidFill>
                  <a:srgbClr val="0070C0"/>
                </a:solidFill>
                <a:latin typeface="Arial-Rounded"/>
                <a:ea typeface="Arial-Rounded"/>
              </a:rPr>
              <a:t> </a:t>
            </a:r>
            <a:r>
              <a:rPr lang="en-US" sz="3200" dirty="0" err="1">
                <a:solidFill>
                  <a:srgbClr val="0070C0"/>
                </a:solidFill>
                <a:latin typeface="Arial-Rounded"/>
                <a:ea typeface="Arial-Rounded"/>
              </a:rPr>
              <a:t>sự</a:t>
            </a:r>
            <a:r>
              <a:rPr lang="en-US" sz="3200" dirty="0">
                <a:solidFill>
                  <a:srgbClr val="0070C0"/>
                </a:solidFill>
                <a:latin typeface="Arial-Rounded"/>
                <a:ea typeface="Arial-Rounded"/>
              </a:rPr>
              <a:t>, </a:t>
            </a:r>
            <a:r>
              <a:rPr lang="en-US" sz="3200" dirty="0" err="1">
                <a:solidFill>
                  <a:srgbClr val="0070C0"/>
                </a:solidFill>
                <a:latin typeface="Arial-Rounded"/>
                <a:ea typeface="Arial-Rounded"/>
              </a:rPr>
              <a:t>hách</a:t>
            </a:r>
            <a:r>
              <a:rPr lang="en-US" sz="3200" dirty="0">
                <a:solidFill>
                  <a:srgbClr val="0070C0"/>
                </a:solidFill>
                <a:latin typeface="Arial-Rounded"/>
                <a:ea typeface="Arial-Rounded"/>
              </a:rPr>
              <a:t> </a:t>
            </a:r>
            <a:r>
              <a:rPr lang="en-US" sz="3200" dirty="0" err="1">
                <a:solidFill>
                  <a:srgbClr val="0070C0"/>
                </a:solidFill>
                <a:latin typeface="Arial-Rounded"/>
                <a:ea typeface="Arial-Rounded"/>
              </a:rPr>
              <a:t>dịch</a:t>
            </a:r>
            <a:r>
              <a:rPr lang="en-US" sz="3200" dirty="0">
                <a:solidFill>
                  <a:srgbClr val="0070C0"/>
                </a:solidFill>
                <a:latin typeface="Arial-Rounded"/>
                <a:ea typeface="Arial-Rounded"/>
              </a:rPr>
              <a:t>.</a:t>
            </a:r>
          </a:p>
        </p:txBody>
      </p:sp>
      <p:sp>
        <p:nvSpPr>
          <p:cNvPr id="12" name="TextBox 11">
            <a:extLst>
              <a:ext uri="{FF2B5EF4-FFF2-40B4-BE49-F238E27FC236}">
                <a16:creationId xmlns:a16="http://schemas.microsoft.com/office/drawing/2014/main" id="{CFC743B5-6ABD-446B-8D7C-B569073A3D40}"/>
              </a:ext>
            </a:extLst>
          </p:cNvPr>
          <p:cNvSpPr txBox="1"/>
          <p:nvPr/>
        </p:nvSpPr>
        <p:spPr>
          <a:xfrm>
            <a:off x="1579418" y="5590735"/>
            <a:ext cx="11646990" cy="730200"/>
          </a:xfrm>
          <a:prstGeom prst="rect">
            <a:avLst/>
          </a:prstGeom>
          <a:noFill/>
        </p:spPr>
        <p:txBody>
          <a:bodyPr wrap="square" rtlCol="0">
            <a:spAutoFit/>
          </a:bodyPr>
          <a:lstStyle/>
          <a:p>
            <a:pPr algn="just">
              <a:lnSpc>
                <a:spcPct val="150000"/>
              </a:lnSpc>
            </a:pPr>
            <a:r>
              <a:rPr lang="en-US" sz="3200" b="1" dirty="0" err="1">
                <a:solidFill>
                  <a:srgbClr val="0070C0"/>
                </a:solidFill>
                <a:latin typeface="Arial-Rounded"/>
                <a:ea typeface="Arial-Rounded"/>
              </a:rPr>
              <a:t>Giọng</a:t>
            </a:r>
            <a:r>
              <a:rPr lang="en-US" sz="3200" b="1" dirty="0">
                <a:solidFill>
                  <a:srgbClr val="0070C0"/>
                </a:solidFill>
                <a:latin typeface="Arial-Rounded"/>
                <a:ea typeface="Arial-Rounded"/>
              </a:rPr>
              <a:t> </a:t>
            </a:r>
            <a:r>
              <a:rPr lang="en-US" sz="3200" b="1" dirty="0" err="1">
                <a:solidFill>
                  <a:srgbClr val="0070C0"/>
                </a:solidFill>
                <a:latin typeface="Arial-Rounded"/>
                <a:ea typeface="Arial-Rounded"/>
              </a:rPr>
              <a:t>cô</a:t>
            </a:r>
            <a:r>
              <a:rPr lang="en-US" sz="3200" b="1" dirty="0">
                <a:solidFill>
                  <a:srgbClr val="0070C0"/>
                </a:solidFill>
                <a:latin typeface="Arial-Rounded"/>
                <a:ea typeface="Arial-Rounded"/>
              </a:rPr>
              <a:t> </a:t>
            </a:r>
            <a:r>
              <a:rPr lang="en-US" sz="3200" b="1" dirty="0" err="1">
                <a:solidFill>
                  <a:srgbClr val="0070C0"/>
                </a:solidFill>
                <a:latin typeface="Arial-Rounded"/>
                <a:ea typeface="Arial-Rounded"/>
              </a:rPr>
              <a:t>hươu</a:t>
            </a:r>
            <a:r>
              <a:rPr lang="en-US" sz="3200" b="1" dirty="0">
                <a:solidFill>
                  <a:srgbClr val="0070C0"/>
                </a:solidFill>
                <a:latin typeface="Arial-Rounded"/>
                <a:ea typeface="Arial-Rounded"/>
              </a:rPr>
              <a:t>: </a:t>
            </a:r>
            <a:r>
              <a:rPr lang="en-US" sz="3200" dirty="0" err="1">
                <a:solidFill>
                  <a:srgbClr val="0070C0"/>
                </a:solidFill>
                <a:latin typeface="Arial-Rounded"/>
                <a:ea typeface="Arial-Rounded"/>
              </a:rPr>
              <a:t>lạnh</a:t>
            </a:r>
            <a:r>
              <a:rPr lang="en-US" sz="3200" dirty="0">
                <a:solidFill>
                  <a:srgbClr val="0070C0"/>
                </a:solidFill>
                <a:latin typeface="Arial-Rounded"/>
                <a:ea typeface="Arial-Rounded"/>
              </a:rPr>
              <a:t> </a:t>
            </a:r>
            <a:r>
              <a:rPr lang="en-US" sz="3200" dirty="0" err="1">
                <a:solidFill>
                  <a:srgbClr val="0070C0"/>
                </a:solidFill>
                <a:latin typeface="Arial-Rounded"/>
                <a:ea typeface="Arial-Rounded"/>
              </a:rPr>
              <a:t>lùng</a:t>
            </a:r>
            <a:r>
              <a:rPr lang="en-US" sz="3200" dirty="0">
                <a:solidFill>
                  <a:srgbClr val="0070C0"/>
                </a:solidFill>
                <a:latin typeface="Arial-Rounded"/>
                <a:ea typeface="Arial-Rounded"/>
              </a:rPr>
              <a:t>.</a:t>
            </a:r>
          </a:p>
        </p:txBody>
      </p:sp>
      <p:sp>
        <p:nvSpPr>
          <p:cNvPr id="13" name="TextBox 12">
            <a:extLst>
              <a:ext uri="{FF2B5EF4-FFF2-40B4-BE49-F238E27FC236}">
                <a16:creationId xmlns:a16="http://schemas.microsoft.com/office/drawing/2014/main" id="{8E687D11-7E07-44A2-BB1F-6EE1324AFA3B}"/>
              </a:ext>
            </a:extLst>
          </p:cNvPr>
          <p:cNvSpPr txBox="1"/>
          <p:nvPr/>
        </p:nvSpPr>
        <p:spPr>
          <a:xfrm>
            <a:off x="-640626" y="2829549"/>
            <a:ext cx="11646990" cy="809965"/>
          </a:xfrm>
          <a:prstGeom prst="rect">
            <a:avLst/>
          </a:prstGeom>
          <a:noFill/>
        </p:spPr>
        <p:txBody>
          <a:bodyPr wrap="square" rtlCol="0">
            <a:spAutoFit/>
          </a:bodyPr>
          <a:lstStyle/>
          <a:p>
            <a:pPr algn="just">
              <a:lnSpc>
                <a:spcPct val="150000"/>
              </a:lnSpc>
            </a:pPr>
            <a:r>
              <a:rPr lang="en-US" sz="3600" dirty="0">
                <a:solidFill>
                  <a:srgbClr val="FF0000"/>
                </a:solidFill>
                <a:latin typeface="Arial-Rounded"/>
                <a:ea typeface="Arial-Rounded"/>
              </a:rPr>
              <a:t>		- </a:t>
            </a:r>
            <a:r>
              <a:rPr lang="en-US" sz="3600" dirty="0" err="1">
                <a:solidFill>
                  <a:srgbClr val="FF0000"/>
                </a:solidFill>
                <a:latin typeface="Arial-Rounded"/>
                <a:ea typeface="Arial-Rounded"/>
              </a:rPr>
              <a:t>Cô</a:t>
            </a:r>
            <a:r>
              <a:rPr lang="en-US" sz="3600" dirty="0">
                <a:solidFill>
                  <a:srgbClr val="FF0000"/>
                </a:solidFill>
                <a:latin typeface="Arial-Rounded"/>
                <a:ea typeface="Arial-Rounded"/>
              </a:rPr>
              <a:t> kia, </a:t>
            </a:r>
            <a:r>
              <a:rPr lang="en-US" sz="3600" dirty="0" err="1">
                <a:solidFill>
                  <a:srgbClr val="FF0000"/>
                </a:solidFill>
                <a:latin typeface="Arial-Rounded"/>
                <a:ea typeface="Arial-Rounded"/>
              </a:rPr>
              <a:t>về</a:t>
            </a:r>
            <a:r>
              <a:rPr lang="en-US" sz="3600" dirty="0">
                <a:solidFill>
                  <a:srgbClr val="FF0000"/>
                </a:solidFill>
                <a:latin typeface="Arial-Rounded"/>
                <a:ea typeface="Arial-Rounded"/>
              </a:rPr>
              <a:t> </a:t>
            </a:r>
            <a:r>
              <a:rPr lang="en-US" sz="3600" dirty="0" err="1">
                <a:solidFill>
                  <a:srgbClr val="FF0000"/>
                </a:solidFill>
                <a:latin typeface="Arial-Rounded"/>
                <a:ea typeface="Arial-Rounded"/>
              </a:rPr>
              <a:t>làng</a:t>
            </a:r>
            <a:r>
              <a:rPr lang="en-US" sz="3600" dirty="0">
                <a:solidFill>
                  <a:srgbClr val="FF0000"/>
                </a:solidFill>
                <a:latin typeface="Arial-Rounded"/>
                <a:ea typeface="Arial-Rounded"/>
              </a:rPr>
              <a:t> </a:t>
            </a:r>
            <a:r>
              <a:rPr lang="en-US" sz="3600" dirty="0" err="1">
                <a:solidFill>
                  <a:srgbClr val="FF0000"/>
                </a:solidFill>
                <a:latin typeface="Arial-Rounded"/>
                <a:ea typeface="Arial-Rounded"/>
              </a:rPr>
              <a:t>đi</a:t>
            </a:r>
            <a:r>
              <a:rPr lang="en-US" sz="3600" dirty="0">
                <a:solidFill>
                  <a:srgbClr val="FF0000"/>
                </a:solidFill>
                <a:latin typeface="Arial-Rounded"/>
                <a:ea typeface="Arial-Rounded"/>
              </a:rPr>
              <a:t> </a:t>
            </a:r>
            <a:r>
              <a:rPr lang="en-US" sz="3600" dirty="0" err="1">
                <a:solidFill>
                  <a:srgbClr val="FF0000"/>
                </a:solidFill>
                <a:latin typeface="Arial-Rounded"/>
                <a:ea typeface="Arial-Rounded"/>
              </a:rPr>
              <a:t>lối</a:t>
            </a:r>
            <a:r>
              <a:rPr lang="en-US" sz="3600" dirty="0">
                <a:solidFill>
                  <a:srgbClr val="FF0000"/>
                </a:solidFill>
                <a:latin typeface="Arial-Rounded"/>
                <a:ea typeface="Arial-Rounded"/>
              </a:rPr>
              <a:t> </a:t>
            </a:r>
            <a:r>
              <a:rPr lang="en-US" sz="3600" dirty="0" err="1">
                <a:solidFill>
                  <a:srgbClr val="FF0000"/>
                </a:solidFill>
                <a:latin typeface="Arial-Rounded"/>
                <a:ea typeface="Arial-Rounded"/>
              </a:rPr>
              <a:t>nào</a:t>
            </a:r>
            <a:r>
              <a:rPr lang="en-US" sz="3600" dirty="0">
                <a:solidFill>
                  <a:srgbClr val="FF0000"/>
                </a:solidFill>
                <a:latin typeface="Arial-Rounded"/>
                <a:ea typeface="Arial-Rounded"/>
              </a:rPr>
              <a:t>?</a:t>
            </a:r>
          </a:p>
        </p:txBody>
      </p:sp>
      <p:sp>
        <p:nvSpPr>
          <p:cNvPr id="14" name="TextBox 13">
            <a:extLst>
              <a:ext uri="{FF2B5EF4-FFF2-40B4-BE49-F238E27FC236}">
                <a16:creationId xmlns:a16="http://schemas.microsoft.com/office/drawing/2014/main" id="{23EE14F3-E9CA-46A2-A0E6-C4DC51523F15}"/>
              </a:ext>
            </a:extLst>
          </p:cNvPr>
          <p:cNvSpPr txBox="1"/>
          <p:nvPr/>
        </p:nvSpPr>
        <p:spPr>
          <a:xfrm>
            <a:off x="1188076" y="3648937"/>
            <a:ext cx="5210628" cy="809965"/>
          </a:xfrm>
          <a:prstGeom prst="rect">
            <a:avLst/>
          </a:prstGeom>
          <a:noFill/>
        </p:spPr>
        <p:txBody>
          <a:bodyPr wrap="square" rtlCol="0">
            <a:spAutoFit/>
          </a:bodyPr>
          <a:lstStyle/>
          <a:p>
            <a:pPr algn="just">
              <a:lnSpc>
                <a:spcPct val="150000"/>
              </a:lnSpc>
            </a:pPr>
            <a:r>
              <a:rPr lang="en-US" sz="3600" dirty="0">
                <a:solidFill>
                  <a:srgbClr val="FF0000"/>
                </a:solidFill>
                <a:latin typeface="Arial-Rounded"/>
                <a:ea typeface="Arial-Rounded"/>
              </a:rPr>
              <a:t>- </a:t>
            </a:r>
            <a:r>
              <a:rPr lang="en-US" sz="3600" dirty="0" err="1">
                <a:solidFill>
                  <a:srgbClr val="FF0000"/>
                </a:solidFill>
                <a:latin typeface="Arial-Rounded"/>
                <a:ea typeface="Arial-Rounded"/>
              </a:rPr>
              <a:t>Không</a:t>
            </a:r>
            <a:r>
              <a:rPr lang="en-US" sz="3600" dirty="0">
                <a:solidFill>
                  <a:srgbClr val="FF0000"/>
                </a:solidFill>
                <a:latin typeface="Arial-Rounded"/>
                <a:ea typeface="Arial-Rounded"/>
              </a:rPr>
              <a:t> </a:t>
            </a:r>
            <a:r>
              <a:rPr lang="en-US" sz="3600" dirty="0" err="1">
                <a:solidFill>
                  <a:srgbClr val="FF0000"/>
                </a:solidFill>
                <a:latin typeface="Arial-Rounded"/>
                <a:ea typeface="Arial-Rounded"/>
              </a:rPr>
              <a:t>biết</a:t>
            </a:r>
            <a:r>
              <a:rPr lang="en-US" sz="3600" dirty="0">
                <a:solidFill>
                  <a:srgbClr val="FF0000"/>
                </a:solidFill>
                <a:latin typeface="Arial-Rounded"/>
                <a:ea typeface="Arial-Rounded"/>
              </a:rPr>
              <a:t>. </a:t>
            </a:r>
          </a:p>
        </p:txBody>
      </p:sp>
    </p:spTree>
    <p:extLst>
      <p:ext uri="{BB962C8B-B14F-4D97-AF65-F5344CB8AC3E}">
        <p14:creationId xmlns:p14="http://schemas.microsoft.com/office/powerpoint/2010/main" val="227788087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arn(inVertical)">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BF8FA9A6-6C3B-43FB-8928-2CAE2B7CDF6C}"/>
              </a:ext>
            </a:extLst>
          </p:cNvPr>
          <p:cNvSpPr txBox="1"/>
          <p:nvPr/>
        </p:nvSpPr>
        <p:spPr>
          <a:xfrm>
            <a:off x="752734" y="282302"/>
            <a:ext cx="11157587" cy="7378174"/>
          </a:xfrm>
          <a:prstGeom prst="rect">
            <a:avLst/>
          </a:prstGeom>
          <a:noFill/>
        </p:spPr>
        <p:txBody>
          <a:bodyPr wrap="square" rtlCol="0">
            <a:spAutoFit/>
          </a:bodyPr>
          <a:lstStyle/>
          <a:p>
            <a:pPr algn="just">
              <a:lnSpc>
                <a:spcPct val="150000"/>
              </a:lnSpc>
            </a:pPr>
            <a:r>
              <a:rPr lang="en-US" sz="3200" dirty="0" err="1">
                <a:solidFill>
                  <a:prstClr val="black"/>
                </a:solidFill>
                <a:latin typeface="Arial-Rounded"/>
                <a:ea typeface="Arial-Rounded"/>
              </a:rPr>
              <a:t>Đi</a:t>
            </a:r>
            <a:r>
              <a:rPr lang="en-US" sz="3200" dirty="0">
                <a:solidFill>
                  <a:prstClr val="black"/>
                </a:solidFill>
                <a:latin typeface="Arial-Rounded"/>
                <a:ea typeface="Arial-Rounded"/>
              </a:rPr>
              <a:t> </a:t>
            </a:r>
            <a:r>
              <a:rPr lang="en-US" sz="3200" dirty="0" err="1">
                <a:solidFill>
                  <a:prstClr val="black"/>
                </a:solidFill>
                <a:latin typeface="Arial-Rounded"/>
                <a:ea typeface="Arial-Rounded"/>
              </a:rPr>
              <a:t>tiếp</a:t>
            </a:r>
            <a:r>
              <a:rPr lang="en-US" sz="3200" dirty="0">
                <a:solidFill>
                  <a:prstClr val="black"/>
                </a:solidFill>
                <a:latin typeface="Arial-Rounded"/>
                <a:ea typeface="Arial-Rounded"/>
              </a:rPr>
              <a:t>, </a:t>
            </a:r>
            <a:r>
              <a:rPr lang="en-US" sz="3200" dirty="0" err="1">
                <a:solidFill>
                  <a:prstClr val="black"/>
                </a:solidFill>
                <a:latin typeface="Arial-Rounded"/>
                <a:ea typeface="Arial-Rounded"/>
              </a:rPr>
              <a:t>tới</a:t>
            </a:r>
            <a:r>
              <a:rPr lang="en-US" sz="3200" dirty="0">
                <a:solidFill>
                  <a:prstClr val="black"/>
                </a:solidFill>
                <a:latin typeface="Arial-Rounded"/>
                <a:ea typeface="Arial-Rounded"/>
              </a:rPr>
              <a:t> </a:t>
            </a:r>
            <a:r>
              <a:rPr lang="en-US" sz="3200" dirty="0" err="1">
                <a:solidFill>
                  <a:prstClr val="black"/>
                </a:solidFill>
                <a:latin typeface="Arial-Rounded"/>
                <a:ea typeface="Arial-Rounded"/>
              </a:rPr>
              <a:t>một</a:t>
            </a:r>
            <a:r>
              <a:rPr lang="en-US" sz="3200" dirty="0">
                <a:solidFill>
                  <a:prstClr val="black"/>
                </a:solidFill>
                <a:latin typeface="Arial-Rounded"/>
                <a:ea typeface="Arial-Rounded"/>
              </a:rPr>
              <a:t> con </a:t>
            </a:r>
            <a:r>
              <a:rPr lang="en-US" sz="3200" dirty="0" err="1">
                <a:solidFill>
                  <a:prstClr val="black"/>
                </a:solidFill>
                <a:latin typeface="Arial-Rounded"/>
                <a:ea typeface="Arial-Rounded"/>
              </a:rPr>
              <a:t>sông</a:t>
            </a:r>
            <a:r>
              <a:rPr lang="en-US" sz="3200" dirty="0">
                <a:solidFill>
                  <a:prstClr val="black"/>
                </a:solidFill>
                <a:latin typeface="Arial-Rounded"/>
                <a:ea typeface="Arial-Rounded"/>
              </a:rPr>
              <a:t>, </a:t>
            </a:r>
            <a:r>
              <a:rPr lang="en-US" sz="3200" dirty="0" err="1">
                <a:solidFill>
                  <a:prstClr val="black"/>
                </a:solidFill>
                <a:latin typeface="Arial-Rounded"/>
                <a:ea typeface="Arial-Rounded"/>
              </a:rPr>
              <a:t>thấy</a:t>
            </a:r>
            <a:r>
              <a:rPr lang="en-US" sz="3200" dirty="0">
                <a:solidFill>
                  <a:prstClr val="black"/>
                </a:solidFill>
                <a:latin typeface="Arial-Rounded"/>
                <a:ea typeface="Arial-Rounded"/>
              </a:rPr>
              <a:t> </a:t>
            </a:r>
            <a:r>
              <a:rPr lang="en-US" sz="3200" dirty="0" err="1">
                <a:solidFill>
                  <a:prstClr val="black"/>
                </a:solidFill>
                <a:latin typeface="Arial-Rounded"/>
                <a:ea typeface="Arial-Rounded"/>
              </a:rPr>
              <a:t>anh</a:t>
            </a:r>
            <a:r>
              <a:rPr lang="en-US" sz="3200" dirty="0">
                <a:solidFill>
                  <a:prstClr val="black"/>
                </a:solidFill>
                <a:latin typeface="Arial-Rounded"/>
                <a:ea typeface="Arial-Rounded"/>
              </a:rPr>
              <a:t> </a:t>
            </a:r>
            <a:r>
              <a:rPr lang="en-US" sz="3200" dirty="0" err="1">
                <a:solidFill>
                  <a:prstClr val="black"/>
                </a:solidFill>
                <a:latin typeface="Arial-Rounded"/>
                <a:ea typeface="Arial-Rounded"/>
              </a:rPr>
              <a:t>hà</a:t>
            </a:r>
            <a:r>
              <a:rPr lang="en-US" sz="3200" dirty="0">
                <a:solidFill>
                  <a:prstClr val="black"/>
                </a:solidFill>
                <a:latin typeface="Arial-Rounded"/>
                <a:ea typeface="Arial-Rounded"/>
              </a:rPr>
              <a:t> </a:t>
            </a:r>
            <a:r>
              <a:rPr lang="en-US" sz="3200" dirty="0" err="1">
                <a:solidFill>
                  <a:prstClr val="black"/>
                </a:solidFill>
                <a:latin typeface="Arial-Rounded"/>
                <a:ea typeface="Arial-Rounded"/>
              </a:rPr>
              <a:t>mã</a:t>
            </a:r>
            <a:r>
              <a:rPr lang="en-US" sz="3200" dirty="0">
                <a:solidFill>
                  <a:prstClr val="black"/>
                </a:solidFill>
                <a:latin typeface="Arial-Rounded"/>
                <a:ea typeface="Arial-Rounded"/>
              </a:rPr>
              <a:t>, </a:t>
            </a:r>
            <a:r>
              <a:rPr lang="en-US" sz="3200" dirty="0" err="1">
                <a:solidFill>
                  <a:prstClr val="black"/>
                </a:solidFill>
                <a:latin typeface="Arial-Rounded"/>
                <a:ea typeface="Arial-Rounded"/>
              </a:rPr>
              <a:t>dê</a:t>
            </a:r>
            <a:r>
              <a:rPr lang="en-US" sz="3200" dirty="0">
                <a:solidFill>
                  <a:prstClr val="black"/>
                </a:solidFill>
                <a:latin typeface="Arial-Rounded"/>
                <a:ea typeface="Arial-Rounded"/>
              </a:rPr>
              <a:t> </a:t>
            </a:r>
            <a:r>
              <a:rPr lang="en-US" sz="3200" dirty="0" err="1">
                <a:solidFill>
                  <a:prstClr val="black"/>
                </a:solidFill>
                <a:latin typeface="Arial-Rounded"/>
                <a:ea typeface="Arial-Rounded"/>
              </a:rPr>
              <a:t>nói</a:t>
            </a:r>
            <a:r>
              <a:rPr lang="en-US" sz="3200" dirty="0">
                <a:solidFill>
                  <a:prstClr val="black"/>
                </a:solidFill>
                <a:latin typeface="Arial-Rounded"/>
                <a:ea typeface="Arial-Rounded"/>
              </a:rPr>
              <a:t> to:</a:t>
            </a:r>
          </a:p>
          <a:p>
            <a:pPr algn="just">
              <a:lnSpc>
                <a:spcPct val="150000"/>
              </a:lnSpc>
            </a:pPr>
            <a:r>
              <a:rPr lang="en-US" sz="3200" dirty="0">
                <a:solidFill>
                  <a:prstClr val="black"/>
                </a:solidFill>
                <a:latin typeface="Arial-Rounded"/>
                <a:ea typeface="Arial-Rounded"/>
              </a:rPr>
              <a:t>- </a:t>
            </a:r>
            <a:r>
              <a:rPr lang="en-US" sz="3200" dirty="0" err="1">
                <a:solidFill>
                  <a:prstClr val="black"/>
                </a:solidFill>
                <a:latin typeface="Arial-Rounded"/>
                <a:ea typeface="Arial-Rounded"/>
              </a:rPr>
              <a:t>Bọn</a:t>
            </a:r>
            <a:r>
              <a:rPr lang="en-US" sz="3200" dirty="0">
                <a:solidFill>
                  <a:prstClr val="black"/>
                </a:solidFill>
                <a:latin typeface="Arial-Rounded"/>
                <a:ea typeface="Arial-Rounded"/>
              </a:rPr>
              <a:t> </a:t>
            </a:r>
            <a:r>
              <a:rPr lang="en-US" sz="3200" dirty="0" err="1">
                <a:solidFill>
                  <a:prstClr val="black"/>
                </a:solidFill>
                <a:latin typeface="Arial-Rounded"/>
                <a:ea typeface="Arial-Rounded"/>
              </a:rPr>
              <a:t>tôi</a:t>
            </a:r>
            <a:r>
              <a:rPr lang="en-US" sz="3200" dirty="0">
                <a:solidFill>
                  <a:prstClr val="black"/>
                </a:solidFill>
                <a:latin typeface="Arial-Rounded"/>
                <a:ea typeface="Arial-Rounded"/>
              </a:rPr>
              <a:t> </a:t>
            </a:r>
            <a:r>
              <a:rPr lang="en-US" sz="3200" dirty="0" err="1">
                <a:solidFill>
                  <a:prstClr val="black"/>
                </a:solidFill>
                <a:latin typeface="Arial-Rounded"/>
                <a:ea typeface="Arial-Rounded"/>
              </a:rPr>
              <a:t>muốn</a:t>
            </a:r>
            <a:r>
              <a:rPr lang="en-US" sz="3200" dirty="0">
                <a:solidFill>
                  <a:prstClr val="black"/>
                </a:solidFill>
                <a:latin typeface="Arial-Rounded"/>
                <a:ea typeface="Arial-Rounded"/>
              </a:rPr>
              <a:t> </a:t>
            </a:r>
            <a:r>
              <a:rPr lang="en-US" sz="3200" dirty="0" err="1">
                <a:solidFill>
                  <a:prstClr val="black"/>
                </a:solidFill>
                <a:latin typeface="Arial-Rounded"/>
                <a:ea typeface="Arial-Rounded"/>
              </a:rPr>
              <a:t>về</a:t>
            </a:r>
            <a:r>
              <a:rPr lang="en-US" sz="3200" dirty="0">
                <a:solidFill>
                  <a:prstClr val="black"/>
                </a:solidFill>
                <a:latin typeface="Arial-Rounded"/>
                <a:ea typeface="Arial-Rounded"/>
              </a:rPr>
              <a:t> </a:t>
            </a:r>
            <a:r>
              <a:rPr lang="en-US" sz="3200" dirty="0" err="1">
                <a:solidFill>
                  <a:prstClr val="black"/>
                </a:solidFill>
                <a:latin typeface="Arial-Rounded"/>
                <a:ea typeface="Arial-Rounded"/>
              </a:rPr>
              <a:t>làng</a:t>
            </a:r>
            <a:r>
              <a:rPr lang="en-US" sz="3200" dirty="0">
                <a:solidFill>
                  <a:prstClr val="black"/>
                </a:solidFill>
                <a:latin typeface="Arial-Rounded"/>
                <a:ea typeface="Arial-Rounded"/>
              </a:rPr>
              <a:t>, </a:t>
            </a:r>
            <a:r>
              <a:rPr lang="en-US" sz="3200" dirty="0" err="1">
                <a:solidFill>
                  <a:prstClr val="black"/>
                </a:solidFill>
                <a:latin typeface="Arial-Rounded"/>
                <a:ea typeface="Arial-Rounded"/>
              </a:rPr>
              <a:t>hãy</a:t>
            </a:r>
            <a:r>
              <a:rPr lang="en-US" sz="3200" dirty="0">
                <a:solidFill>
                  <a:prstClr val="black"/>
                </a:solidFill>
                <a:latin typeface="Arial-Rounded"/>
                <a:ea typeface="Arial-Rounded"/>
              </a:rPr>
              <a:t> </a:t>
            </a:r>
            <a:r>
              <a:rPr lang="en-US" sz="3200" dirty="0" err="1">
                <a:solidFill>
                  <a:prstClr val="black"/>
                </a:solidFill>
                <a:latin typeface="Arial-Rounded"/>
                <a:ea typeface="Arial-Rounded"/>
              </a:rPr>
              <a:t>đưa</a:t>
            </a:r>
            <a:r>
              <a:rPr lang="en-US" sz="3200" dirty="0">
                <a:solidFill>
                  <a:prstClr val="black"/>
                </a:solidFill>
                <a:latin typeface="Arial-Rounded"/>
                <a:ea typeface="Arial-Rounded"/>
              </a:rPr>
              <a:t> </a:t>
            </a:r>
            <a:r>
              <a:rPr lang="en-US" sz="3200" dirty="0" err="1">
                <a:solidFill>
                  <a:prstClr val="black"/>
                </a:solidFill>
                <a:latin typeface="Arial-Rounded"/>
                <a:ea typeface="Arial-Rounded"/>
              </a:rPr>
              <a:t>bọn</a:t>
            </a:r>
            <a:r>
              <a:rPr lang="en-US" sz="3200" dirty="0">
                <a:solidFill>
                  <a:prstClr val="black"/>
                </a:solidFill>
                <a:latin typeface="Arial-Rounded"/>
                <a:ea typeface="Arial-Rounded"/>
              </a:rPr>
              <a:t> </a:t>
            </a:r>
            <a:r>
              <a:rPr lang="en-US" sz="3200" dirty="0" err="1">
                <a:solidFill>
                  <a:prstClr val="black"/>
                </a:solidFill>
                <a:latin typeface="Arial-Rounded"/>
                <a:ea typeface="Arial-Rounded"/>
              </a:rPr>
              <a:t>tôi</a:t>
            </a:r>
            <a:r>
              <a:rPr lang="en-US" sz="3200" dirty="0">
                <a:solidFill>
                  <a:prstClr val="black"/>
                </a:solidFill>
                <a:latin typeface="Arial-Rounded"/>
                <a:ea typeface="Arial-Rounded"/>
              </a:rPr>
              <a:t> qua </a:t>
            </a:r>
            <a:r>
              <a:rPr lang="en-US" sz="3200" dirty="0" err="1">
                <a:solidFill>
                  <a:prstClr val="black"/>
                </a:solidFill>
                <a:latin typeface="Arial-Rounded"/>
                <a:ea typeface="Arial-Rounded"/>
              </a:rPr>
              <a:t>sông</a:t>
            </a:r>
            <a:r>
              <a:rPr lang="en-US" sz="3200" dirty="0">
                <a:solidFill>
                  <a:prstClr val="black"/>
                </a:solidFill>
                <a:latin typeface="Arial-Rounded"/>
                <a:ea typeface="Arial-Rounded"/>
              </a:rPr>
              <a:t>!</a:t>
            </a:r>
          </a:p>
          <a:p>
            <a:pPr algn="just">
              <a:lnSpc>
                <a:spcPct val="150000"/>
              </a:lnSpc>
            </a:pPr>
            <a:r>
              <a:rPr lang="en-US" sz="3200" dirty="0" err="1">
                <a:solidFill>
                  <a:prstClr val="black"/>
                </a:solidFill>
                <a:latin typeface="Arial-Rounded"/>
                <a:ea typeface="Arial-Rounded"/>
              </a:rPr>
              <a:t>Hà</a:t>
            </a:r>
            <a:r>
              <a:rPr lang="en-US" sz="3200" dirty="0">
                <a:solidFill>
                  <a:prstClr val="black"/>
                </a:solidFill>
                <a:latin typeface="Arial-Rounded"/>
                <a:ea typeface="Arial-Rounded"/>
              </a:rPr>
              <a:t> </a:t>
            </a:r>
            <a:r>
              <a:rPr lang="en-US" sz="3200" dirty="0" err="1">
                <a:solidFill>
                  <a:prstClr val="black"/>
                </a:solidFill>
                <a:latin typeface="Arial-Rounded"/>
                <a:ea typeface="Arial-Rounded"/>
              </a:rPr>
              <a:t>mã</a:t>
            </a:r>
            <a:r>
              <a:rPr lang="en-US" sz="3200" dirty="0">
                <a:solidFill>
                  <a:prstClr val="black"/>
                </a:solidFill>
                <a:latin typeface="Arial-Rounded"/>
                <a:ea typeface="Arial-Rounded"/>
              </a:rPr>
              <a:t> </a:t>
            </a:r>
            <a:r>
              <a:rPr lang="en-US" sz="3200" dirty="0" err="1">
                <a:solidFill>
                  <a:prstClr val="black"/>
                </a:solidFill>
                <a:latin typeface="Arial-Rounded"/>
                <a:ea typeface="Arial-Rounded"/>
              </a:rPr>
              <a:t>phật</a:t>
            </a:r>
            <a:r>
              <a:rPr lang="en-US" sz="3200" dirty="0">
                <a:solidFill>
                  <a:prstClr val="black"/>
                </a:solidFill>
                <a:latin typeface="Arial-Rounded"/>
                <a:ea typeface="Arial-Rounded"/>
              </a:rPr>
              <a:t> ý, </a:t>
            </a:r>
            <a:r>
              <a:rPr lang="en-US" sz="3200" dirty="0" err="1">
                <a:solidFill>
                  <a:prstClr val="black"/>
                </a:solidFill>
                <a:latin typeface="Arial-Rounded"/>
                <a:ea typeface="Arial-Rounded"/>
              </a:rPr>
              <a:t>định</a:t>
            </a:r>
            <a:r>
              <a:rPr lang="en-US" sz="3200" dirty="0">
                <a:solidFill>
                  <a:prstClr val="black"/>
                </a:solidFill>
                <a:latin typeface="Arial-Rounded"/>
                <a:ea typeface="Arial-Rounded"/>
              </a:rPr>
              <a:t> </a:t>
            </a:r>
            <a:r>
              <a:rPr lang="en-US" sz="3200" dirty="0" err="1">
                <a:solidFill>
                  <a:prstClr val="black"/>
                </a:solidFill>
                <a:latin typeface="Arial-Rounded"/>
                <a:ea typeface="Arial-Rounded"/>
              </a:rPr>
              <a:t>bỏ</a:t>
            </a:r>
            <a:r>
              <a:rPr lang="en-US" sz="3200" dirty="0">
                <a:solidFill>
                  <a:prstClr val="black"/>
                </a:solidFill>
                <a:latin typeface="Arial-Rounded"/>
                <a:ea typeface="Arial-Rounded"/>
              </a:rPr>
              <a:t> </a:t>
            </a:r>
            <a:r>
              <a:rPr lang="en-US" sz="3200" dirty="0" err="1">
                <a:solidFill>
                  <a:prstClr val="black"/>
                </a:solidFill>
                <a:latin typeface="Arial-Rounded"/>
                <a:ea typeface="Arial-Rounded"/>
              </a:rPr>
              <a:t>đi</a:t>
            </a:r>
            <a:r>
              <a:rPr lang="en-US" sz="3200" dirty="0">
                <a:solidFill>
                  <a:prstClr val="black"/>
                </a:solidFill>
                <a:latin typeface="Arial-Rounded"/>
                <a:ea typeface="Arial-Rounded"/>
              </a:rPr>
              <a:t>. </a:t>
            </a:r>
            <a:r>
              <a:rPr lang="en-US" sz="3200" dirty="0" err="1">
                <a:solidFill>
                  <a:prstClr val="black"/>
                </a:solidFill>
                <a:latin typeface="Arial-Rounded"/>
                <a:ea typeface="Arial-Rounded"/>
              </a:rPr>
              <a:t>Thấy</a:t>
            </a:r>
            <a:r>
              <a:rPr lang="en-US" sz="3200" dirty="0">
                <a:solidFill>
                  <a:prstClr val="black"/>
                </a:solidFill>
                <a:latin typeface="Arial-Rounded"/>
                <a:ea typeface="Arial-Rounded"/>
              </a:rPr>
              <a:t> </a:t>
            </a:r>
            <a:r>
              <a:rPr lang="en-US" sz="3200" dirty="0" err="1">
                <a:solidFill>
                  <a:prstClr val="black"/>
                </a:solidFill>
                <a:latin typeface="Arial-Rounded"/>
                <a:ea typeface="Arial-Rounded"/>
              </a:rPr>
              <a:t>vậy</a:t>
            </a:r>
            <a:r>
              <a:rPr lang="en-US" sz="3200" dirty="0">
                <a:solidFill>
                  <a:prstClr val="black"/>
                </a:solidFill>
                <a:latin typeface="Arial-Rounded"/>
                <a:ea typeface="Arial-Rounded"/>
              </a:rPr>
              <a:t>, </a:t>
            </a:r>
            <a:r>
              <a:rPr lang="en-US" sz="3200" dirty="0" err="1">
                <a:solidFill>
                  <a:prstClr val="black"/>
                </a:solidFill>
                <a:latin typeface="Arial-Rounded"/>
                <a:ea typeface="Arial-Rounded"/>
              </a:rPr>
              <a:t>cún</a:t>
            </a:r>
            <a:r>
              <a:rPr lang="en-US" sz="3200" dirty="0">
                <a:solidFill>
                  <a:prstClr val="black"/>
                </a:solidFill>
                <a:latin typeface="Arial-Rounded"/>
                <a:ea typeface="Arial-Rounded"/>
              </a:rPr>
              <a:t> </a:t>
            </a:r>
            <a:r>
              <a:rPr lang="en-US" sz="3200" dirty="0" err="1">
                <a:solidFill>
                  <a:prstClr val="black"/>
                </a:solidFill>
                <a:latin typeface="Arial-Rounded"/>
                <a:ea typeface="Arial-Rounded"/>
              </a:rPr>
              <a:t>nói</a:t>
            </a:r>
            <a:r>
              <a:rPr lang="en-US" sz="3200" dirty="0">
                <a:solidFill>
                  <a:prstClr val="black"/>
                </a:solidFill>
                <a:latin typeface="Arial-Rounded"/>
                <a:ea typeface="Arial-Rounded"/>
              </a:rPr>
              <a:t>:</a:t>
            </a:r>
          </a:p>
          <a:p>
            <a:pPr algn="just">
              <a:lnSpc>
                <a:spcPct val="150000"/>
              </a:lnSpc>
            </a:pPr>
            <a:r>
              <a:rPr lang="en-US" sz="3200" dirty="0">
                <a:solidFill>
                  <a:prstClr val="black"/>
                </a:solidFill>
                <a:latin typeface="Arial-Rounded"/>
                <a:ea typeface="Arial-Rounded"/>
              </a:rPr>
              <a:t>- </a:t>
            </a:r>
            <a:r>
              <a:rPr lang="en-US" sz="3200" dirty="0" err="1">
                <a:solidFill>
                  <a:prstClr val="black"/>
                </a:solidFill>
                <a:latin typeface="Arial-Rounded"/>
                <a:ea typeface="Arial-Rounded"/>
              </a:rPr>
              <a:t>Chào</a:t>
            </a:r>
            <a:r>
              <a:rPr lang="en-US" sz="3200" dirty="0">
                <a:solidFill>
                  <a:prstClr val="black"/>
                </a:solidFill>
                <a:latin typeface="Arial-Rounded"/>
                <a:ea typeface="Arial-Rounded"/>
              </a:rPr>
              <a:t> </a:t>
            </a:r>
            <a:r>
              <a:rPr lang="en-US" sz="3200" dirty="0" err="1">
                <a:solidFill>
                  <a:prstClr val="black"/>
                </a:solidFill>
                <a:latin typeface="Arial-Rounded"/>
                <a:ea typeface="Arial-Rounded"/>
              </a:rPr>
              <a:t>anh</a:t>
            </a:r>
            <a:r>
              <a:rPr lang="en-US" sz="3200" dirty="0">
                <a:solidFill>
                  <a:prstClr val="black"/>
                </a:solidFill>
                <a:latin typeface="Arial-Rounded"/>
                <a:ea typeface="Arial-Rounded"/>
              </a:rPr>
              <a:t> </a:t>
            </a:r>
            <a:r>
              <a:rPr lang="en-US" sz="3200" dirty="0" err="1">
                <a:solidFill>
                  <a:prstClr val="black"/>
                </a:solidFill>
                <a:latin typeface="Arial-Rounded"/>
                <a:ea typeface="Arial-Rounded"/>
              </a:rPr>
              <a:t>hà</a:t>
            </a:r>
            <a:r>
              <a:rPr lang="en-US" sz="3200" dirty="0">
                <a:solidFill>
                  <a:prstClr val="black"/>
                </a:solidFill>
                <a:latin typeface="Arial-Rounded"/>
                <a:ea typeface="Arial-Rounded"/>
              </a:rPr>
              <a:t> </a:t>
            </a:r>
            <a:r>
              <a:rPr lang="en-US" sz="3200" dirty="0" err="1">
                <a:solidFill>
                  <a:prstClr val="black"/>
                </a:solidFill>
                <a:latin typeface="Arial-Rounded"/>
                <a:ea typeface="Arial-Rounded"/>
              </a:rPr>
              <a:t>mã</a:t>
            </a:r>
            <a:r>
              <a:rPr lang="en-US" sz="3200" dirty="0">
                <a:solidFill>
                  <a:prstClr val="black"/>
                </a:solidFill>
                <a:latin typeface="Arial-Rounded"/>
                <a:ea typeface="Arial-Rounded"/>
              </a:rPr>
              <a:t>, </a:t>
            </a:r>
            <a:r>
              <a:rPr lang="en-US" sz="3200" dirty="0" err="1">
                <a:solidFill>
                  <a:prstClr val="black"/>
                </a:solidFill>
                <a:latin typeface="Arial-Rounded"/>
                <a:ea typeface="Arial-Rounded"/>
              </a:rPr>
              <a:t>anh</a:t>
            </a:r>
            <a:r>
              <a:rPr lang="en-US" sz="3200" dirty="0">
                <a:solidFill>
                  <a:prstClr val="black"/>
                </a:solidFill>
                <a:latin typeface="Arial-Rounded"/>
                <a:ea typeface="Arial-Rounded"/>
              </a:rPr>
              <a:t> </a:t>
            </a:r>
            <a:r>
              <a:rPr lang="en-US" sz="3200" dirty="0" err="1">
                <a:solidFill>
                  <a:prstClr val="black"/>
                </a:solidFill>
                <a:latin typeface="Arial-Rounded"/>
                <a:ea typeface="Arial-Rounded"/>
              </a:rPr>
              <a:t>giúp</a:t>
            </a:r>
            <a:r>
              <a:rPr lang="en-US" sz="3200" dirty="0">
                <a:solidFill>
                  <a:prstClr val="black"/>
                </a:solidFill>
                <a:latin typeface="Arial-Rounded"/>
                <a:ea typeface="Arial-Rounded"/>
              </a:rPr>
              <a:t> </a:t>
            </a:r>
            <a:r>
              <a:rPr lang="en-US" sz="3200" dirty="0" err="1">
                <a:solidFill>
                  <a:prstClr val="black"/>
                </a:solidFill>
                <a:latin typeface="Arial-Rounded"/>
                <a:ea typeface="Arial-Rounded"/>
              </a:rPr>
              <a:t>bọn</a:t>
            </a:r>
            <a:r>
              <a:rPr lang="en-US" sz="3200" dirty="0">
                <a:solidFill>
                  <a:prstClr val="black"/>
                </a:solidFill>
                <a:latin typeface="Arial-Rounded"/>
                <a:ea typeface="Arial-Rounded"/>
              </a:rPr>
              <a:t> </a:t>
            </a:r>
            <a:r>
              <a:rPr lang="en-US" sz="3200" dirty="0" err="1">
                <a:solidFill>
                  <a:prstClr val="black"/>
                </a:solidFill>
                <a:latin typeface="Arial-Rounded"/>
                <a:ea typeface="Arial-Rounded"/>
              </a:rPr>
              <a:t>em</a:t>
            </a:r>
            <a:r>
              <a:rPr lang="en-US" sz="3200" dirty="0">
                <a:solidFill>
                  <a:prstClr val="black"/>
                </a:solidFill>
                <a:latin typeface="Arial-Rounded"/>
                <a:ea typeface="Arial-Rounded"/>
              </a:rPr>
              <a:t> qua </a:t>
            </a:r>
            <a:r>
              <a:rPr lang="en-US" sz="3200" dirty="0" err="1">
                <a:solidFill>
                  <a:prstClr val="black"/>
                </a:solidFill>
                <a:latin typeface="Arial-Rounded"/>
                <a:ea typeface="Arial-Rounded"/>
              </a:rPr>
              <a:t>sông</a:t>
            </a:r>
            <a:r>
              <a:rPr lang="en-US" sz="3200" dirty="0">
                <a:solidFill>
                  <a:prstClr val="black"/>
                </a:solidFill>
                <a:latin typeface="Arial-Rounded"/>
                <a:ea typeface="Arial-Rounded"/>
              </a:rPr>
              <a:t> </a:t>
            </a:r>
            <a:r>
              <a:rPr lang="en-US" sz="3200" dirty="0" err="1">
                <a:solidFill>
                  <a:prstClr val="black"/>
                </a:solidFill>
                <a:latin typeface="Arial-Rounded"/>
                <a:ea typeface="Arial-Rounded"/>
              </a:rPr>
              <a:t>được</a:t>
            </a:r>
            <a:r>
              <a:rPr lang="en-US" sz="3200" dirty="0">
                <a:solidFill>
                  <a:prstClr val="black"/>
                </a:solidFill>
                <a:latin typeface="Arial-Rounded"/>
                <a:ea typeface="Arial-Rounded"/>
              </a:rPr>
              <a:t> </a:t>
            </a:r>
            <a:r>
              <a:rPr lang="en-US" sz="3200" dirty="0" err="1">
                <a:solidFill>
                  <a:prstClr val="black"/>
                </a:solidFill>
                <a:latin typeface="Arial-Rounded"/>
                <a:ea typeface="Arial-Rounded"/>
              </a:rPr>
              <a:t>không</a:t>
            </a:r>
            <a:r>
              <a:rPr lang="en-US" sz="3200" dirty="0">
                <a:solidFill>
                  <a:prstClr val="black"/>
                </a:solidFill>
                <a:latin typeface="Arial-Rounded"/>
                <a:ea typeface="Arial-Rounded"/>
              </a:rPr>
              <a:t> ạ?</a:t>
            </a:r>
          </a:p>
          <a:p>
            <a:pPr algn="just">
              <a:lnSpc>
                <a:spcPct val="150000"/>
              </a:lnSpc>
            </a:pPr>
            <a:r>
              <a:rPr lang="en-US" sz="3200" dirty="0">
                <a:solidFill>
                  <a:prstClr val="black"/>
                </a:solidFill>
                <a:latin typeface="Arial-Rounded"/>
                <a:ea typeface="Arial-Rounded"/>
              </a:rPr>
              <a:t>- </a:t>
            </a:r>
            <a:r>
              <a:rPr lang="vi-VN" sz="3200" dirty="0">
                <a:solidFill>
                  <a:prstClr val="black"/>
                </a:solidFill>
                <a:latin typeface="Arial-Rounded"/>
                <a:ea typeface="Arial-Rounded"/>
              </a:rPr>
              <a:t>Đượ</a:t>
            </a:r>
            <a:r>
              <a:rPr lang="en-US" sz="3200" dirty="0">
                <a:solidFill>
                  <a:prstClr val="black"/>
                </a:solidFill>
                <a:latin typeface="Arial-Rounded"/>
                <a:ea typeface="Arial-Rounded"/>
              </a:rPr>
              <a:t>c </a:t>
            </a:r>
            <a:r>
              <a:rPr lang="en-US" sz="3200" dirty="0" err="1">
                <a:solidFill>
                  <a:prstClr val="black"/>
                </a:solidFill>
                <a:latin typeface="Arial-Rounded"/>
                <a:ea typeface="Arial-Rounded"/>
              </a:rPr>
              <a:t>chứ</a:t>
            </a:r>
            <a:r>
              <a:rPr lang="en-US" sz="3200" dirty="0">
                <a:solidFill>
                  <a:prstClr val="black"/>
                </a:solidFill>
                <a:latin typeface="Arial-Rounded"/>
                <a:ea typeface="Arial-Rounded"/>
              </a:rPr>
              <a:t>! </a:t>
            </a:r>
            <a:r>
              <a:rPr lang="en-US" sz="3200" dirty="0" err="1">
                <a:solidFill>
                  <a:prstClr val="black"/>
                </a:solidFill>
                <a:latin typeface="Arial-Rounded"/>
                <a:ea typeface="Arial-Rounded"/>
              </a:rPr>
              <a:t>Em</a:t>
            </a:r>
            <a:r>
              <a:rPr lang="en-US" sz="3200" dirty="0">
                <a:solidFill>
                  <a:prstClr val="black"/>
                </a:solidFill>
                <a:latin typeface="Arial-Rounded"/>
                <a:ea typeface="Arial-Rounded"/>
              </a:rPr>
              <a:t> </a:t>
            </a:r>
            <a:r>
              <a:rPr lang="en-US" sz="3200" dirty="0" err="1">
                <a:solidFill>
                  <a:prstClr val="black"/>
                </a:solidFill>
                <a:latin typeface="Arial-Rounded"/>
                <a:ea typeface="Arial-Rounded"/>
              </a:rPr>
              <a:t>ngoan</a:t>
            </a:r>
            <a:r>
              <a:rPr lang="en-US" sz="3200" dirty="0">
                <a:solidFill>
                  <a:prstClr val="black"/>
                </a:solidFill>
                <a:latin typeface="Arial-Rounded"/>
                <a:ea typeface="Arial-Rounded"/>
              </a:rPr>
              <a:t> </a:t>
            </a:r>
            <a:r>
              <a:rPr lang="en-US" sz="3200" dirty="0" err="1">
                <a:solidFill>
                  <a:prstClr val="black"/>
                </a:solidFill>
                <a:latin typeface="Arial-Rounded"/>
                <a:ea typeface="Arial-Rounded"/>
              </a:rPr>
              <a:t>quá</a:t>
            </a:r>
            <a:r>
              <a:rPr lang="en-US" sz="3200" dirty="0">
                <a:solidFill>
                  <a:prstClr val="black"/>
                </a:solidFill>
                <a:latin typeface="Arial-Rounded"/>
                <a:ea typeface="Arial-Rounded"/>
              </a:rPr>
              <a:t>! – </a:t>
            </a:r>
            <a:r>
              <a:rPr lang="en-US" sz="3200" dirty="0" err="1">
                <a:solidFill>
                  <a:prstClr val="black"/>
                </a:solidFill>
                <a:latin typeface="Arial-Rounded"/>
                <a:ea typeface="Arial-Rounded"/>
              </a:rPr>
              <a:t>Hà</a:t>
            </a:r>
            <a:r>
              <a:rPr lang="en-US" sz="3200" dirty="0">
                <a:solidFill>
                  <a:prstClr val="black"/>
                </a:solidFill>
                <a:latin typeface="Arial-Rounded"/>
                <a:ea typeface="Arial-Rounded"/>
              </a:rPr>
              <a:t> </a:t>
            </a:r>
            <a:r>
              <a:rPr lang="en-US" sz="3200" dirty="0" err="1">
                <a:solidFill>
                  <a:prstClr val="black"/>
                </a:solidFill>
                <a:latin typeface="Arial-Rounded"/>
                <a:ea typeface="Arial-Rounded"/>
              </a:rPr>
              <a:t>mã</a:t>
            </a:r>
            <a:r>
              <a:rPr lang="en-US" sz="3200" dirty="0">
                <a:solidFill>
                  <a:prstClr val="black"/>
                </a:solidFill>
                <a:latin typeface="Arial-Rounded"/>
                <a:ea typeface="Arial-Rounded"/>
              </a:rPr>
              <a:t> </a:t>
            </a:r>
            <a:r>
              <a:rPr lang="en-US" sz="3200" dirty="0" err="1">
                <a:solidFill>
                  <a:prstClr val="black"/>
                </a:solidFill>
                <a:latin typeface="Arial-Rounded"/>
                <a:ea typeface="Arial-Rounded"/>
              </a:rPr>
              <a:t>vui</a:t>
            </a:r>
            <a:r>
              <a:rPr lang="en-US" sz="3200" dirty="0">
                <a:solidFill>
                  <a:prstClr val="black"/>
                </a:solidFill>
                <a:latin typeface="Arial-Rounded"/>
                <a:ea typeface="Arial-Rounded"/>
              </a:rPr>
              <a:t> </a:t>
            </a:r>
            <a:r>
              <a:rPr lang="en-US" sz="3200" dirty="0" err="1">
                <a:solidFill>
                  <a:prstClr val="black"/>
                </a:solidFill>
                <a:latin typeface="Arial-Rounded"/>
                <a:ea typeface="Arial-Rounded"/>
              </a:rPr>
              <a:t>vẻ</a:t>
            </a:r>
            <a:r>
              <a:rPr lang="en-US" sz="3200" dirty="0">
                <a:solidFill>
                  <a:prstClr val="black"/>
                </a:solidFill>
                <a:latin typeface="Arial-Rounded"/>
                <a:ea typeface="Arial-Rounded"/>
              </a:rPr>
              <a:t> </a:t>
            </a:r>
            <a:r>
              <a:rPr lang="en-US" sz="3200" dirty="0" err="1">
                <a:solidFill>
                  <a:prstClr val="black"/>
                </a:solidFill>
                <a:latin typeface="Arial-Rounded"/>
                <a:ea typeface="Arial-Rounded"/>
              </a:rPr>
              <a:t>nói</a:t>
            </a:r>
            <a:r>
              <a:rPr lang="en-US" sz="3200" dirty="0">
                <a:solidFill>
                  <a:prstClr val="black"/>
                </a:solidFill>
                <a:latin typeface="Arial-Rounded"/>
                <a:ea typeface="Arial-Rounded"/>
              </a:rPr>
              <a:t>.</a:t>
            </a:r>
          </a:p>
          <a:p>
            <a:pPr marL="285750" indent="-285750" algn="just">
              <a:lnSpc>
                <a:spcPct val="150000"/>
              </a:lnSpc>
              <a:buFontTx/>
              <a:buChar char="-"/>
            </a:pPr>
            <a:r>
              <a:rPr lang="en-US" sz="3200" dirty="0" err="1">
                <a:solidFill>
                  <a:prstClr val="black"/>
                </a:solidFill>
                <a:latin typeface="Arial-Rounded"/>
                <a:ea typeface="Arial-Rounded"/>
              </a:rPr>
              <a:t>Cảm</a:t>
            </a:r>
            <a:r>
              <a:rPr lang="en-US" sz="3200" dirty="0">
                <a:solidFill>
                  <a:prstClr val="black"/>
                </a:solidFill>
                <a:latin typeface="Arial-Rounded"/>
                <a:ea typeface="Arial-Rounded"/>
              </a:rPr>
              <a:t> </a:t>
            </a:r>
            <a:r>
              <a:rPr lang="en-US" sz="3200" dirty="0" err="1">
                <a:solidFill>
                  <a:prstClr val="black"/>
                </a:solidFill>
                <a:latin typeface="Arial-Rounded"/>
                <a:ea typeface="Arial-Rounded"/>
              </a:rPr>
              <a:t>ơn</a:t>
            </a:r>
            <a:r>
              <a:rPr lang="en-US" sz="3200" dirty="0">
                <a:solidFill>
                  <a:prstClr val="black"/>
                </a:solidFill>
                <a:latin typeface="Arial-Rounded"/>
                <a:ea typeface="Arial-Rounded"/>
              </a:rPr>
              <a:t> </a:t>
            </a:r>
            <a:r>
              <a:rPr lang="en-US" sz="3200" dirty="0" err="1">
                <a:solidFill>
                  <a:prstClr val="black"/>
                </a:solidFill>
                <a:latin typeface="Arial-Rounded"/>
                <a:ea typeface="Arial-Rounded"/>
              </a:rPr>
              <a:t>anh</a:t>
            </a:r>
            <a:r>
              <a:rPr lang="en-US" sz="3200" dirty="0">
                <a:solidFill>
                  <a:prstClr val="black"/>
                </a:solidFill>
                <a:latin typeface="Arial-Rounded"/>
                <a:ea typeface="Arial-Rounded"/>
              </a:rPr>
              <a:t>! – </a:t>
            </a:r>
            <a:r>
              <a:rPr lang="en-US" sz="3200" dirty="0" err="1">
                <a:solidFill>
                  <a:prstClr val="black"/>
                </a:solidFill>
                <a:latin typeface="Arial-Rounded"/>
                <a:ea typeface="Arial-Rounded"/>
              </a:rPr>
              <a:t>Cún</a:t>
            </a:r>
            <a:r>
              <a:rPr lang="en-US" sz="3200" dirty="0">
                <a:solidFill>
                  <a:prstClr val="black"/>
                </a:solidFill>
                <a:latin typeface="Arial-Rounded"/>
                <a:ea typeface="Arial-Rounded"/>
              </a:rPr>
              <a:t> </a:t>
            </a:r>
            <a:r>
              <a:rPr lang="en-US" sz="3200" dirty="0" err="1">
                <a:solidFill>
                  <a:prstClr val="black"/>
                </a:solidFill>
                <a:latin typeface="Arial-Rounded"/>
                <a:ea typeface="Arial-Rounded"/>
              </a:rPr>
              <a:t>đáp</a:t>
            </a:r>
            <a:r>
              <a:rPr lang="en-US" sz="3200" dirty="0">
                <a:solidFill>
                  <a:prstClr val="black"/>
                </a:solidFill>
                <a:latin typeface="Arial-Rounded"/>
                <a:ea typeface="Arial-Rounded"/>
              </a:rPr>
              <a:t> </a:t>
            </a:r>
            <a:r>
              <a:rPr lang="en-US" sz="3200" dirty="0" err="1">
                <a:solidFill>
                  <a:prstClr val="black"/>
                </a:solidFill>
                <a:latin typeface="Arial-Rounded"/>
                <a:ea typeface="Arial-Rounded"/>
              </a:rPr>
              <a:t>rồi</a:t>
            </a:r>
            <a:r>
              <a:rPr lang="en-US" sz="3200" dirty="0">
                <a:solidFill>
                  <a:prstClr val="black"/>
                </a:solidFill>
                <a:latin typeface="Arial-Rounded"/>
                <a:ea typeface="Arial-Rounded"/>
              </a:rPr>
              <a:t> quay sang </a:t>
            </a:r>
            <a:r>
              <a:rPr lang="en-US" sz="3200" dirty="0" err="1">
                <a:solidFill>
                  <a:prstClr val="black"/>
                </a:solidFill>
                <a:latin typeface="Arial-Rounded"/>
                <a:ea typeface="Arial-Rounded"/>
              </a:rPr>
              <a:t>nói</a:t>
            </a:r>
            <a:r>
              <a:rPr lang="en-US" sz="3200" dirty="0">
                <a:solidFill>
                  <a:prstClr val="black"/>
                </a:solidFill>
                <a:latin typeface="Arial-Rounded"/>
                <a:ea typeface="Arial-Rounded"/>
              </a:rPr>
              <a:t> </a:t>
            </a:r>
            <a:r>
              <a:rPr lang="en-US" sz="3200" dirty="0" err="1">
                <a:solidFill>
                  <a:prstClr val="black"/>
                </a:solidFill>
                <a:latin typeface="Arial-Rounded"/>
                <a:ea typeface="Arial-Rounded"/>
              </a:rPr>
              <a:t>nhỏ</a:t>
            </a:r>
            <a:r>
              <a:rPr lang="en-US" sz="3200" dirty="0">
                <a:solidFill>
                  <a:prstClr val="black"/>
                </a:solidFill>
                <a:latin typeface="Arial-Rounded"/>
                <a:ea typeface="Arial-Rounded"/>
              </a:rPr>
              <a:t> </a:t>
            </a:r>
            <a:r>
              <a:rPr lang="en-US" sz="3200" dirty="0" err="1">
                <a:solidFill>
                  <a:prstClr val="black"/>
                </a:solidFill>
                <a:latin typeface="Arial-Rounded"/>
                <a:ea typeface="Arial-Rounded"/>
              </a:rPr>
              <a:t>với</a:t>
            </a:r>
            <a:r>
              <a:rPr lang="en-US" sz="3200" dirty="0">
                <a:solidFill>
                  <a:prstClr val="black"/>
                </a:solidFill>
                <a:latin typeface="Arial-Rounded"/>
                <a:ea typeface="Arial-Rounded"/>
              </a:rPr>
              <a:t> </a:t>
            </a:r>
            <a:r>
              <a:rPr lang="en-US" sz="3200" dirty="0" err="1">
                <a:solidFill>
                  <a:prstClr val="black"/>
                </a:solidFill>
                <a:latin typeface="Arial-Rounded"/>
                <a:ea typeface="Arial-Rounded"/>
              </a:rPr>
              <a:t>dê</a:t>
            </a:r>
            <a:r>
              <a:rPr lang="en-US" sz="3200" dirty="0">
                <a:solidFill>
                  <a:prstClr val="black"/>
                </a:solidFill>
                <a:latin typeface="Arial-Rounded"/>
                <a:ea typeface="Arial-Rounded"/>
              </a:rPr>
              <a:t>:</a:t>
            </a:r>
          </a:p>
          <a:p>
            <a:pPr marL="285750" indent="-285750" algn="just">
              <a:lnSpc>
                <a:spcPct val="150000"/>
              </a:lnSpc>
              <a:buFontTx/>
              <a:buChar char="-"/>
            </a:pPr>
            <a:r>
              <a:rPr lang="en-US" sz="3200" dirty="0" err="1">
                <a:solidFill>
                  <a:prstClr val="black"/>
                </a:solidFill>
                <a:latin typeface="Arial-Rounded"/>
                <a:ea typeface="Arial-Rounded"/>
              </a:rPr>
              <a:t>Cậu</a:t>
            </a:r>
            <a:r>
              <a:rPr lang="en-US" sz="3200" dirty="0">
                <a:solidFill>
                  <a:prstClr val="black"/>
                </a:solidFill>
                <a:latin typeface="Arial-Rounded"/>
                <a:ea typeface="Arial-Rounded"/>
              </a:rPr>
              <a:t> </a:t>
            </a:r>
            <a:r>
              <a:rPr lang="en-US" sz="3200" dirty="0" err="1">
                <a:solidFill>
                  <a:prstClr val="black"/>
                </a:solidFill>
                <a:latin typeface="Arial-Rounded"/>
                <a:ea typeface="Arial-Rounded"/>
              </a:rPr>
              <a:t>quên</a:t>
            </a:r>
            <a:r>
              <a:rPr lang="en-US" sz="3200" dirty="0">
                <a:solidFill>
                  <a:prstClr val="black"/>
                </a:solidFill>
                <a:latin typeface="Arial-Rounded"/>
                <a:ea typeface="Arial-Rounded"/>
              </a:rPr>
              <a:t> </a:t>
            </a:r>
            <a:r>
              <a:rPr lang="en-US" sz="3200" dirty="0" err="1">
                <a:solidFill>
                  <a:prstClr val="black"/>
                </a:solidFill>
                <a:latin typeface="Arial-Rounded"/>
                <a:ea typeface="Arial-Rounded"/>
              </a:rPr>
              <a:t>lời</a:t>
            </a:r>
            <a:r>
              <a:rPr lang="en-US" sz="3200" dirty="0">
                <a:solidFill>
                  <a:prstClr val="black"/>
                </a:solidFill>
                <a:latin typeface="Arial-Rounded"/>
                <a:ea typeface="Arial-Rounded"/>
              </a:rPr>
              <a:t> </a:t>
            </a:r>
            <a:r>
              <a:rPr lang="en-US" sz="3200" dirty="0" err="1">
                <a:solidFill>
                  <a:prstClr val="black"/>
                </a:solidFill>
                <a:latin typeface="Arial-Rounded"/>
                <a:ea typeface="Arial-Rounded"/>
              </a:rPr>
              <a:t>cô</a:t>
            </a:r>
            <a:r>
              <a:rPr lang="en-US" sz="3200" dirty="0">
                <a:solidFill>
                  <a:prstClr val="black"/>
                </a:solidFill>
                <a:latin typeface="Arial-Rounded"/>
                <a:ea typeface="Arial-Rounded"/>
              </a:rPr>
              <a:t> </a:t>
            </a:r>
            <a:r>
              <a:rPr lang="en-US" sz="3200" dirty="0" err="1">
                <a:solidFill>
                  <a:prstClr val="black"/>
                </a:solidFill>
                <a:latin typeface="Arial-Rounded"/>
                <a:ea typeface="Arial-Rounded"/>
              </a:rPr>
              <a:t>dặn</a:t>
            </a:r>
            <a:r>
              <a:rPr lang="en-US" sz="3200" dirty="0">
                <a:solidFill>
                  <a:prstClr val="black"/>
                </a:solidFill>
                <a:latin typeface="Arial-Rounded"/>
                <a:ea typeface="Arial-Rounded"/>
              </a:rPr>
              <a:t> </a:t>
            </a:r>
            <a:r>
              <a:rPr lang="en-US" sz="3200" dirty="0" err="1">
                <a:solidFill>
                  <a:prstClr val="black"/>
                </a:solidFill>
                <a:latin typeface="Arial-Rounded"/>
                <a:ea typeface="Arial-Rounded"/>
              </a:rPr>
              <a:t>rồi</a:t>
            </a:r>
            <a:r>
              <a:rPr lang="en-US" sz="3200" dirty="0">
                <a:solidFill>
                  <a:prstClr val="black"/>
                </a:solidFill>
                <a:latin typeface="Arial-Rounded"/>
                <a:ea typeface="Arial-Rounded"/>
              </a:rPr>
              <a:t> à? </a:t>
            </a:r>
            <a:r>
              <a:rPr lang="en-US" sz="3200" dirty="0" err="1">
                <a:solidFill>
                  <a:prstClr val="black"/>
                </a:solidFill>
                <a:latin typeface="Arial-Rounded"/>
                <a:ea typeface="Arial-Rounded"/>
              </a:rPr>
              <a:t>Muốn</a:t>
            </a:r>
            <a:r>
              <a:rPr lang="en-US" sz="3200" dirty="0">
                <a:solidFill>
                  <a:prstClr val="black"/>
                </a:solidFill>
                <a:latin typeface="Arial-Rounded"/>
                <a:ea typeface="Arial-Rounded"/>
              </a:rPr>
              <a:t> ai </a:t>
            </a:r>
            <a:r>
              <a:rPr lang="en-US" sz="3200" dirty="0" err="1">
                <a:solidFill>
                  <a:prstClr val="black"/>
                </a:solidFill>
                <a:latin typeface="Arial-Rounded"/>
                <a:ea typeface="Arial-Rounded"/>
              </a:rPr>
              <a:t>đó</a:t>
            </a:r>
            <a:r>
              <a:rPr lang="en-US" sz="3200" dirty="0">
                <a:solidFill>
                  <a:prstClr val="black"/>
                </a:solidFill>
                <a:latin typeface="Arial-Rounded"/>
                <a:ea typeface="Arial-Rounded"/>
              </a:rPr>
              <a:t> </a:t>
            </a:r>
            <a:r>
              <a:rPr lang="en-US" sz="3200" dirty="0" err="1">
                <a:solidFill>
                  <a:prstClr val="black"/>
                </a:solidFill>
                <a:latin typeface="Arial-Rounded"/>
                <a:ea typeface="Arial-Rounded"/>
              </a:rPr>
              <a:t>giúp</a:t>
            </a:r>
            <a:r>
              <a:rPr lang="en-US" sz="3200" dirty="0">
                <a:solidFill>
                  <a:prstClr val="black"/>
                </a:solidFill>
                <a:latin typeface="Arial-Rounded"/>
                <a:ea typeface="Arial-Rounded"/>
              </a:rPr>
              <a:t>, </a:t>
            </a:r>
            <a:r>
              <a:rPr lang="en-US" sz="3200" dirty="0" err="1">
                <a:solidFill>
                  <a:prstClr val="black"/>
                </a:solidFill>
                <a:latin typeface="Arial-Rounded"/>
                <a:ea typeface="Arial-Rounded"/>
              </a:rPr>
              <a:t>phải</a:t>
            </a:r>
            <a:r>
              <a:rPr lang="en-US" sz="3200" dirty="0">
                <a:solidFill>
                  <a:prstClr val="black"/>
                </a:solidFill>
                <a:latin typeface="Arial-Rounded"/>
                <a:ea typeface="Arial-Rounded"/>
              </a:rPr>
              <a:t> </a:t>
            </a:r>
            <a:r>
              <a:rPr lang="en-US" sz="3200" dirty="0" err="1">
                <a:solidFill>
                  <a:prstClr val="black"/>
                </a:solidFill>
                <a:latin typeface="Arial-Rounded"/>
                <a:ea typeface="Arial-Rounded"/>
              </a:rPr>
              <a:t>hỏi</a:t>
            </a:r>
            <a:r>
              <a:rPr lang="en-US" sz="3200" dirty="0">
                <a:solidFill>
                  <a:prstClr val="black"/>
                </a:solidFill>
                <a:latin typeface="Arial-Rounded"/>
                <a:ea typeface="Arial-Rounded"/>
              </a:rPr>
              <a:t> </a:t>
            </a:r>
            <a:r>
              <a:rPr lang="en-US" sz="3200" dirty="0" err="1">
                <a:solidFill>
                  <a:prstClr val="black"/>
                </a:solidFill>
                <a:latin typeface="Arial-Rounded"/>
                <a:ea typeface="Arial-Rounded"/>
              </a:rPr>
              <a:t>một</a:t>
            </a:r>
            <a:r>
              <a:rPr lang="en-US" sz="3200" dirty="0">
                <a:solidFill>
                  <a:prstClr val="black"/>
                </a:solidFill>
                <a:latin typeface="Arial-Rounded"/>
                <a:ea typeface="Arial-Rounded"/>
              </a:rPr>
              <a:t> </a:t>
            </a:r>
            <a:r>
              <a:rPr lang="en-US" sz="3200" dirty="0" err="1">
                <a:solidFill>
                  <a:prstClr val="black"/>
                </a:solidFill>
                <a:latin typeface="Arial-Rounded"/>
                <a:ea typeface="Arial-Rounded"/>
              </a:rPr>
              <a:t>cách</a:t>
            </a:r>
            <a:endParaRPr lang="en-US" sz="3200" dirty="0">
              <a:solidFill>
                <a:prstClr val="black"/>
              </a:solidFill>
              <a:latin typeface="Arial-Rounded"/>
              <a:ea typeface="Arial-Rounded"/>
            </a:endParaRPr>
          </a:p>
          <a:p>
            <a:pPr algn="just">
              <a:lnSpc>
                <a:spcPct val="150000"/>
              </a:lnSpc>
            </a:pPr>
            <a:r>
              <a:rPr lang="en-US" sz="3200" dirty="0" err="1">
                <a:solidFill>
                  <a:prstClr val="black"/>
                </a:solidFill>
                <a:latin typeface="Arial-Rounded"/>
                <a:ea typeface="Arial-Rounded"/>
              </a:rPr>
              <a:t>lịch</a:t>
            </a:r>
            <a:r>
              <a:rPr lang="en-US" sz="3200" dirty="0">
                <a:solidFill>
                  <a:prstClr val="black"/>
                </a:solidFill>
                <a:latin typeface="Arial-Rounded"/>
                <a:ea typeface="Arial-Rounded"/>
              </a:rPr>
              <a:t> </a:t>
            </a:r>
            <a:r>
              <a:rPr lang="en-US" sz="3200" dirty="0" err="1">
                <a:solidFill>
                  <a:prstClr val="black"/>
                </a:solidFill>
                <a:latin typeface="Arial-Rounded"/>
                <a:ea typeface="Arial-Rounded"/>
              </a:rPr>
              <a:t>sự</a:t>
            </a:r>
            <a:r>
              <a:rPr lang="en-US" sz="3200" dirty="0">
                <a:solidFill>
                  <a:prstClr val="black"/>
                </a:solidFill>
                <a:latin typeface="Arial-Rounded"/>
                <a:ea typeface="Arial-Rounded"/>
              </a:rPr>
              <a:t>, </a:t>
            </a:r>
            <a:r>
              <a:rPr lang="en-US" sz="3200" dirty="0" err="1">
                <a:solidFill>
                  <a:prstClr val="black"/>
                </a:solidFill>
                <a:latin typeface="Arial-Rounded"/>
                <a:ea typeface="Arial-Rounded"/>
              </a:rPr>
              <a:t>còn</a:t>
            </a:r>
            <a:r>
              <a:rPr lang="en-US" sz="3200" dirty="0">
                <a:solidFill>
                  <a:prstClr val="black"/>
                </a:solidFill>
                <a:latin typeface="Arial-Rounded"/>
                <a:ea typeface="Arial-Rounded"/>
              </a:rPr>
              <a:t> </a:t>
            </a:r>
            <a:r>
              <a:rPr lang="en-US" sz="3200" dirty="0" err="1">
                <a:solidFill>
                  <a:prstClr val="black"/>
                </a:solidFill>
                <a:latin typeface="Arial-Rounded"/>
                <a:ea typeface="Arial-Rounded"/>
              </a:rPr>
              <a:t>khi</a:t>
            </a:r>
            <a:r>
              <a:rPr lang="en-US" sz="3200" dirty="0">
                <a:solidFill>
                  <a:prstClr val="black"/>
                </a:solidFill>
                <a:latin typeface="Arial-Rounded"/>
                <a:ea typeface="Arial-Rounded"/>
              </a:rPr>
              <a:t> </a:t>
            </a:r>
            <a:r>
              <a:rPr lang="en-US" sz="3200" dirty="0" err="1">
                <a:solidFill>
                  <a:prstClr val="black"/>
                </a:solidFill>
                <a:latin typeface="Arial-Rounded"/>
                <a:ea typeface="Arial-Rounded"/>
              </a:rPr>
              <a:t>họ</a:t>
            </a:r>
            <a:r>
              <a:rPr lang="en-US" sz="3200" dirty="0">
                <a:solidFill>
                  <a:prstClr val="black"/>
                </a:solidFill>
                <a:latin typeface="Arial-Rounded"/>
                <a:ea typeface="Arial-Rounded"/>
              </a:rPr>
              <a:t> </a:t>
            </a:r>
            <a:r>
              <a:rPr lang="en-US" sz="3200" dirty="0" err="1">
                <a:solidFill>
                  <a:prstClr val="black"/>
                </a:solidFill>
                <a:latin typeface="Arial-Rounded"/>
                <a:ea typeface="Arial-Rounded"/>
              </a:rPr>
              <a:t>giúp</a:t>
            </a:r>
            <a:r>
              <a:rPr lang="en-US" sz="3200" dirty="0">
                <a:solidFill>
                  <a:prstClr val="black"/>
                </a:solidFill>
                <a:latin typeface="Arial-Rounded"/>
                <a:ea typeface="Arial-Rounded"/>
              </a:rPr>
              <a:t> </a:t>
            </a:r>
            <a:r>
              <a:rPr lang="en-US" sz="3200" dirty="0" err="1">
                <a:solidFill>
                  <a:prstClr val="black"/>
                </a:solidFill>
                <a:latin typeface="Arial-Rounded"/>
                <a:ea typeface="Arial-Rounded"/>
              </a:rPr>
              <a:t>mình</a:t>
            </a:r>
            <a:r>
              <a:rPr lang="en-US" sz="3200" dirty="0">
                <a:solidFill>
                  <a:prstClr val="black"/>
                </a:solidFill>
                <a:latin typeface="Arial-Rounded"/>
                <a:ea typeface="Arial-Rounded"/>
              </a:rPr>
              <a:t>, </a:t>
            </a:r>
            <a:r>
              <a:rPr lang="en-US" sz="3200" dirty="0" err="1">
                <a:solidFill>
                  <a:prstClr val="black"/>
                </a:solidFill>
                <a:latin typeface="Arial-Rounded"/>
                <a:ea typeface="Arial-Rounded"/>
              </a:rPr>
              <a:t>phải</a:t>
            </a:r>
            <a:r>
              <a:rPr lang="en-US" sz="3200" dirty="0">
                <a:solidFill>
                  <a:prstClr val="black"/>
                </a:solidFill>
                <a:latin typeface="Arial-Rounded"/>
                <a:ea typeface="Arial-Rounded"/>
              </a:rPr>
              <a:t> </a:t>
            </a:r>
            <a:r>
              <a:rPr lang="en-US" sz="3200" dirty="0" err="1">
                <a:solidFill>
                  <a:prstClr val="black"/>
                </a:solidFill>
                <a:latin typeface="Arial-Rounded"/>
                <a:ea typeface="Arial-Rounded"/>
              </a:rPr>
              <a:t>nói</a:t>
            </a:r>
            <a:r>
              <a:rPr lang="en-US" sz="3200" dirty="0">
                <a:solidFill>
                  <a:prstClr val="black"/>
                </a:solidFill>
                <a:latin typeface="Arial-Rounded"/>
                <a:ea typeface="Arial-Rounded"/>
              </a:rPr>
              <a:t> “</a:t>
            </a:r>
            <a:r>
              <a:rPr lang="en-US" sz="3200" dirty="0" err="1">
                <a:solidFill>
                  <a:prstClr val="black"/>
                </a:solidFill>
                <a:latin typeface="Arial-Rounded"/>
                <a:ea typeface="Arial-Rounded"/>
              </a:rPr>
              <a:t>cảm</a:t>
            </a:r>
            <a:r>
              <a:rPr lang="en-US" sz="3200" dirty="0">
                <a:solidFill>
                  <a:prstClr val="black"/>
                </a:solidFill>
                <a:latin typeface="Arial-Rounded"/>
                <a:ea typeface="Arial-Rounded"/>
              </a:rPr>
              <a:t> </a:t>
            </a:r>
            <a:r>
              <a:rPr lang="en-US" sz="3200" dirty="0" err="1">
                <a:solidFill>
                  <a:prstClr val="black"/>
                </a:solidFill>
                <a:latin typeface="Arial-Rounded"/>
                <a:ea typeface="Arial-Rounded"/>
              </a:rPr>
              <a:t>ơn</a:t>
            </a:r>
            <a:r>
              <a:rPr lang="en-US" sz="3200" dirty="0">
                <a:solidFill>
                  <a:prstClr val="black"/>
                </a:solidFill>
                <a:latin typeface="Arial-Rounded"/>
                <a:ea typeface="Arial-Rounded"/>
              </a:rPr>
              <a:t>”!</a:t>
            </a:r>
          </a:p>
          <a:p>
            <a:pPr algn="just">
              <a:lnSpc>
                <a:spcPct val="150000"/>
              </a:lnSpc>
            </a:pPr>
            <a:endParaRPr lang="en-US" sz="3200" dirty="0">
              <a:solidFill>
                <a:prstClr val="black"/>
              </a:solidFill>
              <a:latin typeface="Arial-Rounded"/>
              <a:ea typeface="Arial-Rounded"/>
            </a:endParaRPr>
          </a:p>
          <a:p>
            <a:pPr algn="just">
              <a:lnSpc>
                <a:spcPct val="150000"/>
              </a:lnSpc>
            </a:pPr>
            <a:endParaRPr lang="en-US" sz="3200" dirty="0">
              <a:solidFill>
                <a:prstClr val="black"/>
              </a:solidFill>
              <a:latin typeface="Arial-Rounded"/>
              <a:ea typeface="Arial-Rounded"/>
            </a:endParaRPr>
          </a:p>
        </p:txBody>
      </p:sp>
      <p:sp>
        <p:nvSpPr>
          <p:cNvPr id="3" name="Oval 2">
            <a:extLst>
              <a:ext uri="{FF2B5EF4-FFF2-40B4-BE49-F238E27FC236}">
                <a16:creationId xmlns:a16="http://schemas.microsoft.com/office/drawing/2014/main" id="{FB810FAD-4F85-48DA-BA72-F17562A35DBB}"/>
              </a:ext>
            </a:extLst>
          </p:cNvPr>
          <p:cNvSpPr/>
          <p:nvPr/>
        </p:nvSpPr>
        <p:spPr>
          <a:xfrm>
            <a:off x="281679" y="491694"/>
            <a:ext cx="471055" cy="443345"/>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800" b="1" dirty="0">
                <a:solidFill>
                  <a:srgbClr val="C00000"/>
                </a:solidFill>
                <a:effectLst>
                  <a:outerShdw blurRad="38100" dist="38100" dir="2700000" algn="tl">
                    <a:srgbClr val="000000">
                      <a:alpha val="43137"/>
                    </a:srgbClr>
                  </a:outerShdw>
                </a:effectLst>
              </a:rPr>
              <a:t>2</a:t>
            </a:r>
          </a:p>
        </p:txBody>
      </p:sp>
      <p:cxnSp>
        <p:nvCxnSpPr>
          <p:cNvPr id="4" name="Straight Connector 3">
            <a:extLst>
              <a:ext uri="{FF2B5EF4-FFF2-40B4-BE49-F238E27FC236}">
                <a16:creationId xmlns:a16="http://schemas.microsoft.com/office/drawing/2014/main" id="{02775C30-9D3B-4C1D-B6F4-A87E5F9F4F4C}"/>
              </a:ext>
            </a:extLst>
          </p:cNvPr>
          <p:cNvCxnSpPr/>
          <p:nvPr/>
        </p:nvCxnSpPr>
        <p:spPr>
          <a:xfrm>
            <a:off x="2105891" y="2452253"/>
            <a:ext cx="99752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2F5F402-9071-42D4-9DB8-B894C6EAD729}"/>
              </a:ext>
            </a:extLst>
          </p:cNvPr>
          <p:cNvCxnSpPr>
            <a:cxnSpLocks/>
          </p:cNvCxnSpPr>
          <p:nvPr/>
        </p:nvCxnSpPr>
        <p:spPr>
          <a:xfrm>
            <a:off x="858982" y="6095999"/>
            <a:ext cx="105294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1049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D1A8DF8-A69A-4918-8D27-91710B1DF5BA}"/>
              </a:ext>
            </a:extLst>
          </p:cNvPr>
          <p:cNvSpPr txBox="1"/>
          <p:nvPr/>
        </p:nvSpPr>
        <p:spPr>
          <a:xfrm>
            <a:off x="3817655" y="361764"/>
            <a:ext cx="4556690" cy="80996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lnSpc>
                <a:spcPct val="150000"/>
              </a:lnSpc>
            </a:pPr>
            <a:r>
              <a:rPr lang="en-US" sz="3600" b="1" dirty="0">
                <a:solidFill>
                  <a:schemeClr val="accent2"/>
                </a:solidFill>
                <a:latin typeface="Arial-Rounded"/>
                <a:ea typeface="Arial-Rounded"/>
              </a:rPr>
              <a:t>GIẢI NGHĨA TỪ </a:t>
            </a:r>
          </a:p>
        </p:txBody>
      </p:sp>
      <p:sp>
        <p:nvSpPr>
          <p:cNvPr id="5" name="TextBox 4">
            <a:extLst>
              <a:ext uri="{FF2B5EF4-FFF2-40B4-BE49-F238E27FC236}">
                <a16:creationId xmlns:a16="http://schemas.microsoft.com/office/drawing/2014/main" id="{9B975194-F621-4486-9DBD-97E5F7F4B7F3}"/>
              </a:ext>
            </a:extLst>
          </p:cNvPr>
          <p:cNvSpPr txBox="1"/>
          <p:nvPr/>
        </p:nvSpPr>
        <p:spPr>
          <a:xfrm>
            <a:off x="801526" y="1528493"/>
            <a:ext cx="1789273" cy="809965"/>
          </a:xfrm>
          <a:prstGeom prst="rect">
            <a:avLst/>
          </a:prstGeom>
          <a:noFill/>
        </p:spPr>
        <p:txBody>
          <a:bodyPr wrap="square" rtlCol="0">
            <a:spAutoFit/>
          </a:bodyPr>
          <a:lstStyle/>
          <a:p>
            <a:pPr algn="just">
              <a:lnSpc>
                <a:spcPct val="150000"/>
              </a:lnSpc>
            </a:pPr>
            <a:r>
              <a:rPr lang="en-US" sz="3600" b="1" dirty="0" err="1">
                <a:solidFill>
                  <a:srgbClr val="C00000"/>
                </a:solidFill>
                <a:latin typeface="Arial-Rounded"/>
                <a:ea typeface="Arial-Rounded"/>
              </a:rPr>
              <a:t>phật</a:t>
            </a:r>
            <a:r>
              <a:rPr lang="en-US" sz="3600" b="1" dirty="0">
                <a:solidFill>
                  <a:srgbClr val="C00000"/>
                </a:solidFill>
                <a:latin typeface="Arial-Rounded"/>
                <a:ea typeface="Arial-Rounded"/>
              </a:rPr>
              <a:t> ý</a:t>
            </a:r>
            <a:endParaRPr lang="en-US" sz="3600" dirty="0">
              <a:solidFill>
                <a:srgbClr val="C00000"/>
              </a:solidFill>
              <a:latin typeface="Arial-Rounded"/>
              <a:ea typeface="Arial-Rounded"/>
            </a:endParaRPr>
          </a:p>
        </p:txBody>
      </p:sp>
      <p:sp>
        <p:nvSpPr>
          <p:cNvPr id="6" name="TextBox 5">
            <a:extLst>
              <a:ext uri="{FF2B5EF4-FFF2-40B4-BE49-F238E27FC236}">
                <a16:creationId xmlns:a16="http://schemas.microsoft.com/office/drawing/2014/main" id="{A518CBBE-63F3-40B6-A481-871A9220F75A}"/>
              </a:ext>
            </a:extLst>
          </p:cNvPr>
          <p:cNvSpPr txBox="1"/>
          <p:nvPr/>
        </p:nvSpPr>
        <p:spPr>
          <a:xfrm>
            <a:off x="2133602" y="1528492"/>
            <a:ext cx="6456508" cy="809965"/>
          </a:xfrm>
          <a:prstGeom prst="rect">
            <a:avLst/>
          </a:prstGeom>
          <a:noFill/>
        </p:spPr>
        <p:txBody>
          <a:bodyPr wrap="square" rtlCol="0">
            <a:spAutoFit/>
          </a:bodyPr>
          <a:lstStyle/>
          <a:p>
            <a:pPr algn="just">
              <a:lnSpc>
                <a:spcPct val="150000"/>
              </a:lnSpc>
            </a:pPr>
            <a:r>
              <a:rPr lang="en-US" sz="3600" dirty="0">
                <a:latin typeface="Arial-Rounded"/>
                <a:ea typeface="Arial-Rounded"/>
              </a:rPr>
              <a:t>: </a:t>
            </a:r>
            <a:r>
              <a:rPr lang="en-US" sz="3600" dirty="0" err="1">
                <a:latin typeface="Arial-Rounded"/>
                <a:ea typeface="Arial-Rounded"/>
              </a:rPr>
              <a:t>không</a:t>
            </a:r>
            <a:r>
              <a:rPr lang="en-US" sz="3600" dirty="0">
                <a:latin typeface="Arial-Rounded"/>
                <a:ea typeface="Arial-Rounded"/>
              </a:rPr>
              <a:t> </a:t>
            </a:r>
            <a:r>
              <a:rPr lang="en-US" sz="3600" dirty="0" err="1">
                <a:latin typeface="Arial-Rounded"/>
                <a:ea typeface="Arial-Rounded"/>
              </a:rPr>
              <a:t>hài</a:t>
            </a:r>
            <a:r>
              <a:rPr lang="en-US" sz="3600" dirty="0">
                <a:latin typeface="Arial-Rounded"/>
                <a:ea typeface="Arial-Rounded"/>
              </a:rPr>
              <a:t> </a:t>
            </a:r>
            <a:r>
              <a:rPr lang="en-US" sz="3600" dirty="0" err="1">
                <a:latin typeface="Arial-Rounded"/>
                <a:ea typeface="Arial-Rounded"/>
              </a:rPr>
              <a:t>lòng</a:t>
            </a:r>
            <a:r>
              <a:rPr lang="en-US" sz="3600" dirty="0">
                <a:latin typeface="Arial-Rounded"/>
                <a:ea typeface="Arial-Rounded"/>
              </a:rPr>
              <a:t>.</a:t>
            </a:r>
          </a:p>
        </p:txBody>
      </p:sp>
      <p:sp>
        <p:nvSpPr>
          <p:cNvPr id="7" name="TextBox 6">
            <a:extLst>
              <a:ext uri="{FF2B5EF4-FFF2-40B4-BE49-F238E27FC236}">
                <a16:creationId xmlns:a16="http://schemas.microsoft.com/office/drawing/2014/main" id="{3CD01B23-8754-481B-8D6C-44A81640B5A9}"/>
              </a:ext>
            </a:extLst>
          </p:cNvPr>
          <p:cNvSpPr txBox="1"/>
          <p:nvPr/>
        </p:nvSpPr>
        <p:spPr>
          <a:xfrm>
            <a:off x="801526" y="2470602"/>
            <a:ext cx="1789273" cy="809965"/>
          </a:xfrm>
          <a:prstGeom prst="rect">
            <a:avLst/>
          </a:prstGeom>
          <a:noFill/>
        </p:spPr>
        <p:txBody>
          <a:bodyPr wrap="square" rtlCol="0">
            <a:spAutoFit/>
          </a:bodyPr>
          <a:lstStyle/>
          <a:p>
            <a:pPr algn="just">
              <a:lnSpc>
                <a:spcPct val="150000"/>
              </a:lnSpc>
            </a:pPr>
            <a:r>
              <a:rPr lang="en-US" sz="3600" b="1" dirty="0" err="1">
                <a:solidFill>
                  <a:srgbClr val="C00000"/>
                </a:solidFill>
                <a:latin typeface="Arial-Rounded"/>
                <a:ea typeface="Arial-Rounded"/>
              </a:rPr>
              <a:t>lịch</a:t>
            </a:r>
            <a:r>
              <a:rPr lang="en-US" sz="3600" b="1" dirty="0">
                <a:solidFill>
                  <a:srgbClr val="C00000"/>
                </a:solidFill>
                <a:latin typeface="Arial-Rounded"/>
                <a:ea typeface="Arial-Rounded"/>
              </a:rPr>
              <a:t> </a:t>
            </a:r>
            <a:r>
              <a:rPr lang="en-US" sz="3600" b="1" dirty="0" err="1">
                <a:solidFill>
                  <a:srgbClr val="C00000"/>
                </a:solidFill>
                <a:latin typeface="Arial-Rounded"/>
                <a:ea typeface="Arial-Rounded"/>
              </a:rPr>
              <a:t>sự</a:t>
            </a:r>
            <a:endParaRPr lang="en-US" sz="3600" dirty="0">
              <a:solidFill>
                <a:srgbClr val="C00000"/>
              </a:solidFill>
              <a:latin typeface="Arial-Rounded"/>
              <a:ea typeface="Arial-Rounded"/>
            </a:endParaRPr>
          </a:p>
        </p:txBody>
      </p:sp>
      <p:sp>
        <p:nvSpPr>
          <p:cNvPr id="8" name="TextBox 7">
            <a:extLst>
              <a:ext uri="{FF2B5EF4-FFF2-40B4-BE49-F238E27FC236}">
                <a16:creationId xmlns:a16="http://schemas.microsoft.com/office/drawing/2014/main" id="{1E8CA683-733C-4DD2-8C86-3CCEF348FA70}"/>
              </a:ext>
            </a:extLst>
          </p:cNvPr>
          <p:cNvSpPr txBox="1"/>
          <p:nvPr/>
        </p:nvSpPr>
        <p:spPr>
          <a:xfrm>
            <a:off x="2133602" y="2470601"/>
            <a:ext cx="6456508" cy="809965"/>
          </a:xfrm>
          <a:prstGeom prst="rect">
            <a:avLst/>
          </a:prstGeom>
          <a:noFill/>
        </p:spPr>
        <p:txBody>
          <a:bodyPr wrap="square" rtlCol="0">
            <a:spAutoFit/>
          </a:bodyPr>
          <a:lstStyle/>
          <a:p>
            <a:pPr algn="just">
              <a:lnSpc>
                <a:spcPct val="150000"/>
              </a:lnSpc>
            </a:pPr>
            <a:r>
              <a:rPr lang="en-US" sz="3600" dirty="0">
                <a:latin typeface="Arial-Rounded"/>
                <a:ea typeface="Arial-Rounded"/>
              </a:rPr>
              <a:t>(</a:t>
            </a:r>
            <a:r>
              <a:rPr lang="en-US" sz="3600" dirty="0" err="1">
                <a:latin typeface="Arial-Rounded"/>
                <a:ea typeface="Arial-Rounded"/>
              </a:rPr>
              <a:t>nghĩa</a:t>
            </a:r>
            <a:r>
              <a:rPr lang="en-US" sz="3600" dirty="0">
                <a:latin typeface="Arial-Rounded"/>
                <a:ea typeface="Arial-Rounded"/>
              </a:rPr>
              <a:t> </a:t>
            </a:r>
            <a:r>
              <a:rPr lang="en-US" sz="3600" dirty="0" err="1">
                <a:latin typeface="Arial-Rounded"/>
                <a:ea typeface="Arial-Rounded"/>
              </a:rPr>
              <a:t>trong</a:t>
            </a:r>
            <a:r>
              <a:rPr lang="en-US" sz="3600" dirty="0">
                <a:latin typeface="Arial-Rounded"/>
                <a:ea typeface="Arial-Rounded"/>
              </a:rPr>
              <a:t> </a:t>
            </a:r>
            <a:r>
              <a:rPr lang="en-US" sz="3600" dirty="0" err="1">
                <a:latin typeface="Arial-Rounded"/>
                <a:ea typeface="Arial-Rounded"/>
              </a:rPr>
              <a:t>bài</a:t>
            </a:r>
            <a:r>
              <a:rPr lang="en-US" sz="3600" dirty="0">
                <a:latin typeface="Arial-Rounded"/>
                <a:ea typeface="Arial-Rounded"/>
              </a:rPr>
              <a:t>): </a:t>
            </a:r>
            <a:r>
              <a:rPr lang="en-US" sz="3600" dirty="0" err="1">
                <a:latin typeface="Arial-Rounded"/>
                <a:ea typeface="Arial-Rounded"/>
              </a:rPr>
              <a:t>lễ</a:t>
            </a:r>
            <a:r>
              <a:rPr lang="en-US" sz="3600" dirty="0">
                <a:latin typeface="Arial-Rounded"/>
                <a:ea typeface="Arial-Rounded"/>
              </a:rPr>
              <a:t> </a:t>
            </a:r>
            <a:r>
              <a:rPr lang="en-US" sz="3600" dirty="0" err="1">
                <a:latin typeface="Arial-Rounded"/>
                <a:ea typeface="Arial-Rounded"/>
              </a:rPr>
              <a:t>phép</a:t>
            </a:r>
            <a:r>
              <a:rPr lang="en-US" sz="3600" dirty="0">
                <a:latin typeface="Arial-Rounded"/>
                <a:ea typeface="Arial-Rounded"/>
              </a:rPr>
              <a:t>.</a:t>
            </a:r>
          </a:p>
        </p:txBody>
      </p:sp>
    </p:spTree>
    <p:extLst>
      <p:ext uri="{BB962C8B-B14F-4D97-AF65-F5344CB8AC3E}">
        <p14:creationId xmlns:p14="http://schemas.microsoft.com/office/powerpoint/2010/main" val="269652810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BF8FA9A6-6C3B-43FB-8928-2CAE2B7CDF6C}"/>
              </a:ext>
            </a:extLst>
          </p:cNvPr>
          <p:cNvSpPr txBox="1"/>
          <p:nvPr/>
        </p:nvSpPr>
        <p:spPr>
          <a:xfrm>
            <a:off x="415637" y="1629429"/>
            <a:ext cx="11646990" cy="730200"/>
          </a:xfrm>
          <a:prstGeom prst="rect">
            <a:avLst/>
          </a:prstGeom>
          <a:noFill/>
        </p:spPr>
        <p:txBody>
          <a:bodyPr wrap="square" rtlCol="0">
            <a:spAutoFit/>
          </a:bodyPr>
          <a:lstStyle/>
          <a:p>
            <a:pPr algn="just">
              <a:lnSpc>
                <a:spcPct val="150000"/>
              </a:lnSpc>
            </a:pPr>
            <a:r>
              <a:rPr lang="en-US" sz="3200" dirty="0">
                <a:latin typeface="Arial-Rounded"/>
                <a:ea typeface="Arial-Rounded"/>
              </a:rPr>
              <a:t>- </a:t>
            </a:r>
            <a:r>
              <a:rPr lang="en-US" sz="3200" dirty="0" err="1">
                <a:latin typeface="Arial-Rounded"/>
                <a:ea typeface="Arial-Rounded"/>
              </a:rPr>
              <a:t>Bọn</a:t>
            </a:r>
            <a:r>
              <a:rPr lang="en-US" sz="3200" dirty="0">
                <a:latin typeface="Arial-Rounded"/>
                <a:ea typeface="Arial-Rounded"/>
              </a:rPr>
              <a:t> </a:t>
            </a:r>
            <a:r>
              <a:rPr lang="en-US" sz="3200" dirty="0" err="1">
                <a:latin typeface="Arial-Rounded"/>
                <a:ea typeface="Arial-Rounded"/>
              </a:rPr>
              <a:t>tôi</a:t>
            </a:r>
            <a:r>
              <a:rPr lang="en-US" sz="3200" dirty="0">
                <a:latin typeface="Arial-Rounded"/>
                <a:ea typeface="Arial-Rounded"/>
              </a:rPr>
              <a:t> </a:t>
            </a:r>
            <a:r>
              <a:rPr lang="en-US" sz="3200" dirty="0" err="1">
                <a:latin typeface="Arial-Rounded"/>
                <a:ea typeface="Arial-Rounded"/>
              </a:rPr>
              <a:t>muốn</a:t>
            </a:r>
            <a:r>
              <a:rPr lang="en-US" sz="3200" dirty="0">
                <a:latin typeface="Arial-Rounded"/>
                <a:ea typeface="Arial-Rounded"/>
              </a:rPr>
              <a:t> </a:t>
            </a:r>
            <a:r>
              <a:rPr lang="en-US" sz="3200" dirty="0" err="1">
                <a:latin typeface="Arial-Rounded"/>
                <a:ea typeface="Arial-Rounded"/>
              </a:rPr>
              <a:t>về</a:t>
            </a:r>
            <a:r>
              <a:rPr lang="en-US" sz="3200" dirty="0">
                <a:latin typeface="Arial-Rounded"/>
                <a:ea typeface="Arial-Rounded"/>
              </a:rPr>
              <a:t> </a:t>
            </a:r>
            <a:r>
              <a:rPr lang="en-US" sz="3200" dirty="0" err="1">
                <a:latin typeface="Arial-Rounded"/>
                <a:ea typeface="Arial-Rounded"/>
              </a:rPr>
              <a:t>làng</a:t>
            </a:r>
            <a:r>
              <a:rPr lang="en-US" sz="3200" dirty="0">
                <a:latin typeface="Arial-Rounded"/>
                <a:ea typeface="Arial-Rounded"/>
              </a:rPr>
              <a:t>, </a:t>
            </a:r>
            <a:r>
              <a:rPr lang="en-US" sz="3200" dirty="0" err="1">
                <a:latin typeface="Arial-Rounded"/>
                <a:ea typeface="Arial-Rounded"/>
              </a:rPr>
              <a:t>hãy</a:t>
            </a:r>
            <a:r>
              <a:rPr lang="en-US" sz="3200" dirty="0">
                <a:latin typeface="Arial-Rounded"/>
                <a:ea typeface="Arial-Rounded"/>
              </a:rPr>
              <a:t> </a:t>
            </a:r>
            <a:r>
              <a:rPr lang="en-US" sz="3200" dirty="0" err="1">
                <a:latin typeface="Arial-Rounded"/>
                <a:ea typeface="Arial-Rounded"/>
              </a:rPr>
              <a:t>đưa</a:t>
            </a:r>
            <a:r>
              <a:rPr lang="en-US" sz="3200" dirty="0">
                <a:latin typeface="Arial-Rounded"/>
                <a:ea typeface="Arial-Rounded"/>
              </a:rPr>
              <a:t> </a:t>
            </a:r>
            <a:r>
              <a:rPr lang="en-US" sz="3200" dirty="0" err="1">
                <a:latin typeface="Arial-Rounded"/>
                <a:ea typeface="Arial-Rounded"/>
              </a:rPr>
              <a:t>bọn</a:t>
            </a:r>
            <a:r>
              <a:rPr lang="en-US" sz="3200" dirty="0">
                <a:latin typeface="Arial-Rounded"/>
                <a:ea typeface="Arial-Rounded"/>
              </a:rPr>
              <a:t> </a:t>
            </a:r>
            <a:r>
              <a:rPr lang="en-US" sz="3200" dirty="0" err="1">
                <a:latin typeface="Arial-Rounded"/>
                <a:ea typeface="Arial-Rounded"/>
              </a:rPr>
              <a:t>tôi</a:t>
            </a:r>
            <a:r>
              <a:rPr lang="en-US" sz="3200" dirty="0">
                <a:latin typeface="Arial-Rounded"/>
                <a:ea typeface="Arial-Rounded"/>
              </a:rPr>
              <a:t> qua </a:t>
            </a:r>
            <a:r>
              <a:rPr lang="en-US" sz="3200" dirty="0" err="1">
                <a:latin typeface="Arial-Rounded"/>
                <a:ea typeface="Arial-Rounded"/>
              </a:rPr>
              <a:t>sông</a:t>
            </a:r>
            <a:r>
              <a:rPr lang="en-US" sz="3200" dirty="0">
                <a:latin typeface="Arial-Rounded"/>
                <a:ea typeface="Arial-Rounded"/>
              </a:rPr>
              <a:t>!</a:t>
            </a:r>
          </a:p>
        </p:txBody>
      </p:sp>
      <p:sp>
        <p:nvSpPr>
          <p:cNvPr id="6" name="TextBox 5">
            <a:extLst>
              <a:ext uri="{FF2B5EF4-FFF2-40B4-BE49-F238E27FC236}">
                <a16:creationId xmlns:a16="http://schemas.microsoft.com/office/drawing/2014/main" id="{BE5F1149-B625-45A4-AB75-6CBD87AA2C03}"/>
              </a:ext>
            </a:extLst>
          </p:cNvPr>
          <p:cNvSpPr txBox="1"/>
          <p:nvPr/>
        </p:nvSpPr>
        <p:spPr>
          <a:xfrm>
            <a:off x="3817655" y="361764"/>
            <a:ext cx="4556690" cy="80996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lnSpc>
                <a:spcPct val="150000"/>
              </a:lnSpc>
            </a:pPr>
            <a:r>
              <a:rPr lang="en-US" sz="3600" b="1" dirty="0">
                <a:solidFill>
                  <a:schemeClr val="accent2"/>
                </a:solidFill>
                <a:latin typeface="Arial-Rounded"/>
                <a:ea typeface="Arial-Rounded"/>
              </a:rPr>
              <a:t>LUYỆN ĐỌC CÂU </a:t>
            </a:r>
          </a:p>
        </p:txBody>
      </p:sp>
      <p:sp>
        <p:nvSpPr>
          <p:cNvPr id="10" name="TextBox 9">
            <a:extLst>
              <a:ext uri="{FF2B5EF4-FFF2-40B4-BE49-F238E27FC236}">
                <a16:creationId xmlns:a16="http://schemas.microsoft.com/office/drawing/2014/main" id="{C27C7BD0-DEB4-44FE-AC38-6B694CCFC574}"/>
              </a:ext>
            </a:extLst>
          </p:cNvPr>
          <p:cNvSpPr txBox="1"/>
          <p:nvPr/>
        </p:nvSpPr>
        <p:spPr>
          <a:xfrm>
            <a:off x="415637" y="3199339"/>
            <a:ext cx="11646990" cy="730200"/>
          </a:xfrm>
          <a:prstGeom prst="rect">
            <a:avLst/>
          </a:prstGeom>
          <a:noFill/>
        </p:spPr>
        <p:txBody>
          <a:bodyPr wrap="square" rtlCol="0">
            <a:spAutoFit/>
          </a:bodyPr>
          <a:lstStyle/>
          <a:p>
            <a:pPr algn="just">
              <a:lnSpc>
                <a:spcPct val="150000"/>
              </a:lnSpc>
            </a:pPr>
            <a:r>
              <a:rPr lang="en-US" sz="3200" dirty="0">
                <a:latin typeface="Arial-Rounded"/>
                <a:ea typeface="Arial-Rounded"/>
              </a:rPr>
              <a:t>- </a:t>
            </a:r>
            <a:r>
              <a:rPr lang="en-US" sz="3200" dirty="0" err="1">
                <a:latin typeface="Arial-Rounded"/>
                <a:ea typeface="Arial-Rounded"/>
              </a:rPr>
              <a:t>Chào</a:t>
            </a:r>
            <a:r>
              <a:rPr lang="en-US" sz="3200" dirty="0">
                <a:latin typeface="Arial-Rounded"/>
                <a:ea typeface="Arial-Rounded"/>
              </a:rPr>
              <a:t> </a:t>
            </a:r>
            <a:r>
              <a:rPr lang="en-US" sz="3200" dirty="0" err="1">
                <a:latin typeface="Arial-Rounded"/>
                <a:ea typeface="Arial-Rounded"/>
              </a:rPr>
              <a:t>anh</a:t>
            </a:r>
            <a:r>
              <a:rPr lang="en-US" sz="3200" dirty="0">
                <a:latin typeface="Arial-Rounded"/>
                <a:ea typeface="Arial-Rounded"/>
              </a:rPr>
              <a:t> </a:t>
            </a:r>
            <a:r>
              <a:rPr lang="en-US" sz="3200" dirty="0" err="1">
                <a:latin typeface="Arial-Rounded"/>
                <a:ea typeface="Arial-Rounded"/>
              </a:rPr>
              <a:t>hà</a:t>
            </a:r>
            <a:r>
              <a:rPr lang="en-US" sz="3200" dirty="0">
                <a:latin typeface="Arial-Rounded"/>
                <a:ea typeface="Arial-Rounded"/>
              </a:rPr>
              <a:t> </a:t>
            </a:r>
            <a:r>
              <a:rPr lang="en-US" sz="3200" dirty="0" err="1">
                <a:latin typeface="Arial-Rounded"/>
                <a:ea typeface="Arial-Rounded"/>
              </a:rPr>
              <a:t>mã</a:t>
            </a:r>
            <a:r>
              <a:rPr lang="en-US" sz="3200" dirty="0">
                <a:latin typeface="Arial-Rounded"/>
                <a:ea typeface="Arial-Rounded"/>
              </a:rPr>
              <a:t>, </a:t>
            </a:r>
            <a:r>
              <a:rPr lang="en-US" sz="3200" dirty="0" err="1">
                <a:latin typeface="Arial-Rounded"/>
                <a:ea typeface="Arial-Rounded"/>
              </a:rPr>
              <a:t>anh</a:t>
            </a:r>
            <a:r>
              <a:rPr lang="en-US" sz="3200" dirty="0">
                <a:latin typeface="Arial-Rounded"/>
                <a:ea typeface="Arial-Rounded"/>
              </a:rPr>
              <a:t> </a:t>
            </a:r>
            <a:r>
              <a:rPr lang="en-US" sz="3200" dirty="0" err="1">
                <a:latin typeface="Arial-Rounded"/>
                <a:ea typeface="Arial-Rounded"/>
              </a:rPr>
              <a:t>giúp</a:t>
            </a:r>
            <a:r>
              <a:rPr lang="en-US" sz="3200" dirty="0">
                <a:latin typeface="Arial-Rounded"/>
                <a:ea typeface="Arial-Rounded"/>
              </a:rPr>
              <a:t> </a:t>
            </a:r>
            <a:r>
              <a:rPr lang="en-US" sz="3200" dirty="0" err="1">
                <a:latin typeface="Arial-Rounded"/>
                <a:ea typeface="Arial-Rounded"/>
              </a:rPr>
              <a:t>bọn</a:t>
            </a:r>
            <a:r>
              <a:rPr lang="en-US" sz="3200" dirty="0">
                <a:latin typeface="Arial-Rounded"/>
                <a:ea typeface="Arial-Rounded"/>
              </a:rPr>
              <a:t> </a:t>
            </a:r>
            <a:r>
              <a:rPr lang="en-US" sz="3200" dirty="0" err="1">
                <a:latin typeface="Arial-Rounded"/>
                <a:ea typeface="Arial-Rounded"/>
              </a:rPr>
              <a:t>em</a:t>
            </a:r>
            <a:r>
              <a:rPr lang="en-US" sz="3200" dirty="0">
                <a:latin typeface="Arial-Rounded"/>
                <a:ea typeface="Arial-Rounded"/>
              </a:rPr>
              <a:t> qua </a:t>
            </a:r>
            <a:r>
              <a:rPr lang="en-US" sz="3200" dirty="0" err="1">
                <a:latin typeface="Arial-Rounded"/>
                <a:ea typeface="Arial-Rounded"/>
              </a:rPr>
              <a:t>sông</a:t>
            </a:r>
            <a:r>
              <a:rPr lang="en-US" sz="3200" dirty="0">
                <a:latin typeface="Arial-Rounded"/>
                <a:ea typeface="Arial-Rounded"/>
              </a:rPr>
              <a:t> </a:t>
            </a:r>
            <a:r>
              <a:rPr lang="en-US" sz="3200" dirty="0" err="1">
                <a:latin typeface="Arial-Rounded"/>
                <a:ea typeface="Arial-Rounded"/>
              </a:rPr>
              <a:t>được</a:t>
            </a:r>
            <a:r>
              <a:rPr lang="en-US" sz="3200" dirty="0">
                <a:latin typeface="Arial-Rounded"/>
                <a:ea typeface="Arial-Rounded"/>
              </a:rPr>
              <a:t> </a:t>
            </a:r>
            <a:r>
              <a:rPr lang="en-US" sz="3200" dirty="0" err="1">
                <a:latin typeface="Arial-Rounded"/>
                <a:ea typeface="Arial-Rounded"/>
              </a:rPr>
              <a:t>không</a:t>
            </a:r>
            <a:r>
              <a:rPr lang="en-US" sz="3200" dirty="0">
                <a:latin typeface="Arial-Rounded"/>
                <a:ea typeface="Arial-Rounded"/>
              </a:rPr>
              <a:t> ạ?</a:t>
            </a:r>
          </a:p>
        </p:txBody>
      </p:sp>
      <p:sp>
        <p:nvSpPr>
          <p:cNvPr id="11" name="TextBox 10">
            <a:extLst>
              <a:ext uri="{FF2B5EF4-FFF2-40B4-BE49-F238E27FC236}">
                <a16:creationId xmlns:a16="http://schemas.microsoft.com/office/drawing/2014/main" id="{FC38D3EF-AC8E-491F-92D1-D504DF107F1E}"/>
              </a:ext>
            </a:extLst>
          </p:cNvPr>
          <p:cNvSpPr txBox="1"/>
          <p:nvPr/>
        </p:nvSpPr>
        <p:spPr>
          <a:xfrm>
            <a:off x="415637" y="2358080"/>
            <a:ext cx="11646990" cy="730200"/>
          </a:xfrm>
          <a:prstGeom prst="rect">
            <a:avLst/>
          </a:prstGeom>
          <a:noFill/>
        </p:spPr>
        <p:txBody>
          <a:bodyPr wrap="square" rtlCol="0">
            <a:spAutoFit/>
          </a:bodyPr>
          <a:lstStyle/>
          <a:p>
            <a:pPr algn="just">
              <a:lnSpc>
                <a:spcPct val="150000"/>
              </a:lnSpc>
            </a:pPr>
            <a:r>
              <a:rPr lang="en-US" sz="3200" b="1" dirty="0" err="1">
                <a:solidFill>
                  <a:srgbClr val="C00000"/>
                </a:solidFill>
                <a:latin typeface="Arial-Rounded"/>
                <a:ea typeface="Arial-Rounded"/>
              </a:rPr>
              <a:t>Giọng</a:t>
            </a:r>
            <a:r>
              <a:rPr lang="en-US" sz="3200" b="1" dirty="0">
                <a:solidFill>
                  <a:srgbClr val="C00000"/>
                </a:solidFill>
                <a:latin typeface="Arial-Rounded"/>
                <a:ea typeface="Arial-Rounded"/>
              </a:rPr>
              <a:t> </a:t>
            </a:r>
            <a:r>
              <a:rPr lang="en-US" sz="3200" b="1" dirty="0" err="1">
                <a:solidFill>
                  <a:srgbClr val="C00000"/>
                </a:solidFill>
                <a:latin typeface="Arial-Rounded"/>
                <a:ea typeface="Arial-Rounded"/>
              </a:rPr>
              <a:t>dê</a:t>
            </a:r>
            <a:r>
              <a:rPr lang="en-US" sz="3200" b="1" dirty="0">
                <a:solidFill>
                  <a:srgbClr val="C00000"/>
                </a:solidFill>
                <a:latin typeface="Arial-Rounded"/>
                <a:ea typeface="Arial-Rounded"/>
              </a:rPr>
              <a:t> con: </a:t>
            </a:r>
            <a:r>
              <a:rPr lang="en-US" sz="3200" dirty="0" err="1">
                <a:solidFill>
                  <a:srgbClr val="FF0000"/>
                </a:solidFill>
                <a:latin typeface="Arial-Rounded"/>
                <a:ea typeface="Arial-Rounded"/>
              </a:rPr>
              <a:t>không</a:t>
            </a:r>
            <a:r>
              <a:rPr lang="en-US" sz="3200" dirty="0">
                <a:solidFill>
                  <a:srgbClr val="FF0000"/>
                </a:solidFill>
                <a:latin typeface="Arial-Rounded"/>
                <a:ea typeface="Arial-Rounded"/>
              </a:rPr>
              <a:t> </a:t>
            </a:r>
            <a:r>
              <a:rPr lang="en-US" sz="3200" dirty="0" err="1">
                <a:solidFill>
                  <a:srgbClr val="FF0000"/>
                </a:solidFill>
                <a:latin typeface="Arial-Rounded"/>
                <a:ea typeface="Arial-Rounded"/>
              </a:rPr>
              <a:t>lịch</a:t>
            </a:r>
            <a:r>
              <a:rPr lang="en-US" sz="3200" dirty="0">
                <a:solidFill>
                  <a:srgbClr val="FF0000"/>
                </a:solidFill>
                <a:latin typeface="Arial-Rounded"/>
                <a:ea typeface="Arial-Rounded"/>
              </a:rPr>
              <a:t> </a:t>
            </a:r>
            <a:r>
              <a:rPr lang="en-US" sz="3200" dirty="0" err="1">
                <a:solidFill>
                  <a:srgbClr val="FF0000"/>
                </a:solidFill>
                <a:latin typeface="Arial-Rounded"/>
                <a:ea typeface="Arial-Rounded"/>
              </a:rPr>
              <a:t>sự</a:t>
            </a:r>
            <a:r>
              <a:rPr lang="en-US" sz="3200" dirty="0">
                <a:solidFill>
                  <a:srgbClr val="FF0000"/>
                </a:solidFill>
                <a:latin typeface="Arial-Rounded"/>
                <a:ea typeface="Arial-Rounded"/>
              </a:rPr>
              <a:t>, </a:t>
            </a:r>
            <a:r>
              <a:rPr lang="en-US" sz="3200" dirty="0" err="1">
                <a:solidFill>
                  <a:srgbClr val="FF0000"/>
                </a:solidFill>
                <a:latin typeface="Arial-Rounded"/>
                <a:ea typeface="Arial-Rounded"/>
              </a:rPr>
              <a:t>hách</a:t>
            </a:r>
            <a:r>
              <a:rPr lang="en-US" sz="3200" dirty="0">
                <a:solidFill>
                  <a:srgbClr val="FF0000"/>
                </a:solidFill>
                <a:latin typeface="Arial-Rounded"/>
                <a:ea typeface="Arial-Rounded"/>
              </a:rPr>
              <a:t> </a:t>
            </a:r>
            <a:r>
              <a:rPr lang="en-US" sz="3200" dirty="0" err="1">
                <a:solidFill>
                  <a:srgbClr val="FF0000"/>
                </a:solidFill>
                <a:latin typeface="Arial-Rounded"/>
                <a:ea typeface="Arial-Rounded"/>
              </a:rPr>
              <a:t>dịch</a:t>
            </a:r>
            <a:r>
              <a:rPr lang="en-US" sz="3200" dirty="0">
                <a:solidFill>
                  <a:srgbClr val="FF0000"/>
                </a:solidFill>
                <a:latin typeface="Arial-Rounded"/>
                <a:ea typeface="Arial-Rounded"/>
              </a:rPr>
              <a:t>.</a:t>
            </a:r>
          </a:p>
        </p:txBody>
      </p:sp>
      <p:sp>
        <p:nvSpPr>
          <p:cNvPr id="12" name="TextBox 11">
            <a:extLst>
              <a:ext uri="{FF2B5EF4-FFF2-40B4-BE49-F238E27FC236}">
                <a16:creationId xmlns:a16="http://schemas.microsoft.com/office/drawing/2014/main" id="{1E8101FE-2FB5-4AAD-AA85-8D698C6F4679}"/>
              </a:ext>
            </a:extLst>
          </p:cNvPr>
          <p:cNvSpPr txBox="1"/>
          <p:nvPr/>
        </p:nvSpPr>
        <p:spPr>
          <a:xfrm>
            <a:off x="415637" y="3929539"/>
            <a:ext cx="11646990" cy="730200"/>
          </a:xfrm>
          <a:prstGeom prst="rect">
            <a:avLst/>
          </a:prstGeom>
          <a:noFill/>
        </p:spPr>
        <p:txBody>
          <a:bodyPr wrap="square" rtlCol="0">
            <a:spAutoFit/>
          </a:bodyPr>
          <a:lstStyle/>
          <a:p>
            <a:pPr algn="just">
              <a:lnSpc>
                <a:spcPct val="150000"/>
              </a:lnSpc>
            </a:pPr>
            <a:r>
              <a:rPr lang="en-US" sz="3200" b="1" dirty="0" err="1">
                <a:solidFill>
                  <a:srgbClr val="C00000"/>
                </a:solidFill>
                <a:latin typeface="Arial-Rounded"/>
                <a:ea typeface="Arial-Rounded"/>
              </a:rPr>
              <a:t>Giọng</a:t>
            </a:r>
            <a:r>
              <a:rPr lang="en-US" sz="3200" b="1" dirty="0">
                <a:solidFill>
                  <a:srgbClr val="C00000"/>
                </a:solidFill>
                <a:latin typeface="Arial-Rounded"/>
                <a:ea typeface="Arial-Rounded"/>
              </a:rPr>
              <a:t> </a:t>
            </a:r>
            <a:r>
              <a:rPr lang="en-US" sz="3200" b="1" dirty="0" err="1">
                <a:solidFill>
                  <a:srgbClr val="C00000"/>
                </a:solidFill>
                <a:latin typeface="Arial-Rounded"/>
                <a:ea typeface="Arial-Rounded"/>
              </a:rPr>
              <a:t>cún</a:t>
            </a:r>
            <a:r>
              <a:rPr lang="en-US" sz="3200" b="1" dirty="0">
                <a:solidFill>
                  <a:srgbClr val="C00000"/>
                </a:solidFill>
                <a:latin typeface="Arial-Rounded"/>
                <a:ea typeface="Arial-Rounded"/>
              </a:rPr>
              <a:t>: </a:t>
            </a:r>
            <a:r>
              <a:rPr lang="en-US" sz="3200" dirty="0" err="1">
                <a:solidFill>
                  <a:srgbClr val="FF0000"/>
                </a:solidFill>
                <a:latin typeface="Arial-Rounded"/>
                <a:ea typeface="Arial-Rounded"/>
              </a:rPr>
              <a:t>nhẹ</a:t>
            </a:r>
            <a:r>
              <a:rPr lang="en-US" sz="3200" dirty="0">
                <a:solidFill>
                  <a:srgbClr val="FF0000"/>
                </a:solidFill>
                <a:latin typeface="Arial-Rounded"/>
                <a:ea typeface="Arial-Rounded"/>
              </a:rPr>
              <a:t> </a:t>
            </a:r>
            <a:r>
              <a:rPr lang="en-US" sz="3200" dirty="0" err="1">
                <a:solidFill>
                  <a:srgbClr val="FF0000"/>
                </a:solidFill>
                <a:latin typeface="Arial-Rounded"/>
                <a:ea typeface="Arial-Rounded"/>
              </a:rPr>
              <a:t>nhàng</a:t>
            </a:r>
            <a:r>
              <a:rPr lang="en-US" sz="3200" dirty="0">
                <a:solidFill>
                  <a:srgbClr val="FF0000"/>
                </a:solidFill>
                <a:latin typeface="Arial-Rounded"/>
                <a:ea typeface="Arial-Rounded"/>
              </a:rPr>
              <a:t>, </a:t>
            </a:r>
            <a:r>
              <a:rPr lang="en-US" sz="3200" dirty="0" err="1">
                <a:solidFill>
                  <a:srgbClr val="FF0000"/>
                </a:solidFill>
                <a:latin typeface="Arial-Rounded"/>
                <a:ea typeface="Arial-Rounded"/>
              </a:rPr>
              <a:t>lịch</a:t>
            </a:r>
            <a:r>
              <a:rPr lang="en-US" sz="3200" dirty="0">
                <a:solidFill>
                  <a:srgbClr val="FF0000"/>
                </a:solidFill>
                <a:latin typeface="Arial-Rounded"/>
                <a:ea typeface="Arial-Rounded"/>
              </a:rPr>
              <a:t> </a:t>
            </a:r>
            <a:r>
              <a:rPr lang="en-US" sz="3200" dirty="0" err="1">
                <a:solidFill>
                  <a:srgbClr val="FF0000"/>
                </a:solidFill>
                <a:latin typeface="Arial-Rounded"/>
                <a:ea typeface="Arial-Rounded"/>
              </a:rPr>
              <a:t>sự</a:t>
            </a:r>
            <a:r>
              <a:rPr lang="en-US" sz="3200" dirty="0">
                <a:solidFill>
                  <a:srgbClr val="FF0000"/>
                </a:solidFill>
                <a:latin typeface="Arial-Rounded"/>
                <a:ea typeface="Arial-Rounded"/>
              </a:rPr>
              <a:t>.</a:t>
            </a:r>
          </a:p>
        </p:txBody>
      </p:sp>
      <p:sp>
        <p:nvSpPr>
          <p:cNvPr id="13" name="TextBox 12">
            <a:extLst>
              <a:ext uri="{FF2B5EF4-FFF2-40B4-BE49-F238E27FC236}">
                <a16:creationId xmlns:a16="http://schemas.microsoft.com/office/drawing/2014/main" id="{1090E00F-E614-4FAA-A540-3F2CE3202F36}"/>
              </a:ext>
            </a:extLst>
          </p:cNvPr>
          <p:cNvSpPr txBox="1"/>
          <p:nvPr/>
        </p:nvSpPr>
        <p:spPr>
          <a:xfrm>
            <a:off x="415637" y="4936183"/>
            <a:ext cx="6110514" cy="584775"/>
          </a:xfrm>
          <a:prstGeom prst="rect">
            <a:avLst/>
          </a:prstGeom>
          <a:noFill/>
        </p:spPr>
        <p:txBody>
          <a:bodyPr wrap="square">
            <a:spAutoFit/>
          </a:bodyPr>
          <a:lstStyle/>
          <a:p>
            <a:r>
              <a:rPr lang="en-US" sz="3200" dirty="0">
                <a:solidFill>
                  <a:prstClr val="black"/>
                </a:solidFill>
                <a:latin typeface="Arial-Rounded"/>
                <a:ea typeface="Arial-Rounded"/>
              </a:rPr>
              <a:t>- </a:t>
            </a:r>
            <a:r>
              <a:rPr lang="vi-VN" sz="3200" dirty="0">
                <a:solidFill>
                  <a:prstClr val="black"/>
                </a:solidFill>
                <a:latin typeface="Arial-Rounded"/>
                <a:ea typeface="Arial-Rounded"/>
              </a:rPr>
              <a:t>Đượ</a:t>
            </a:r>
            <a:r>
              <a:rPr lang="en-US" sz="3200" dirty="0">
                <a:solidFill>
                  <a:prstClr val="black"/>
                </a:solidFill>
                <a:latin typeface="Arial-Rounded"/>
                <a:ea typeface="Arial-Rounded"/>
              </a:rPr>
              <a:t>c </a:t>
            </a:r>
            <a:r>
              <a:rPr lang="en-US" sz="3200" dirty="0" err="1">
                <a:solidFill>
                  <a:prstClr val="black"/>
                </a:solidFill>
                <a:latin typeface="Arial-Rounded"/>
                <a:ea typeface="Arial-Rounded"/>
              </a:rPr>
              <a:t>chứ</a:t>
            </a:r>
            <a:r>
              <a:rPr lang="en-US" sz="3200" dirty="0">
                <a:solidFill>
                  <a:prstClr val="black"/>
                </a:solidFill>
                <a:latin typeface="Arial-Rounded"/>
                <a:ea typeface="Arial-Rounded"/>
              </a:rPr>
              <a:t>! </a:t>
            </a:r>
            <a:r>
              <a:rPr lang="en-US" sz="3200" dirty="0" err="1">
                <a:solidFill>
                  <a:prstClr val="black"/>
                </a:solidFill>
                <a:latin typeface="Arial-Rounded"/>
                <a:ea typeface="Arial-Rounded"/>
              </a:rPr>
              <a:t>Em</a:t>
            </a:r>
            <a:r>
              <a:rPr lang="en-US" sz="3200" dirty="0">
                <a:solidFill>
                  <a:prstClr val="black"/>
                </a:solidFill>
                <a:latin typeface="Arial-Rounded"/>
                <a:ea typeface="Arial-Rounded"/>
              </a:rPr>
              <a:t> </a:t>
            </a:r>
            <a:r>
              <a:rPr lang="en-US" sz="3200" dirty="0" err="1">
                <a:solidFill>
                  <a:prstClr val="black"/>
                </a:solidFill>
                <a:latin typeface="Arial-Rounded"/>
                <a:ea typeface="Arial-Rounded"/>
              </a:rPr>
              <a:t>ngoan</a:t>
            </a:r>
            <a:r>
              <a:rPr lang="en-US" sz="3200" dirty="0">
                <a:solidFill>
                  <a:prstClr val="black"/>
                </a:solidFill>
                <a:latin typeface="Arial-Rounded"/>
                <a:ea typeface="Arial-Rounded"/>
              </a:rPr>
              <a:t> </a:t>
            </a:r>
            <a:r>
              <a:rPr lang="en-US" sz="3200" dirty="0" err="1">
                <a:solidFill>
                  <a:prstClr val="black"/>
                </a:solidFill>
                <a:latin typeface="Arial-Rounded"/>
                <a:ea typeface="Arial-Rounded"/>
              </a:rPr>
              <a:t>quá</a:t>
            </a:r>
            <a:r>
              <a:rPr lang="en-US" sz="3200" dirty="0">
                <a:solidFill>
                  <a:prstClr val="black"/>
                </a:solidFill>
                <a:latin typeface="Arial-Rounded"/>
                <a:ea typeface="Arial-Rounded"/>
              </a:rPr>
              <a:t>! </a:t>
            </a:r>
            <a:endParaRPr lang="en-US" sz="3200" dirty="0"/>
          </a:p>
        </p:txBody>
      </p:sp>
      <p:sp>
        <p:nvSpPr>
          <p:cNvPr id="14" name="TextBox 13">
            <a:extLst>
              <a:ext uri="{FF2B5EF4-FFF2-40B4-BE49-F238E27FC236}">
                <a16:creationId xmlns:a16="http://schemas.microsoft.com/office/drawing/2014/main" id="{88B9E047-381F-4D18-B654-6835CFBE7E5E}"/>
              </a:ext>
            </a:extLst>
          </p:cNvPr>
          <p:cNvSpPr txBox="1"/>
          <p:nvPr/>
        </p:nvSpPr>
        <p:spPr>
          <a:xfrm>
            <a:off x="415637" y="5432302"/>
            <a:ext cx="11646990" cy="730200"/>
          </a:xfrm>
          <a:prstGeom prst="rect">
            <a:avLst/>
          </a:prstGeom>
          <a:noFill/>
        </p:spPr>
        <p:txBody>
          <a:bodyPr wrap="square" rtlCol="0">
            <a:spAutoFit/>
          </a:bodyPr>
          <a:lstStyle/>
          <a:p>
            <a:pPr algn="just">
              <a:lnSpc>
                <a:spcPct val="150000"/>
              </a:lnSpc>
            </a:pPr>
            <a:r>
              <a:rPr lang="en-US" sz="3200" b="1" dirty="0" err="1">
                <a:solidFill>
                  <a:srgbClr val="C00000"/>
                </a:solidFill>
                <a:latin typeface="Arial-Rounded"/>
                <a:ea typeface="Arial-Rounded"/>
              </a:rPr>
              <a:t>Giọng</a:t>
            </a:r>
            <a:r>
              <a:rPr lang="en-US" sz="3200" b="1" dirty="0">
                <a:solidFill>
                  <a:srgbClr val="C00000"/>
                </a:solidFill>
                <a:latin typeface="Arial-Rounded"/>
                <a:ea typeface="Arial-Rounded"/>
              </a:rPr>
              <a:t> </a:t>
            </a:r>
            <a:r>
              <a:rPr lang="en-US" sz="3200" b="1" dirty="0" err="1">
                <a:solidFill>
                  <a:srgbClr val="C00000"/>
                </a:solidFill>
                <a:latin typeface="Arial-Rounded"/>
                <a:ea typeface="Arial-Rounded"/>
              </a:rPr>
              <a:t>anh</a:t>
            </a:r>
            <a:r>
              <a:rPr lang="en-US" sz="3200" b="1" dirty="0">
                <a:solidFill>
                  <a:srgbClr val="C00000"/>
                </a:solidFill>
                <a:latin typeface="Arial-Rounded"/>
                <a:ea typeface="Arial-Rounded"/>
              </a:rPr>
              <a:t> </a:t>
            </a:r>
            <a:r>
              <a:rPr lang="en-US" sz="3200" b="1" dirty="0" err="1">
                <a:solidFill>
                  <a:srgbClr val="C00000"/>
                </a:solidFill>
                <a:latin typeface="Arial-Rounded"/>
                <a:ea typeface="Arial-Rounded"/>
              </a:rPr>
              <a:t>hà</a:t>
            </a:r>
            <a:r>
              <a:rPr lang="en-US" sz="3200" b="1" dirty="0">
                <a:solidFill>
                  <a:srgbClr val="C00000"/>
                </a:solidFill>
                <a:latin typeface="Arial-Rounded"/>
                <a:ea typeface="Arial-Rounded"/>
              </a:rPr>
              <a:t> </a:t>
            </a:r>
            <a:r>
              <a:rPr lang="en-US" sz="3200" b="1" dirty="0" err="1">
                <a:solidFill>
                  <a:srgbClr val="C00000"/>
                </a:solidFill>
                <a:latin typeface="Arial-Rounded"/>
                <a:ea typeface="Arial-Rounded"/>
              </a:rPr>
              <a:t>mã</a:t>
            </a:r>
            <a:r>
              <a:rPr lang="en-US" sz="3200" b="1" dirty="0">
                <a:solidFill>
                  <a:srgbClr val="C00000"/>
                </a:solidFill>
                <a:latin typeface="Arial-Rounded"/>
                <a:ea typeface="Arial-Rounded"/>
              </a:rPr>
              <a:t>: </a:t>
            </a:r>
            <a:r>
              <a:rPr lang="en-US" sz="3200" dirty="0" err="1">
                <a:solidFill>
                  <a:srgbClr val="FF0000"/>
                </a:solidFill>
                <a:latin typeface="Arial-Rounded"/>
                <a:ea typeface="Arial-Rounded"/>
              </a:rPr>
              <a:t>nhẹ</a:t>
            </a:r>
            <a:r>
              <a:rPr lang="en-US" sz="3200" dirty="0">
                <a:solidFill>
                  <a:srgbClr val="FF0000"/>
                </a:solidFill>
                <a:latin typeface="Arial-Rounded"/>
                <a:ea typeface="Arial-Rounded"/>
              </a:rPr>
              <a:t> </a:t>
            </a:r>
            <a:r>
              <a:rPr lang="en-US" sz="3200" dirty="0" err="1">
                <a:solidFill>
                  <a:srgbClr val="FF0000"/>
                </a:solidFill>
                <a:latin typeface="Arial-Rounded"/>
                <a:ea typeface="Arial-Rounded"/>
              </a:rPr>
              <a:t>nhàng</a:t>
            </a:r>
            <a:r>
              <a:rPr lang="en-US" sz="3200" dirty="0">
                <a:solidFill>
                  <a:srgbClr val="FF0000"/>
                </a:solidFill>
                <a:latin typeface="Arial-Rounded"/>
                <a:ea typeface="Arial-Rounded"/>
              </a:rPr>
              <a:t>, </a:t>
            </a:r>
            <a:r>
              <a:rPr lang="en-US" sz="3200" dirty="0" err="1">
                <a:solidFill>
                  <a:srgbClr val="FF0000"/>
                </a:solidFill>
                <a:latin typeface="Arial-Rounded"/>
                <a:ea typeface="Arial-Rounded"/>
              </a:rPr>
              <a:t>vui</a:t>
            </a:r>
            <a:r>
              <a:rPr lang="en-US" sz="3200" dirty="0">
                <a:solidFill>
                  <a:srgbClr val="FF0000"/>
                </a:solidFill>
                <a:latin typeface="Arial-Rounded"/>
                <a:ea typeface="Arial-Rounded"/>
              </a:rPr>
              <a:t> </a:t>
            </a:r>
            <a:r>
              <a:rPr lang="en-US" sz="3200" dirty="0" err="1">
                <a:solidFill>
                  <a:srgbClr val="FF0000"/>
                </a:solidFill>
                <a:latin typeface="Arial-Rounded"/>
                <a:ea typeface="Arial-Rounded"/>
              </a:rPr>
              <a:t>vẻ</a:t>
            </a:r>
            <a:r>
              <a:rPr lang="en-US" sz="3200" dirty="0">
                <a:solidFill>
                  <a:srgbClr val="FF0000"/>
                </a:solidFill>
                <a:latin typeface="Arial-Rounded"/>
                <a:ea typeface="Arial-Rounded"/>
              </a:rPr>
              <a:t>.</a:t>
            </a:r>
          </a:p>
        </p:txBody>
      </p:sp>
    </p:spTree>
    <p:extLst>
      <p:ext uri="{BB962C8B-B14F-4D97-AF65-F5344CB8AC3E}">
        <p14:creationId xmlns:p14="http://schemas.microsoft.com/office/powerpoint/2010/main" val="328645895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arn(inVertical)">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FF543217-E69B-47FD-9E87-47BB4F71CC8B}"/>
              </a:ext>
            </a:extLst>
          </p:cNvPr>
          <p:cNvSpPr txBox="1"/>
          <p:nvPr/>
        </p:nvSpPr>
        <p:spPr>
          <a:xfrm>
            <a:off x="940073" y="439057"/>
            <a:ext cx="10782909" cy="3684855"/>
          </a:xfrm>
          <a:prstGeom prst="rect">
            <a:avLst/>
          </a:prstGeom>
          <a:noFill/>
        </p:spPr>
        <p:txBody>
          <a:bodyPr wrap="square" rtlCol="0">
            <a:spAutoFit/>
          </a:bodyPr>
          <a:lstStyle/>
          <a:p>
            <a:pPr algn="just">
              <a:lnSpc>
                <a:spcPct val="150000"/>
              </a:lnSpc>
              <a:defRPr/>
            </a:pPr>
            <a:r>
              <a:rPr lang="en-US" sz="3200" dirty="0" err="1">
                <a:solidFill>
                  <a:prstClr val="black"/>
                </a:solidFill>
                <a:latin typeface="Arial-Rounded"/>
                <a:ea typeface="Arial-Rounded"/>
              </a:rPr>
              <a:t>Dê</a:t>
            </a:r>
            <a:r>
              <a:rPr lang="en-US" sz="3200" dirty="0">
                <a:solidFill>
                  <a:prstClr val="black"/>
                </a:solidFill>
                <a:latin typeface="Arial-Rounded"/>
                <a:ea typeface="Arial-Rounded"/>
              </a:rPr>
              <a:t> con </a:t>
            </a:r>
            <a:r>
              <a:rPr lang="en-US" sz="3200" dirty="0" err="1">
                <a:solidFill>
                  <a:prstClr val="black"/>
                </a:solidFill>
                <a:latin typeface="Arial-Rounded"/>
                <a:ea typeface="Arial-Rounded"/>
              </a:rPr>
              <a:t>hơi</a:t>
            </a:r>
            <a:r>
              <a:rPr lang="en-US" sz="3200" dirty="0">
                <a:solidFill>
                  <a:prstClr val="black"/>
                </a:solidFill>
                <a:latin typeface="Arial-Rounded"/>
                <a:ea typeface="Arial-Rounded"/>
              </a:rPr>
              <a:t> </a:t>
            </a:r>
            <a:r>
              <a:rPr lang="en-US" sz="3200" dirty="0" err="1">
                <a:solidFill>
                  <a:prstClr val="black"/>
                </a:solidFill>
                <a:latin typeface="Arial-Rounded"/>
                <a:ea typeface="Arial-Rounded"/>
              </a:rPr>
              <a:t>xấu</a:t>
            </a:r>
            <a:r>
              <a:rPr lang="en-US" sz="3200" dirty="0">
                <a:solidFill>
                  <a:prstClr val="black"/>
                </a:solidFill>
                <a:latin typeface="Arial-Rounded"/>
                <a:ea typeface="Arial-Rounded"/>
              </a:rPr>
              <a:t> </a:t>
            </a:r>
            <a:r>
              <a:rPr lang="en-US" sz="3200" dirty="0" err="1">
                <a:solidFill>
                  <a:prstClr val="black"/>
                </a:solidFill>
                <a:latin typeface="Arial-Rounded"/>
                <a:ea typeface="Arial-Rounded"/>
              </a:rPr>
              <a:t>hổ</a:t>
            </a:r>
            <a:r>
              <a:rPr lang="en-US" sz="3200" dirty="0">
                <a:solidFill>
                  <a:prstClr val="black"/>
                </a:solidFill>
                <a:latin typeface="Arial-Rounded"/>
                <a:ea typeface="Arial-Rounded"/>
              </a:rPr>
              <a:t>. Sang </a:t>
            </a:r>
            <a:r>
              <a:rPr lang="en-US" sz="3200" dirty="0" err="1">
                <a:solidFill>
                  <a:prstClr val="black"/>
                </a:solidFill>
                <a:latin typeface="Arial-Rounded"/>
                <a:ea typeface="Arial-Rounded"/>
              </a:rPr>
              <a:t>bên</a:t>
            </a:r>
            <a:r>
              <a:rPr lang="en-US" sz="3200" dirty="0">
                <a:solidFill>
                  <a:prstClr val="black"/>
                </a:solidFill>
                <a:latin typeface="Arial-Rounded"/>
                <a:ea typeface="Arial-Rounded"/>
              </a:rPr>
              <a:t> kia </a:t>
            </a:r>
            <a:r>
              <a:rPr lang="en-US" sz="3200" dirty="0" err="1">
                <a:solidFill>
                  <a:prstClr val="black"/>
                </a:solidFill>
                <a:latin typeface="Arial-Rounded"/>
                <a:ea typeface="Arial-Rounded"/>
              </a:rPr>
              <a:t>sông</a:t>
            </a:r>
            <a:r>
              <a:rPr lang="en-US" sz="3200" dirty="0">
                <a:solidFill>
                  <a:prstClr val="black"/>
                </a:solidFill>
                <a:latin typeface="Arial-Rounded"/>
                <a:ea typeface="Arial-Rounded"/>
              </a:rPr>
              <a:t>, </a:t>
            </a:r>
            <a:r>
              <a:rPr lang="en-US" sz="3200" dirty="0" err="1">
                <a:solidFill>
                  <a:prstClr val="black"/>
                </a:solidFill>
                <a:latin typeface="Arial-Rounded"/>
                <a:ea typeface="Arial-Rounded"/>
              </a:rPr>
              <a:t>dê</a:t>
            </a:r>
            <a:r>
              <a:rPr lang="en-US" sz="3200" dirty="0">
                <a:solidFill>
                  <a:prstClr val="black"/>
                </a:solidFill>
                <a:latin typeface="Arial-Rounded"/>
                <a:ea typeface="Arial-Rounded"/>
              </a:rPr>
              <a:t> </a:t>
            </a:r>
            <a:r>
              <a:rPr lang="en-US" sz="3200" dirty="0" err="1">
                <a:solidFill>
                  <a:prstClr val="black"/>
                </a:solidFill>
                <a:latin typeface="Arial-Rounded"/>
                <a:ea typeface="Arial-Rounded"/>
              </a:rPr>
              <a:t>nói</a:t>
            </a:r>
            <a:r>
              <a:rPr lang="en-US" sz="3200" dirty="0">
                <a:solidFill>
                  <a:prstClr val="black"/>
                </a:solidFill>
                <a:latin typeface="Arial-Rounded"/>
                <a:ea typeface="Arial-Rounded"/>
              </a:rPr>
              <a:t> </a:t>
            </a:r>
            <a:r>
              <a:rPr lang="en-US" sz="3200" dirty="0" err="1">
                <a:solidFill>
                  <a:prstClr val="black"/>
                </a:solidFill>
                <a:latin typeface="Arial-Rounded"/>
                <a:ea typeface="Arial-Rounded"/>
              </a:rPr>
              <a:t>với</a:t>
            </a:r>
            <a:r>
              <a:rPr lang="en-US" sz="3200" dirty="0">
                <a:solidFill>
                  <a:prstClr val="black"/>
                </a:solidFill>
                <a:latin typeface="Arial-Rounded"/>
                <a:ea typeface="Arial-Rounded"/>
              </a:rPr>
              <a:t> </a:t>
            </a:r>
            <a:r>
              <a:rPr lang="en-US" sz="3200" dirty="0" err="1">
                <a:solidFill>
                  <a:prstClr val="black"/>
                </a:solidFill>
                <a:latin typeface="Arial-Rounded"/>
                <a:ea typeface="Arial-Rounded"/>
              </a:rPr>
              <a:t>hà</a:t>
            </a:r>
            <a:r>
              <a:rPr lang="en-US" sz="3200" dirty="0">
                <a:solidFill>
                  <a:prstClr val="black"/>
                </a:solidFill>
                <a:latin typeface="Arial-Rounded"/>
                <a:ea typeface="Arial-Rounded"/>
              </a:rPr>
              <a:t> </a:t>
            </a:r>
            <a:r>
              <a:rPr lang="en-US" sz="3200" dirty="0" err="1">
                <a:solidFill>
                  <a:prstClr val="black"/>
                </a:solidFill>
                <a:latin typeface="Arial-Rounded"/>
                <a:ea typeface="Arial-Rounded"/>
              </a:rPr>
              <a:t>mã</a:t>
            </a:r>
            <a:r>
              <a:rPr lang="en-US" sz="3200" dirty="0">
                <a:solidFill>
                  <a:prstClr val="black"/>
                </a:solidFill>
                <a:latin typeface="Arial-Rounded"/>
                <a:ea typeface="Arial-Rounded"/>
              </a:rPr>
              <a:t>:</a:t>
            </a:r>
          </a:p>
          <a:p>
            <a:pPr algn="just">
              <a:lnSpc>
                <a:spcPct val="150000"/>
              </a:lnSpc>
              <a:defRPr/>
            </a:pPr>
            <a:r>
              <a:rPr lang="en-US" sz="3200" dirty="0">
                <a:solidFill>
                  <a:prstClr val="black"/>
                </a:solidFill>
                <a:latin typeface="Arial-Rounded"/>
                <a:ea typeface="Arial-Rounded"/>
              </a:rPr>
              <a:t>- </a:t>
            </a:r>
            <a:r>
              <a:rPr lang="en-US" sz="3200" dirty="0" err="1">
                <a:solidFill>
                  <a:prstClr val="black"/>
                </a:solidFill>
                <a:latin typeface="Arial-Rounded"/>
                <a:ea typeface="Arial-Rounded"/>
              </a:rPr>
              <a:t>Cảm</a:t>
            </a:r>
            <a:r>
              <a:rPr lang="en-US" sz="3200" dirty="0">
                <a:solidFill>
                  <a:prstClr val="black"/>
                </a:solidFill>
                <a:latin typeface="Arial-Rounded"/>
                <a:ea typeface="Arial-Rounded"/>
              </a:rPr>
              <a:t> </a:t>
            </a:r>
            <a:r>
              <a:rPr lang="en-US" sz="3200" dirty="0" err="1">
                <a:solidFill>
                  <a:prstClr val="black"/>
                </a:solidFill>
                <a:latin typeface="Arial-Rounded"/>
                <a:ea typeface="Arial-Rounded"/>
              </a:rPr>
              <a:t>ơn</a:t>
            </a:r>
            <a:r>
              <a:rPr lang="en-US" sz="3200" dirty="0">
                <a:solidFill>
                  <a:prstClr val="black"/>
                </a:solidFill>
                <a:latin typeface="Arial-Rounded"/>
                <a:ea typeface="Arial-Rounded"/>
              </a:rPr>
              <a:t> </a:t>
            </a:r>
            <a:r>
              <a:rPr lang="en-US" sz="3200" dirty="0" err="1">
                <a:solidFill>
                  <a:prstClr val="black"/>
                </a:solidFill>
                <a:latin typeface="Arial-Rounded"/>
                <a:ea typeface="Arial-Rounded"/>
              </a:rPr>
              <a:t>anh</a:t>
            </a:r>
            <a:r>
              <a:rPr lang="en-US" sz="3200" dirty="0">
                <a:solidFill>
                  <a:prstClr val="black"/>
                </a:solidFill>
                <a:latin typeface="Arial-Rounded"/>
                <a:ea typeface="Arial-Rounded"/>
              </a:rPr>
              <a:t> </a:t>
            </a:r>
            <a:r>
              <a:rPr lang="en-US" sz="3200" dirty="0" err="1">
                <a:solidFill>
                  <a:prstClr val="black"/>
                </a:solidFill>
                <a:latin typeface="Arial-Rounded"/>
                <a:ea typeface="Arial-Rounded"/>
              </a:rPr>
              <a:t>đã</a:t>
            </a:r>
            <a:r>
              <a:rPr lang="en-US" sz="3200" dirty="0">
                <a:solidFill>
                  <a:prstClr val="black"/>
                </a:solidFill>
                <a:latin typeface="Arial-Rounded"/>
                <a:ea typeface="Arial-Rounded"/>
              </a:rPr>
              <a:t> </a:t>
            </a:r>
            <a:r>
              <a:rPr lang="en-US" sz="3200" dirty="0" err="1">
                <a:solidFill>
                  <a:prstClr val="black"/>
                </a:solidFill>
                <a:latin typeface="Arial-Rounded"/>
                <a:ea typeface="Arial-Rounded"/>
              </a:rPr>
              <a:t>giúp</a:t>
            </a:r>
            <a:r>
              <a:rPr lang="en-US" sz="3200" dirty="0">
                <a:solidFill>
                  <a:prstClr val="black"/>
                </a:solidFill>
                <a:latin typeface="Arial-Rounded"/>
                <a:ea typeface="Arial-Rounded"/>
              </a:rPr>
              <a:t>. </a:t>
            </a:r>
            <a:r>
              <a:rPr lang="en-US" sz="3200" dirty="0" err="1">
                <a:solidFill>
                  <a:prstClr val="black"/>
                </a:solidFill>
                <a:latin typeface="Arial-Rounded"/>
                <a:ea typeface="Arial-Rounded"/>
              </a:rPr>
              <a:t>Em</a:t>
            </a:r>
            <a:r>
              <a:rPr lang="en-US" sz="3200" dirty="0">
                <a:solidFill>
                  <a:prstClr val="black"/>
                </a:solidFill>
                <a:latin typeface="Arial-Rounded"/>
                <a:ea typeface="Arial-Rounded"/>
              </a:rPr>
              <a:t> </a:t>
            </a:r>
            <a:r>
              <a:rPr lang="en-US" sz="3200" dirty="0" err="1">
                <a:solidFill>
                  <a:prstClr val="black"/>
                </a:solidFill>
                <a:latin typeface="Arial-Rounded"/>
                <a:ea typeface="Arial-Rounded"/>
              </a:rPr>
              <a:t>biết</a:t>
            </a:r>
            <a:r>
              <a:rPr lang="en-US" sz="3200" dirty="0">
                <a:solidFill>
                  <a:prstClr val="black"/>
                </a:solidFill>
                <a:latin typeface="Arial-Rounded"/>
                <a:ea typeface="Arial-Rounded"/>
              </a:rPr>
              <a:t> </a:t>
            </a:r>
            <a:r>
              <a:rPr lang="en-US" sz="3200" dirty="0" err="1">
                <a:solidFill>
                  <a:prstClr val="black"/>
                </a:solidFill>
                <a:latin typeface="Arial-Rounded"/>
                <a:ea typeface="Arial-Rounded"/>
              </a:rPr>
              <a:t>mình</a:t>
            </a:r>
            <a:r>
              <a:rPr lang="en-US" sz="3200" dirty="0">
                <a:solidFill>
                  <a:prstClr val="black"/>
                </a:solidFill>
                <a:latin typeface="Arial-Rounded"/>
                <a:ea typeface="Arial-Rounded"/>
              </a:rPr>
              <a:t> </a:t>
            </a:r>
            <a:r>
              <a:rPr lang="en-US" sz="3200" dirty="0" err="1">
                <a:solidFill>
                  <a:prstClr val="black"/>
                </a:solidFill>
                <a:latin typeface="Arial-Rounded"/>
                <a:ea typeface="Arial-Rounded"/>
              </a:rPr>
              <a:t>sai</a:t>
            </a:r>
            <a:r>
              <a:rPr lang="en-US" sz="3200" dirty="0">
                <a:solidFill>
                  <a:prstClr val="black"/>
                </a:solidFill>
                <a:latin typeface="Arial-Rounded"/>
                <a:ea typeface="Arial-Rounded"/>
              </a:rPr>
              <a:t> </a:t>
            </a:r>
            <a:r>
              <a:rPr lang="en-US" sz="3200" dirty="0" err="1">
                <a:solidFill>
                  <a:prstClr val="black"/>
                </a:solidFill>
                <a:latin typeface="Arial-Rounded"/>
                <a:ea typeface="Arial-Rounded"/>
              </a:rPr>
              <a:t>rồi</a:t>
            </a:r>
            <a:r>
              <a:rPr lang="en-US" sz="3200" dirty="0">
                <a:solidFill>
                  <a:prstClr val="black"/>
                </a:solidFill>
                <a:latin typeface="Arial-Rounded"/>
                <a:ea typeface="Arial-Rounded"/>
              </a:rPr>
              <a:t>. </a:t>
            </a:r>
            <a:r>
              <a:rPr lang="en-US" sz="3200" dirty="0" err="1">
                <a:solidFill>
                  <a:prstClr val="black"/>
                </a:solidFill>
                <a:latin typeface="Arial-Rounded"/>
                <a:ea typeface="Arial-Rounded"/>
              </a:rPr>
              <a:t>Em</a:t>
            </a:r>
            <a:r>
              <a:rPr lang="en-US" sz="3200" dirty="0">
                <a:solidFill>
                  <a:prstClr val="black"/>
                </a:solidFill>
                <a:latin typeface="Arial-Rounded"/>
                <a:ea typeface="Arial-Rounded"/>
              </a:rPr>
              <a:t> </a:t>
            </a:r>
            <a:r>
              <a:rPr lang="en-US" sz="3200" dirty="0" err="1">
                <a:solidFill>
                  <a:prstClr val="black"/>
                </a:solidFill>
                <a:latin typeface="Arial-Rounded"/>
                <a:ea typeface="Arial-Rounded"/>
              </a:rPr>
              <a:t>xin</a:t>
            </a:r>
            <a:r>
              <a:rPr lang="en-US" sz="3200" dirty="0">
                <a:solidFill>
                  <a:prstClr val="black"/>
                </a:solidFill>
                <a:latin typeface="Arial-Rounded"/>
                <a:ea typeface="Arial-Rounded"/>
              </a:rPr>
              <a:t> </a:t>
            </a:r>
            <a:r>
              <a:rPr lang="en-US" sz="3200" dirty="0" err="1">
                <a:solidFill>
                  <a:prstClr val="black"/>
                </a:solidFill>
                <a:latin typeface="Arial-Rounded"/>
                <a:ea typeface="Arial-Rounded"/>
              </a:rPr>
              <a:t>lỗi</a:t>
            </a:r>
            <a:r>
              <a:rPr lang="en-US" sz="3200" dirty="0">
                <a:solidFill>
                  <a:prstClr val="black"/>
                </a:solidFill>
                <a:latin typeface="Arial-Rounded"/>
                <a:ea typeface="Arial-Rounded"/>
              </a:rPr>
              <a:t> ạ!</a:t>
            </a:r>
          </a:p>
          <a:p>
            <a:pPr algn="just">
              <a:lnSpc>
                <a:spcPct val="150000"/>
              </a:lnSpc>
              <a:defRPr/>
            </a:pPr>
            <a:r>
              <a:rPr lang="en-US" sz="3200" dirty="0" err="1">
                <a:solidFill>
                  <a:prstClr val="black"/>
                </a:solidFill>
                <a:latin typeface="Arial-Rounded"/>
                <a:ea typeface="Arial-Rounded"/>
              </a:rPr>
              <a:t>Hà</a:t>
            </a:r>
            <a:r>
              <a:rPr lang="en-US" sz="3200" dirty="0">
                <a:solidFill>
                  <a:prstClr val="black"/>
                </a:solidFill>
                <a:latin typeface="Arial-Rounded"/>
                <a:ea typeface="Arial-Rounded"/>
              </a:rPr>
              <a:t> </a:t>
            </a:r>
            <a:r>
              <a:rPr lang="en-US" sz="3200" dirty="0" err="1">
                <a:solidFill>
                  <a:prstClr val="black"/>
                </a:solidFill>
                <a:latin typeface="Arial-Rounded"/>
                <a:ea typeface="Arial-Rounded"/>
              </a:rPr>
              <a:t>mã</a:t>
            </a:r>
            <a:r>
              <a:rPr lang="en-US" sz="3200" dirty="0">
                <a:solidFill>
                  <a:prstClr val="black"/>
                </a:solidFill>
                <a:latin typeface="Arial-Rounded"/>
                <a:ea typeface="Arial-Rounded"/>
              </a:rPr>
              <a:t> </a:t>
            </a:r>
            <a:r>
              <a:rPr lang="en-US" sz="3200" dirty="0" err="1">
                <a:solidFill>
                  <a:prstClr val="black"/>
                </a:solidFill>
                <a:latin typeface="Arial-Rounded"/>
                <a:ea typeface="Arial-Rounded"/>
              </a:rPr>
              <a:t>mỉm</a:t>
            </a:r>
            <a:r>
              <a:rPr lang="en-US" sz="3200" dirty="0">
                <a:solidFill>
                  <a:prstClr val="black"/>
                </a:solidFill>
                <a:latin typeface="Arial-Rounded"/>
                <a:ea typeface="Arial-Rounded"/>
              </a:rPr>
              <a:t> </a:t>
            </a:r>
            <a:r>
              <a:rPr lang="en-US" sz="3200" dirty="0" err="1">
                <a:solidFill>
                  <a:prstClr val="black"/>
                </a:solidFill>
                <a:latin typeface="Arial-Rounded"/>
                <a:ea typeface="Arial-Rounded"/>
              </a:rPr>
              <a:t>cười</a:t>
            </a:r>
            <a:r>
              <a:rPr lang="en-US" sz="3200" dirty="0">
                <a:solidFill>
                  <a:prstClr val="black"/>
                </a:solidFill>
                <a:latin typeface="Arial-Rounded"/>
                <a:ea typeface="Arial-Rounded"/>
              </a:rPr>
              <a:t>:</a:t>
            </a:r>
          </a:p>
          <a:p>
            <a:pPr algn="just">
              <a:lnSpc>
                <a:spcPct val="150000"/>
              </a:lnSpc>
              <a:defRPr/>
            </a:pPr>
            <a:r>
              <a:rPr lang="en-US" sz="3200" dirty="0">
                <a:solidFill>
                  <a:prstClr val="black"/>
                </a:solidFill>
                <a:latin typeface="Arial-Rounded"/>
                <a:ea typeface="Arial-Rounded"/>
              </a:rPr>
              <a:t>- </a:t>
            </a:r>
            <a:r>
              <a:rPr lang="en-US" sz="3200" dirty="0" err="1">
                <a:solidFill>
                  <a:prstClr val="black"/>
                </a:solidFill>
                <a:latin typeface="Arial-Rounded"/>
                <a:ea typeface="Arial-Rounded"/>
              </a:rPr>
              <a:t>Em</a:t>
            </a:r>
            <a:r>
              <a:rPr lang="en-US" sz="3200" dirty="0">
                <a:solidFill>
                  <a:prstClr val="black"/>
                </a:solidFill>
                <a:latin typeface="Arial-Rounded"/>
                <a:ea typeface="Arial-Rounded"/>
              </a:rPr>
              <a:t> </a:t>
            </a:r>
            <a:r>
              <a:rPr lang="en-US" sz="3200" dirty="0" err="1">
                <a:solidFill>
                  <a:prstClr val="black"/>
                </a:solidFill>
                <a:latin typeface="Arial-Rounded"/>
                <a:ea typeface="Arial-Rounded"/>
              </a:rPr>
              <a:t>biết</a:t>
            </a:r>
            <a:r>
              <a:rPr lang="en-US" sz="3200" dirty="0">
                <a:solidFill>
                  <a:prstClr val="black"/>
                </a:solidFill>
                <a:latin typeface="Arial-Rounded"/>
                <a:ea typeface="Arial-Rounded"/>
              </a:rPr>
              <a:t> </a:t>
            </a:r>
            <a:r>
              <a:rPr lang="en-US" sz="3200" dirty="0" err="1">
                <a:solidFill>
                  <a:prstClr val="black"/>
                </a:solidFill>
                <a:latin typeface="Arial-Rounded"/>
                <a:ea typeface="Arial-Rounded"/>
              </a:rPr>
              <a:t>lỗi</a:t>
            </a:r>
            <a:r>
              <a:rPr lang="en-US" sz="3200" dirty="0">
                <a:solidFill>
                  <a:prstClr val="black"/>
                </a:solidFill>
                <a:latin typeface="Arial-Rounded"/>
                <a:ea typeface="Arial-Rounded"/>
              </a:rPr>
              <a:t> </a:t>
            </a:r>
            <a:r>
              <a:rPr lang="en-US" sz="3200" dirty="0" err="1">
                <a:solidFill>
                  <a:prstClr val="black"/>
                </a:solidFill>
                <a:latin typeface="Arial-Rounded"/>
                <a:ea typeface="Arial-Rounded"/>
              </a:rPr>
              <a:t>là</a:t>
            </a:r>
            <a:r>
              <a:rPr lang="en-US" sz="3200" dirty="0">
                <a:solidFill>
                  <a:prstClr val="black"/>
                </a:solidFill>
                <a:latin typeface="Arial-Rounded"/>
                <a:ea typeface="Arial-Rounded"/>
              </a:rPr>
              <a:t> </a:t>
            </a:r>
            <a:r>
              <a:rPr lang="en-US" sz="3200" dirty="0" err="1">
                <a:solidFill>
                  <a:prstClr val="black"/>
                </a:solidFill>
                <a:latin typeface="Arial-Rounded"/>
                <a:ea typeface="Arial-Rounded"/>
              </a:rPr>
              <a:t>tốt</a:t>
            </a:r>
            <a:r>
              <a:rPr lang="en-US" sz="3200" dirty="0">
                <a:solidFill>
                  <a:prstClr val="black"/>
                </a:solidFill>
                <a:latin typeface="Arial-Rounded"/>
                <a:ea typeface="Arial-Rounded"/>
              </a:rPr>
              <a:t> </a:t>
            </a:r>
            <a:r>
              <a:rPr lang="en-US" sz="3200" dirty="0" err="1">
                <a:solidFill>
                  <a:prstClr val="black"/>
                </a:solidFill>
                <a:latin typeface="Arial-Rounded"/>
                <a:ea typeface="Arial-Rounded"/>
              </a:rPr>
              <a:t>rồi</a:t>
            </a:r>
            <a:r>
              <a:rPr lang="en-US" sz="3200" dirty="0">
                <a:solidFill>
                  <a:prstClr val="black"/>
                </a:solidFill>
                <a:latin typeface="Arial-Rounded"/>
                <a:ea typeface="Arial-Rounded"/>
              </a:rPr>
              <a:t>. </a:t>
            </a:r>
            <a:r>
              <a:rPr lang="en-US" sz="3200" dirty="0" err="1">
                <a:solidFill>
                  <a:prstClr val="black"/>
                </a:solidFill>
                <a:latin typeface="Arial-Rounded"/>
                <a:ea typeface="Arial-Rounded"/>
              </a:rPr>
              <a:t>Giờ</a:t>
            </a:r>
            <a:r>
              <a:rPr lang="en-US" sz="3200" dirty="0">
                <a:solidFill>
                  <a:prstClr val="black"/>
                </a:solidFill>
                <a:latin typeface="Arial-Rounded"/>
                <a:ea typeface="Arial-Rounded"/>
              </a:rPr>
              <a:t> </a:t>
            </a:r>
            <a:r>
              <a:rPr lang="en-US" sz="3200" dirty="0" err="1">
                <a:solidFill>
                  <a:prstClr val="black"/>
                </a:solidFill>
                <a:latin typeface="Arial-Rounded"/>
                <a:ea typeface="Arial-Rounded"/>
              </a:rPr>
              <a:t>các</a:t>
            </a:r>
            <a:r>
              <a:rPr lang="en-US" sz="3200" dirty="0">
                <a:solidFill>
                  <a:prstClr val="black"/>
                </a:solidFill>
                <a:latin typeface="Arial-Rounded"/>
                <a:ea typeface="Arial-Rounded"/>
              </a:rPr>
              <a:t> </a:t>
            </a:r>
            <a:r>
              <a:rPr lang="en-US" sz="3200" dirty="0" err="1">
                <a:solidFill>
                  <a:prstClr val="black"/>
                </a:solidFill>
                <a:latin typeface="Arial-Rounded"/>
                <a:ea typeface="Arial-Rounded"/>
              </a:rPr>
              <a:t>em</a:t>
            </a:r>
            <a:r>
              <a:rPr lang="en-US" sz="3200" dirty="0">
                <a:solidFill>
                  <a:prstClr val="black"/>
                </a:solidFill>
                <a:latin typeface="Arial-Rounded"/>
                <a:ea typeface="Arial-Rounded"/>
              </a:rPr>
              <a:t> </a:t>
            </a:r>
            <a:r>
              <a:rPr lang="en-US" sz="3200" dirty="0" err="1">
                <a:solidFill>
                  <a:prstClr val="black"/>
                </a:solidFill>
                <a:latin typeface="Arial-Rounded"/>
                <a:ea typeface="Arial-Rounded"/>
              </a:rPr>
              <a:t>cứ</a:t>
            </a:r>
            <a:r>
              <a:rPr lang="en-US" sz="3200" dirty="0">
                <a:solidFill>
                  <a:prstClr val="black"/>
                </a:solidFill>
                <a:latin typeface="Arial-Rounded"/>
                <a:ea typeface="Arial-Rounded"/>
              </a:rPr>
              <a:t> </a:t>
            </a:r>
            <a:r>
              <a:rPr lang="en-US" sz="3200" dirty="0" err="1">
                <a:solidFill>
                  <a:prstClr val="black"/>
                </a:solidFill>
                <a:latin typeface="Arial-Rounded"/>
                <a:ea typeface="Arial-Rounded"/>
              </a:rPr>
              <a:t>đi</a:t>
            </a:r>
            <a:r>
              <a:rPr lang="en-US" sz="3200" dirty="0">
                <a:solidFill>
                  <a:prstClr val="black"/>
                </a:solidFill>
                <a:latin typeface="Arial-Rounded"/>
                <a:ea typeface="Arial-Rounded"/>
              </a:rPr>
              <a:t> </a:t>
            </a:r>
            <a:r>
              <a:rPr lang="en-US" sz="3200" dirty="0" err="1">
                <a:solidFill>
                  <a:prstClr val="black"/>
                </a:solidFill>
                <a:latin typeface="Arial-Rounded"/>
                <a:ea typeface="Arial-Rounded"/>
              </a:rPr>
              <a:t>theo</a:t>
            </a:r>
            <a:r>
              <a:rPr lang="en-US" sz="3200" dirty="0">
                <a:solidFill>
                  <a:prstClr val="black"/>
                </a:solidFill>
                <a:latin typeface="Arial-Rounded"/>
                <a:ea typeface="Arial-Rounded"/>
              </a:rPr>
              <a:t> </a:t>
            </a:r>
            <a:r>
              <a:rPr lang="en-US" sz="3200" dirty="0" err="1">
                <a:solidFill>
                  <a:prstClr val="black"/>
                </a:solidFill>
                <a:latin typeface="Arial-Rounded"/>
                <a:ea typeface="Arial-Rounded"/>
              </a:rPr>
              <a:t>đường</a:t>
            </a:r>
            <a:r>
              <a:rPr lang="en-US" sz="3200" dirty="0">
                <a:solidFill>
                  <a:prstClr val="black"/>
                </a:solidFill>
                <a:latin typeface="Arial-Rounded"/>
                <a:ea typeface="Arial-Rounded"/>
              </a:rPr>
              <a:t> </a:t>
            </a:r>
            <a:r>
              <a:rPr lang="en-US" sz="3200" dirty="0" err="1">
                <a:solidFill>
                  <a:prstClr val="black"/>
                </a:solidFill>
                <a:latin typeface="Arial-Rounded"/>
                <a:ea typeface="Arial-Rounded"/>
              </a:rPr>
              <a:t>này</a:t>
            </a:r>
            <a:r>
              <a:rPr lang="en-US" sz="3200" dirty="0">
                <a:solidFill>
                  <a:prstClr val="black"/>
                </a:solidFill>
                <a:latin typeface="Arial-Rounded"/>
                <a:ea typeface="Arial-Rounded"/>
              </a:rPr>
              <a:t> </a:t>
            </a:r>
            <a:r>
              <a:rPr lang="en-US" sz="3200" dirty="0" err="1">
                <a:solidFill>
                  <a:prstClr val="black"/>
                </a:solidFill>
                <a:latin typeface="Arial-Rounded"/>
                <a:ea typeface="Arial-Rounded"/>
              </a:rPr>
              <a:t>là</a:t>
            </a:r>
            <a:r>
              <a:rPr lang="en-US" sz="3200" dirty="0">
                <a:solidFill>
                  <a:prstClr val="black"/>
                </a:solidFill>
                <a:latin typeface="Arial-Rounded"/>
                <a:ea typeface="Arial-Rounded"/>
              </a:rPr>
              <a:t> </a:t>
            </a:r>
            <a:r>
              <a:rPr lang="en-US" sz="3200" dirty="0" err="1">
                <a:solidFill>
                  <a:prstClr val="black"/>
                </a:solidFill>
                <a:latin typeface="Arial-Rounded"/>
                <a:ea typeface="Arial-Rounded"/>
              </a:rPr>
              <a:t>về</a:t>
            </a:r>
            <a:r>
              <a:rPr lang="en-US" sz="3200" dirty="0">
                <a:solidFill>
                  <a:prstClr val="black"/>
                </a:solidFill>
                <a:latin typeface="Arial-Rounded"/>
                <a:ea typeface="Arial-Rounded"/>
              </a:rPr>
              <a:t> </a:t>
            </a:r>
            <a:r>
              <a:rPr lang="en-US" sz="3200" dirty="0" err="1">
                <a:solidFill>
                  <a:prstClr val="black"/>
                </a:solidFill>
                <a:latin typeface="Arial-Rounded"/>
                <a:ea typeface="Arial-Rounded"/>
              </a:rPr>
              <a:t>làng</a:t>
            </a:r>
            <a:r>
              <a:rPr lang="en-US" sz="3200" dirty="0">
                <a:solidFill>
                  <a:prstClr val="black"/>
                </a:solidFill>
                <a:latin typeface="Arial-Rounded"/>
                <a:ea typeface="Arial-Rounded"/>
              </a:rPr>
              <a:t> </a:t>
            </a:r>
            <a:r>
              <a:rPr lang="en-US" sz="3200" dirty="0" err="1">
                <a:solidFill>
                  <a:prstClr val="black"/>
                </a:solidFill>
                <a:latin typeface="Arial-Rounded"/>
                <a:ea typeface="Arial-Rounded"/>
              </a:rPr>
              <a:t>thôi</a:t>
            </a:r>
            <a:r>
              <a:rPr lang="en-US" sz="3200" dirty="0">
                <a:solidFill>
                  <a:prstClr val="black"/>
                </a:solidFill>
                <a:latin typeface="Arial-Rounded"/>
                <a:ea typeface="Arial-Rounded"/>
              </a:rPr>
              <a:t>.</a:t>
            </a:r>
          </a:p>
        </p:txBody>
      </p:sp>
      <p:sp>
        <p:nvSpPr>
          <p:cNvPr id="9" name="Oval 8">
            <a:extLst>
              <a:ext uri="{FF2B5EF4-FFF2-40B4-BE49-F238E27FC236}">
                <a16:creationId xmlns:a16="http://schemas.microsoft.com/office/drawing/2014/main" id="{7865F385-DFE9-4103-A79D-28D38EA9F653}"/>
              </a:ext>
            </a:extLst>
          </p:cNvPr>
          <p:cNvSpPr/>
          <p:nvPr/>
        </p:nvSpPr>
        <p:spPr>
          <a:xfrm>
            <a:off x="469018" y="642257"/>
            <a:ext cx="471055" cy="443345"/>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800" b="1" dirty="0">
                <a:solidFill>
                  <a:srgbClr val="C00000"/>
                </a:solidFill>
                <a:effectLst>
                  <a:outerShdw blurRad="38100" dist="38100" dir="2700000" algn="tl">
                    <a:srgbClr val="000000">
                      <a:alpha val="43137"/>
                    </a:srgbClr>
                  </a:outerShdw>
                </a:effectLst>
              </a:rPr>
              <a:t>3</a:t>
            </a:r>
          </a:p>
        </p:txBody>
      </p:sp>
      <p:sp>
        <p:nvSpPr>
          <p:cNvPr id="10" name="TextBox 9">
            <a:extLst>
              <a:ext uri="{FF2B5EF4-FFF2-40B4-BE49-F238E27FC236}">
                <a16:creationId xmlns:a16="http://schemas.microsoft.com/office/drawing/2014/main" id="{D9516F7F-19A4-41CF-B3A6-FC5108A18933}"/>
              </a:ext>
            </a:extLst>
          </p:cNvPr>
          <p:cNvSpPr txBox="1"/>
          <p:nvPr/>
        </p:nvSpPr>
        <p:spPr>
          <a:xfrm>
            <a:off x="940073" y="1175408"/>
            <a:ext cx="10782909" cy="730200"/>
          </a:xfrm>
          <a:prstGeom prst="rect">
            <a:avLst/>
          </a:prstGeom>
          <a:noFill/>
        </p:spPr>
        <p:txBody>
          <a:bodyPr wrap="square" rtlCol="0">
            <a:spAutoFit/>
          </a:bodyPr>
          <a:lstStyle/>
          <a:p>
            <a:pPr algn="just">
              <a:lnSpc>
                <a:spcPct val="150000"/>
              </a:lnSpc>
              <a:defRPr/>
            </a:pPr>
            <a:r>
              <a:rPr lang="en-US" sz="3200" dirty="0">
                <a:solidFill>
                  <a:srgbClr val="FF0000"/>
                </a:solidFill>
                <a:latin typeface="Arial-Rounded"/>
                <a:ea typeface="Arial-Rounded"/>
              </a:rPr>
              <a:t>- </a:t>
            </a:r>
            <a:r>
              <a:rPr lang="en-US" sz="3200" dirty="0" err="1">
                <a:solidFill>
                  <a:srgbClr val="FF0000"/>
                </a:solidFill>
                <a:latin typeface="Arial-Rounded"/>
                <a:ea typeface="Arial-Rounded"/>
              </a:rPr>
              <a:t>Cảm</a:t>
            </a:r>
            <a:r>
              <a:rPr lang="en-US" sz="3200" dirty="0">
                <a:solidFill>
                  <a:srgbClr val="FF0000"/>
                </a:solidFill>
                <a:latin typeface="Arial-Rounded"/>
                <a:ea typeface="Arial-Rounded"/>
              </a:rPr>
              <a:t> </a:t>
            </a:r>
            <a:r>
              <a:rPr lang="en-US" sz="3200" dirty="0" err="1">
                <a:solidFill>
                  <a:srgbClr val="FF0000"/>
                </a:solidFill>
                <a:latin typeface="Arial-Rounded"/>
                <a:ea typeface="Arial-Rounded"/>
              </a:rPr>
              <a:t>ơn</a:t>
            </a:r>
            <a:r>
              <a:rPr lang="en-US" sz="3200" dirty="0">
                <a:solidFill>
                  <a:srgbClr val="FF0000"/>
                </a:solidFill>
                <a:latin typeface="Arial-Rounded"/>
                <a:ea typeface="Arial-Rounded"/>
              </a:rPr>
              <a:t> </a:t>
            </a:r>
            <a:r>
              <a:rPr lang="en-US" sz="3200" dirty="0" err="1">
                <a:solidFill>
                  <a:srgbClr val="FF0000"/>
                </a:solidFill>
                <a:latin typeface="Arial-Rounded"/>
                <a:ea typeface="Arial-Rounded"/>
              </a:rPr>
              <a:t>anh</a:t>
            </a:r>
            <a:r>
              <a:rPr lang="en-US" sz="3200" dirty="0">
                <a:solidFill>
                  <a:srgbClr val="FF0000"/>
                </a:solidFill>
                <a:latin typeface="Arial-Rounded"/>
                <a:ea typeface="Arial-Rounded"/>
              </a:rPr>
              <a:t> </a:t>
            </a:r>
            <a:r>
              <a:rPr lang="en-US" sz="3200" dirty="0" err="1">
                <a:solidFill>
                  <a:srgbClr val="FF0000"/>
                </a:solidFill>
                <a:latin typeface="Arial-Rounded"/>
                <a:ea typeface="Arial-Rounded"/>
              </a:rPr>
              <a:t>đã</a:t>
            </a:r>
            <a:r>
              <a:rPr lang="en-US" sz="3200" dirty="0">
                <a:solidFill>
                  <a:srgbClr val="FF0000"/>
                </a:solidFill>
                <a:latin typeface="Arial-Rounded"/>
                <a:ea typeface="Arial-Rounded"/>
              </a:rPr>
              <a:t> </a:t>
            </a:r>
            <a:r>
              <a:rPr lang="en-US" sz="3200" dirty="0" err="1">
                <a:solidFill>
                  <a:srgbClr val="FF0000"/>
                </a:solidFill>
                <a:latin typeface="Arial-Rounded"/>
                <a:ea typeface="Arial-Rounded"/>
              </a:rPr>
              <a:t>giúp</a:t>
            </a:r>
            <a:r>
              <a:rPr lang="en-US" sz="3200" dirty="0">
                <a:solidFill>
                  <a:srgbClr val="FF0000"/>
                </a:solidFill>
                <a:latin typeface="Arial-Rounded"/>
                <a:ea typeface="Arial-Rounded"/>
              </a:rPr>
              <a:t>. </a:t>
            </a:r>
            <a:r>
              <a:rPr lang="en-US" sz="3200" dirty="0" err="1">
                <a:solidFill>
                  <a:srgbClr val="FF0000"/>
                </a:solidFill>
                <a:latin typeface="Arial-Rounded"/>
                <a:ea typeface="Arial-Rounded"/>
              </a:rPr>
              <a:t>Em</a:t>
            </a:r>
            <a:r>
              <a:rPr lang="en-US" sz="3200" dirty="0">
                <a:solidFill>
                  <a:srgbClr val="FF0000"/>
                </a:solidFill>
                <a:latin typeface="Arial-Rounded"/>
                <a:ea typeface="Arial-Rounded"/>
              </a:rPr>
              <a:t> </a:t>
            </a:r>
            <a:r>
              <a:rPr lang="en-US" sz="3200" dirty="0" err="1">
                <a:solidFill>
                  <a:srgbClr val="FF0000"/>
                </a:solidFill>
                <a:latin typeface="Arial-Rounded"/>
                <a:ea typeface="Arial-Rounded"/>
              </a:rPr>
              <a:t>biết</a:t>
            </a:r>
            <a:r>
              <a:rPr lang="en-US" sz="3200" dirty="0">
                <a:solidFill>
                  <a:srgbClr val="FF0000"/>
                </a:solidFill>
                <a:latin typeface="Arial-Rounded"/>
                <a:ea typeface="Arial-Rounded"/>
              </a:rPr>
              <a:t> </a:t>
            </a:r>
            <a:r>
              <a:rPr lang="en-US" sz="3200" dirty="0" err="1">
                <a:solidFill>
                  <a:srgbClr val="FF0000"/>
                </a:solidFill>
                <a:latin typeface="Arial-Rounded"/>
                <a:ea typeface="Arial-Rounded"/>
              </a:rPr>
              <a:t>mình</a:t>
            </a:r>
            <a:r>
              <a:rPr lang="en-US" sz="3200" dirty="0">
                <a:solidFill>
                  <a:srgbClr val="FF0000"/>
                </a:solidFill>
                <a:latin typeface="Arial-Rounded"/>
                <a:ea typeface="Arial-Rounded"/>
              </a:rPr>
              <a:t> </a:t>
            </a:r>
            <a:r>
              <a:rPr lang="en-US" sz="3200" dirty="0" err="1">
                <a:solidFill>
                  <a:srgbClr val="FF0000"/>
                </a:solidFill>
                <a:latin typeface="Arial-Rounded"/>
                <a:ea typeface="Arial-Rounded"/>
              </a:rPr>
              <a:t>sai</a:t>
            </a:r>
            <a:r>
              <a:rPr lang="en-US" sz="3200" dirty="0">
                <a:solidFill>
                  <a:srgbClr val="FF0000"/>
                </a:solidFill>
                <a:latin typeface="Arial-Rounded"/>
                <a:ea typeface="Arial-Rounded"/>
              </a:rPr>
              <a:t> </a:t>
            </a:r>
            <a:r>
              <a:rPr lang="en-US" sz="3200" dirty="0" err="1">
                <a:solidFill>
                  <a:srgbClr val="FF0000"/>
                </a:solidFill>
                <a:latin typeface="Arial-Rounded"/>
                <a:ea typeface="Arial-Rounded"/>
              </a:rPr>
              <a:t>rồi</a:t>
            </a:r>
            <a:r>
              <a:rPr lang="en-US" sz="3200" dirty="0">
                <a:solidFill>
                  <a:srgbClr val="FF0000"/>
                </a:solidFill>
                <a:latin typeface="Arial-Rounded"/>
                <a:ea typeface="Arial-Rounded"/>
              </a:rPr>
              <a:t>. </a:t>
            </a:r>
            <a:r>
              <a:rPr lang="en-US" sz="3200" dirty="0" err="1">
                <a:solidFill>
                  <a:srgbClr val="FF0000"/>
                </a:solidFill>
                <a:latin typeface="Arial-Rounded"/>
                <a:ea typeface="Arial-Rounded"/>
              </a:rPr>
              <a:t>Em</a:t>
            </a:r>
            <a:r>
              <a:rPr lang="en-US" sz="3200" dirty="0">
                <a:solidFill>
                  <a:srgbClr val="FF0000"/>
                </a:solidFill>
                <a:latin typeface="Arial-Rounded"/>
                <a:ea typeface="Arial-Rounded"/>
              </a:rPr>
              <a:t> </a:t>
            </a:r>
            <a:r>
              <a:rPr lang="en-US" sz="3200" dirty="0" err="1">
                <a:solidFill>
                  <a:srgbClr val="FF0000"/>
                </a:solidFill>
                <a:latin typeface="Arial-Rounded"/>
                <a:ea typeface="Arial-Rounded"/>
              </a:rPr>
              <a:t>xin</a:t>
            </a:r>
            <a:r>
              <a:rPr lang="en-US" sz="3200" dirty="0">
                <a:solidFill>
                  <a:srgbClr val="FF0000"/>
                </a:solidFill>
                <a:latin typeface="Arial-Rounded"/>
                <a:ea typeface="Arial-Rounded"/>
              </a:rPr>
              <a:t> </a:t>
            </a:r>
            <a:r>
              <a:rPr lang="en-US" sz="3200" dirty="0" err="1">
                <a:solidFill>
                  <a:srgbClr val="FF0000"/>
                </a:solidFill>
                <a:latin typeface="Arial-Rounded"/>
                <a:ea typeface="Arial-Rounded"/>
              </a:rPr>
              <a:t>lỗi</a:t>
            </a:r>
            <a:r>
              <a:rPr lang="en-US" sz="3200" dirty="0">
                <a:solidFill>
                  <a:srgbClr val="FF0000"/>
                </a:solidFill>
                <a:latin typeface="Arial-Rounded"/>
                <a:ea typeface="Arial-Rounded"/>
              </a:rPr>
              <a:t> ạ!</a:t>
            </a:r>
          </a:p>
        </p:txBody>
      </p:sp>
      <p:sp>
        <p:nvSpPr>
          <p:cNvPr id="11" name="TextBox 10">
            <a:extLst>
              <a:ext uri="{FF2B5EF4-FFF2-40B4-BE49-F238E27FC236}">
                <a16:creationId xmlns:a16="http://schemas.microsoft.com/office/drawing/2014/main" id="{7EA4B3AA-0363-41BC-9523-9DCAB5DC5763}"/>
              </a:ext>
            </a:extLst>
          </p:cNvPr>
          <p:cNvSpPr txBox="1"/>
          <p:nvPr/>
        </p:nvSpPr>
        <p:spPr>
          <a:xfrm>
            <a:off x="940072" y="2636879"/>
            <a:ext cx="10782909" cy="1468864"/>
          </a:xfrm>
          <a:prstGeom prst="rect">
            <a:avLst/>
          </a:prstGeom>
          <a:noFill/>
        </p:spPr>
        <p:txBody>
          <a:bodyPr wrap="square" rtlCol="0">
            <a:spAutoFit/>
          </a:bodyPr>
          <a:lstStyle/>
          <a:p>
            <a:pPr algn="just">
              <a:lnSpc>
                <a:spcPct val="150000"/>
              </a:lnSpc>
              <a:defRPr/>
            </a:pPr>
            <a:r>
              <a:rPr lang="en-US" sz="3200" dirty="0">
                <a:solidFill>
                  <a:srgbClr val="FF0000"/>
                </a:solidFill>
                <a:latin typeface="Arial-Rounded"/>
                <a:ea typeface="Arial-Rounded"/>
              </a:rPr>
              <a:t>- </a:t>
            </a:r>
            <a:r>
              <a:rPr lang="en-US" sz="3200" dirty="0" err="1">
                <a:solidFill>
                  <a:srgbClr val="FF0000"/>
                </a:solidFill>
                <a:latin typeface="Arial-Rounded"/>
                <a:ea typeface="Arial-Rounded"/>
              </a:rPr>
              <a:t>Em</a:t>
            </a:r>
            <a:r>
              <a:rPr lang="en-US" sz="3200" dirty="0">
                <a:solidFill>
                  <a:srgbClr val="FF0000"/>
                </a:solidFill>
                <a:latin typeface="Arial-Rounded"/>
                <a:ea typeface="Arial-Rounded"/>
              </a:rPr>
              <a:t> </a:t>
            </a:r>
            <a:r>
              <a:rPr lang="en-US" sz="3200" dirty="0" err="1">
                <a:solidFill>
                  <a:srgbClr val="FF0000"/>
                </a:solidFill>
                <a:latin typeface="Arial-Rounded"/>
                <a:ea typeface="Arial-Rounded"/>
              </a:rPr>
              <a:t>biết</a:t>
            </a:r>
            <a:r>
              <a:rPr lang="en-US" sz="3200" dirty="0">
                <a:solidFill>
                  <a:srgbClr val="FF0000"/>
                </a:solidFill>
                <a:latin typeface="Arial-Rounded"/>
                <a:ea typeface="Arial-Rounded"/>
              </a:rPr>
              <a:t> </a:t>
            </a:r>
            <a:r>
              <a:rPr lang="en-US" sz="3200" dirty="0" err="1">
                <a:solidFill>
                  <a:srgbClr val="FF0000"/>
                </a:solidFill>
                <a:latin typeface="Arial-Rounded"/>
                <a:ea typeface="Arial-Rounded"/>
              </a:rPr>
              <a:t>lỗi</a:t>
            </a:r>
            <a:r>
              <a:rPr lang="en-US" sz="3200" dirty="0">
                <a:solidFill>
                  <a:srgbClr val="FF0000"/>
                </a:solidFill>
                <a:latin typeface="Arial-Rounded"/>
                <a:ea typeface="Arial-Rounded"/>
              </a:rPr>
              <a:t> </a:t>
            </a:r>
            <a:r>
              <a:rPr lang="en-US" sz="3200" dirty="0" err="1">
                <a:solidFill>
                  <a:srgbClr val="FF0000"/>
                </a:solidFill>
                <a:latin typeface="Arial-Rounded"/>
                <a:ea typeface="Arial-Rounded"/>
              </a:rPr>
              <a:t>là</a:t>
            </a:r>
            <a:r>
              <a:rPr lang="en-US" sz="3200" dirty="0">
                <a:solidFill>
                  <a:srgbClr val="FF0000"/>
                </a:solidFill>
                <a:latin typeface="Arial-Rounded"/>
                <a:ea typeface="Arial-Rounded"/>
              </a:rPr>
              <a:t> </a:t>
            </a:r>
            <a:r>
              <a:rPr lang="en-US" sz="3200" dirty="0" err="1">
                <a:solidFill>
                  <a:srgbClr val="FF0000"/>
                </a:solidFill>
                <a:latin typeface="Arial-Rounded"/>
                <a:ea typeface="Arial-Rounded"/>
              </a:rPr>
              <a:t>tốt</a:t>
            </a:r>
            <a:r>
              <a:rPr lang="en-US" sz="3200" dirty="0">
                <a:solidFill>
                  <a:srgbClr val="FF0000"/>
                </a:solidFill>
                <a:latin typeface="Arial-Rounded"/>
                <a:ea typeface="Arial-Rounded"/>
              </a:rPr>
              <a:t> </a:t>
            </a:r>
            <a:r>
              <a:rPr lang="en-US" sz="3200" dirty="0" err="1">
                <a:solidFill>
                  <a:srgbClr val="FF0000"/>
                </a:solidFill>
                <a:latin typeface="Arial-Rounded"/>
                <a:ea typeface="Arial-Rounded"/>
              </a:rPr>
              <a:t>rồi</a:t>
            </a:r>
            <a:r>
              <a:rPr lang="en-US" sz="3200" dirty="0">
                <a:solidFill>
                  <a:srgbClr val="FF0000"/>
                </a:solidFill>
                <a:latin typeface="Arial-Rounded"/>
                <a:ea typeface="Arial-Rounded"/>
              </a:rPr>
              <a:t>. </a:t>
            </a:r>
            <a:r>
              <a:rPr lang="en-US" sz="3200" dirty="0" err="1">
                <a:solidFill>
                  <a:srgbClr val="FF0000"/>
                </a:solidFill>
                <a:latin typeface="Arial-Rounded"/>
                <a:ea typeface="Arial-Rounded"/>
              </a:rPr>
              <a:t>Giờ</a:t>
            </a:r>
            <a:r>
              <a:rPr lang="en-US" sz="3200" dirty="0">
                <a:solidFill>
                  <a:srgbClr val="FF0000"/>
                </a:solidFill>
                <a:latin typeface="Arial-Rounded"/>
                <a:ea typeface="Arial-Rounded"/>
              </a:rPr>
              <a:t> </a:t>
            </a:r>
            <a:r>
              <a:rPr lang="en-US" sz="3200" dirty="0" err="1">
                <a:solidFill>
                  <a:srgbClr val="FF0000"/>
                </a:solidFill>
                <a:latin typeface="Arial-Rounded"/>
                <a:ea typeface="Arial-Rounded"/>
              </a:rPr>
              <a:t>các</a:t>
            </a:r>
            <a:r>
              <a:rPr lang="en-US" sz="3200" dirty="0">
                <a:solidFill>
                  <a:srgbClr val="FF0000"/>
                </a:solidFill>
                <a:latin typeface="Arial-Rounded"/>
                <a:ea typeface="Arial-Rounded"/>
              </a:rPr>
              <a:t> </a:t>
            </a:r>
            <a:r>
              <a:rPr lang="en-US" sz="3200" dirty="0" err="1">
                <a:solidFill>
                  <a:srgbClr val="FF0000"/>
                </a:solidFill>
                <a:latin typeface="Arial-Rounded"/>
                <a:ea typeface="Arial-Rounded"/>
              </a:rPr>
              <a:t>em</a:t>
            </a:r>
            <a:r>
              <a:rPr lang="en-US" sz="3200" dirty="0">
                <a:solidFill>
                  <a:srgbClr val="FF0000"/>
                </a:solidFill>
                <a:latin typeface="Arial-Rounded"/>
                <a:ea typeface="Arial-Rounded"/>
              </a:rPr>
              <a:t> </a:t>
            </a:r>
            <a:r>
              <a:rPr lang="en-US" sz="3200" dirty="0" err="1">
                <a:solidFill>
                  <a:srgbClr val="FF0000"/>
                </a:solidFill>
                <a:latin typeface="Arial-Rounded"/>
                <a:ea typeface="Arial-Rounded"/>
              </a:rPr>
              <a:t>cứ</a:t>
            </a:r>
            <a:r>
              <a:rPr lang="en-US" sz="3200" dirty="0">
                <a:solidFill>
                  <a:srgbClr val="FF0000"/>
                </a:solidFill>
                <a:latin typeface="Arial-Rounded"/>
                <a:ea typeface="Arial-Rounded"/>
              </a:rPr>
              <a:t> </a:t>
            </a:r>
            <a:r>
              <a:rPr lang="en-US" sz="3200" dirty="0" err="1">
                <a:solidFill>
                  <a:srgbClr val="FF0000"/>
                </a:solidFill>
                <a:latin typeface="Arial-Rounded"/>
                <a:ea typeface="Arial-Rounded"/>
              </a:rPr>
              <a:t>đi</a:t>
            </a:r>
            <a:r>
              <a:rPr lang="en-US" sz="3200" dirty="0">
                <a:solidFill>
                  <a:srgbClr val="FF0000"/>
                </a:solidFill>
                <a:latin typeface="Arial-Rounded"/>
                <a:ea typeface="Arial-Rounded"/>
              </a:rPr>
              <a:t> </a:t>
            </a:r>
            <a:r>
              <a:rPr lang="en-US" sz="3200" dirty="0" err="1">
                <a:solidFill>
                  <a:srgbClr val="FF0000"/>
                </a:solidFill>
                <a:latin typeface="Arial-Rounded"/>
                <a:ea typeface="Arial-Rounded"/>
              </a:rPr>
              <a:t>theo</a:t>
            </a:r>
            <a:r>
              <a:rPr lang="en-US" sz="3200" dirty="0">
                <a:solidFill>
                  <a:srgbClr val="FF0000"/>
                </a:solidFill>
                <a:latin typeface="Arial-Rounded"/>
                <a:ea typeface="Arial-Rounded"/>
              </a:rPr>
              <a:t> </a:t>
            </a:r>
            <a:r>
              <a:rPr lang="en-US" sz="3200" dirty="0" err="1">
                <a:solidFill>
                  <a:srgbClr val="FF0000"/>
                </a:solidFill>
                <a:latin typeface="Arial-Rounded"/>
                <a:ea typeface="Arial-Rounded"/>
              </a:rPr>
              <a:t>đường</a:t>
            </a:r>
            <a:r>
              <a:rPr lang="en-US" sz="3200" dirty="0">
                <a:solidFill>
                  <a:srgbClr val="FF0000"/>
                </a:solidFill>
                <a:latin typeface="Arial-Rounded"/>
                <a:ea typeface="Arial-Rounded"/>
              </a:rPr>
              <a:t> </a:t>
            </a:r>
            <a:r>
              <a:rPr lang="en-US" sz="3200" dirty="0" err="1">
                <a:solidFill>
                  <a:srgbClr val="FF0000"/>
                </a:solidFill>
                <a:latin typeface="Arial-Rounded"/>
                <a:ea typeface="Arial-Rounded"/>
              </a:rPr>
              <a:t>này</a:t>
            </a:r>
            <a:r>
              <a:rPr lang="en-US" sz="3200" dirty="0">
                <a:solidFill>
                  <a:srgbClr val="FF0000"/>
                </a:solidFill>
                <a:latin typeface="Arial-Rounded"/>
                <a:ea typeface="Arial-Rounded"/>
              </a:rPr>
              <a:t> </a:t>
            </a:r>
            <a:r>
              <a:rPr lang="en-US" sz="3200" dirty="0" err="1">
                <a:solidFill>
                  <a:srgbClr val="FF0000"/>
                </a:solidFill>
                <a:latin typeface="Arial-Rounded"/>
                <a:ea typeface="Arial-Rounded"/>
              </a:rPr>
              <a:t>là</a:t>
            </a:r>
            <a:r>
              <a:rPr lang="en-US" sz="3200" dirty="0">
                <a:solidFill>
                  <a:srgbClr val="FF0000"/>
                </a:solidFill>
                <a:latin typeface="Arial-Rounded"/>
                <a:ea typeface="Arial-Rounded"/>
              </a:rPr>
              <a:t> </a:t>
            </a:r>
            <a:r>
              <a:rPr lang="en-US" sz="3200" dirty="0" err="1">
                <a:solidFill>
                  <a:srgbClr val="FF0000"/>
                </a:solidFill>
                <a:latin typeface="Arial-Rounded"/>
                <a:ea typeface="Arial-Rounded"/>
              </a:rPr>
              <a:t>về</a:t>
            </a:r>
            <a:r>
              <a:rPr lang="en-US" sz="3200" dirty="0">
                <a:solidFill>
                  <a:srgbClr val="FF0000"/>
                </a:solidFill>
                <a:latin typeface="Arial-Rounded"/>
                <a:ea typeface="Arial-Rounded"/>
              </a:rPr>
              <a:t> </a:t>
            </a:r>
            <a:r>
              <a:rPr lang="en-US" sz="3200" dirty="0" err="1">
                <a:solidFill>
                  <a:srgbClr val="FF0000"/>
                </a:solidFill>
                <a:latin typeface="Arial-Rounded"/>
                <a:ea typeface="Arial-Rounded"/>
              </a:rPr>
              <a:t>làng</a:t>
            </a:r>
            <a:r>
              <a:rPr lang="en-US" sz="3200" dirty="0">
                <a:solidFill>
                  <a:srgbClr val="FF0000"/>
                </a:solidFill>
                <a:latin typeface="Arial-Rounded"/>
                <a:ea typeface="Arial-Rounded"/>
              </a:rPr>
              <a:t> </a:t>
            </a:r>
            <a:r>
              <a:rPr lang="en-US" sz="3200" dirty="0" err="1">
                <a:solidFill>
                  <a:srgbClr val="FF0000"/>
                </a:solidFill>
                <a:latin typeface="Arial-Rounded"/>
                <a:ea typeface="Arial-Rounded"/>
              </a:rPr>
              <a:t>thôi</a:t>
            </a:r>
            <a:r>
              <a:rPr lang="en-US" sz="3200" dirty="0">
                <a:solidFill>
                  <a:srgbClr val="FF0000"/>
                </a:solidFill>
                <a:latin typeface="Arial-Rounded"/>
                <a:ea typeface="Arial-Rounded"/>
              </a:rPr>
              <a:t>.</a:t>
            </a:r>
          </a:p>
        </p:txBody>
      </p:sp>
      <p:sp>
        <p:nvSpPr>
          <p:cNvPr id="12" name="TextBox 11">
            <a:extLst>
              <a:ext uri="{FF2B5EF4-FFF2-40B4-BE49-F238E27FC236}">
                <a16:creationId xmlns:a16="http://schemas.microsoft.com/office/drawing/2014/main" id="{61D1D5A8-DA61-4842-94E2-F4B55DCF3FD6}"/>
              </a:ext>
            </a:extLst>
          </p:cNvPr>
          <p:cNvSpPr txBox="1"/>
          <p:nvPr/>
        </p:nvSpPr>
        <p:spPr>
          <a:xfrm>
            <a:off x="940072" y="4327112"/>
            <a:ext cx="11646990" cy="730200"/>
          </a:xfrm>
          <a:prstGeom prst="rect">
            <a:avLst/>
          </a:prstGeom>
          <a:noFill/>
        </p:spPr>
        <p:txBody>
          <a:bodyPr wrap="square" rtlCol="0">
            <a:spAutoFit/>
          </a:bodyPr>
          <a:lstStyle/>
          <a:p>
            <a:pPr algn="just">
              <a:lnSpc>
                <a:spcPct val="150000"/>
              </a:lnSpc>
            </a:pPr>
            <a:r>
              <a:rPr lang="en-US" sz="3200" b="1" dirty="0" err="1">
                <a:solidFill>
                  <a:srgbClr val="0070C0"/>
                </a:solidFill>
                <a:latin typeface="Arial-Rounded"/>
                <a:ea typeface="Arial-Rounded"/>
              </a:rPr>
              <a:t>Giọng</a:t>
            </a:r>
            <a:r>
              <a:rPr lang="en-US" sz="3200" b="1" dirty="0">
                <a:solidFill>
                  <a:srgbClr val="0070C0"/>
                </a:solidFill>
                <a:latin typeface="Arial-Rounded"/>
                <a:ea typeface="Arial-Rounded"/>
              </a:rPr>
              <a:t> </a:t>
            </a:r>
            <a:r>
              <a:rPr lang="en-US" sz="3200" b="1" dirty="0" err="1">
                <a:solidFill>
                  <a:srgbClr val="0070C0"/>
                </a:solidFill>
                <a:latin typeface="Arial-Rounded"/>
                <a:ea typeface="Arial-Rounded"/>
              </a:rPr>
              <a:t>dê</a:t>
            </a:r>
            <a:r>
              <a:rPr lang="en-US" sz="3200" b="1" dirty="0">
                <a:solidFill>
                  <a:srgbClr val="0070C0"/>
                </a:solidFill>
                <a:latin typeface="Arial-Rounded"/>
                <a:ea typeface="Arial-Rounded"/>
              </a:rPr>
              <a:t> con: </a:t>
            </a:r>
            <a:r>
              <a:rPr lang="en-US" sz="3200" dirty="0" err="1">
                <a:solidFill>
                  <a:srgbClr val="0070C0"/>
                </a:solidFill>
                <a:latin typeface="Arial-Rounded"/>
                <a:ea typeface="Arial-Rounded"/>
              </a:rPr>
              <a:t>nhẹ</a:t>
            </a:r>
            <a:r>
              <a:rPr lang="en-US" sz="3200" dirty="0">
                <a:solidFill>
                  <a:srgbClr val="0070C0"/>
                </a:solidFill>
                <a:latin typeface="Arial-Rounded"/>
                <a:ea typeface="Arial-Rounded"/>
              </a:rPr>
              <a:t> </a:t>
            </a:r>
            <a:r>
              <a:rPr lang="en-US" sz="3200" dirty="0" err="1">
                <a:solidFill>
                  <a:srgbClr val="0070C0"/>
                </a:solidFill>
                <a:latin typeface="Arial-Rounded"/>
                <a:ea typeface="Arial-Rounded"/>
              </a:rPr>
              <a:t>nhàng</a:t>
            </a:r>
            <a:r>
              <a:rPr lang="en-US" sz="3200" dirty="0">
                <a:solidFill>
                  <a:srgbClr val="0070C0"/>
                </a:solidFill>
                <a:latin typeface="Arial-Rounded"/>
                <a:ea typeface="Arial-Rounded"/>
              </a:rPr>
              <a:t>.</a:t>
            </a:r>
          </a:p>
        </p:txBody>
      </p:sp>
      <p:sp>
        <p:nvSpPr>
          <p:cNvPr id="13" name="TextBox 12">
            <a:extLst>
              <a:ext uri="{FF2B5EF4-FFF2-40B4-BE49-F238E27FC236}">
                <a16:creationId xmlns:a16="http://schemas.microsoft.com/office/drawing/2014/main" id="{7C20A9FC-9413-4FEB-AEAF-0DFA98344808}"/>
              </a:ext>
            </a:extLst>
          </p:cNvPr>
          <p:cNvSpPr txBox="1"/>
          <p:nvPr/>
        </p:nvSpPr>
        <p:spPr>
          <a:xfrm>
            <a:off x="940072" y="5171806"/>
            <a:ext cx="11646990" cy="730200"/>
          </a:xfrm>
          <a:prstGeom prst="rect">
            <a:avLst/>
          </a:prstGeom>
          <a:noFill/>
        </p:spPr>
        <p:txBody>
          <a:bodyPr wrap="square" rtlCol="0">
            <a:spAutoFit/>
          </a:bodyPr>
          <a:lstStyle/>
          <a:p>
            <a:pPr algn="just">
              <a:lnSpc>
                <a:spcPct val="150000"/>
              </a:lnSpc>
            </a:pPr>
            <a:r>
              <a:rPr lang="en-US" sz="3200" b="1" dirty="0" err="1">
                <a:solidFill>
                  <a:srgbClr val="0070C0"/>
                </a:solidFill>
                <a:latin typeface="Arial-Rounded"/>
                <a:ea typeface="Arial-Rounded"/>
              </a:rPr>
              <a:t>Giọng</a:t>
            </a:r>
            <a:r>
              <a:rPr lang="en-US" sz="3200" b="1" dirty="0">
                <a:solidFill>
                  <a:srgbClr val="0070C0"/>
                </a:solidFill>
                <a:latin typeface="Arial-Rounded"/>
                <a:ea typeface="Arial-Rounded"/>
              </a:rPr>
              <a:t> </a:t>
            </a:r>
            <a:r>
              <a:rPr lang="en-US" sz="3200" b="1" dirty="0" err="1">
                <a:solidFill>
                  <a:srgbClr val="0070C0"/>
                </a:solidFill>
                <a:latin typeface="Arial-Rounded"/>
                <a:ea typeface="Arial-Rounded"/>
              </a:rPr>
              <a:t>anh</a:t>
            </a:r>
            <a:r>
              <a:rPr lang="en-US" sz="3200" b="1" dirty="0">
                <a:solidFill>
                  <a:srgbClr val="0070C0"/>
                </a:solidFill>
                <a:latin typeface="Arial-Rounded"/>
                <a:ea typeface="Arial-Rounded"/>
              </a:rPr>
              <a:t> </a:t>
            </a:r>
            <a:r>
              <a:rPr lang="en-US" sz="3200" b="1" dirty="0" err="1">
                <a:solidFill>
                  <a:srgbClr val="0070C0"/>
                </a:solidFill>
                <a:latin typeface="Arial-Rounded"/>
                <a:ea typeface="Arial-Rounded"/>
              </a:rPr>
              <a:t>hà</a:t>
            </a:r>
            <a:r>
              <a:rPr lang="en-US" sz="3200" b="1" dirty="0">
                <a:solidFill>
                  <a:srgbClr val="0070C0"/>
                </a:solidFill>
                <a:latin typeface="Arial-Rounded"/>
                <a:ea typeface="Arial-Rounded"/>
              </a:rPr>
              <a:t> </a:t>
            </a:r>
            <a:r>
              <a:rPr lang="en-US" sz="3200" b="1" dirty="0" err="1">
                <a:solidFill>
                  <a:srgbClr val="0070C0"/>
                </a:solidFill>
                <a:latin typeface="Arial-Rounded"/>
                <a:ea typeface="Arial-Rounded"/>
              </a:rPr>
              <a:t>mã</a:t>
            </a:r>
            <a:r>
              <a:rPr lang="en-US" sz="3200" b="1" dirty="0">
                <a:solidFill>
                  <a:srgbClr val="0070C0"/>
                </a:solidFill>
                <a:latin typeface="Arial-Rounded"/>
                <a:ea typeface="Arial-Rounded"/>
              </a:rPr>
              <a:t>: </a:t>
            </a:r>
            <a:r>
              <a:rPr lang="en-US" sz="3200" dirty="0" err="1">
                <a:solidFill>
                  <a:srgbClr val="0070C0"/>
                </a:solidFill>
                <a:latin typeface="Arial-Rounded"/>
                <a:ea typeface="Arial-Rounded"/>
              </a:rPr>
              <a:t>vui</a:t>
            </a:r>
            <a:r>
              <a:rPr lang="en-US" sz="3200" dirty="0">
                <a:solidFill>
                  <a:srgbClr val="0070C0"/>
                </a:solidFill>
                <a:latin typeface="Arial-Rounded"/>
                <a:ea typeface="Arial-Rounded"/>
              </a:rPr>
              <a:t> </a:t>
            </a:r>
            <a:r>
              <a:rPr lang="en-US" sz="3200" dirty="0" err="1">
                <a:solidFill>
                  <a:srgbClr val="0070C0"/>
                </a:solidFill>
                <a:latin typeface="Arial-Rounded"/>
                <a:ea typeface="Arial-Rounded"/>
              </a:rPr>
              <a:t>vẻ</a:t>
            </a:r>
            <a:r>
              <a:rPr lang="en-US" sz="3200" dirty="0">
                <a:solidFill>
                  <a:srgbClr val="0070C0"/>
                </a:solidFill>
                <a:latin typeface="Arial-Rounded"/>
                <a:ea typeface="Arial-Rounded"/>
              </a:rPr>
              <a:t>.</a:t>
            </a:r>
          </a:p>
        </p:txBody>
      </p:sp>
    </p:spTree>
    <p:extLst>
      <p:ext uri="{BB962C8B-B14F-4D97-AF65-F5344CB8AC3E}">
        <p14:creationId xmlns:p14="http://schemas.microsoft.com/office/powerpoint/2010/main" val="27074552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arn(inVertical)">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pic>
        <p:nvPicPr>
          <p:cNvPr id="98" name="Google Shape;98;p2" descr="2659f7d1966f7424a7bb26eb2650b6f3"/>
          <p:cNvPicPr preferRelativeResize="0"/>
          <p:nvPr/>
        </p:nvPicPr>
        <p:blipFill rotWithShape="1">
          <a:blip r:embed="rId3">
            <a:alphaModFix/>
          </a:blip>
          <a:srcRect/>
          <a:stretch/>
        </p:blipFill>
        <p:spPr>
          <a:xfrm>
            <a:off x="-8890" y="1879600"/>
            <a:ext cx="12200890" cy="4978400"/>
          </a:xfrm>
          <a:prstGeom prst="rect">
            <a:avLst/>
          </a:prstGeom>
          <a:noFill/>
          <a:ln>
            <a:noFill/>
          </a:ln>
        </p:spPr>
      </p:pic>
      <p:sp>
        <p:nvSpPr>
          <p:cNvPr id="20" name="Google Shape;1408;p43">
            <a:extLst>
              <a:ext uri="{FF2B5EF4-FFF2-40B4-BE49-F238E27FC236}">
                <a16:creationId xmlns:a16="http://schemas.microsoft.com/office/drawing/2014/main" id="{25233D9B-CF35-486F-853D-B866A004B19D}"/>
              </a:ext>
            </a:extLst>
          </p:cNvPr>
          <p:cNvSpPr/>
          <p:nvPr/>
        </p:nvSpPr>
        <p:spPr>
          <a:xfrm>
            <a:off x="764149" y="1113020"/>
            <a:ext cx="2298399" cy="587392"/>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1409;p43">
            <a:extLst>
              <a:ext uri="{FF2B5EF4-FFF2-40B4-BE49-F238E27FC236}">
                <a16:creationId xmlns:a16="http://schemas.microsoft.com/office/drawing/2014/main" id="{CB7B4138-8875-4327-A816-F1B95DE854DF}"/>
              </a:ext>
            </a:extLst>
          </p:cNvPr>
          <p:cNvSpPr/>
          <p:nvPr/>
        </p:nvSpPr>
        <p:spPr>
          <a:xfrm flipH="1">
            <a:off x="8825486" y="622932"/>
            <a:ext cx="2445055" cy="624843"/>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rgbClr val="D6F4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 name="Rounded Rectangle 3">
            <a:extLst>
              <a:ext uri="{FF2B5EF4-FFF2-40B4-BE49-F238E27FC236}">
                <a16:creationId xmlns:a16="http://schemas.microsoft.com/office/drawing/2014/main" id="{37336A36-00B7-4839-900C-F728E8E30A49}"/>
              </a:ext>
            </a:extLst>
          </p:cNvPr>
          <p:cNvSpPr/>
          <p:nvPr/>
        </p:nvSpPr>
        <p:spPr>
          <a:xfrm>
            <a:off x="478155" y="184150"/>
            <a:ext cx="11226800" cy="6489700"/>
          </a:xfrm>
          <a:prstGeom prst="round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srgbClr val="D6F4FF"/>
              </a:solidFill>
              <a:effectLst/>
              <a:uLnTx/>
              <a:uFillTx/>
              <a:latin typeface="Arial"/>
              <a:ea typeface="+mn-ea"/>
              <a:cs typeface="+mn-cs"/>
              <a:sym typeface="Arial"/>
            </a:endParaRPr>
          </a:p>
        </p:txBody>
      </p:sp>
      <p:grpSp>
        <p:nvGrpSpPr>
          <p:cNvPr id="23" name="Group 22">
            <a:extLst>
              <a:ext uri="{FF2B5EF4-FFF2-40B4-BE49-F238E27FC236}">
                <a16:creationId xmlns:a16="http://schemas.microsoft.com/office/drawing/2014/main" id="{95CF3146-F9C5-492F-8201-6BC7DE5E10A1}"/>
              </a:ext>
            </a:extLst>
          </p:cNvPr>
          <p:cNvGrpSpPr/>
          <p:nvPr/>
        </p:nvGrpSpPr>
        <p:grpSpPr>
          <a:xfrm>
            <a:off x="871999" y="935353"/>
            <a:ext cx="10441027" cy="4794665"/>
            <a:chOff x="949965" y="915721"/>
            <a:chExt cx="10708633" cy="4989780"/>
          </a:xfrm>
        </p:grpSpPr>
        <p:grpSp>
          <p:nvGrpSpPr>
            <p:cNvPr id="24" name="Group 23">
              <a:extLst>
                <a:ext uri="{FF2B5EF4-FFF2-40B4-BE49-F238E27FC236}">
                  <a16:creationId xmlns:a16="http://schemas.microsoft.com/office/drawing/2014/main" id="{CE583DC3-5DD0-4A3C-8D08-5E97628E0E7B}"/>
                </a:ext>
              </a:extLst>
            </p:cNvPr>
            <p:cNvGrpSpPr/>
            <p:nvPr/>
          </p:nvGrpSpPr>
          <p:grpSpPr>
            <a:xfrm rot="10800000">
              <a:off x="949965" y="915722"/>
              <a:ext cx="10708633" cy="4989778"/>
              <a:chOff x="351005" y="819151"/>
              <a:chExt cx="8380225" cy="4224587"/>
            </a:xfrm>
          </p:grpSpPr>
          <p:pic>
            <p:nvPicPr>
              <p:cNvPr id="29" name="Picture 2">
                <a:extLst>
                  <a:ext uri="{FF2B5EF4-FFF2-40B4-BE49-F238E27FC236}">
                    <a16:creationId xmlns:a16="http://schemas.microsoft.com/office/drawing/2014/main" id="{3DF58217-D854-4A4C-B97F-5E3EE5444254}"/>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6710" r="3951"/>
              <a:stretch/>
            </p:blipFill>
            <p:spPr bwMode="auto">
              <a:xfrm>
                <a:off x="351006" y="819151"/>
                <a:ext cx="8380224" cy="2118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 name="Picture 2">
                <a:extLst>
                  <a:ext uri="{FF2B5EF4-FFF2-40B4-BE49-F238E27FC236}">
                    <a16:creationId xmlns:a16="http://schemas.microsoft.com/office/drawing/2014/main" id="{40C615B3-7FFB-45FE-AB25-5BDA4A35CFA4}"/>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6710" r="3951"/>
              <a:stretch/>
            </p:blipFill>
            <p:spPr bwMode="auto">
              <a:xfrm flipV="1">
                <a:off x="351005" y="2924983"/>
                <a:ext cx="8380224" cy="2118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5" name="Rectangle 24">
              <a:extLst>
                <a:ext uri="{FF2B5EF4-FFF2-40B4-BE49-F238E27FC236}">
                  <a16:creationId xmlns:a16="http://schemas.microsoft.com/office/drawing/2014/main" id="{A8F0A36C-AE19-4112-BD67-B7A9838CBAE4}"/>
                </a:ext>
              </a:extLst>
            </p:cNvPr>
            <p:cNvSpPr/>
            <p:nvPr/>
          </p:nvSpPr>
          <p:spPr>
            <a:xfrm>
              <a:off x="1529123" y="1334325"/>
              <a:ext cx="9731339" cy="736693"/>
            </a:xfrm>
            <a:prstGeom prst="rect">
              <a:avLst/>
            </a:prstGeom>
          </p:spPr>
          <p:txBody>
            <a:bodyPr wrap="square">
              <a:spAutoFit/>
            </a:bodyPr>
            <a:lstStyle/>
            <a:p>
              <a:pPr marL="0" marR="0" lvl="0" indent="0" algn="l" defTabSz="1624730" rtl="0" eaLnBrk="1" fontAlgn="auto" latinLnBrk="0" hangingPunct="1">
                <a:lnSpc>
                  <a:spcPct val="100000"/>
                </a:lnSpc>
                <a:spcBef>
                  <a:spcPts val="0"/>
                </a:spcBef>
                <a:spcAft>
                  <a:spcPts val="0"/>
                </a:spcAft>
                <a:buClr>
                  <a:srgbClr val="000000"/>
                </a:buClr>
                <a:buSzTx/>
                <a:buFont typeface="Arial"/>
                <a:buNone/>
                <a:tabLst/>
                <a:defRPr/>
              </a:pPr>
              <a:r>
                <a:rPr kumimoji="0" lang="en-US" sz="4000" b="1" i="0" u="none" strike="noStrike" kern="0" cap="none" spc="0" normalizeH="0" baseline="0" noProof="0" dirty="0">
                  <a:ln>
                    <a:noFill/>
                  </a:ln>
                  <a:solidFill>
                    <a:srgbClr val="660066"/>
                  </a:solidFill>
                  <a:effectLst/>
                  <a:uLnTx/>
                  <a:uFillTx/>
                  <a:latin typeface="HP001 4 hàng" pitchFamily="34" charset="0"/>
                  <a:ea typeface="Arial-Rounded" pitchFamily="34" charset="0"/>
                  <a:cs typeface="Arial-Rounded" pitchFamily="34" charset="0"/>
                  <a:sym typeface="Arial"/>
                </a:rPr>
                <a:t> </a:t>
              </a:r>
              <a:r>
                <a:rPr kumimoji="0" lang="en-US" sz="4000" b="1" i="0" u="none" strike="noStrike" kern="0" cap="none" spc="0" normalizeH="0" baseline="0" noProof="0" dirty="0" err="1">
                  <a:ln>
                    <a:noFill/>
                  </a:ln>
                  <a:solidFill>
                    <a:srgbClr val="660066"/>
                  </a:solidFill>
                  <a:effectLst/>
                  <a:uLnTx/>
                  <a:uFillTx/>
                  <a:latin typeface="HP001 4 hàng" pitchFamily="34" charset="0"/>
                  <a:ea typeface="Arial-Rounded" pitchFamily="34" charset="0"/>
                  <a:cs typeface="Arial-Rounded" pitchFamily="34" charset="0"/>
                  <a:sym typeface="Arial"/>
                </a:rPr>
                <a:t>Thứ</a:t>
              </a:r>
              <a:r>
                <a:rPr kumimoji="0" lang="en-US" sz="4000" b="1" i="0" u="none" strike="noStrike" kern="0" cap="none" spc="0" normalizeH="0" baseline="0" noProof="0" dirty="0">
                  <a:ln>
                    <a:noFill/>
                  </a:ln>
                  <a:solidFill>
                    <a:srgbClr val="660066"/>
                  </a:solidFill>
                  <a:effectLst/>
                  <a:uLnTx/>
                  <a:uFillTx/>
                  <a:latin typeface="HP001 4 hàng" pitchFamily="34" charset="0"/>
                  <a:ea typeface="Arial-Rounded" pitchFamily="34" charset="0"/>
                  <a:cs typeface="Arial-Rounded" pitchFamily="34" charset="0"/>
                  <a:sym typeface="Arial"/>
                </a:rPr>
                <a:t> </a:t>
              </a:r>
              <a:r>
                <a:rPr kumimoji="0" lang="en-US" sz="4000" b="1" i="0" u="none" strike="noStrike" kern="0" cap="none" spc="0" normalizeH="0" baseline="0" noProof="0" dirty="0" err="1">
                  <a:ln>
                    <a:noFill/>
                  </a:ln>
                  <a:solidFill>
                    <a:srgbClr val="660066"/>
                  </a:solidFill>
                  <a:effectLst/>
                  <a:uLnTx/>
                  <a:uFillTx/>
                  <a:latin typeface="HP001 4 hàng" pitchFamily="34" charset="0"/>
                  <a:ea typeface="Arial-Rounded" pitchFamily="34" charset="0"/>
                  <a:cs typeface="Arial-Rounded" pitchFamily="34" charset="0"/>
                  <a:sym typeface="Arial"/>
                </a:rPr>
                <a:t>hai</a:t>
              </a:r>
              <a:r>
                <a:rPr kumimoji="0" lang="en-US" sz="4000" b="1" i="0" u="none" strike="noStrike" kern="0" cap="none" spc="0" normalizeH="0" baseline="0" noProof="0" dirty="0">
                  <a:ln>
                    <a:noFill/>
                  </a:ln>
                  <a:solidFill>
                    <a:srgbClr val="660066"/>
                  </a:solidFill>
                  <a:effectLst/>
                  <a:uLnTx/>
                  <a:uFillTx/>
                  <a:latin typeface="HP001 4 hàng" pitchFamily="34" charset="0"/>
                  <a:ea typeface="Arial-Rounded" pitchFamily="34" charset="0"/>
                  <a:cs typeface="Arial-Rounded" pitchFamily="34" charset="0"/>
                  <a:sym typeface="Arial"/>
                </a:rPr>
                <a:t> </a:t>
              </a:r>
              <a:r>
                <a:rPr kumimoji="0" lang="en-US" sz="4000" b="1" i="0" u="none" strike="noStrike" kern="0" cap="none" spc="0" normalizeH="0" baseline="0" noProof="0" dirty="0" err="1">
                  <a:ln>
                    <a:noFill/>
                  </a:ln>
                  <a:solidFill>
                    <a:srgbClr val="660066"/>
                  </a:solidFill>
                  <a:effectLst/>
                  <a:uLnTx/>
                  <a:uFillTx/>
                  <a:latin typeface="HP001 4 hàng" pitchFamily="34" charset="0"/>
                  <a:ea typeface="Arial-Rounded" pitchFamily="34" charset="0"/>
                  <a:cs typeface="Arial-Rounded" pitchFamily="34" charset="0"/>
                  <a:sym typeface="Arial"/>
                </a:rPr>
                <a:t>ngày</a:t>
              </a:r>
              <a:r>
                <a:rPr kumimoji="0" lang="en-US" sz="4000" b="1" i="0" u="none" strike="noStrike" kern="0" cap="none" spc="0" normalizeH="0" baseline="0" noProof="0" dirty="0">
                  <a:ln>
                    <a:noFill/>
                  </a:ln>
                  <a:solidFill>
                    <a:srgbClr val="660066"/>
                  </a:solidFill>
                  <a:effectLst/>
                  <a:uLnTx/>
                  <a:uFillTx/>
                  <a:latin typeface="HP001 4 hàng" pitchFamily="34" charset="0"/>
                  <a:ea typeface="Arial-Rounded" pitchFamily="34" charset="0"/>
                  <a:cs typeface="Arial-Rounded" pitchFamily="34" charset="0"/>
                  <a:sym typeface="Arial"/>
                </a:rPr>
                <a:t> 4 </a:t>
              </a:r>
              <a:r>
                <a:rPr kumimoji="0" lang="en-US" sz="4000" b="1" i="0" u="none" strike="noStrike" kern="0" cap="none" spc="0" normalizeH="0" baseline="0" noProof="0" dirty="0" err="1">
                  <a:ln>
                    <a:noFill/>
                  </a:ln>
                  <a:solidFill>
                    <a:srgbClr val="660066"/>
                  </a:solidFill>
                  <a:effectLst/>
                  <a:uLnTx/>
                  <a:uFillTx/>
                  <a:latin typeface="HP001 4 hàng" pitchFamily="34" charset="0"/>
                  <a:ea typeface="Arial-Rounded" pitchFamily="34" charset="0"/>
                  <a:cs typeface="Arial-Rounded" pitchFamily="34" charset="0"/>
                  <a:sym typeface="Arial"/>
                </a:rPr>
                <a:t>tháng</a:t>
              </a:r>
              <a:r>
                <a:rPr kumimoji="0" lang="en-US" sz="4000" b="1" i="0" u="none" strike="noStrike" kern="0" cap="none" spc="0" normalizeH="0" baseline="0" noProof="0" dirty="0">
                  <a:ln>
                    <a:noFill/>
                  </a:ln>
                  <a:solidFill>
                    <a:srgbClr val="660066"/>
                  </a:solidFill>
                  <a:effectLst/>
                  <a:uLnTx/>
                  <a:uFillTx/>
                  <a:latin typeface="HP001 4 hàng" pitchFamily="34" charset="0"/>
                  <a:ea typeface="Arial-Rounded" pitchFamily="34" charset="0"/>
                  <a:cs typeface="Arial-Rounded" pitchFamily="34" charset="0"/>
                  <a:sym typeface="Arial"/>
                </a:rPr>
                <a:t> 4 </a:t>
              </a:r>
              <a:r>
                <a:rPr kumimoji="0" lang="en-US" sz="4000" b="1" i="0" u="none" strike="noStrike" kern="0" cap="none" spc="0" normalizeH="0" baseline="0" noProof="0" dirty="0" err="1">
                  <a:ln>
                    <a:noFill/>
                  </a:ln>
                  <a:solidFill>
                    <a:srgbClr val="660066"/>
                  </a:solidFill>
                  <a:effectLst/>
                  <a:uLnTx/>
                  <a:uFillTx/>
                  <a:latin typeface="HP001 4 hàng" pitchFamily="34" charset="0"/>
                  <a:ea typeface="Arial-Rounded" pitchFamily="34" charset="0"/>
                  <a:cs typeface="Arial-Rounded" pitchFamily="34" charset="0"/>
                  <a:sym typeface="Arial"/>
                </a:rPr>
                <a:t>năm</a:t>
              </a:r>
              <a:r>
                <a:rPr kumimoji="0" lang="en-US" sz="4000" b="1" i="0" u="none" strike="noStrike" kern="0" cap="none" spc="0" normalizeH="0" baseline="0" noProof="0" dirty="0">
                  <a:ln>
                    <a:noFill/>
                  </a:ln>
                  <a:solidFill>
                    <a:srgbClr val="660066"/>
                  </a:solidFill>
                  <a:effectLst/>
                  <a:uLnTx/>
                  <a:uFillTx/>
                  <a:latin typeface="HP001 4 hàng" pitchFamily="34" charset="0"/>
                  <a:ea typeface="Arial-Rounded" pitchFamily="34" charset="0"/>
                  <a:cs typeface="Arial-Rounded" pitchFamily="34" charset="0"/>
                  <a:sym typeface="Arial"/>
                </a:rPr>
                <a:t> 2022</a:t>
              </a:r>
            </a:p>
          </p:txBody>
        </p:sp>
        <p:sp>
          <p:nvSpPr>
            <p:cNvPr id="26" name="Rectangle 25">
              <a:extLst>
                <a:ext uri="{FF2B5EF4-FFF2-40B4-BE49-F238E27FC236}">
                  <a16:creationId xmlns:a16="http://schemas.microsoft.com/office/drawing/2014/main" id="{6F05199B-F007-4946-85B3-6AF38AA89B57}"/>
                </a:ext>
              </a:extLst>
            </p:cNvPr>
            <p:cNvSpPr/>
            <p:nvPr/>
          </p:nvSpPr>
          <p:spPr>
            <a:xfrm>
              <a:off x="3993776" y="2163423"/>
              <a:ext cx="3431938" cy="736693"/>
            </a:xfrm>
            <a:prstGeom prst="rect">
              <a:avLst/>
            </a:prstGeom>
          </p:spPr>
          <p:txBody>
            <a:bodyPr wrap="square">
              <a:spAutoFit/>
            </a:bodyPr>
            <a:lstStyle/>
            <a:p>
              <a:pPr marL="0" marR="0" lvl="0" indent="0" algn="ctr" defTabSz="1624730" rtl="0" eaLnBrk="1" fontAlgn="auto" latinLnBrk="0" hangingPunct="1">
                <a:lnSpc>
                  <a:spcPct val="100000"/>
                </a:lnSpc>
                <a:spcBef>
                  <a:spcPts val="0"/>
                </a:spcBef>
                <a:spcAft>
                  <a:spcPts val="0"/>
                </a:spcAft>
                <a:buClr>
                  <a:srgbClr val="000000"/>
                </a:buClr>
                <a:buSzTx/>
                <a:buFont typeface="Arial"/>
                <a:buNone/>
                <a:tabLst/>
                <a:defRPr/>
              </a:pPr>
              <a:r>
                <a:rPr kumimoji="0" lang="en-US" sz="4000" b="1" i="0" u="none" strike="noStrike" kern="0" cap="none" spc="0" normalizeH="0" baseline="0" noProof="0" dirty="0">
                  <a:ln>
                    <a:noFill/>
                  </a:ln>
                  <a:solidFill>
                    <a:srgbClr val="660066"/>
                  </a:solidFill>
                  <a:effectLst/>
                  <a:uLnTx/>
                  <a:uFillTx/>
                  <a:latin typeface="HP001 4 hàng" pitchFamily="34" charset="0"/>
                  <a:ea typeface="Arial-Rounded" pitchFamily="34" charset="0"/>
                  <a:cs typeface="Arial-Rounded" pitchFamily="34" charset="0"/>
                  <a:sym typeface="Arial"/>
                </a:rPr>
                <a:t> </a:t>
              </a:r>
              <a:r>
                <a:rPr kumimoji="0" lang="en-US" sz="4000" b="1" i="0" u="none" strike="noStrike" kern="0" cap="none" spc="0" normalizeH="0" baseline="0" noProof="0" dirty="0" err="1">
                  <a:ln>
                    <a:noFill/>
                  </a:ln>
                  <a:solidFill>
                    <a:srgbClr val="660066"/>
                  </a:solidFill>
                  <a:effectLst/>
                  <a:uLnTx/>
                  <a:uFillTx/>
                  <a:latin typeface="HP001 4 hàng" pitchFamily="34" charset="0"/>
                  <a:ea typeface="Arial-Rounded" pitchFamily="34" charset="0"/>
                  <a:cs typeface="Arial-Rounded" pitchFamily="34" charset="0"/>
                  <a:sym typeface="Arial"/>
                </a:rPr>
                <a:t>Đọc</a:t>
              </a:r>
              <a:endParaRPr kumimoji="0" lang="en-US" sz="4000" b="1" i="0" u="none" strike="noStrike" kern="0" cap="none" spc="0" normalizeH="0" baseline="0" noProof="0" dirty="0">
                <a:ln>
                  <a:noFill/>
                </a:ln>
                <a:solidFill>
                  <a:srgbClr val="660066"/>
                </a:solidFill>
                <a:effectLst/>
                <a:uLnTx/>
                <a:uFillTx/>
                <a:latin typeface="HP001 4 hàng" pitchFamily="34" charset="0"/>
                <a:ea typeface="Arial-Rounded" pitchFamily="34" charset="0"/>
                <a:cs typeface="Arial-Rounded" pitchFamily="34" charset="0"/>
                <a:sym typeface="Arial"/>
              </a:endParaRPr>
            </a:p>
          </p:txBody>
        </p:sp>
        <p:sp>
          <p:nvSpPr>
            <p:cNvPr id="27" name="Rectangle 26">
              <a:extLst>
                <a:ext uri="{FF2B5EF4-FFF2-40B4-BE49-F238E27FC236}">
                  <a16:creationId xmlns:a16="http://schemas.microsoft.com/office/drawing/2014/main" id="{653E8605-F271-4949-9C63-F37EA1D37916}"/>
                </a:ext>
              </a:extLst>
            </p:cNvPr>
            <p:cNvSpPr/>
            <p:nvPr/>
          </p:nvSpPr>
          <p:spPr>
            <a:xfrm>
              <a:off x="3329384" y="2965970"/>
              <a:ext cx="6243561" cy="736693"/>
            </a:xfrm>
            <a:prstGeom prst="rect">
              <a:avLst/>
            </a:prstGeom>
          </p:spPr>
          <p:txBody>
            <a:bodyPr wrap="square">
              <a:spAutoFit/>
            </a:bodyPr>
            <a:lstStyle/>
            <a:p>
              <a:pPr marL="0" marR="0" lvl="0" indent="0" algn="l" defTabSz="1624730" rtl="0" eaLnBrk="1" fontAlgn="auto" latinLnBrk="0" hangingPunct="1">
                <a:lnSpc>
                  <a:spcPct val="100000"/>
                </a:lnSpc>
                <a:spcBef>
                  <a:spcPts val="0"/>
                </a:spcBef>
                <a:spcAft>
                  <a:spcPts val="0"/>
                </a:spcAft>
                <a:buClr>
                  <a:srgbClr val="000000"/>
                </a:buClr>
                <a:buSzTx/>
                <a:buFont typeface="Arial"/>
                <a:buNone/>
                <a:tabLst/>
                <a:defRPr/>
              </a:pPr>
              <a:r>
                <a:rPr kumimoji="0" lang="en-US" sz="4000" b="1" i="0" u="none" strike="noStrike" kern="0" cap="none" spc="0" normalizeH="0" baseline="0" noProof="0" dirty="0">
                  <a:ln>
                    <a:noFill/>
                  </a:ln>
                  <a:solidFill>
                    <a:srgbClr val="660066"/>
                  </a:solidFill>
                  <a:effectLst/>
                  <a:uLnTx/>
                  <a:uFillTx/>
                  <a:latin typeface="HP001 4 hàng" pitchFamily="34" charset="0"/>
                  <a:ea typeface="Arial-Rounded" pitchFamily="34" charset="0"/>
                  <a:cs typeface="Arial-Rounded" pitchFamily="34" charset="0"/>
                  <a:sym typeface="Arial"/>
                </a:rPr>
                <a:t> </a:t>
              </a:r>
              <a:r>
                <a:rPr kumimoji="0" lang="en-US" sz="4000" b="1" i="0" u="none" strike="noStrike" kern="0" cap="none" spc="0" normalizeH="0" baseline="0" noProof="0" dirty="0" err="1">
                  <a:ln>
                    <a:noFill/>
                  </a:ln>
                  <a:solidFill>
                    <a:srgbClr val="660066"/>
                  </a:solidFill>
                  <a:effectLst/>
                  <a:uLnTx/>
                  <a:uFillTx/>
                  <a:latin typeface="HP001 4 hàng" pitchFamily="34" charset="0"/>
                  <a:ea typeface="Arial-Rounded" pitchFamily="34" charset="0"/>
                  <a:cs typeface="Arial-Rounded" pitchFamily="34" charset="0"/>
                  <a:sym typeface="Arial"/>
                </a:rPr>
                <a:t>Cảm</a:t>
              </a:r>
              <a:r>
                <a:rPr kumimoji="0" lang="en-US" sz="4000" b="1" i="0" u="none" strike="noStrike" kern="0" cap="none" spc="0" normalizeH="0" baseline="0" noProof="0" dirty="0">
                  <a:ln>
                    <a:noFill/>
                  </a:ln>
                  <a:solidFill>
                    <a:srgbClr val="660066"/>
                  </a:solidFill>
                  <a:effectLst/>
                  <a:uLnTx/>
                  <a:uFillTx/>
                  <a:latin typeface="HP001 4 hàng" pitchFamily="34" charset="0"/>
                  <a:ea typeface="Arial-Rounded" pitchFamily="34" charset="0"/>
                  <a:cs typeface="Arial-Rounded" pitchFamily="34" charset="0"/>
                  <a:sym typeface="Arial"/>
                </a:rPr>
                <a:t> </a:t>
              </a:r>
              <a:r>
                <a:rPr kumimoji="0" lang="en-US" sz="4000" b="1" i="0" u="none" strike="noStrike" kern="0" cap="none" spc="0" normalizeH="0" baseline="0" noProof="0" dirty="0" err="1">
                  <a:ln>
                    <a:noFill/>
                  </a:ln>
                  <a:solidFill>
                    <a:srgbClr val="660066"/>
                  </a:solidFill>
                  <a:effectLst/>
                  <a:uLnTx/>
                  <a:uFillTx/>
                  <a:latin typeface="HP001 4 hàng" pitchFamily="34" charset="0"/>
                  <a:ea typeface="Arial-Rounded" pitchFamily="34" charset="0"/>
                  <a:cs typeface="Arial-Rounded" pitchFamily="34" charset="0"/>
                  <a:sym typeface="Arial"/>
                </a:rPr>
                <a:t>ơn</a:t>
              </a:r>
              <a:r>
                <a:rPr kumimoji="0" lang="en-US" sz="4000" b="1" i="0" u="none" strike="noStrike" kern="0" cap="none" spc="0" normalizeH="0" baseline="0" noProof="0" dirty="0">
                  <a:ln>
                    <a:noFill/>
                  </a:ln>
                  <a:solidFill>
                    <a:srgbClr val="660066"/>
                  </a:solidFill>
                  <a:effectLst/>
                  <a:uLnTx/>
                  <a:uFillTx/>
                  <a:latin typeface="HP001 4 hàng" pitchFamily="34" charset="0"/>
                  <a:ea typeface="Arial-Rounded" pitchFamily="34" charset="0"/>
                  <a:cs typeface="Arial-Rounded" pitchFamily="34" charset="0"/>
                  <a:sym typeface="Arial"/>
                </a:rPr>
                <a:t> </a:t>
              </a:r>
              <a:r>
                <a:rPr kumimoji="0" lang="en-US" sz="4000" b="1" i="0" u="none" strike="noStrike" kern="0" cap="none" spc="0" normalizeH="0" baseline="0" noProof="0" dirty="0" err="1">
                  <a:ln>
                    <a:noFill/>
                  </a:ln>
                  <a:solidFill>
                    <a:srgbClr val="660066"/>
                  </a:solidFill>
                  <a:effectLst/>
                  <a:uLnTx/>
                  <a:uFillTx/>
                  <a:latin typeface="HP001 4 hàng" pitchFamily="34" charset="0"/>
                  <a:ea typeface="Arial-Rounded" pitchFamily="34" charset="0"/>
                  <a:cs typeface="Arial-Rounded" pitchFamily="34" charset="0"/>
                  <a:sym typeface="Arial"/>
                </a:rPr>
                <a:t>anh</a:t>
              </a:r>
              <a:r>
                <a:rPr kumimoji="0" lang="en-US" sz="4000" b="1" i="0" u="none" strike="noStrike" kern="0" cap="none" spc="0" normalizeH="0" baseline="0" noProof="0" dirty="0">
                  <a:ln>
                    <a:noFill/>
                  </a:ln>
                  <a:solidFill>
                    <a:srgbClr val="660066"/>
                  </a:solidFill>
                  <a:effectLst/>
                  <a:uLnTx/>
                  <a:uFillTx/>
                  <a:latin typeface="HP001 4 hàng" pitchFamily="34" charset="0"/>
                  <a:ea typeface="Arial-Rounded" pitchFamily="34" charset="0"/>
                  <a:cs typeface="Arial-Rounded" pitchFamily="34" charset="0"/>
                  <a:sym typeface="Arial"/>
                </a:rPr>
                <a:t> </a:t>
              </a:r>
              <a:r>
                <a:rPr kumimoji="0" lang="en-US" sz="4000" b="1" i="0" u="none" strike="noStrike" kern="0" cap="none" spc="0" normalizeH="0" baseline="0" noProof="0" dirty="0" err="1">
                  <a:ln>
                    <a:noFill/>
                  </a:ln>
                  <a:solidFill>
                    <a:srgbClr val="660066"/>
                  </a:solidFill>
                  <a:effectLst/>
                  <a:uLnTx/>
                  <a:uFillTx/>
                  <a:latin typeface="HP001 4 hàng" pitchFamily="34" charset="0"/>
                  <a:ea typeface="Arial-Rounded" pitchFamily="34" charset="0"/>
                  <a:cs typeface="Arial-Rounded" pitchFamily="34" charset="0"/>
                  <a:sym typeface="Arial"/>
                </a:rPr>
                <a:t>hà</a:t>
              </a:r>
              <a:r>
                <a:rPr kumimoji="0" lang="en-US" sz="4000" b="1" i="0" u="none" strike="noStrike" kern="0" cap="none" spc="0" normalizeH="0" baseline="0" noProof="0" dirty="0">
                  <a:ln>
                    <a:noFill/>
                  </a:ln>
                  <a:solidFill>
                    <a:srgbClr val="660066"/>
                  </a:solidFill>
                  <a:effectLst/>
                  <a:uLnTx/>
                  <a:uFillTx/>
                  <a:latin typeface="HP001 4 hàng" pitchFamily="34" charset="0"/>
                  <a:ea typeface="Arial-Rounded" pitchFamily="34" charset="0"/>
                  <a:cs typeface="Arial-Rounded" pitchFamily="34" charset="0"/>
                  <a:sym typeface="Arial"/>
                </a:rPr>
                <a:t> </a:t>
              </a:r>
              <a:r>
                <a:rPr kumimoji="0" lang="en-US" sz="4000" b="1" i="0" u="none" strike="noStrike" kern="0" cap="none" spc="0" normalizeH="0" baseline="0" noProof="0" dirty="0" err="1">
                  <a:ln>
                    <a:noFill/>
                  </a:ln>
                  <a:solidFill>
                    <a:srgbClr val="660066"/>
                  </a:solidFill>
                  <a:effectLst/>
                  <a:uLnTx/>
                  <a:uFillTx/>
                  <a:latin typeface="HP001 4 hàng" pitchFamily="34" charset="0"/>
                  <a:ea typeface="Arial-Rounded" pitchFamily="34" charset="0"/>
                  <a:cs typeface="Arial-Rounded" pitchFamily="34" charset="0"/>
                  <a:sym typeface="Arial"/>
                </a:rPr>
                <a:t>mã</a:t>
              </a:r>
              <a:endParaRPr kumimoji="0" lang="en-US" sz="4000" b="1" i="0" u="none" strike="noStrike" kern="0" cap="none" spc="0" normalizeH="0" baseline="0" noProof="0" dirty="0">
                <a:ln>
                  <a:noFill/>
                </a:ln>
                <a:solidFill>
                  <a:srgbClr val="660066"/>
                </a:solidFill>
                <a:effectLst/>
                <a:uLnTx/>
                <a:uFillTx/>
                <a:latin typeface="HP001 4 hàng" pitchFamily="34" charset="0"/>
                <a:ea typeface="Arial-Rounded" pitchFamily="34" charset="0"/>
                <a:cs typeface="Arial-Rounded" pitchFamily="34" charset="0"/>
                <a:sym typeface="Arial"/>
              </a:endParaRPr>
            </a:p>
          </p:txBody>
        </p:sp>
        <p:cxnSp>
          <p:nvCxnSpPr>
            <p:cNvPr id="28" name="Straight Connector 27">
              <a:extLst>
                <a:ext uri="{FF2B5EF4-FFF2-40B4-BE49-F238E27FC236}">
                  <a16:creationId xmlns:a16="http://schemas.microsoft.com/office/drawing/2014/main" id="{7B7CACE7-8EC3-4F4D-860A-43162E6952D7}"/>
                </a:ext>
              </a:extLst>
            </p:cNvPr>
            <p:cNvCxnSpPr>
              <a:cxnSpLocks/>
            </p:cNvCxnSpPr>
            <p:nvPr/>
          </p:nvCxnSpPr>
          <p:spPr>
            <a:xfrm>
              <a:off x="949967" y="915721"/>
              <a:ext cx="0" cy="4989780"/>
            </a:xfrm>
            <a:prstGeom prst="line">
              <a:avLst/>
            </a:prstGeom>
            <a:noFill/>
            <a:ln w="38100" cap="flat" cmpd="sng" algn="ctr">
              <a:solidFill>
                <a:srgbClr val="FF0000"/>
              </a:solidFill>
              <a:prstDash val="solid"/>
            </a:ln>
            <a:effectLst/>
          </p:spPr>
        </p:cxnSp>
      </p:grpSp>
      <p:sp>
        <p:nvSpPr>
          <p:cNvPr id="31" name="Rectangle 30">
            <a:extLst>
              <a:ext uri="{FF2B5EF4-FFF2-40B4-BE49-F238E27FC236}">
                <a16:creationId xmlns:a16="http://schemas.microsoft.com/office/drawing/2014/main" id="{03248028-4A4B-4D69-A011-5BBADF813DDD}"/>
              </a:ext>
            </a:extLst>
          </p:cNvPr>
          <p:cNvSpPr/>
          <p:nvPr/>
        </p:nvSpPr>
        <p:spPr>
          <a:xfrm>
            <a:off x="7610731" y="5795914"/>
            <a:ext cx="3718731" cy="769441"/>
          </a:xfrm>
          <a:prstGeom prst="rect">
            <a:avLst/>
          </a:prstGeom>
        </p:spPr>
        <p:txBody>
          <a:bodyPr wrap="square">
            <a:sp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en-US" sz="4400" b="1" i="0" u="none" strike="noStrike" kern="0" cap="none" spc="0" normalizeH="0" baseline="0" noProof="0" dirty="0">
                <a:ln>
                  <a:noFill/>
                </a:ln>
                <a:solidFill>
                  <a:srgbClr val="1F497D">
                    <a:lumMod val="75000"/>
                  </a:srgbClr>
                </a:solidFill>
                <a:effectLst>
                  <a:outerShdw blurRad="50800" dist="38100" dir="2700000" algn="tl" rotWithShape="0">
                    <a:prstClr val="black">
                      <a:alpha val="40000"/>
                    </a:prstClr>
                  </a:outerShdw>
                </a:effectLst>
                <a:uLnTx/>
                <a:uFillTx/>
                <a:latin typeface="UTM Bitsumishi Pro" panose="02040603050506020204" pitchFamily="18" charset="0"/>
                <a:cs typeface="Arial" charset="0"/>
                <a:sym typeface="Arial"/>
              </a:rPr>
              <a:t>TRANG 84, 85  </a:t>
            </a:r>
            <a:endParaRPr kumimoji="0" lang="en-US" sz="4400" b="1" i="0" u="none" strike="noStrike" kern="0" cap="none" spc="0" normalizeH="0" baseline="0" noProof="0" dirty="0">
              <a:ln>
                <a:noFill/>
              </a:ln>
              <a:solidFill>
                <a:srgbClr val="1F497D">
                  <a:lumMod val="75000"/>
                </a:srgbClr>
              </a:solidFill>
              <a:effectLst>
                <a:outerShdw blurRad="50800" dist="38100" dir="2700000" algn="tl" rotWithShape="0">
                  <a:prstClr val="black">
                    <a:alpha val="40000"/>
                  </a:prstClr>
                </a:outerShdw>
              </a:effectLst>
              <a:uLnTx/>
              <a:uFillTx/>
              <a:latin typeface="UTM Bitsumishi Pro" panose="02040603050506020204" pitchFamily="18" charset="0"/>
              <a:cs typeface="Times New Roman" pitchFamily="18" charset="0"/>
              <a:sym typeface="Arial"/>
            </a:endParaRPr>
          </a:p>
        </p:txBody>
      </p:sp>
    </p:spTree>
    <p:extLst>
      <p:ext uri="{BB962C8B-B14F-4D97-AF65-F5344CB8AC3E}">
        <p14:creationId xmlns:p14="http://schemas.microsoft.com/office/powerpoint/2010/main" val="305933123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fade">
                                      <p:cBhvr>
                                        <p:cTn id="7" dur="2000"/>
                                        <p:tgtEl>
                                          <p:spTgt spid="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pic>
        <p:nvPicPr>
          <p:cNvPr id="98" name="Google Shape;98;p2" descr="2659f7d1966f7424a7bb26eb2650b6f3"/>
          <p:cNvPicPr preferRelativeResize="0"/>
          <p:nvPr/>
        </p:nvPicPr>
        <p:blipFill rotWithShape="1">
          <a:blip r:embed="rId3">
            <a:alphaModFix/>
          </a:blip>
          <a:srcRect/>
          <a:stretch/>
        </p:blipFill>
        <p:spPr>
          <a:xfrm>
            <a:off x="-6350" y="1864995"/>
            <a:ext cx="12200890" cy="4978400"/>
          </a:xfrm>
          <a:prstGeom prst="rect">
            <a:avLst/>
          </a:prstGeom>
          <a:noFill/>
          <a:ln>
            <a:noFill/>
          </a:ln>
        </p:spPr>
      </p:pic>
      <p:pic>
        <p:nvPicPr>
          <p:cNvPr id="99" name="Google Shape;99;p2" descr="E:\素材\卡通\6c15d9f7fcf645b55bbd0c997ed8f306.png6c15d9f7fcf645b55bbd0c997ed8f306"/>
          <p:cNvPicPr preferRelativeResize="0"/>
          <p:nvPr/>
        </p:nvPicPr>
        <p:blipFill rotWithShape="1">
          <a:blip r:embed="rId4">
            <a:alphaModFix/>
          </a:blip>
          <a:srcRect/>
          <a:stretch/>
        </p:blipFill>
        <p:spPr>
          <a:xfrm>
            <a:off x="1168400" y="-421640"/>
            <a:ext cx="9364345" cy="6814185"/>
          </a:xfrm>
          <a:prstGeom prst="rect">
            <a:avLst/>
          </a:prstGeom>
          <a:noFill/>
          <a:ln>
            <a:noFill/>
          </a:ln>
        </p:spPr>
      </p:pic>
      <p:pic>
        <p:nvPicPr>
          <p:cNvPr id="100" name="Google Shape;100;p2" descr="E:\素材\卡通\3d53dc5502d6926647ec53656448988c.png3d53dc5502d6926647ec53656448988c"/>
          <p:cNvPicPr preferRelativeResize="0"/>
          <p:nvPr/>
        </p:nvPicPr>
        <p:blipFill rotWithShape="1">
          <a:blip r:embed="rId5">
            <a:alphaModFix/>
          </a:blip>
          <a:srcRect/>
          <a:stretch/>
        </p:blipFill>
        <p:spPr>
          <a:xfrm>
            <a:off x="10393045" y="1491615"/>
            <a:ext cx="998855" cy="999490"/>
          </a:xfrm>
          <a:prstGeom prst="rect">
            <a:avLst/>
          </a:prstGeom>
          <a:noFill/>
          <a:ln>
            <a:noFill/>
          </a:ln>
        </p:spPr>
      </p:pic>
      <p:sp>
        <p:nvSpPr>
          <p:cNvPr id="105" name="Google Shape;105;p2"/>
          <p:cNvSpPr txBox="1"/>
          <p:nvPr/>
        </p:nvSpPr>
        <p:spPr>
          <a:xfrm>
            <a:off x="1849665" y="2985452"/>
            <a:ext cx="8634617" cy="1323318"/>
          </a:xfrm>
          <a:prstGeom prst="rect">
            <a:avLst/>
          </a:prstGeom>
          <a:noFill/>
          <a:ln>
            <a:noFill/>
          </a:ln>
        </p:spPr>
        <p:txBody>
          <a:bodyPr spcFirstLastPara="1" wrap="square" lIns="121825" tIns="60900" rIns="121825" bIns="60900" anchor="t" anchorCtr="0">
            <a:spAutoFit/>
          </a:bodyPr>
          <a:lstStyle/>
          <a:p>
            <a:pPr marL="0" marR="0" lvl="0" indent="0" algn="ctr" defTabSz="914400" rtl="0" eaLnBrk="1" fontAlgn="auto" latinLnBrk="0" hangingPunct="1">
              <a:lnSpc>
                <a:spcPct val="130000"/>
              </a:lnSpc>
              <a:spcBef>
                <a:spcPts val="0"/>
              </a:spcBef>
              <a:spcAft>
                <a:spcPts val="0"/>
              </a:spcAft>
              <a:buClr>
                <a:srgbClr val="000000"/>
              </a:buClr>
              <a:buSzTx/>
              <a:buFont typeface="Arial"/>
              <a:buNone/>
              <a:tabLst/>
              <a:defRPr/>
            </a:pPr>
            <a:r>
              <a:rPr kumimoji="0" lang="en-US" altLang="zh-CN" sz="6000" b="0" i="0" u="none" strike="noStrike" kern="0" cap="none" spc="0" normalizeH="0" baseline="0" noProof="0" dirty="0">
                <a:ln>
                  <a:noFill/>
                </a:ln>
                <a:solidFill>
                  <a:srgbClr val="0070C0"/>
                </a:solidFill>
                <a:effectLst/>
                <a:uLnTx/>
                <a:uFillTx/>
                <a:latin typeface="iCiel Cadena" panose="02000503000000020004" pitchFamily="2" charset="0"/>
                <a:ea typeface="Microsoft Yahei"/>
                <a:cs typeface="Microsoft Yahei"/>
                <a:sym typeface="Microsoft Yahei"/>
              </a:rPr>
              <a:t>LUYỆN</a:t>
            </a:r>
            <a:r>
              <a:rPr kumimoji="0" lang="en-US" altLang="zh-CN" sz="6000" b="0" i="0" u="none" strike="noStrike" kern="0" cap="none" spc="0" normalizeH="0" noProof="0" dirty="0">
                <a:ln>
                  <a:noFill/>
                </a:ln>
                <a:solidFill>
                  <a:srgbClr val="0070C0"/>
                </a:solidFill>
                <a:effectLst/>
                <a:uLnTx/>
                <a:uFillTx/>
                <a:latin typeface="iCiel Cadena" panose="02000503000000020004" pitchFamily="2" charset="0"/>
                <a:ea typeface="Microsoft Yahei"/>
                <a:cs typeface="Microsoft Yahei"/>
                <a:sym typeface="Microsoft Yahei"/>
              </a:rPr>
              <a:t> ĐỌC NHÓM</a:t>
            </a:r>
            <a:endParaRPr kumimoji="0" sz="6000" b="0" i="0" u="none" strike="noStrike" kern="0" cap="none" spc="0" normalizeH="0" baseline="0" noProof="0" dirty="0">
              <a:ln>
                <a:noFill/>
              </a:ln>
              <a:solidFill>
                <a:srgbClr val="0070C0"/>
              </a:solidFill>
              <a:effectLst/>
              <a:uLnTx/>
              <a:uFillTx/>
              <a:latin typeface="iCiel Cadena" panose="02000503000000020004" pitchFamily="2" charset="0"/>
              <a:ea typeface="Microsoft Yahei"/>
              <a:cs typeface="Microsoft Yahei"/>
              <a:sym typeface="Microsoft Yahei"/>
            </a:endParaRPr>
          </a:p>
        </p:txBody>
      </p:sp>
    </p:spTree>
    <p:extLst>
      <p:ext uri="{BB962C8B-B14F-4D97-AF65-F5344CB8AC3E}">
        <p14:creationId xmlns:p14="http://schemas.microsoft.com/office/powerpoint/2010/main" val="74561148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fade">
                                      <p:cBhvr>
                                        <p:cTn id="7" dur="2000"/>
                                        <p:tgtEl>
                                          <p:spTgt spid="98"/>
                                        </p:tgtEl>
                                      </p:cBhvr>
                                    </p:animEffect>
                                  </p:childTnLst>
                                </p:cTn>
                              </p:par>
                              <p:par>
                                <p:cTn id="8" presetID="10" presetClass="entr" presetSubtype="0" fill="hold" nodeType="withEffect">
                                  <p:stCondLst>
                                    <p:cond delay="0"/>
                                  </p:stCondLst>
                                  <p:childTnLst>
                                    <p:set>
                                      <p:cBhvr>
                                        <p:cTn id="9" dur="1" fill="hold">
                                          <p:stCondLst>
                                            <p:cond delay="0"/>
                                          </p:stCondLst>
                                        </p:cTn>
                                        <p:tgtEl>
                                          <p:spTgt spid="99"/>
                                        </p:tgtEl>
                                        <p:attrNameLst>
                                          <p:attrName>style.visibility</p:attrName>
                                        </p:attrNameLst>
                                      </p:cBhvr>
                                      <p:to>
                                        <p:strVal val="visible"/>
                                      </p:to>
                                    </p:set>
                                    <p:animEffect transition="in" filter="fade">
                                      <p:cBhvr>
                                        <p:cTn id="10" dur="2000"/>
                                        <p:tgtEl>
                                          <p:spTgt spid="99"/>
                                        </p:tgtEl>
                                      </p:cBhvr>
                                    </p:animEffect>
                                  </p:childTnLst>
                                </p:cTn>
                              </p:par>
                              <p:par>
                                <p:cTn id="11" presetID="23" presetClass="entr" presetSubtype="16" fill="hold" nodeType="withEffect">
                                  <p:stCondLst>
                                    <p:cond delay="0"/>
                                  </p:stCondLst>
                                  <p:childTnLst>
                                    <p:set>
                                      <p:cBhvr>
                                        <p:cTn id="12" dur="1" fill="hold">
                                          <p:stCondLst>
                                            <p:cond delay="0"/>
                                          </p:stCondLst>
                                        </p:cTn>
                                        <p:tgtEl>
                                          <p:spTgt spid="100"/>
                                        </p:tgtEl>
                                        <p:attrNameLst>
                                          <p:attrName>style.visibility</p:attrName>
                                        </p:attrNameLst>
                                      </p:cBhvr>
                                      <p:to>
                                        <p:strVal val="visible"/>
                                      </p:to>
                                    </p:set>
                                    <p:anim calcmode="lin" valueType="num">
                                      <p:cBhvr additive="base">
                                        <p:cTn id="13" dur="2000"/>
                                        <p:tgtEl>
                                          <p:spTgt spid="100"/>
                                        </p:tgtEl>
                                        <p:attrNameLst>
                                          <p:attrName>ppt_w</p:attrName>
                                        </p:attrNameLst>
                                      </p:cBhvr>
                                      <p:tavLst>
                                        <p:tav tm="0">
                                          <p:val>
                                            <p:strVal val="0"/>
                                          </p:val>
                                        </p:tav>
                                        <p:tav tm="100000">
                                          <p:val>
                                            <p:strVal val="#ppt_w"/>
                                          </p:val>
                                        </p:tav>
                                      </p:tavLst>
                                    </p:anim>
                                    <p:anim calcmode="lin" valueType="num">
                                      <p:cBhvr additive="base">
                                        <p:cTn id="14" dur="2000"/>
                                        <p:tgtEl>
                                          <p:spTgt spid="100"/>
                                        </p:tgtEl>
                                        <p:attrNameLst>
                                          <p:attrName>ppt_h</p:attrName>
                                        </p:attrNameLst>
                                      </p:cBhvr>
                                      <p:tavLst>
                                        <p:tav tm="0">
                                          <p:val>
                                            <p:strVal val="0"/>
                                          </p:val>
                                        </p:tav>
                                        <p:tav tm="100000">
                                          <p:val>
                                            <p:strVal val="#ppt_h"/>
                                          </p:val>
                                        </p:tav>
                                      </p:tavLst>
                                    </p:anim>
                                  </p:childTnLst>
                                </p:cTn>
                              </p:par>
                            </p:childTnLst>
                          </p:cTn>
                        </p:par>
                        <p:par>
                          <p:cTn id="15" fill="hold">
                            <p:stCondLst>
                              <p:cond delay="2000"/>
                            </p:stCondLst>
                            <p:childTnLst>
                              <p:par>
                                <p:cTn id="16" presetID="10" presetClass="entr" presetSubtype="0" fill="hold" nodeType="afterEffect">
                                  <p:stCondLst>
                                    <p:cond delay="0"/>
                                  </p:stCondLst>
                                  <p:childTnLst>
                                    <p:set>
                                      <p:cBhvr>
                                        <p:cTn id="17" dur="1" fill="hold">
                                          <p:stCondLst>
                                            <p:cond delay="0"/>
                                          </p:stCondLst>
                                        </p:cTn>
                                        <p:tgtEl>
                                          <p:spTgt spid="105"/>
                                        </p:tgtEl>
                                        <p:attrNameLst>
                                          <p:attrName>style.visibility</p:attrName>
                                        </p:attrNameLst>
                                      </p:cBhvr>
                                      <p:to>
                                        <p:strVal val="visible"/>
                                      </p:to>
                                    </p:set>
                                    <p:animEffect transition="in" filter="fade">
                                      <p:cBhvr>
                                        <p:cTn id="18" dur="500"/>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椭圆 31">
            <a:extLst>
              <a:ext uri="{FF2B5EF4-FFF2-40B4-BE49-F238E27FC236}">
                <a16:creationId xmlns:a16="http://schemas.microsoft.com/office/drawing/2014/main" id="{3991016C-42C6-4AFB-9B48-A5E3E06153A3}"/>
              </a:ext>
            </a:extLst>
          </p:cNvPr>
          <p:cNvSpPr/>
          <p:nvPr/>
        </p:nvSpPr>
        <p:spPr>
          <a:xfrm>
            <a:off x="9975273" y="221673"/>
            <a:ext cx="1939637" cy="540327"/>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 fmla="*/ 328247 w 656494"/>
              <a:gd name="connsiteY0" fmla="*/ 0 h 633046"/>
              <a:gd name="connsiteX1" fmla="*/ 656494 w 656494"/>
              <a:gd name="connsiteY1" fmla="*/ 316523 h 633046"/>
              <a:gd name="connsiteX2" fmla="*/ 328247 w 656494"/>
              <a:gd name="connsiteY2" fmla="*/ 633046 h 633046"/>
              <a:gd name="connsiteX3" fmla="*/ 0 w 656494"/>
              <a:gd name="connsiteY3" fmla="*/ 316523 h 633046"/>
              <a:gd name="connsiteX4" fmla="*/ 419687 w 656494"/>
              <a:gd name="connsiteY4" fmla="*/ 91440 h 633046"/>
              <a:gd name="connsiteX0" fmla="*/ 402964 w 731211"/>
              <a:gd name="connsiteY0" fmla="*/ 0 h 633046"/>
              <a:gd name="connsiteX1" fmla="*/ 731211 w 731211"/>
              <a:gd name="connsiteY1" fmla="*/ 316523 h 633046"/>
              <a:gd name="connsiteX2" fmla="*/ 402964 w 731211"/>
              <a:gd name="connsiteY2" fmla="*/ 633046 h 633046"/>
              <a:gd name="connsiteX3" fmla="*/ 74717 w 731211"/>
              <a:gd name="connsiteY3" fmla="*/ 316523 h 633046"/>
              <a:gd name="connsiteX4" fmla="*/ 161895 w 731211"/>
              <a:gd name="connsiteY4" fmla="*/ 152400 h 633046"/>
              <a:gd name="connsiteX0" fmla="*/ 353700 w 681947"/>
              <a:gd name="connsiteY0" fmla="*/ 0 h 633046"/>
              <a:gd name="connsiteX1" fmla="*/ 681947 w 681947"/>
              <a:gd name="connsiteY1" fmla="*/ 316523 h 633046"/>
              <a:gd name="connsiteX2" fmla="*/ 353700 w 681947"/>
              <a:gd name="connsiteY2" fmla="*/ 633046 h 633046"/>
              <a:gd name="connsiteX3" fmla="*/ 25453 w 681947"/>
              <a:gd name="connsiteY3" fmla="*/ 316523 h 633046"/>
              <a:gd name="connsiteX4" fmla="*/ 112631 w 681947"/>
              <a:gd name="connsiteY4" fmla="*/ 152400 h 633046"/>
              <a:gd name="connsiteX0" fmla="*/ 341249 w 669496"/>
              <a:gd name="connsiteY0" fmla="*/ 0 h 633046"/>
              <a:gd name="connsiteX1" fmla="*/ 669496 w 669496"/>
              <a:gd name="connsiteY1" fmla="*/ 316523 h 633046"/>
              <a:gd name="connsiteX2" fmla="*/ 341249 w 669496"/>
              <a:gd name="connsiteY2" fmla="*/ 633046 h 633046"/>
              <a:gd name="connsiteX3" fmla="*/ 13002 w 669496"/>
              <a:gd name="connsiteY3" fmla="*/ 316523 h 633046"/>
              <a:gd name="connsiteX4" fmla="*/ 100180 w 669496"/>
              <a:gd name="connsiteY4" fmla="*/ 152400 h 633046"/>
              <a:gd name="connsiteX0" fmla="*/ 347951 w 676198"/>
              <a:gd name="connsiteY0" fmla="*/ 0 h 633046"/>
              <a:gd name="connsiteX1" fmla="*/ 676198 w 676198"/>
              <a:gd name="connsiteY1" fmla="*/ 316523 h 633046"/>
              <a:gd name="connsiteX2" fmla="*/ 347951 w 676198"/>
              <a:gd name="connsiteY2" fmla="*/ 633046 h 633046"/>
              <a:gd name="connsiteX3" fmla="*/ 19704 w 676198"/>
              <a:gd name="connsiteY3" fmla="*/ 316523 h 633046"/>
              <a:gd name="connsiteX4" fmla="*/ 79173 w 676198"/>
              <a:gd name="connsiteY4" fmla="*/ 113607 h 633046"/>
              <a:gd name="connsiteX0" fmla="*/ 333371 w 661618"/>
              <a:gd name="connsiteY0" fmla="*/ 0 h 633046"/>
              <a:gd name="connsiteX1" fmla="*/ 661618 w 661618"/>
              <a:gd name="connsiteY1" fmla="*/ 316523 h 633046"/>
              <a:gd name="connsiteX2" fmla="*/ 333371 w 661618"/>
              <a:gd name="connsiteY2" fmla="*/ 633046 h 633046"/>
              <a:gd name="connsiteX3" fmla="*/ 5124 w 661618"/>
              <a:gd name="connsiteY3" fmla="*/ 316523 h 633046"/>
              <a:gd name="connsiteX4" fmla="*/ 64593 w 661618"/>
              <a:gd name="connsiteY4" fmla="*/ 113607 h 633046"/>
              <a:gd name="connsiteX0" fmla="*/ 178200 w 661618"/>
              <a:gd name="connsiteY0" fmla="*/ 0 h 583170"/>
              <a:gd name="connsiteX1" fmla="*/ 661618 w 661618"/>
              <a:gd name="connsiteY1" fmla="*/ 266647 h 583170"/>
              <a:gd name="connsiteX2" fmla="*/ 333371 w 661618"/>
              <a:gd name="connsiteY2" fmla="*/ 583170 h 583170"/>
              <a:gd name="connsiteX3" fmla="*/ 5124 w 661618"/>
              <a:gd name="connsiteY3" fmla="*/ 266647 h 583170"/>
              <a:gd name="connsiteX4" fmla="*/ 64593 w 661618"/>
              <a:gd name="connsiteY4" fmla="*/ 63731 h 583170"/>
              <a:gd name="connsiteX0" fmla="*/ 178200 w 662133"/>
              <a:gd name="connsiteY0" fmla="*/ 66578 h 649748"/>
              <a:gd name="connsiteX1" fmla="*/ 412660 w 662133"/>
              <a:gd name="connsiteY1" fmla="*/ 10947 h 649748"/>
              <a:gd name="connsiteX2" fmla="*/ 661618 w 662133"/>
              <a:gd name="connsiteY2" fmla="*/ 333225 h 649748"/>
              <a:gd name="connsiteX3" fmla="*/ 333371 w 662133"/>
              <a:gd name="connsiteY3" fmla="*/ 649748 h 649748"/>
              <a:gd name="connsiteX4" fmla="*/ 5124 w 662133"/>
              <a:gd name="connsiteY4" fmla="*/ 333225 h 649748"/>
              <a:gd name="connsiteX5" fmla="*/ 64593 w 662133"/>
              <a:gd name="connsiteY5" fmla="*/ 130309 h 649748"/>
              <a:gd name="connsiteX0" fmla="*/ 178200 w 662148"/>
              <a:gd name="connsiteY0" fmla="*/ 66578 h 649748"/>
              <a:gd name="connsiteX1" fmla="*/ 412660 w 662148"/>
              <a:gd name="connsiteY1" fmla="*/ 10947 h 649748"/>
              <a:gd name="connsiteX2" fmla="*/ 661618 w 662148"/>
              <a:gd name="connsiteY2" fmla="*/ 333225 h 649748"/>
              <a:gd name="connsiteX3" fmla="*/ 333371 w 662148"/>
              <a:gd name="connsiteY3" fmla="*/ 649748 h 649748"/>
              <a:gd name="connsiteX4" fmla="*/ 5124 w 662148"/>
              <a:gd name="connsiteY4" fmla="*/ 333225 h 649748"/>
              <a:gd name="connsiteX5" fmla="*/ 64593 w 662148"/>
              <a:gd name="connsiteY5" fmla="*/ 130309 h 649748"/>
              <a:gd name="connsiteX0" fmla="*/ 178200 w 662148"/>
              <a:gd name="connsiteY0" fmla="*/ 61032 h 644202"/>
              <a:gd name="connsiteX1" fmla="*/ 412660 w 662148"/>
              <a:gd name="connsiteY1" fmla="*/ 5401 h 644202"/>
              <a:gd name="connsiteX2" fmla="*/ 661618 w 662148"/>
              <a:gd name="connsiteY2" fmla="*/ 327679 h 644202"/>
              <a:gd name="connsiteX3" fmla="*/ 333371 w 662148"/>
              <a:gd name="connsiteY3" fmla="*/ 644202 h 644202"/>
              <a:gd name="connsiteX4" fmla="*/ 5124 w 662148"/>
              <a:gd name="connsiteY4" fmla="*/ 327679 h 644202"/>
              <a:gd name="connsiteX5" fmla="*/ 64593 w 662148"/>
              <a:gd name="connsiteY5" fmla="*/ 124763 h 644202"/>
              <a:gd name="connsiteX0" fmla="*/ 178200 w 662148"/>
              <a:gd name="connsiteY0" fmla="*/ 75865 h 659035"/>
              <a:gd name="connsiteX1" fmla="*/ 168819 w 662148"/>
              <a:gd name="connsiteY1" fmla="*/ 31317 h 659035"/>
              <a:gd name="connsiteX2" fmla="*/ 412660 w 662148"/>
              <a:gd name="connsiteY2" fmla="*/ 20234 h 659035"/>
              <a:gd name="connsiteX3" fmla="*/ 661618 w 662148"/>
              <a:gd name="connsiteY3" fmla="*/ 342512 h 659035"/>
              <a:gd name="connsiteX4" fmla="*/ 333371 w 662148"/>
              <a:gd name="connsiteY4" fmla="*/ 659035 h 659035"/>
              <a:gd name="connsiteX5" fmla="*/ 5124 w 662148"/>
              <a:gd name="connsiteY5" fmla="*/ 342512 h 659035"/>
              <a:gd name="connsiteX6" fmla="*/ 64593 w 662148"/>
              <a:gd name="connsiteY6" fmla="*/ 139596 h 659035"/>
              <a:gd name="connsiteX0" fmla="*/ 178200 w 662148"/>
              <a:gd name="connsiteY0" fmla="*/ 68901 h 652071"/>
              <a:gd name="connsiteX1" fmla="*/ 130026 w 662148"/>
              <a:gd name="connsiteY1" fmla="*/ 68688 h 652071"/>
              <a:gd name="connsiteX2" fmla="*/ 412660 w 662148"/>
              <a:gd name="connsiteY2" fmla="*/ 13270 h 652071"/>
              <a:gd name="connsiteX3" fmla="*/ 661618 w 662148"/>
              <a:gd name="connsiteY3" fmla="*/ 335548 h 652071"/>
              <a:gd name="connsiteX4" fmla="*/ 333371 w 662148"/>
              <a:gd name="connsiteY4" fmla="*/ 652071 h 652071"/>
              <a:gd name="connsiteX5" fmla="*/ 5124 w 662148"/>
              <a:gd name="connsiteY5" fmla="*/ 335548 h 652071"/>
              <a:gd name="connsiteX6" fmla="*/ 64593 w 662148"/>
              <a:gd name="connsiteY6" fmla="*/ 132632 h 652071"/>
              <a:gd name="connsiteX0" fmla="*/ 178200 w 662220"/>
              <a:gd name="connsiteY0" fmla="*/ 68901 h 652071"/>
              <a:gd name="connsiteX1" fmla="*/ 130026 w 662220"/>
              <a:gd name="connsiteY1" fmla="*/ 68688 h 652071"/>
              <a:gd name="connsiteX2" fmla="*/ 412660 w 662220"/>
              <a:gd name="connsiteY2" fmla="*/ 13270 h 652071"/>
              <a:gd name="connsiteX3" fmla="*/ 661618 w 662220"/>
              <a:gd name="connsiteY3" fmla="*/ 335548 h 652071"/>
              <a:gd name="connsiteX4" fmla="*/ 333371 w 662220"/>
              <a:gd name="connsiteY4" fmla="*/ 652071 h 652071"/>
              <a:gd name="connsiteX5" fmla="*/ 5124 w 662220"/>
              <a:gd name="connsiteY5" fmla="*/ 335548 h 652071"/>
              <a:gd name="connsiteX6" fmla="*/ 64593 w 662220"/>
              <a:gd name="connsiteY6" fmla="*/ 132632 h 652071"/>
              <a:gd name="connsiteX0" fmla="*/ 178200 w 662220"/>
              <a:gd name="connsiteY0" fmla="*/ 58449 h 641619"/>
              <a:gd name="connsiteX1" fmla="*/ 130026 w 662220"/>
              <a:gd name="connsiteY1" fmla="*/ 58236 h 641619"/>
              <a:gd name="connsiteX2" fmla="*/ 412660 w 662220"/>
              <a:gd name="connsiteY2" fmla="*/ 2818 h 641619"/>
              <a:gd name="connsiteX3" fmla="*/ 661618 w 662220"/>
              <a:gd name="connsiteY3" fmla="*/ 325096 h 641619"/>
              <a:gd name="connsiteX4" fmla="*/ 333371 w 662220"/>
              <a:gd name="connsiteY4" fmla="*/ 641619 h 641619"/>
              <a:gd name="connsiteX5" fmla="*/ 5124 w 662220"/>
              <a:gd name="connsiteY5" fmla="*/ 325096 h 641619"/>
              <a:gd name="connsiteX6" fmla="*/ 64593 w 662220"/>
              <a:gd name="connsiteY6" fmla="*/ 122180 h 641619"/>
              <a:gd name="connsiteX0" fmla="*/ 178200 w 662220"/>
              <a:gd name="connsiteY0" fmla="*/ 58449 h 641619"/>
              <a:gd name="connsiteX1" fmla="*/ 130026 w 662220"/>
              <a:gd name="connsiteY1" fmla="*/ 58236 h 641619"/>
              <a:gd name="connsiteX2" fmla="*/ 412660 w 662220"/>
              <a:gd name="connsiteY2" fmla="*/ 2818 h 641619"/>
              <a:gd name="connsiteX3" fmla="*/ 661618 w 662220"/>
              <a:gd name="connsiteY3" fmla="*/ 325096 h 641619"/>
              <a:gd name="connsiteX4" fmla="*/ 333371 w 662220"/>
              <a:gd name="connsiteY4" fmla="*/ 641619 h 641619"/>
              <a:gd name="connsiteX5" fmla="*/ 5124 w 662220"/>
              <a:gd name="connsiteY5" fmla="*/ 325096 h 641619"/>
              <a:gd name="connsiteX6" fmla="*/ 64593 w 662220"/>
              <a:gd name="connsiteY6" fmla="*/ 122180 h 641619"/>
              <a:gd name="connsiteX0" fmla="*/ 178200 w 662220"/>
              <a:gd name="connsiteY0" fmla="*/ 58449 h 641619"/>
              <a:gd name="connsiteX1" fmla="*/ 130026 w 662220"/>
              <a:gd name="connsiteY1" fmla="*/ 58236 h 641619"/>
              <a:gd name="connsiteX2" fmla="*/ 412660 w 662220"/>
              <a:gd name="connsiteY2" fmla="*/ 2818 h 641619"/>
              <a:gd name="connsiteX3" fmla="*/ 661618 w 662220"/>
              <a:gd name="connsiteY3" fmla="*/ 325096 h 641619"/>
              <a:gd name="connsiteX4" fmla="*/ 333371 w 662220"/>
              <a:gd name="connsiteY4" fmla="*/ 641619 h 641619"/>
              <a:gd name="connsiteX5" fmla="*/ 5124 w 662220"/>
              <a:gd name="connsiteY5" fmla="*/ 325096 h 641619"/>
              <a:gd name="connsiteX6" fmla="*/ 64593 w 662220"/>
              <a:gd name="connsiteY6" fmla="*/ 122180 h 641619"/>
              <a:gd name="connsiteX0" fmla="*/ 178200 w 662220"/>
              <a:gd name="connsiteY0" fmla="*/ 58449 h 641619"/>
              <a:gd name="connsiteX1" fmla="*/ 130026 w 662220"/>
              <a:gd name="connsiteY1" fmla="*/ 58236 h 641619"/>
              <a:gd name="connsiteX2" fmla="*/ 412660 w 662220"/>
              <a:gd name="connsiteY2" fmla="*/ 2818 h 641619"/>
              <a:gd name="connsiteX3" fmla="*/ 661618 w 662220"/>
              <a:gd name="connsiteY3" fmla="*/ 325096 h 641619"/>
              <a:gd name="connsiteX4" fmla="*/ 333371 w 662220"/>
              <a:gd name="connsiteY4" fmla="*/ 641619 h 641619"/>
              <a:gd name="connsiteX5" fmla="*/ 5124 w 662220"/>
              <a:gd name="connsiteY5" fmla="*/ 325096 h 641619"/>
              <a:gd name="connsiteX6" fmla="*/ 64593 w 662220"/>
              <a:gd name="connsiteY6" fmla="*/ 122180 h 641619"/>
              <a:gd name="connsiteX0" fmla="*/ 178200 w 662220"/>
              <a:gd name="connsiteY0" fmla="*/ 58449 h 641619"/>
              <a:gd name="connsiteX1" fmla="*/ 130026 w 662220"/>
              <a:gd name="connsiteY1" fmla="*/ 58236 h 641619"/>
              <a:gd name="connsiteX2" fmla="*/ 412660 w 662220"/>
              <a:gd name="connsiteY2" fmla="*/ 2818 h 641619"/>
              <a:gd name="connsiteX3" fmla="*/ 661618 w 662220"/>
              <a:gd name="connsiteY3" fmla="*/ 325096 h 641619"/>
              <a:gd name="connsiteX4" fmla="*/ 333371 w 662220"/>
              <a:gd name="connsiteY4" fmla="*/ 641619 h 641619"/>
              <a:gd name="connsiteX5" fmla="*/ 5124 w 662220"/>
              <a:gd name="connsiteY5" fmla="*/ 325096 h 641619"/>
              <a:gd name="connsiteX6" fmla="*/ 64593 w 662220"/>
              <a:gd name="connsiteY6" fmla="*/ 122180 h 641619"/>
              <a:gd name="connsiteX0" fmla="*/ 176252 w 660272"/>
              <a:gd name="connsiteY0" fmla="*/ 58449 h 641619"/>
              <a:gd name="connsiteX1" fmla="*/ 128078 w 660272"/>
              <a:gd name="connsiteY1" fmla="*/ 58236 h 641619"/>
              <a:gd name="connsiteX2" fmla="*/ 410712 w 660272"/>
              <a:gd name="connsiteY2" fmla="*/ 2818 h 641619"/>
              <a:gd name="connsiteX3" fmla="*/ 659670 w 660272"/>
              <a:gd name="connsiteY3" fmla="*/ 325096 h 641619"/>
              <a:gd name="connsiteX4" fmla="*/ 331423 w 660272"/>
              <a:gd name="connsiteY4" fmla="*/ 641619 h 641619"/>
              <a:gd name="connsiteX5" fmla="*/ 3176 w 660272"/>
              <a:gd name="connsiteY5" fmla="*/ 325096 h 641619"/>
              <a:gd name="connsiteX6" fmla="*/ 62645 w 660272"/>
              <a:gd name="connsiteY6" fmla="*/ 122180 h 641619"/>
              <a:gd name="connsiteX0" fmla="*/ 253837 w 660272"/>
              <a:gd name="connsiteY0" fmla="*/ 30740 h 641619"/>
              <a:gd name="connsiteX1" fmla="*/ 128078 w 660272"/>
              <a:gd name="connsiteY1" fmla="*/ 58236 h 641619"/>
              <a:gd name="connsiteX2" fmla="*/ 410712 w 660272"/>
              <a:gd name="connsiteY2" fmla="*/ 2818 h 641619"/>
              <a:gd name="connsiteX3" fmla="*/ 659670 w 660272"/>
              <a:gd name="connsiteY3" fmla="*/ 325096 h 641619"/>
              <a:gd name="connsiteX4" fmla="*/ 331423 w 660272"/>
              <a:gd name="connsiteY4" fmla="*/ 641619 h 641619"/>
              <a:gd name="connsiteX5" fmla="*/ 3176 w 660272"/>
              <a:gd name="connsiteY5" fmla="*/ 325096 h 641619"/>
              <a:gd name="connsiteX6" fmla="*/ 62645 w 660272"/>
              <a:gd name="connsiteY6" fmla="*/ 122180 h 641619"/>
              <a:gd name="connsiteX0" fmla="*/ 253837 w 660191"/>
              <a:gd name="connsiteY0" fmla="*/ 41069 h 651948"/>
              <a:gd name="connsiteX1" fmla="*/ 161329 w 660191"/>
              <a:gd name="connsiteY1" fmla="*/ 63023 h 651948"/>
              <a:gd name="connsiteX2" fmla="*/ 410712 w 660191"/>
              <a:gd name="connsiteY2" fmla="*/ 13147 h 651948"/>
              <a:gd name="connsiteX3" fmla="*/ 659670 w 660191"/>
              <a:gd name="connsiteY3" fmla="*/ 335425 h 651948"/>
              <a:gd name="connsiteX4" fmla="*/ 331423 w 660191"/>
              <a:gd name="connsiteY4" fmla="*/ 651948 h 651948"/>
              <a:gd name="connsiteX5" fmla="*/ 3176 w 660191"/>
              <a:gd name="connsiteY5" fmla="*/ 335425 h 651948"/>
              <a:gd name="connsiteX6" fmla="*/ 62645 w 660191"/>
              <a:gd name="connsiteY6" fmla="*/ 132509 h 651948"/>
              <a:gd name="connsiteX0" fmla="*/ 253837 w 660897"/>
              <a:gd name="connsiteY0" fmla="*/ 45475 h 656354"/>
              <a:gd name="connsiteX1" fmla="*/ 161329 w 660897"/>
              <a:gd name="connsiteY1" fmla="*/ 67429 h 656354"/>
              <a:gd name="connsiteX2" fmla="*/ 410712 w 660897"/>
              <a:gd name="connsiteY2" fmla="*/ 17553 h 656354"/>
              <a:gd name="connsiteX3" fmla="*/ 659670 w 660897"/>
              <a:gd name="connsiteY3" fmla="*/ 339831 h 656354"/>
              <a:gd name="connsiteX4" fmla="*/ 331423 w 660897"/>
              <a:gd name="connsiteY4" fmla="*/ 656354 h 656354"/>
              <a:gd name="connsiteX5" fmla="*/ 3176 w 660897"/>
              <a:gd name="connsiteY5" fmla="*/ 339831 h 656354"/>
              <a:gd name="connsiteX6" fmla="*/ 62645 w 660897"/>
              <a:gd name="connsiteY6" fmla="*/ 136915 h 656354"/>
              <a:gd name="connsiteX0" fmla="*/ 253837 w 660406"/>
              <a:gd name="connsiteY0" fmla="*/ 41070 h 651949"/>
              <a:gd name="connsiteX1" fmla="*/ 161329 w 660406"/>
              <a:gd name="connsiteY1" fmla="*/ 63024 h 651949"/>
              <a:gd name="connsiteX2" fmla="*/ 410712 w 660406"/>
              <a:gd name="connsiteY2" fmla="*/ 13148 h 651949"/>
              <a:gd name="connsiteX3" fmla="*/ 659670 w 660406"/>
              <a:gd name="connsiteY3" fmla="*/ 335426 h 651949"/>
              <a:gd name="connsiteX4" fmla="*/ 331423 w 660406"/>
              <a:gd name="connsiteY4" fmla="*/ 651949 h 651949"/>
              <a:gd name="connsiteX5" fmla="*/ 3176 w 660406"/>
              <a:gd name="connsiteY5" fmla="*/ 335426 h 651949"/>
              <a:gd name="connsiteX6" fmla="*/ 62645 w 660406"/>
              <a:gd name="connsiteY6" fmla="*/ 132510 h 651949"/>
              <a:gd name="connsiteX0" fmla="*/ 161329 w 660406"/>
              <a:gd name="connsiteY0" fmla="*/ 63024 h 651949"/>
              <a:gd name="connsiteX1" fmla="*/ 410712 w 660406"/>
              <a:gd name="connsiteY1" fmla="*/ 13148 h 651949"/>
              <a:gd name="connsiteX2" fmla="*/ 659670 w 660406"/>
              <a:gd name="connsiteY2" fmla="*/ 335426 h 651949"/>
              <a:gd name="connsiteX3" fmla="*/ 331423 w 660406"/>
              <a:gd name="connsiteY3" fmla="*/ 651949 h 651949"/>
              <a:gd name="connsiteX4" fmla="*/ 3176 w 660406"/>
              <a:gd name="connsiteY4" fmla="*/ 335426 h 651949"/>
              <a:gd name="connsiteX5" fmla="*/ 62645 w 660406"/>
              <a:gd name="connsiteY5" fmla="*/ 132510 h 651949"/>
              <a:gd name="connsiteX0" fmla="*/ 128078 w 660207"/>
              <a:gd name="connsiteY0" fmla="*/ 63024 h 651949"/>
              <a:gd name="connsiteX1" fmla="*/ 410712 w 660207"/>
              <a:gd name="connsiteY1" fmla="*/ 13148 h 651949"/>
              <a:gd name="connsiteX2" fmla="*/ 659670 w 660207"/>
              <a:gd name="connsiteY2" fmla="*/ 335426 h 651949"/>
              <a:gd name="connsiteX3" fmla="*/ 331423 w 660207"/>
              <a:gd name="connsiteY3" fmla="*/ 651949 h 651949"/>
              <a:gd name="connsiteX4" fmla="*/ 3176 w 660207"/>
              <a:gd name="connsiteY4" fmla="*/ 335426 h 651949"/>
              <a:gd name="connsiteX5" fmla="*/ 62645 w 660207"/>
              <a:gd name="connsiteY5" fmla="*/ 132510 h 651949"/>
              <a:gd name="connsiteX0" fmla="*/ 128078 w 660438"/>
              <a:gd name="connsiteY0" fmla="*/ 60888 h 649813"/>
              <a:gd name="connsiteX1" fmla="*/ 410712 w 660438"/>
              <a:gd name="connsiteY1" fmla="*/ 11012 h 649813"/>
              <a:gd name="connsiteX2" fmla="*/ 659670 w 660438"/>
              <a:gd name="connsiteY2" fmla="*/ 333290 h 649813"/>
              <a:gd name="connsiteX3" fmla="*/ 331423 w 660438"/>
              <a:gd name="connsiteY3" fmla="*/ 649813 h 649813"/>
              <a:gd name="connsiteX4" fmla="*/ 3176 w 660438"/>
              <a:gd name="connsiteY4" fmla="*/ 333290 h 649813"/>
              <a:gd name="connsiteX5" fmla="*/ 62645 w 660438"/>
              <a:gd name="connsiteY5" fmla="*/ 130374 h 649813"/>
              <a:gd name="connsiteX0" fmla="*/ 128078 w 660438"/>
              <a:gd name="connsiteY0" fmla="*/ 64927 h 653852"/>
              <a:gd name="connsiteX1" fmla="*/ 410712 w 660438"/>
              <a:gd name="connsiteY1" fmla="*/ 15051 h 653852"/>
              <a:gd name="connsiteX2" fmla="*/ 659670 w 660438"/>
              <a:gd name="connsiteY2" fmla="*/ 337329 h 653852"/>
              <a:gd name="connsiteX3" fmla="*/ 331423 w 660438"/>
              <a:gd name="connsiteY3" fmla="*/ 653852 h 653852"/>
              <a:gd name="connsiteX4" fmla="*/ 3176 w 660438"/>
              <a:gd name="connsiteY4" fmla="*/ 337329 h 653852"/>
              <a:gd name="connsiteX5" fmla="*/ 62645 w 660438"/>
              <a:gd name="connsiteY5" fmla="*/ 134413 h 653852"/>
              <a:gd name="connsiteX0" fmla="*/ 128078 w 687378"/>
              <a:gd name="connsiteY0" fmla="*/ 58090 h 647015"/>
              <a:gd name="connsiteX1" fmla="*/ 571432 w 687378"/>
              <a:gd name="connsiteY1" fmla="*/ 16673 h 647015"/>
              <a:gd name="connsiteX2" fmla="*/ 659670 w 687378"/>
              <a:gd name="connsiteY2" fmla="*/ 330492 h 647015"/>
              <a:gd name="connsiteX3" fmla="*/ 331423 w 687378"/>
              <a:gd name="connsiteY3" fmla="*/ 647015 h 647015"/>
              <a:gd name="connsiteX4" fmla="*/ 3176 w 687378"/>
              <a:gd name="connsiteY4" fmla="*/ 330492 h 647015"/>
              <a:gd name="connsiteX5" fmla="*/ 62645 w 687378"/>
              <a:gd name="connsiteY5" fmla="*/ 127576 h 647015"/>
              <a:gd name="connsiteX0" fmla="*/ 128078 w 677145"/>
              <a:gd name="connsiteY0" fmla="*/ 58090 h 663933"/>
              <a:gd name="connsiteX1" fmla="*/ 571432 w 677145"/>
              <a:gd name="connsiteY1" fmla="*/ 16673 h 663933"/>
              <a:gd name="connsiteX2" fmla="*/ 659670 w 677145"/>
              <a:gd name="connsiteY2" fmla="*/ 330492 h 663933"/>
              <a:gd name="connsiteX3" fmla="*/ 559815 w 677145"/>
              <a:gd name="connsiteY3" fmla="*/ 663933 h 663933"/>
              <a:gd name="connsiteX4" fmla="*/ 3176 w 677145"/>
              <a:gd name="connsiteY4" fmla="*/ 330492 h 663933"/>
              <a:gd name="connsiteX5" fmla="*/ 62645 w 677145"/>
              <a:gd name="connsiteY5" fmla="*/ 127576 h 663933"/>
              <a:gd name="connsiteX0" fmla="*/ 101940 w 644966"/>
              <a:gd name="connsiteY0" fmla="*/ 58090 h 685888"/>
              <a:gd name="connsiteX1" fmla="*/ 545294 w 644966"/>
              <a:gd name="connsiteY1" fmla="*/ 16673 h 685888"/>
              <a:gd name="connsiteX2" fmla="*/ 633532 w 644966"/>
              <a:gd name="connsiteY2" fmla="*/ 330492 h 685888"/>
              <a:gd name="connsiteX3" fmla="*/ 533677 w 644966"/>
              <a:gd name="connsiteY3" fmla="*/ 663933 h 685888"/>
              <a:gd name="connsiteX4" fmla="*/ 10874 w 644966"/>
              <a:gd name="connsiteY4" fmla="*/ 575801 h 685888"/>
              <a:gd name="connsiteX5" fmla="*/ 36507 w 644966"/>
              <a:gd name="connsiteY5" fmla="*/ 127576 h 685888"/>
              <a:gd name="connsiteX0" fmla="*/ 101940 w 642626"/>
              <a:gd name="connsiteY0" fmla="*/ 58090 h 654766"/>
              <a:gd name="connsiteX1" fmla="*/ 545294 w 642626"/>
              <a:gd name="connsiteY1" fmla="*/ 16673 h 654766"/>
              <a:gd name="connsiteX2" fmla="*/ 633532 w 642626"/>
              <a:gd name="connsiteY2" fmla="*/ 330492 h 654766"/>
              <a:gd name="connsiteX3" fmla="*/ 567513 w 642626"/>
              <a:gd name="connsiteY3" fmla="*/ 613179 h 654766"/>
              <a:gd name="connsiteX4" fmla="*/ 10874 w 642626"/>
              <a:gd name="connsiteY4" fmla="*/ 575801 h 654766"/>
              <a:gd name="connsiteX5" fmla="*/ 36507 w 642626"/>
              <a:gd name="connsiteY5" fmla="*/ 127576 h 654766"/>
              <a:gd name="connsiteX0" fmla="*/ 101940 w 642626"/>
              <a:gd name="connsiteY0" fmla="*/ 30477 h 627153"/>
              <a:gd name="connsiteX1" fmla="*/ 545294 w 642626"/>
              <a:gd name="connsiteY1" fmla="*/ 31354 h 627153"/>
              <a:gd name="connsiteX2" fmla="*/ 633532 w 642626"/>
              <a:gd name="connsiteY2" fmla="*/ 302879 h 627153"/>
              <a:gd name="connsiteX3" fmla="*/ 567513 w 642626"/>
              <a:gd name="connsiteY3" fmla="*/ 585566 h 627153"/>
              <a:gd name="connsiteX4" fmla="*/ 10874 w 642626"/>
              <a:gd name="connsiteY4" fmla="*/ 548188 h 627153"/>
              <a:gd name="connsiteX5" fmla="*/ 36507 w 642626"/>
              <a:gd name="connsiteY5" fmla="*/ 99963 h 627153"/>
              <a:gd name="connsiteX0" fmla="*/ 101940 w 641803"/>
              <a:gd name="connsiteY0" fmla="*/ 32533 h 629209"/>
              <a:gd name="connsiteX1" fmla="*/ 545294 w 641803"/>
              <a:gd name="connsiteY1" fmla="*/ 33410 h 629209"/>
              <a:gd name="connsiteX2" fmla="*/ 633532 w 641803"/>
              <a:gd name="connsiteY2" fmla="*/ 304935 h 629209"/>
              <a:gd name="connsiteX3" fmla="*/ 567513 w 641803"/>
              <a:gd name="connsiteY3" fmla="*/ 587622 h 629209"/>
              <a:gd name="connsiteX4" fmla="*/ 10874 w 641803"/>
              <a:gd name="connsiteY4" fmla="*/ 550244 h 629209"/>
              <a:gd name="connsiteX5" fmla="*/ 36507 w 641803"/>
              <a:gd name="connsiteY5" fmla="*/ 102019 h 629209"/>
              <a:gd name="connsiteX0" fmla="*/ 93785 w 633648"/>
              <a:gd name="connsiteY0" fmla="*/ 32533 h 629209"/>
              <a:gd name="connsiteX1" fmla="*/ 537139 w 633648"/>
              <a:gd name="connsiteY1" fmla="*/ 33410 h 629209"/>
              <a:gd name="connsiteX2" fmla="*/ 625377 w 633648"/>
              <a:gd name="connsiteY2" fmla="*/ 304935 h 629209"/>
              <a:gd name="connsiteX3" fmla="*/ 559358 w 633648"/>
              <a:gd name="connsiteY3" fmla="*/ 587622 h 629209"/>
              <a:gd name="connsiteX4" fmla="*/ 2719 w 633648"/>
              <a:gd name="connsiteY4" fmla="*/ 550244 h 629209"/>
              <a:gd name="connsiteX5" fmla="*/ 28352 w 633648"/>
              <a:gd name="connsiteY5" fmla="*/ 102019 h 629209"/>
              <a:gd name="connsiteX0" fmla="*/ 103603 w 643466"/>
              <a:gd name="connsiteY0" fmla="*/ 32533 h 629209"/>
              <a:gd name="connsiteX1" fmla="*/ 546957 w 643466"/>
              <a:gd name="connsiteY1" fmla="*/ 33410 h 629209"/>
              <a:gd name="connsiteX2" fmla="*/ 635195 w 643466"/>
              <a:gd name="connsiteY2" fmla="*/ 304935 h 629209"/>
              <a:gd name="connsiteX3" fmla="*/ 569176 w 643466"/>
              <a:gd name="connsiteY3" fmla="*/ 587622 h 629209"/>
              <a:gd name="connsiteX4" fmla="*/ 12537 w 643466"/>
              <a:gd name="connsiteY4" fmla="*/ 550244 h 629209"/>
              <a:gd name="connsiteX5" fmla="*/ 4334 w 643466"/>
              <a:gd name="connsiteY5" fmla="*/ 102019 h 629209"/>
              <a:gd name="connsiteX0" fmla="*/ 103603 w 643466"/>
              <a:gd name="connsiteY0" fmla="*/ 32533 h 613248"/>
              <a:gd name="connsiteX1" fmla="*/ 546957 w 643466"/>
              <a:gd name="connsiteY1" fmla="*/ 33410 h 613248"/>
              <a:gd name="connsiteX2" fmla="*/ 635195 w 643466"/>
              <a:gd name="connsiteY2" fmla="*/ 304935 h 613248"/>
              <a:gd name="connsiteX3" fmla="*/ 569176 w 643466"/>
              <a:gd name="connsiteY3" fmla="*/ 587622 h 613248"/>
              <a:gd name="connsiteX4" fmla="*/ 12537 w 643466"/>
              <a:gd name="connsiteY4" fmla="*/ 518643 h 613248"/>
              <a:gd name="connsiteX5" fmla="*/ 4334 w 643466"/>
              <a:gd name="connsiteY5" fmla="*/ 102019 h 613248"/>
              <a:gd name="connsiteX0" fmla="*/ 103603 w 622280"/>
              <a:gd name="connsiteY0" fmla="*/ 51723 h 632438"/>
              <a:gd name="connsiteX1" fmla="*/ 546957 w 622280"/>
              <a:gd name="connsiteY1" fmla="*/ 52600 h 632438"/>
              <a:gd name="connsiteX2" fmla="*/ 569176 w 622280"/>
              <a:gd name="connsiteY2" fmla="*/ 606812 h 632438"/>
              <a:gd name="connsiteX3" fmla="*/ 12537 w 622280"/>
              <a:gd name="connsiteY3" fmla="*/ 537833 h 632438"/>
              <a:gd name="connsiteX4" fmla="*/ 4334 w 622280"/>
              <a:gd name="connsiteY4" fmla="*/ 121209 h 632438"/>
              <a:gd name="connsiteX0" fmla="*/ 103603 w 640916"/>
              <a:gd name="connsiteY0" fmla="*/ 51277 h 628066"/>
              <a:gd name="connsiteX1" fmla="*/ 546957 w 640916"/>
              <a:gd name="connsiteY1" fmla="*/ 52154 h 628066"/>
              <a:gd name="connsiteX2" fmla="*/ 595444 w 640916"/>
              <a:gd name="connsiteY2" fmla="*/ 600046 h 628066"/>
              <a:gd name="connsiteX3" fmla="*/ 12537 w 640916"/>
              <a:gd name="connsiteY3" fmla="*/ 537387 h 628066"/>
              <a:gd name="connsiteX4" fmla="*/ 4334 w 640916"/>
              <a:gd name="connsiteY4" fmla="*/ 120763 h 628066"/>
              <a:gd name="connsiteX0" fmla="*/ 103603 w 629940"/>
              <a:gd name="connsiteY0" fmla="*/ 26437 h 603226"/>
              <a:gd name="connsiteX1" fmla="*/ 546957 w 629940"/>
              <a:gd name="connsiteY1" fmla="*/ 27314 h 603226"/>
              <a:gd name="connsiteX2" fmla="*/ 595444 w 629940"/>
              <a:gd name="connsiteY2" fmla="*/ 575206 h 603226"/>
              <a:gd name="connsiteX3" fmla="*/ 12537 w 629940"/>
              <a:gd name="connsiteY3" fmla="*/ 512547 h 603226"/>
              <a:gd name="connsiteX4" fmla="*/ 4334 w 629940"/>
              <a:gd name="connsiteY4" fmla="*/ 95923 h 603226"/>
              <a:gd name="connsiteX0" fmla="*/ 103603 w 651443"/>
              <a:gd name="connsiteY0" fmla="*/ 20041 h 614843"/>
              <a:gd name="connsiteX1" fmla="*/ 608249 w 651443"/>
              <a:gd name="connsiteY1" fmla="*/ 39879 h 614843"/>
              <a:gd name="connsiteX2" fmla="*/ 595444 w 651443"/>
              <a:gd name="connsiteY2" fmla="*/ 568810 h 614843"/>
              <a:gd name="connsiteX3" fmla="*/ 12537 w 651443"/>
              <a:gd name="connsiteY3" fmla="*/ 506151 h 614843"/>
              <a:gd name="connsiteX4" fmla="*/ 4334 w 651443"/>
              <a:gd name="connsiteY4" fmla="*/ 89527 h 614843"/>
              <a:gd name="connsiteX0" fmla="*/ 103603 w 640788"/>
              <a:gd name="connsiteY0" fmla="*/ 20041 h 614843"/>
              <a:gd name="connsiteX1" fmla="*/ 581981 w 640788"/>
              <a:gd name="connsiteY1" fmla="*/ 39879 h 614843"/>
              <a:gd name="connsiteX2" fmla="*/ 595444 w 640788"/>
              <a:gd name="connsiteY2" fmla="*/ 568810 h 614843"/>
              <a:gd name="connsiteX3" fmla="*/ 12537 w 640788"/>
              <a:gd name="connsiteY3" fmla="*/ 506151 h 614843"/>
              <a:gd name="connsiteX4" fmla="*/ 4334 w 640788"/>
              <a:gd name="connsiteY4" fmla="*/ 89527 h 614843"/>
              <a:gd name="connsiteX0" fmla="*/ 103603 w 673655"/>
              <a:gd name="connsiteY0" fmla="*/ 38763 h 618146"/>
              <a:gd name="connsiteX1" fmla="*/ 581981 w 673655"/>
              <a:gd name="connsiteY1" fmla="*/ 58601 h 618146"/>
              <a:gd name="connsiteX2" fmla="*/ 621713 w 673655"/>
              <a:gd name="connsiteY2" fmla="*/ 562250 h 618146"/>
              <a:gd name="connsiteX3" fmla="*/ 12537 w 673655"/>
              <a:gd name="connsiteY3" fmla="*/ 524873 h 618146"/>
              <a:gd name="connsiteX4" fmla="*/ 4334 w 673655"/>
              <a:gd name="connsiteY4" fmla="*/ 108249 h 618146"/>
              <a:gd name="connsiteX0" fmla="*/ 103603 w 654750"/>
              <a:gd name="connsiteY0" fmla="*/ 38763 h 605787"/>
              <a:gd name="connsiteX1" fmla="*/ 581981 w 654750"/>
              <a:gd name="connsiteY1" fmla="*/ 58601 h 605787"/>
              <a:gd name="connsiteX2" fmla="*/ 621713 w 654750"/>
              <a:gd name="connsiteY2" fmla="*/ 562250 h 605787"/>
              <a:gd name="connsiteX3" fmla="*/ 12537 w 654750"/>
              <a:gd name="connsiteY3" fmla="*/ 524873 h 605787"/>
              <a:gd name="connsiteX4" fmla="*/ 4334 w 654750"/>
              <a:gd name="connsiteY4" fmla="*/ 108249 h 605787"/>
              <a:gd name="connsiteX0" fmla="*/ 103603 w 643734"/>
              <a:gd name="connsiteY0" fmla="*/ 31800 h 598824"/>
              <a:gd name="connsiteX1" fmla="*/ 581981 w 643734"/>
              <a:gd name="connsiteY1" fmla="*/ 51638 h 598824"/>
              <a:gd name="connsiteX2" fmla="*/ 621713 w 643734"/>
              <a:gd name="connsiteY2" fmla="*/ 555287 h 598824"/>
              <a:gd name="connsiteX3" fmla="*/ 12537 w 643734"/>
              <a:gd name="connsiteY3" fmla="*/ 517910 h 598824"/>
              <a:gd name="connsiteX4" fmla="*/ 4334 w 643734"/>
              <a:gd name="connsiteY4" fmla="*/ 101286 h 598824"/>
              <a:gd name="connsiteX0" fmla="*/ 103603 w 643734"/>
              <a:gd name="connsiteY0" fmla="*/ 24551 h 591575"/>
              <a:gd name="connsiteX1" fmla="*/ 581981 w 643734"/>
              <a:gd name="connsiteY1" fmla="*/ 44389 h 591575"/>
              <a:gd name="connsiteX2" fmla="*/ 621713 w 643734"/>
              <a:gd name="connsiteY2" fmla="*/ 548038 h 591575"/>
              <a:gd name="connsiteX3" fmla="*/ 12537 w 643734"/>
              <a:gd name="connsiteY3" fmla="*/ 510661 h 591575"/>
              <a:gd name="connsiteX4" fmla="*/ 4334 w 643734"/>
              <a:gd name="connsiteY4" fmla="*/ 94037 h 591575"/>
              <a:gd name="connsiteX0" fmla="*/ 103603 w 643734"/>
              <a:gd name="connsiteY0" fmla="*/ 20135 h 587159"/>
              <a:gd name="connsiteX1" fmla="*/ 581981 w 643734"/>
              <a:gd name="connsiteY1" fmla="*/ 39973 h 587159"/>
              <a:gd name="connsiteX2" fmla="*/ 621713 w 643734"/>
              <a:gd name="connsiteY2" fmla="*/ 543622 h 587159"/>
              <a:gd name="connsiteX3" fmla="*/ 12537 w 643734"/>
              <a:gd name="connsiteY3" fmla="*/ 506245 h 587159"/>
              <a:gd name="connsiteX4" fmla="*/ 4334 w 643734"/>
              <a:gd name="connsiteY4" fmla="*/ 89621 h 587159"/>
              <a:gd name="connsiteX0" fmla="*/ 51067 w 657504"/>
              <a:gd name="connsiteY0" fmla="*/ 31623 h 592327"/>
              <a:gd name="connsiteX1" fmla="*/ 581981 w 657504"/>
              <a:gd name="connsiteY1" fmla="*/ 45141 h 592327"/>
              <a:gd name="connsiteX2" fmla="*/ 621713 w 657504"/>
              <a:gd name="connsiteY2" fmla="*/ 548790 h 592327"/>
              <a:gd name="connsiteX3" fmla="*/ 12537 w 657504"/>
              <a:gd name="connsiteY3" fmla="*/ 511413 h 592327"/>
              <a:gd name="connsiteX4" fmla="*/ 4334 w 657504"/>
              <a:gd name="connsiteY4" fmla="*/ 94789 h 592327"/>
              <a:gd name="connsiteX0" fmla="*/ 51067 w 676118"/>
              <a:gd name="connsiteY0" fmla="*/ 31623 h 604686"/>
              <a:gd name="connsiteX1" fmla="*/ 581981 w 676118"/>
              <a:gd name="connsiteY1" fmla="*/ 45141 h 604686"/>
              <a:gd name="connsiteX2" fmla="*/ 621713 w 676118"/>
              <a:gd name="connsiteY2" fmla="*/ 548790 h 604686"/>
              <a:gd name="connsiteX3" fmla="*/ 12537 w 676118"/>
              <a:gd name="connsiteY3" fmla="*/ 511413 h 604686"/>
              <a:gd name="connsiteX4" fmla="*/ 4334 w 676118"/>
              <a:gd name="connsiteY4" fmla="*/ 94789 h 604686"/>
              <a:gd name="connsiteX0" fmla="*/ 51067 w 659741"/>
              <a:gd name="connsiteY0" fmla="*/ 18182 h 591245"/>
              <a:gd name="connsiteX1" fmla="*/ 581981 w 659741"/>
              <a:gd name="connsiteY1" fmla="*/ 31700 h 591245"/>
              <a:gd name="connsiteX2" fmla="*/ 621713 w 659741"/>
              <a:gd name="connsiteY2" fmla="*/ 535349 h 591245"/>
              <a:gd name="connsiteX3" fmla="*/ 12537 w 659741"/>
              <a:gd name="connsiteY3" fmla="*/ 497972 h 591245"/>
              <a:gd name="connsiteX4" fmla="*/ 4334 w 659741"/>
              <a:gd name="connsiteY4" fmla="*/ 81348 h 591245"/>
              <a:gd name="connsiteX0" fmla="*/ 51067 w 671131"/>
              <a:gd name="connsiteY0" fmla="*/ 18182 h 591245"/>
              <a:gd name="connsiteX1" fmla="*/ 617005 w 671131"/>
              <a:gd name="connsiteY1" fmla="*/ 31700 h 591245"/>
              <a:gd name="connsiteX2" fmla="*/ 621713 w 671131"/>
              <a:gd name="connsiteY2" fmla="*/ 535349 h 591245"/>
              <a:gd name="connsiteX3" fmla="*/ 12537 w 671131"/>
              <a:gd name="connsiteY3" fmla="*/ 497972 h 591245"/>
              <a:gd name="connsiteX4" fmla="*/ 4334 w 671131"/>
              <a:gd name="connsiteY4" fmla="*/ 81348 h 591245"/>
              <a:gd name="connsiteX0" fmla="*/ 51067 w 648099"/>
              <a:gd name="connsiteY0" fmla="*/ 18182 h 578886"/>
              <a:gd name="connsiteX1" fmla="*/ 617005 w 648099"/>
              <a:gd name="connsiteY1" fmla="*/ 31700 h 578886"/>
              <a:gd name="connsiteX2" fmla="*/ 621713 w 648099"/>
              <a:gd name="connsiteY2" fmla="*/ 535349 h 578886"/>
              <a:gd name="connsiteX3" fmla="*/ 12537 w 648099"/>
              <a:gd name="connsiteY3" fmla="*/ 497972 h 578886"/>
              <a:gd name="connsiteX4" fmla="*/ 4334 w 648099"/>
              <a:gd name="connsiteY4" fmla="*/ 81348 h 578886"/>
              <a:gd name="connsiteX0" fmla="*/ 51067 w 648099"/>
              <a:gd name="connsiteY0" fmla="*/ 18182 h 565791"/>
              <a:gd name="connsiteX1" fmla="*/ 617005 w 648099"/>
              <a:gd name="connsiteY1" fmla="*/ 31700 h 565791"/>
              <a:gd name="connsiteX2" fmla="*/ 621713 w 648099"/>
              <a:gd name="connsiteY2" fmla="*/ 535349 h 565791"/>
              <a:gd name="connsiteX3" fmla="*/ 12537 w 648099"/>
              <a:gd name="connsiteY3" fmla="*/ 497972 h 565791"/>
              <a:gd name="connsiteX4" fmla="*/ 4334 w 648099"/>
              <a:gd name="connsiteY4" fmla="*/ 81348 h 5657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noFill/>
          <a:ln w="25400" cap="rnd" cmpd="sng" algn="ctr">
            <a:solidFill>
              <a:srgbClr val="E9847F"/>
            </a:solidFill>
            <a:prstDash val="dash"/>
            <a:rou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400" b="1" kern="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Đọc</a:t>
            </a:r>
            <a:r>
              <a:rPr lang="en-US" altLang="zh-CN" sz="2400" b="1" kern="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2400" b="1" kern="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toàn</a:t>
            </a:r>
            <a:r>
              <a:rPr lang="en-US" altLang="zh-CN" sz="2400" b="1" kern="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2400" b="1" kern="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bài</a:t>
            </a:r>
            <a:endParaRPr kumimoji="0" lang="zh-CN" altLang="en-US" sz="24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6" name="TextBox 5">
            <a:extLst>
              <a:ext uri="{FF2B5EF4-FFF2-40B4-BE49-F238E27FC236}">
                <a16:creationId xmlns:a16="http://schemas.microsoft.com/office/drawing/2014/main" id="{B2442604-5848-4294-A229-514BD9FADB6A}"/>
              </a:ext>
            </a:extLst>
          </p:cNvPr>
          <p:cNvSpPr txBox="1"/>
          <p:nvPr/>
        </p:nvSpPr>
        <p:spPr>
          <a:xfrm>
            <a:off x="4019274" y="126736"/>
            <a:ext cx="3883997" cy="730200"/>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ED7D31"/>
                </a:solidFill>
                <a:effectLst/>
                <a:uLnTx/>
                <a:uFillTx/>
                <a:latin typeface="Arial-Rounded"/>
                <a:ea typeface="Arial-Rounded"/>
                <a:cs typeface="+mn-cs"/>
              </a:rPr>
              <a:t>CẢM ƠN ANH HÀ MÃ</a:t>
            </a:r>
          </a:p>
        </p:txBody>
      </p:sp>
      <p:pic>
        <p:nvPicPr>
          <p:cNvPr id="7" name="Picture 6">
            <a:extLst>
              <a:ext uri="{FF2B5EF4-FFF2-40B4-BE49-F238E27FC236}">
                <a16:creationId xmlns:a16="http://schemas.microsoft.com/office/drawing/2014/main" id="{F2155685-A616-48FF-A8E5-0BB1173F7C48}"/>
              </a:ext>
            </a:extLst>
          </p:cNvPr>
          <p:cNvPicPr>
            <a:picLocks noChangeAspect="1"/>
          </p:cNvPicPr>
          <p:nvPr/>
        </p:nvPicPr>
        <p:blipFill>
          <a:blip r:embed="rId2"/>
          <a:stretch>
            <a:fillRect/>
          </a:stretch>
        </p:blipFill>
        <p:spPr>
          <a:xfrm>
            <a:off x="157083" y="4631547"/>
            <a:ext cx="1422335" cy="2090085"/>
          </a:xfrm>
          <a:prstGeom prst="rect">
            <a:avLst/>
          </a:prstGeom>
          <a:ln>
            <a:noFill/>
          </a:ln>
          <a:effectLst>
            <a:softEdge rad="112500"/>
          </a:effectLst>
        </p:spPr>
      </p:pic>
      <p:pic>
        <p:nvPicPr>
          <p:cNvPr id="8" name="Picture 7">
            <a:extLst>
              <a:ext uri="{FF2B5EF4-FFF2-40B4-BE49-F238E27FC236}">
                <a16:creationId xmlns:a16="http://schemas.microsoft.com/office/drawing/2014/main" id="{D3BB1633-FC8A-4283-BE8E-6858DDBC1639}"/>
              </a:ext>
            </a:extLst>
          </p:cNvPr>
          <p:cNvPicPr>
            <a:picLocks noChangeAspect="1"/>
          </p:cNvPicPr>
          <p:nvPr/>
        </p:nvPicPr>
        <p:blipFill>
          <a:blip r:embed="rId3"/>
          <a:stretch>
            <a:fillRect/>
          </a:stretch>
        </p:blipFill>
        <p:spPr>
          <a:xfrm>
            <a:off x="10377332" y="4912302"/>
            <a:ext cx="1685295" cy="1893325"/>
          </a:xfrm>
          <a:prstGeom prst="rect">
            <a:avLst/>
          </a:prstGeom>
          <a:ln>
            <a:noFill/>
          </a:ln>
          <a:effectLst>
            <a:softEdge rad="112500"/>
          </a:effectLst>
        </p:spPr>
      </p:pic>
      <p:sp>
        <p:nvSpPr>
          <p:cNvPr id="9" name="TextBox 8">
            <a:extLst>
              <a:ext uri="{FF2B5EF4-FFF2-40B4-BE49-F238E27FC236}">
                <a16:creationId xmlns:a16="http://schemas.microsoft.com/office/drawing/2014/main" id="{BF8FA9A6-6C3B-43FB-8928-2CAE2B7CDF6C}"/>
              </a:ext>
            </a:extLst>
          </p:cNvPr>
          <p:cNvSpPr txBox="1"/>
          <p:nvPr/>
        </p:nvSpPr>
        <p:spPr>
          <a:xfrm>
            <a:off x="387927" y="762000"/>
            <a:ext cx="11646990" cy="5174815"/>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Rounded"/>
                <a:ea typeface="Arial-Rounded"/>
                <a:cs typeface="+mn-cs"/>
              </a:rPr>
              <a:t>	</a:t>
            </a:r>
            <a:r>
              <a:rPr kumimoji="0" lang="en-US" sz="2800" b="0" i="0" u="none" strike="noStrike" kern="1200" cap="none" spc="0" normalizeH="0" baseline="0" noProof="0" dirty="0" err="1">
                <a:ln>
                  <a:noFill/>
                </a:ln>
                <a:solidFill>
                  <a:prstClr val="black"/>
                </a:solidFill>
                <a:effectLst/>
                <a:uLnTx/>
                <a:uFillTx/>
                <a:latin typeface="Arial-Rounded"/>
                <a:ea typeface="Arial-Rounded"/>
                <a:cs typeface="+mn-cs"/>
              </a:rPr>
              <a:t>Dê</a:t>
            </a:r>
            <a:r>
              <a:rPr kumimoji="0" lang="en-US" sz="2800" b="0" i="0" u="none" strike="noStrike" kern="1200" cap="none" spc="0" normalizeH="0" baseline="0" noProof="0" dirty="0">
                <a:ln>
                  <a:noFill/>
                </a:ln>
                <a:solidFill>
                  <a:prstClr val="black"/>
                </a:solidFill>
                <a:effectLst/>
                <a:uLnTx/>
                <a:uFillTx/>
                <a:latin typeface="Arial-Rounded"/>
                <a:ea typeface="Arial-Rounded"/>
                <a:cs typeface="+mn-cs"/>
              </a:rPr>
              <a:t> </a:t>
            </a:r>
            <a:r>
              <a:rPr kumimoji="0" lang="en-US" sz="2800" b="0" i="0" u="none" strike="noStrike" kern="1200" cap="none" spc="0" normalizeH="0" baseline="0" noProof="0" dirty="0" err="1">
                <a:ln>
                  <a:noFill/>
                </a:ln>
                <a:solidFill>
                  <a:prstClr val="black"/>
                </a:solidFill>
                <a:effectLst/>
                <a:uLnTx/>
                <a:uFillTx/>
                <a:latin typeface="Arial-Rounded"/>
                <a:ea typeface="Arial-Rounded"/>
                <a:cs typeface="+mn-cs"/>
              </a:rPr>
              <a:t>rủ</a:t>
            </a:r>
            <a:r>
              <a:rPr kumimoji="0" lang="en-US" sz="2800" b="0" i="0" u="none" strike="noStrike" kern="1200" cap="none" spc="0" normalizeH="0" baseline="0" noProof="0" dirty="0">
                <a:ln>
                  <a:noFill/>
                </a:ln>
                <a:solidFill>
                  <a:prstClr val="black"/>
                </a:solidFill>
                <a:effectLst/>
                <a:uLnTx/>
                <a:uFillTx/>
                <a:latin typeface="Arial-Rounded"/>
                <a:ea typeface="Arial-Rounded"/>
                <a:cs typeface="+mn-cs"/>
              </a:rPr>
              <a:t> </a:t>
            </a:r>
            <a:r>
              <a:rPr kumimoji="0" lang="en-US" sz="2800" b="0" i="0" u="none" strike="noStrike" kern="1200" cap="none" spc="0" normalizeH="0" baseline="0" noProof="0" dirty="0" err="1">
                <a:ln>
                  <a:noFill/>
                </a:ln>
                <a:solidFill>
                  <a:prstClr val="black"/>
                </a:solidFill>
                <a:effectLst/>
                <a:uLnTx/>
                <a:uFillTx/>
                <a:latin typeface="Arial-Rounded"/>
                <a:ea typeface="Arial-Rounded"/>
                <a:cs typeface="+mn-cs"/>
              </a:rPr>
              <a:t>cún</a:t>
            </a:r>
            <a:r>
              <a:rPr kumimoji="0" lang="en-US" sz="2800" b="0" i="0" u="none" strike="noStrike" kern="1200" cap="none" spc="0" normalizeH="0" baseline="0" noProof="0" dirty="0">
                <a:ln>
                  <a:noFill/>
                </a:ln>
                <a:solidFill>
                  <a:prstClr val="black"/>
                </a:solidFill>
                <a:effectLst/>
                <a:uLnTx/>
                <a:uFillTx/>
                <a:latin typeface="Arial-Rounded"/>
                <a:ea typeface="Arial-Rounded"/>
                <a:cs typeface="+mn-cs"/>
              </a:rPr>
              <a:t> </a:t>
            </a:r>
            <a:r>
              <a:rPr kumimoji="0" lang="en-US" sz="2800" b="0" i="0" u="none" strike="noStrike" kern="1200" cap="none" spc="0" normalizeH="0" baseline="0" noProof="0" dirty="0" err="1">
                <a:ln>
                  <a:noFill/>
                </a:ln>
                <a:solidFill>
                  <a:prstClr val="black"/>
                </a:solidFill>
                <a:effectLst/>
                <a:uLnTx/>
                <a:uFillTx/>
                <a:latin typeface="Arial-Rounded"/>
                <a:ea typeface="Arial-Rounded"/>
                <a:cs typeface="+mn-cs"/>
              </a:rPr>
              <a:t>vào</a:t>
            </a:r>
            <a:r>
              <a:rPr kumimoji="0" lang="en-US" sz="2800" b="0" i="0" u="none" strike="noStrike" kern="1200" cap="none" spc="0" normalizeH="0" baseline="0" noProof="0" dirty="0">
                <a:ln>
                  <a:noFill/>
                </a:ln>
                <a:solidFill>
                  <a:prstClr val="black"/>
                </a:solidFill>
                <a:effectLst/>
                <a:uLnTx/>
                <a:uFillTx/>
                <a:latin typeface="Arial-Rounded"/>
                <a:ea typeface="Arial-Rounded"/>
                <a:cs typeface="+mn-cs"/>
              </a:rPr>
              <a:t> </a:t>
            </a:r>
            <a:r>
              <a:rPr kumimoji="0" lang="en-US" sz="2800" b="0" i="0" u="none" strike="noStrike" kern="1200" cap="none" spc="0" normalizeH="0" baseline="0" noProof="0" dirty="0" err="1">
                <a:ln>
                  <a:noFill/>
                </a:ln>
                <a:solidFill>
                  <a:prstClr val="black"/>
                </a:solidFill>
                <a:effectLst/>
                <a:uLnTx/>
                <a:uFillTx/>
                <a:latin typeface="Arial-Rounded"/>
                <a:ea typeface="Arial-Rounded"/>
                <a:cs typeface="+mn-cs"/>
              </a:rPr>
              <a:t>rừng</a:t>
            </a:r>
            <a:r>
              <a:rPr kumimoji="0" lang="en-US" sz="2800" b="0" i="0" u="none" strike="noStrike" kern="1200" cap="none" spc="0" normalizeH="0" baseline="0" noProof="0" dirty="0">
                <a:ln>
                  <a:noFill/>
                </a:ln>
                <a:solidFill>
                  <a:prstClr val="black"/>
                </a:solidFill>
                <a:effectLst/>
                <a:uLnTx/>
                <a:uFillTx/>
                <a:latin typeface="Arial-Rounded"/>
                <a:ea typeface="Arial-Rounded"/>
                <a:cs typeface="+mn-cs"/>
              </a:rPr>
              <a:t> </a:t>
            </a:r>
            <a:r>
              <a:rPr kumimoji="0" lang="en-US" sz="2800" b="0" i="0" u="none" strike="noStrike" kern="1200" cap="none" spc="0" normalizeH="0" baseline="0" noProof="0" dirty="0" err="1">
                <a:ln>
                  <a:noFill/>
                </a:ln>
                <a:solidFill>
                  <a:prstClr val="black"/>
                </a:solidFill>
                <a:effectLst/>
                <a:uLnTx/>
                <a:uFillTx/>
                <a:latin typeface="Arial-Rounded"/>
                <a:ea typeface="Arial-Rounded"/>
                <a:cs typeface="+mn-cs"/>
              </a:rPr>
              <a:t>chơi</a:t>
            </a:r>
            <a:r>
              <a:rPr kumimoji="0" lang="en-US" sz="2800" b="0" i="0" u="none" strike="noStrike" kern="1200" cap="none" spc="0" normalizeH="0" baseline="0" noProof="0" dirty="0">
                <a:ln>
                  <a:noFill/>
                </a:ln>
                <a:solidFill>
                  <a:prstClr val="black"/>
                </a:solidFill>
                <a:effectLst/>
                <a:uLnTx/>
                <a:uFillTx/>
                <a:latin typeface="Arial-Rounded"/>
                <a:ea typeface="Arial-Rounded"/>
                <a:cs typeface="+mn-cs"/>
              </a:rPr>
              <a:t>, </a:t>
            </a:r>
            <a:r>
              <a:rPr kumimoji="0" lang="en-US" sz="2800" b="0" i="0" u="none" strike="noStrike" kern="1200" cap="none" spc="0" normalizeH="0" baseline="0" noProof="0" dirty="0" err="1">
                <a:ln>
                  <a:noFill/>
                </a:ln>
                <a:solidFill>
                  <a:prstClr val="black"/>
                </a:solidFill>
                <a:effectLst/>
                <a:uLnTx/>
                <a:uFillTx/>
                <a:latin typeface="Arial-Rounded"/>
                <a:ea typeface="Arial-Rounded"/>
                <a:cs typeface="+mn-cs"/>
              </a:rPr>
              <a:t>khi</a:t>
            </a:r>
            <a:r>
              <a:rPr kumimoji="0" lang="en-US" sz="2800" b="0" i="0" u="none" strike="noStrike" kern="1200" cap="none" spc="0" normalizeH="0" baseline="0" noProof="0" dirty="0">
                <a:ln>
                  <a:noFill/>
                </a:ln>
                <a:solidFill>
                  <a:prstClr val="black"/>
                </a:solidFill>
                <a:effectLst/>
                <a:uLnTx/>
                <a:uFillTx/>
                <a:latin typeface="Arial-Rounded"/>
                <a:ea typeface="Arial-Rounded"/>
                <a:cs typeface="+mn-cs"/>
              </a:rPr>
              <a:t> quay </a:t>
            </a:r>
            <a:r>
              <a:rPr kumimoji="0" lang="en-US" sz="2800" b="0" i="0" u="none" strike="noStrike" kern="1200" cap="none" spc="0" normalizeH="0" baseline="0" noProof="0" dirty="0" err="1">
                <a:ln>
                  <a:noFill/>
                </a:ln>
                <a:solidFill>
                  <a:prstClr val="black"/>
                </a:solidFill>
                <a:effectLst/>
                <a:uLnTx/>
                <a:uFillTx/>
                <a:latin typeface="Arial-Rounded"/>
                <a:ea typeface="Arial-Rounded"/>
                <a:cs typeface="+mn-cs"/>
              </a:rPr>
              <a:t>về</a:t>
            </a:r>
            <a:r>
              <a:rPr kumimoji="0" lang="en-US" sz="2800" b="0" i="0" u="none" strike="noStrike" kern="1200" cap="none" spc="0" normalizeH="0" baseline="0" noProof="0" dirty="0">
                <a:ln>
                  <a:noFill/>
                </a:ln>
                <a:solidFill>
                  <a:prstClr val="black"/>
                </a:solidFill>
                <a:effectLst/>
                <a:uLnTx/>
                <a:uFillTx/>
                <a:latin typeface="Arial-Rounded"/>
                <a:ea typeface="Arial-Rounded"/>
                <a:cs typeface="+mn-cs"/>
              </a:rPr>
              <a:t> </a:t>
            </a:r>
            <a:r>
              <a:rPr kumimoji="0" lang="en-US" sz="2800" b="0" i="0" u="none" strike="noStrike" kern="1200" cap="none" spc="0" normalizeH="0" baseline="0" noProof="0" dirty="0" err="1">
                <a:ln>
                  <a:noFill/>
                </a:ln>
                <a:solidFill>
                  <a:prstClr val="black"/>
                </a:solidFill>
                <a:effectLst/>
                <a:uLnTx/>
                <a:uFillTx/>
                <a:latin typeface="Arial-Rounded"/>
                <a:ea typeface="Arial-Rounded"/>
                <a:cs typeface="+mn-cs"/>
              </a:rPr>
              <a:t>thì</a:t>
            </a:r>
            <a:r>
              <a:rPr kumimoji="0" lang="en-US" sz="2800" b="0" i="0" u="none" strike="noStrike" kern="1200" cap="none" spc="0" normalizeH="0" baseline="0" noProof="0" dirty="0">
                <a:ln>
                  <a:noFill/>
                </a:ln>
                <a:solidFill>
                  <a:prstClr val="black"/>
                </a:solidFill>
                <a:effectLst/>
                <a:uLnTx/>
                <a:uFillTx/>
                <a:latin typeface="Arial-Rounded"/>
                <a:ea typeface="Arial-Rounded"/>
                <a:cs typeface="+mn-cs"/>
              </a:rPr>
              <a:t> </a:t>
            </a:r>
            <a:r>
              <a:rPr kumimoji="0" lang="en-US" sz="2800" b="0" i="0" u="none" strike="noStrike" kern="1200" cap="none" spc="0" normalizeH="0" baseline="0" noProof="0" dirty="0" err="1">
                <a:ln>
                  <a:noFill/>
                </a:ln>
                <a:solidFill>
                  <a:prstClr val="black"/>
                </a:solidFill>
                <a:effectLst/>
                <a:uLnTx/>
                <a:uFillTx/>
                <a:latin typeface="Arial-Rounded"/>
                <a:ea typeface="Arial-Rounded"/>
                <a:cs typeface="+mn-cs"/>
              </a:rPr>
              <a:t>bị</a:t>
            </a:r>
            <a:r>
              <a:rPr kumimoji="0" lang="en-US" sz="2800" b="0" i="0" u="none" strike="noStrike" kern="1200" cap="none" spc="0" normalizeH="0" baseline="0" noProof="0" dirty="0">
                <a:ln>
                  <a:noFill/>
                </a:ln>
                <a:solidFill>
                  <a:prstClr val="black"/>
                </a:solidFill>
                <a:effectLst/>
                <a:uLnTx/>
                <a:uFillTx/>
                <a:latin typeface="Arial-Rounded"/>
                <a:ea typeface="Arial-Rounded"/>
                <a:cs typeface="+mn-cs"/>
              </a:rPr>
              <a:t> </a:t>
            </a:r>
            <a:r>
              <a:rPr kumimoji="0" lang="en-US" sz="2800" b="0" i="0" u="none" strike="noStrike" kern="1200" cap="none" spc="0" normalizeH="0" baseline="0" noProof="0" dirty="0" err="1">
                <a:ln>
                  <a:noFill/>
                </a:ln>
                <a:solidFill>
                  <a:prstClr val="black"/>
                </a:solidFill>
                <a:effectLst/>
                <a:uLnTx/>
                <a:uFillTx/>
                <a:latin typeface="Arial-Rounded"/>
                <a:ea typeface="Arial-Rounded"/>
                <a:cs typeface="+mn-cs"/>
              </a:rPr>
              <a:t>lạc</a:t>
            </a:r>
            <a:r>
              <a:rPr kumimoji="0" lang="en-US" sz="2800" b="0" i="0" u="none" strike="noStrike" kern="1200" cap="none" spc="0" normalizeH="0" baseline="0" noProof="0" dirty="0">
                <a:ln>
                  <a:noFill/>
                </a:ln>
                <a:solidFill>
                  <a:prstClr val="black"/>
                </a:solidFill>
                <a:effectLst/>
                <a:uLnTx/>
                <a:uFillTx/>
                <a:latin typeface="Arial-Rounded"/>
                <a:ea typeface="Arial-Rounded"/>
                <a:cs typeface="+mn-cs"/>
              </a:rPr>
              <a:t> </a:t>
            </a:r>
            <a:r>
              <a:rPr kumimoji="0" lang="en-US" sz="2800" b="0" i="0" u="none" strike="noStrike" kern="1200" cap="none" spc="0" normalizeH="0" baseline="0" noProof="0" dirty="0" err="1">
                <a:ln>
                  <a:noFill/>
                </a:ln>
                <a:solidFill>
                  <a:prstClr val="black"/>
                </a:solidFill>
                <a:effectLst/>
                <a:uLnTx/>
                <a:uFillTx/>
                <a:latin typeface="Arial-Rounded"/>
                <a:ea typeface="Arial-Rounded"/>
                <a:cs typeface="+mn-cs"/>
              </a:rPr>
              <a:t>đường</a:t>
            </a:r>
            <a:r>
              <a:rPr kumimoji="0" lang="en-US" sz="2800" b="0" i="0" u="none" strike="noStrike" kern="1200" cap="none" spc="0" normalizeH="0" baseline="0" noProof="0" dirty="0">
                <a:ln>
                  <a:noFill/>
                </a:ln>
                <a:solidFill>
                  <a:prstClr val="black"/>
                </a:solidFill>
                <a:effectLst/>
                <a:uLnTx/>
                <a:uFillTx/>
                <a:latin typeface="Arial-Rounded"/>
                <a:ea typeface="Arial-Rounded"/>
                <a:cs typeface="+mn-cs"/>
              </a:rPr>
              <a:t>. </a:t>
            </a:r>
            <a:r>
              <a:rPr kumimoji="0" lang="en-US" sz="2800" b="0" i="0" u="none" strike="noStrike" kern="1200" cap="none" spc="0" normalizeH="0" baseline="0" noProof="0" dirty="0" err="1">
                <a:ln>
                  <a:noFill/>
                </a:ln>
                <a:solidFill>
                  <a:prstClr val="black"/>
                </a:solidFill>
                <a:effectLst/>
                <a:uLnTx/>
                <a:uFillTx/>
                <a:latin typeface="Arial-Rounded"/>
                <a:ea typeface="Arial-Rounded"/>
                <a:cs typeface="+mn-cs"/>
              </a:rPr>
              <a:t>Gặp</a:t>
            </a:r>
            <a:r>
              <a:rPr kumimoji="0" lang="en-US" sz="2800" b="0" i="0" u="none" strike="noStrike" kern="1200" cap="none" spc="0" normalizeH="0" baseline="0" noProof="0" dirty="0">
                <a:ln>
                  <a:noFill/>
                </a:ln>
                <a:solidFill>
                  <a:prstClr val="black"/>
                </a:solidFill>
                <a:effectLst/>
                <a:uLnTx/>
                <a:uFillTx/>
                <a:latin typeface="Arial-Rounded"/>
                <a:ea typeface="Arial-Rounded"/>
                <a:cs typeface="+mn-cs"/>
              </a:rPr>
              <a:t> </a:t>
            </a:r>
            <a:r>
              <a:rPr kumimoji="0" lang="en-US" sz="2800" b="0" i="0" u="none" strike="noStrike" kern="1200" cap="none" spc="0" normalizeH="0" baseline="0" noProof="0" dirty="0" err="1">
                <a:ln>
                  <a:noFill/>
                </a:ln>
                <a:solidFill>
                  <a:prstClr val="black"/>
                </a:solidFill>
                <a:effectLst/>
                <a:uLnTx/>
                <a:uFillTx/>
                <a:latin typeface="Arial-Rounded"/>
                <a:ea typeface="Arial-Rounded"/>
                <a:cs typeface="+mn-cs"/>
              </a:rPr>
              <a:t>cô</a:t>
            </a:r>
            <a:r>
              <a:rPr kumimoji="0" lang="en-US" sz="2800" b="0" i="0" u="none" strike="noStrike" kern="1200" cap="none" spc="0" normalizeH="0" baseline="0" noProof="0" dirty="0">
                <a:ln>
                  <a:noFill/>
                </a:ln>
                <a:solidFill>
                  <a:prstClr val="black"/>
                </a:solidFill>
                <a:effectLst/>
                <a:uLnTx/>
                <a:uFillTx/>
                <a:latin typeface="Arial-Rounded"/>
                <a:ea typeface="Arial-Rounded"/>
                <a:cs typeface="+mn-cs"/>
              </a:rPr>
              <a:t> </a:t>
            </a:r>
            <a:r>
              <a:rPr kumimoji="0" lang="en-US" sz="2800" b="0" i="0" u="none" strike="noStrike" kern="1200" cap="none" spc="0" normalizeH="0" baseline="0" noProof="0" dirty="0" err="1">
                <a:ln>
                  <a:noFill/>
                </a:ln>
                <a:solidFill>
                  <a:prstClr val="black"/>
                </a:solidFill>
                <a:effectLst/>
                <a:uLnTx/>
                <a:uFillTx/>
                <a:latin typeface="Arial-Rounded"/>
                <a:ea typeface="Arial-Rounded"/>
                <a:cs typeface="+mn-cs"/>
              </a:rPr>
              <a:t>hươu</a:t>
            </a:r>
            <a:r>
              <a:rPr kumimoji="0" lang="en-US" sz="2800" b="0" i="0" u="none" strike="noStrike" kern="1200" cap="none" spc="0" normalizeH="0" baseline="0" noProof="0" dirty="0">
                <a:ln>
                  <a:noFill/>
                </a:ln>
                <a:solidFill>
                  <a:prstClr val="black"/>
                </a:solidFill>
                <a:effectLst/>
                <a:uLnTx/>
                <a:uFillTx/>
                <a:latin typeface="Arial-Rounded"/>
                <a:ea typeface="Arial-Rounded"/>
                <a:cs typeface="+mn-cs"/>
              </a:rPr>
              <a:t>, </a:t>
            </a:r>
            <a:r>
              <a:rPr kumimoji="0" lang="en-US" sz="2800" b="0" i="0" u="none" strike="noStrike" kern="1200" cap="none" spc="0" normalizeH="0" baseline="0" noProof="0" dirty="0" err="1">
                <a:ln>
                  <a:noFill/>
                </a:ln>
                <a:solidFill>
                  <a:prstClr val="black"/>
                </a:solidFill>
                <a:effectLst/>
                <a:uLnTx/>
                <a:uFillTx/>
                <a:latin typeface="Arial-Rounded"/>
                <a:ea typeface="Arial-Rounded"/>
                <a:cs typeface="+mn-cs"/>
              </a:rPr>
              <a:t>dê</a:t>
            </a:r>
            <a:r>
              <a:rPr kumimoji="0" lang="en-US" sz="2800" b="0" i="0" u="none" strike="noStrike" kern="1200" cap="none" spc="0" normalizeH="0" baseline="0" noProof="0" dirty="0">
                <a:ln>
                  <a:noFill/>
                </a:ln>
                <a:solidFill>
                  <a:prstClr val="black"/>
                </a:solidFill>
                <a:effectLst/>
                <a:uLnTx/>
                <a:uFillTx/>
                <a:latin typeface="Arial-Rounded"/>
                <a:ea typeface="Arial-Rounded"/>
                <a:cs typeface="+mn-cs"/>
              </a:rPr>
              <a:t> </a:t>
            </a:r>
            <a:r>
              <a:rPr kumimoji="0" lang="en-US" sz="2800" b="0" i="0" u="none" strike="noStrike" kern="1200" cap="none" spc="0" normalizeH="0" baseline="0" noProof="0" dirty="0" err="1">
                <a:ln>
                  <a:noFill/>
                </a:ln>
                <a:solidFill>
                  <a:prstClr val="black"/>
                </a:solidFill>
                <a:effectLst/>
                <a:uLnTx/>
                <a:uFillTx/>
                <a:latin typeface="Arial-Rounded"/>
                <a:ea typeface="Arial-Rounded"/>
                <a:cs typeface="+mn-cs"/>
              </a:rPr>
              <a:t>hỏi</a:t>
            </a:r>
            <a:r>
              <a:rPr kumimoji="0" lang="en-US" sz="2800" b="0" i="0" u="none" strike="noStrike" kern="1200" cap="none" spc="0" normalizeH="0" baseline="0" noProof="0" dirty="0">
                <a:ln>
                  <a:noFill/>
                </a:ln>
                <a:solidFill>
                  <a:prstClr val="black"/>
                </a:solidFill>
                <a:effectLst/>
                <a:uLnTx/>
                <a:uFillTx/>
                <a:latin typeface="Arial-Rounded"/>
                <a:ea typeface="Arial-Rounded"/>
                <a:cs typeface="+mn-cs"/>
              </a:rPr>
              <a:t>:</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Rounded"/>
                <a:ea typeface="Arial-Rounded"/>
                <a:cs typeface="+mn-cs"/>
              </a:rPr>
              <a:t>	- </a:t>
            </a:r>
            <a:r>
              <a:rPr kumimoji="0" lang="en-US" sz="2800" b="0" i="0" u="none" strike="noStrike" kern="1200" cap="none" spc="0" normalizeH="0" baseline="0" noProof="0" dirty="0" err="1">
                <a:ln>
                  <a:noFill/>
                </a:ln>
                <a:solidFill>
                  <a:prstClr val="black"/>
                </a:solidFill>
                <a:effectLst/>
                <a:uLnTx/>
                <a:uFillTx/>
                <a:latin typeface="Arial-Rounded"/>
                <a:ea typeface="Arial-Rounded"/>
                <a:cs typeface="+mn-cs"/>
              </a:rPr>
              <a:t>Cô</a:t>
            </a:r>
            <a:r>
              <a:rPr kumimoji="0" lang="en-US" sz="2800" b="0" i="0" u="none" strike="noStrike" kern="1200" cap="none" spc="0" normalizeH="0" baseline="0" noProof="0" dirty="0">
                <a:ln>
                  <a:noFill/>
                </a:ln>
                <a:solidFill>
                  <a:prstClr val="black"/>
                </a:solidFill>
                <a:effectLst/>
                <a:uLnTx/>
                <a:uFillTx/>
                <a:latin typeface="Arial-Rounded"/>
                <a:ea typeface="Arial-Rounded"/>
                <a:cs typeface="+mn-cs"/>
              </a:rPr>
              <a:t> kia, </a:t>
            </a:r>
            <a:r>
              <a:rPr kumimoji="0" lang="en-US" sz="2800" b="0" i="0" u="none" strike="noStrike" kern="1200" cap="none" spc="0" normalizeH="0" baseline="0" noProof="0" dirty="0" err="1">
                <a:ln>
                  <a:noFill/>
                </a:ln>
                <a:solidFill>
                  <a:prstClr val="black"/>
                </a:solidFill>
                <a:effectLst/>
                <a:uLnTx/>
                <a:uFillTx/>
                <a:latin typeface="Arial-Rounded"/>
                <a:ea typeface="Arial-Rounded"/>
                <a:cs typeface="+mn-cs"/>
              </a:rPr>
              <a:t>về</a:t>
            </a:r>
            <a:r>
              <a:rPr kumimoji="0" lang="en-US" sz="2800" b="0" i="0" u="none" strike="noStrike" kern="1200" cap="none" spc="0" normalizeH="0" baseline="0" noProof="0" dirty="0">
                <a:ln>
                  <a:noFill/>
                </a:ln>
                <a:solidFill>
                  <a:prstClr val="black"/>
                </a:solidFill>
                <a:effectLst/>
                <a:uLnTx/>
                <a:uFillTx/>
                <a:latin typeface="Arial-Rounded"/>
                <a:ea typeface="Arial-Rounded"/>
                <a:cs typeface="+mn-cs"/>
              </a:rPr>
              <a:t> </a:t>
            </a:r>
            <a:r>
              <a:rPr kumimoji="0" lang="en-US" sz="2800" b="0" i="0" u="none" strike="noStrike" kern="1200" cap="none" spc="0" normalizeH="0" baseline="0" noProof="0" dirty="0" err="1">
                <a:ln>
                  <a:noFill/>
                </a:ln>
                <a:solidFill>
                  <a:prstClr val="black"/>
                </a:solidFill>
                <a:effectLst/>
                <a:uLnTx/>
                <a:uFillTx/>
                <a:latin typeface="Arial-Rounded"/>
                <a:ea typeface="Arial-Rounded"/>
                <a:cs typeface="+mn-cs"/>
              </a:rPr>
              <a:t>làng</a:t>
            </a:r>
            <a:r>
              <a:rPr kumimoji="0" lang="en-US" sz="2800" b="0" i="0" u="none" strike="noStrike" kern="1200" cap="none" spc="0" normalizeH="0" baseline="0" noProof="0" dirty="0">
                <a:ln>
                  <a:noFill/>
                </a:ln>
                <a:solidFill>
                  <a:prstClr val="black"/>
                </a:solidFill>
                <a:effectLst/>
                <a:uLnTx/>
                <a:uFillTx/>
                <a:latin typeface="Arial-Rounded"/>
                <a:ea typeface="Arial-Rounded"/>
                <a:cs typeface="+mn-cs"/>
              </a:rPr>
              <a:t> </a:t>
            </a:r>
            <a:r>
              <a:rPr kumimoji="0" lang="en-US" sz="2800" b="0" i="0" u="none" strike="noStrike" kern="1200" cap="none" spc="0" normalizeH="0" baseline="0" noProof="0" dirty="0" err="1">
                <a:ln>
                  <a:noFill/>
                </a:ln>
                <a:solidFill>
                  <a:prstClr val="black"/>
                </a:solidFill>
                <a:effectLst/>
                <a:uLnTx/>
                <a:uFillTx/>
                <a:latin typeface="Arial-Rounded"/>
                <a:ea typeface="Arial-Rounded"/>
                <a:cs typeface="+mn-cs"/>
              </a:rPr>
              <a:t>đi</a:t>
            </a:r>
            <a:r>
              <a:rPr kumimoji="0" lang="en-US" sz="2800" b="0" i="0" u="none" strike="noStrike" kern="1200" cap="none" spc="0" normalizeH="0" baseline="0" noProof="0" dirty="0">
                <a:ln>
                  <a:noFill/>
                </a:ln>
                <a:solidFill>
                  <a:prstClr val="black"/>
                </a:solidFill>
                <a:effectLst/>
                <a:uLnTx/>
                <a:uFillTx/>
                <a:latin typeface="Arial-Rounded"/>
                <a:ea typeface="Arial-Rounded"/>
                <a:cs typeface="+mn-cs"/>
              </a:rPr>
              <a:t> </a:t>
            </a:r>
            <a:r>
              <a:rPr kumimoji="0" lang="en-US" sz="2800" b="0" i="0" u="none" strike="noStrike" kern="1200" cap="none" spc="0" normalizeH="0" baseline="0" noProof="0" dirty="0" err="1">
                <a:ln>
                  <a:noFill/>
                </a:ln>
                <a:solidFill>
                  <a:prstClr val="black"/>
                </a:solidFill>
                <a:effectLst/>
                <a:uLnTx/>
                <a:uFillTx/>
                <a:latin typeface="Arial-Rounded"/>
                <a:ea typeface="Arial-Rounded"/>
                <a:cs typeface="+mn-cs"/>
              </a:rPr>
              <a:t>lối</a:t>
            </a:r>
            <a:r>
              <a:rPr kumimoji="0" lang="en-US" sz="2800" b="0" i="0" u="none" strike="noStrike" kern="1200" cap="none" spc="0" normalizeH="0" baseline="0" noProof="0" dirty="0">
                <a:ln>
                  <a:noFill/>
                </a:ln>
                <a:solidFill>
                  <a:prstClr val="black"/>
                </a:solidFill>
                <a:effectLst/>
                <a:uLnTx/>
                <a:uFillTx/>
                <a:latin typeface="Arial-Rounded"/>
                <a:ea typeface="Arial-Rounded"/>
                <a:cs typeface="+mn-cs"/>
              </a:rPr>
              <a:t> </a:t>
            </a:r>
            <a:r>
              <a:rPr kumimoji="0" lang="en-US" sz="2800" b="0" i="0" u="none" strike="noStrike" kern="1200" cap="none" spc="0" normalizeH="0" baseline="0" noProof="0" dirty="0" err="1">
                <a:ln>
                  <a:noFill/>
                </a:ln>
                <a:solidFill>
                  <a:prstClr val="black"/>
                </a:solidFill>
                <a:effectLst/>
                <a:uLnTx/>
                <a:uFillTx/>
                <a:latin typeface="Arial-Rounded"/>
                <a:ea typeface="Arial-Rounded"/>
                <a:cs typeface="+mn-cs"/>
              </a:rPr>
              <a:t>nào</a:t>
            </a:r>
            <a:r>
              <a:rPr kumimoji="0" lang="en-US" sz="2800" b="0" i="0" u="none" strike="noStrike" kern="1200" cap="none" spc="0" normalizeH="0" baseline="0" noProof="0" dirty="0">
                <a:ln>
                  <a:noFill/>
                </a:ln>
                <a:solidFill>
                  <a:prstClr val="black"/>
                </a:solidFill>
                <a:effectLst/>
                <a:uLnTx/>
                <a:uFillTx/>
                <a:latin typeface="Arial-Rounded"/>
                <a:ea typeface="Arial-Rounded"/>
                <a:cs typeface="+mn-cs"/>
              </a:rPr>
              <a:t>?</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Rounded"/>
                <a:ea typeface="Arial-Rounded"/>
                <a:cs typeface="+mn-cs"/>
              </a:rPr>
              <a:t>	- </a:t>
            </a:r>
            <a:r>
              <a:rPr kumimoji="0" lang="en-US" sz="2800" b="0" i="0" u="none" strike="noStrike" kern="1200" cap="none" spc="0" normalizeH="0" baseline="0" noProof="0" dirty="0" err="1">
                <a:ln>
                  <a:noFill/>
                </a:ln>
                <a:solidFill>
                  <a:prstClr val="black"/>
                </a:solidFill>
                <a:effectLst/>
                <a:uLnTx/>
                <a:uFillTx/>
                <a:latin typeface="Arial-Rounded"/>
                <a:ea typeface="Arial-Rounded"/>
                <a:cs typeface="+mn-cs"/>
              </a:rPr>
              <a:t>Không</a:t>
            </a:r>
            <a:r>
              <a:rPr kumimoji="0" lang="en-US" sz="2800" b="0" i="0" u="none" strike="noStrike" kern="1200" cap="none" spc="0" normalizeH="0" baseline="0" noProof="0" dirty="0">
                <a:ln>
                  <a:noFill/>
                </a:ln>
                <a:solidFill>
                  <a:prstClr val="black"/>
                </a:solidFill>
                <a:effectLst/>
                <a:uLnTx/>
                <a:uFillTx/>
                <a:latin typeface="Arial-Rounded"/>
                <a:ea typeface="Arial-Rounded"/>
                <a:cs typeface="+mn-cs"/>
              </a:rPr>
              <a:t> </a:t>
            </a:r>
            <a:r>
              <a:rPr kumimoji="0" lang="en-US" sz="2800" b="0" i="0" u="none" strike="noStrike" kern="1200" cap="none" spc="0" normalizeH="0" baseline="0" noProof="0" dirty="0" err="1">
                <a:ln>
                  <a:noFill/>
                </a:ln>
                <a:solidFill>
                  <a:prstClr val="black"/>
                </a:solidFill>
                <a:effectLst/>
                <a:uLnTx/>
                <a:uFillTx/>
                <a:latin typeface="Arial-Rounded"/>
                <a:ea typeface="Arial-Rounded"/>
                <a:cs typeface="+mn-cs"/>
              </a:rPr>
              <a:t>biết</a:t>
            </a:r>
            <a:r>
              <a:rPr kumimoji="0" lang="en-US" sz="2800" b="0" i="0" u="none" strike="noStrike" kern="1200" cap="none" spc="0" normalizeH="0" baseline="0" noProof="0" dirty="0">
                <a:ln>
                  <a:noFill/>
                </a:ln>
                <a:solidFill>
                  <a:prstClr val="black"/>
                </a:solidFill>
                <a:effectLst/>
                <a:uLnTx/>
                <a:uFillTx/>
                <a:latin typeface="Arial-Rounded"/>
                <a:ea typeface="Arial-Rounded"/>
                <a:cs typeface="+mn-cs"/>
              </a:rPr>
              <a:t>. – </a:t>
            </a:r>
            <a:r>
              <a:rPr kumimoji="0" lang="en-US" sz="2800" b="0" i="0" u="none" strike="noStrike" kern="1200" cap="none" spc="0" normalizeH="0" baseline="0" noProof="0" dirty="0" err="1">
                <a:ln>
                  <a:noFill/>
                </a:ln>
                <a:solidFill>
                  <a:prstClr val="black"/>
                </a:solidFill>
                <a:effectLst/>
                <a:uLnTx/>
                <a:uFillTx/>
                <a:latin typeface="Arial-Rounded"/>
                <a:ea typeface="Arial-Rounded"/>
                <a:cs typeface="+mn-cs"/>
              </a:rPr>
              <a:t>Hươu</a:t>
            </a:r>
            <a:r>
              <a:rPr kumimoji="0" lang="en-US" sz="2800" b="0" i="0" u="none" strike="noStrike" kern="1200" cap="none" spc="0" normalizeH="0" baseline="0" noProof="0" dirty="0">
                <a:ln>
                  <a:noFill/>
                </a:ln>
                <a:solidFill>
                  <a:prstClr val="black"/>
                </a:solidFill>
                <a:effectLst/>
                <a:uLnTx/>
                <a:uFillTx/>
                <a:latin typeface="Arial-Rounded"/>
                <a:ea typeface="Arial-Rounded"/>
                <a:cs typeface="+mn-cs"/>
              </a:rPr>
              <a:t> </a:t>
            </a:r>
            <a:r>
              <a:rPr kumimoji="0" lang="en-US" sz="2800" b="0" i="0" u="none" strike="noStrike" kern="1200" cap="none" spc="0" normalizeH="0" baseline="0" noProof="0" dirty="0" err="1">
                <a:ln>
                  <a:noFill/>
                </a:ln>
                <a:solidFill>
                  <a:prstClr val="black"/>
                </a:solidFill>
                <a:effectLst/>
                <a:uLnTx/>
                <a:uFillTx/>
                <a:latin typeface="Arial-Rounded"/>
                <a:ea typeface="Arial-Rounded"/>
                <a:cs typeface="+mn-cs"/>
              </a:rPr>
              <a:t>lắc</a:t>
            </a:r>
            <a:r>
              <a:rPr kumimoji="0" lang="en-US" sz="2800" b="0" i="0" u="none" strike="noStrike" kern="1200" cap="none" spc="0" normalizeH="0" baseline="0" noProof="0" dirty="0">
                <a:ln>
                  <a:noFill/>
                </a:ln>
                <a:solidFill>
                  <a:prstClr val="black"/>
                </a:solidFill>
                <a:effectLst/>
                <a:uLnTx/>
                <a:uFillTx/>
                <a:latin typeface="Arial-Rounded"/>
                <a:ea typeface="Arial-Rounded"/>
                <a:cs typeface="+mn-cs"/>
              </a:rPr>
              <a:t> </a:t>
            </a:r>
            <a:r>
              <a:rPr kumimoji="0" lang="en-US" sz="2800" b="0" i="0" u="none" strike="noStrike" kern="1200" cap="none" spc="0" normalizeH="0" baseline="0" noProof="0" dirty="0" err="1">
                <a:ln>
                  <a:noFill/>
                </a:ln>
                <a:solidFill>
                  <a:prstClr val="black"/>
                </a:solidFill>
                <a:effectLst/>
                <a:uLnTx/>
                <a:uFillTx/>
                <a:latin typeface="Arial-Rounded"/>
                <a:ea typeface="Arial-Rounded"/>
                <a:cs typeface="+mn-cs"/>
              </a:rPr>
              <a:t>đầu</a:t>
            </a:r>
            <a:r>
              <a:rPr kumimoji="0" lang="en-US" sz="2800" b="0" i="0" u="none" strike="noStrike" kern="1200" cap="none" spc="0" normalizeH="0" baseline="0" noProof="0" dirty="0">
                <a:ln>
                  <a:noFill/>
                </a:ln>
                <a:solidFill>
                  <a:prstClr val="black"/>
                </a:solidFill>
                <a:effectLst/>
                <a:uLnTx/>
                <a:uFillTx/>
                <a:latin typeface="Arial-Rounded"/>
                <a:ea typeface="Arial-Rounded"/>
                <a:cs typeface="+mn-cs"/>
              </a:rPr>
              <a:t>, </a:t>
            </a:r>
            <a:r>
              <a:rPr kumimoji="0" lang="en-US" sz="2800" b="0" i="0" u="none" strike="noStrike" kern="1200" cap="none" spc="0" normalizeH="0" baseline="0" noProof="0" dirty="0" err="1">
                <a:ln>
                  <a:noFill/>
                </a:ln>
                <a:solidFill>
                  <a:prstClr val="black"/>
                </a:solidFill>
                <a:effectLst/>
                <a:uLnTx/>
                <a:uFillTx/>
                <a:latin typeface="Arial-Rounded"/>
                <a:ea typeface="Arial-Rounded"/>
                <a:cs typeface="+mn-cs"/>
              </a:rPr>
              <a:t>bỏ</a:t>
            </a:r>
            <a:r>
              <a:rPr kumimoji="0" lang="en-US" sz="2800" b="0" i="0" u="none" strike="noStrike" kern="1200" cap="none" spc="0" normalizeH="0" baseline="0" noProof="0" dirty="0">
                <a:ln>
                  <a:noFill/>
                </a:ln>
                <a:solidFill>
                  <a:prstClr val="black"/>
                </a:solidFill>
                <a:effectLst/>
                <a:uLnTx/>
                <a:uFillTx/>
                <a:latin typeface="Arial-Rounded"/>
                <a:ea typeface="Arial-Rounded"/>
                <a:cs typeface="+mn-cs"/>
              </a:rPr>
              <a:t> </a:t>
            </a:r>
            <a:r>
              <a:rPr kumimoji="0" lang="en-US" sz="2800" b="0" i="0" u="none" strike="noStrike" kern="1200" cap="none" spc="0" normalizeH="0" baseline="0" noProof="0" dirty="0" err="1">
                <a:ln>
                  <a:noFill/>
                </a:ln>
                <a:solidFill>
                  <a:prstClr val="black"/>
                </a:solidFill>
                <a:effectLst/>
                <a:uLnTx/>
                <a:uFillTx/>
                <a:latin typeface="Arial-Rounded"/>
                <a:ea typeface="Arial-Rounded"/>
                <a:cs typeface="+mn-cs"/>
              </a:rPr>
              <a:t>đi</a:t>
            </a:r>
            <a:r>
              <a:rPr kumimoji="0" lang="en-US" sz="2800" b="0" i="0" u="none" strike="noStrike" kern="1200" cap="none" spc="0" normalizeH="0" baseline="0" noProof="0" dirty="0">
                <a:ln>
                  <a:noFill/>
                </a:ln>
                <a:solidFill>
                  <a:prstClr val="black"/>
                </a:solidFill>
                <a:effectLst/>
                <a:uLnTx/>
                <a:uFillTx/>
                <a:latin typeface="Arial-Rounded"/>
                <a:ea typeface="Arial-Rounded"/>
                <a:cs typeface="+mn-cs"/>
              </a:rPr>
              <a:t>.</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Rounded"/>
                <a:ea typeface="Arial-Rounded"/>
                <a:cs typeface="+mn-cs"/>
              </a:rPr>
              <a:t>	</a:t>
            </a:r>
            <a:r>
              <a:rPr kumimoji="0" lang="en-US" sz="2800" b="0" i="0" u="none" strike="noStrike" kern="1200" cap="none" spc="0" normalizeH="0" baseline="0" noProof="0" dirty="0" err="1">
                <a:ln>
                  <a:noFill/>
                </a:ln>
                <a:solidFill>
                  <a:prstClr val="black"/>
                </a:solidFill>
                <a:effectLst/>
                <a:uLnTx/>
                <a:uFillTx/>
                <a:latin typeface="Arial-Rounded"/>
                <a:ea typeface="Arial-Rounded"/>
                <a:cs typeface="+mn-cs"/>
              </a:rPr>
              <a:t>Đi</a:t>
            </a:r>
            <a:r>
              <a:rPr kumimoji="0" lang="en-US" sz="2800" b="0" i="0" u="none" strike="noStrike" kern="1200" cap="none" spc="0" normalizeH="0" baseline="0" noProof="0" dirty="0">
                <a:ln>
                  <a:noFill/>
                </a:ln>
                <a:solidFill>
                  <a:prstClr val="black"/>
                </a:solidFill>
                <a:effectLst/>
                <a:uLnTx/>
                <a:uFillTx/>
                <a:latin typeface="Arial-Rounded"/>
                <a:ea typeface="Arial-Rounded"/>
                <a:cs typeface="+mn-cs"/>
              </a:rPr>
              <a:t> </a:t>
            </a:r>
            <a:r>
              <a:rPr kumimoji="0" lang="en-US" sz="2800" b="0" i="0" u="none" strike="noStrike" kern="1200" cap="none" spc="0" normalizeH="0" baseline="0" noProof="0" dirty="0" err="1">
                <a:ln>
                  <a:noFill/>
                </a:ln>
                <a:solidFill>
                  <a:prstClr val="black"/>
                </a:solidFill>
                <a:effectLst/>
                <a:uLnTx/>
                <a:uFillTx/>
                <a:latin typeface="Arial-Rounded"/>
                <a:ea typeface="Arial-Rounded"/>
                <a:cs typeface="+mn-cs"/>
              </a:rPr>
              <a:t>tiếp</a:t>
            </a:r>
            <a:r>
              <a:rPr kumimoji="0" lang="en-US" sz="2800" b="0" i="0" u="none" strike="noStrike" kern="1200" cap="none" spc="0" normalizeH="0" baseline="0" noProof="0" dirty="0">
                <a:ln>
                  <a:noFill/>
                </a:ln>
                <a:solidFill>
                  <a:prstClr val="black"/>
                </a:solidFill>
                <a:effectLst/>
                <a:uLnTx/>
                <a:uFillTx/>
                <a:latin typeface="Arial-Rounded"/>
                <a:ea typeface="Arial-Rounded"/>
                <a:cs typeface="+mn-cs"/>
              </a:rPr>
              <a:t>, </a:t>
            </a:r>
            <a:r>
              <a:rPr kumimoji="0" lang="en-US" sz="2800" b="0" i="0" u="none" strike="noStrike" kern="1200" cap="none" spc="0" normalizeH="0" baseline="0" noProof="0" dirty="0" err="1">
                <a:ln>
                  <a:noFill/>
                </a:ln>
                <a:solidFill>
                  <a:prstClr val="black"/>
                </a:solidFill>
                <a:effectLst/>
                <a:uLnTx/>
                <a:uFillTx/>
                <a:latin typeface="Arial-Rounded"/>
                <a:ea typeface="Arial-Rounded"/>
                <a:cs typeface="+mn-cs"/>
              </a:rPr>
              <a:t>tới</a:t>
            </a:r>
            <a:r>
              <a:rPr kumimoji="0" lang="en-US" sz="2800" b="0" i="0" u="none" strike="noStrike" kern="1200" cap="none" spc="0" normalizeH="0" baseline="0" noProof="0" dirty="0">
                <a:ln>
                  <a:noFill/>
                </a:ln>
                <a:solidFill>
                  <a:prstClr val="black"/>
                </a:solidFill>
                <a:effectLst/>
                <a:uLnTx/>
                <a:uFillTx/>
                <a:latin typeface="Arial-Rounded"/>
                <a:ea typeface="Arial-Rounded"/>
                <a:cs typeface="+mn-cs"/>
              </a:rPr>
              <a:t> </a:t>
            </a:r>
            <a:r>
              <a:rPr kumimoji="0" lang="en-US" sz="2800" b="0" i="0" u="none" strike="noStrike" kern="1200" cap="none" spc="0" normalizeH="0" baseline="0" noProof="0" dirty="0" err="1">
                <a:ln>
                  <a:noFill/>
                </a:ln>
                <a:solidFill>
                  <a:prstClr val="black"/>
                </a:solidFill>
                <a:effectLst/>
                <a:uLnTx/>
                <a:uFillTx/>
                <a:latin typeface="Arial-Rounded"/>
                <a:ea typeface="Arial-Rounded"/>
                <a:cs typeface="+mn-cs"/>
              </a:rPr>
              <a:t>một</a:t>
            </a:r>
            <a:r>
              <a:rPr kumimoji="0" lang="en-US" sz="2800" b="0" i="0" u="none" strike="noStrike" kern="1200" cap="none" spc="0" normalizeH="0" baseline="0" noProof="0" dirty="0">
                <a:ln>
                  <a:noFill/>
                </a:ln>
                <a:solidFill>
                  <a:prstClr val="black"/>
                </a:solidFill>
                <a:effectLst/>
                <a:uLnTx/>
                <a:uFillTx/>
                <a:latin typeface="Arial-Rounded"/>
                <a:ea typeface="Arial-Rounded"/>
                <a:cs typeface="+mn-cs"/>
              </a:rPr>
              <a:t> con </a:t>
            </a:r>
            <a:r>
              <a:rPr kumimoji="0" lang="en-US" sz="2800" b="0" i="0" u="none" strike="noStrike" kern="1200" cap="none" spc="0" normalizeH="0" baseline="0" noProof="0" dirty="0" err="1">
                <a:ln>
                  <a:noFill/>
                </a:ln>
                <a:solidFill>
                  <a:prstClr val="black"/>
                </a:solidFill>
                <a:effectLst/>
                <a:uLnTx/>
                <a:uFillTx/>
                <a:latin typeface="Arial-Rounded"/>
                <a:ea typeface="Arial-Rounded"/>
                <a:cs typeface="+mn-cs"/>
              </a:rPr>
              <a:t>sông</a:t>
            </a:r>
            <a:r>
              <a:rPr kumimoji="0" lang="en-US" sz="2800" b="0" i="0" u="none" strike="noStrike" kern="1200" cap="none" spc="0" normalizeH="0" baseline="0" noProof="0" dirty="0">
                <a:ln>
                  <a:noFill/>
                </a:ln>
                <a:solidFill>
                  <a:prstClr val="black"/>
                </a:solidFill>
                <a:effectLst/>
                <a:uLnTx/>
                <a:uFillTx/>
                <a:latin typeface="Arial-Rounded"/>
                <a:ea typeface="Arial-Rounded"/>
                <a:cs typeface="+mn-cs"/>
              </a:rPr>
              <a:t>, </a:t>
            </a:r>
            <a:r>
              <a:rPr kumimoji="0" lang="en-US" sz="2800" b="0" i="0" u="none" strike="noStrike" kern="1200" cap="none" spc="0" normalizeH="0" baseline="0" noProof="0" dirty="0" err="1">
                <a:ln>
                  <a:noFill/>
                </a:ln>
                <a:solidFill>
                  <a:prstClr val="black"/>
                </a:solidFill>
                <a:effectLst/>
                <a:uLnTx/>
                <a:uFillTx/>
                <a:latin typeface="Arial-Rounded"/>
                <a:ea typeface="Arial-Rounded"/>
                <a:cs typeface="+mn-cs"/>
              </a:rPr>
              <a:t>thấy</a:t>
            </a:r>
            <a:r>
              <a:rPr kumimoji="0" lang="en-US" sz="2800" b="0" i="0" u="none" strike="noStrike" kern="1200" cap="none" spc="0" normalizeH="0" baseline="0" noProof="0" dirty="0">
                <a:ln>
                  <a:noFill/>
                </a:ln>
                <a:solidFill>
                  <a:prstClr val="black"/>
                </a:solidFill>
                <a:effectLst/>
                <a:uLnTx/>
                <a:uFillTx/>
                <a:latin typeface="Arial-Rounded"/>
                <a:ea typeface="Arial-Rounded"/>
                <a:cs typeface="+mn-cs"/>
              </a:rPr>
              <a:t> </a:t>
            </a:r>
            <a:r>
              <a:rPr kumimoji="0" lang="en-US" sz="2800" b="0" i="0" u="none" strike="noStrike" kern="1200" cap="none" spc="0" normalizeH="0" baseline="0" noProof="0" dirty="0" err="1">
                <a:ln>
                  <a:noFill/>
                </a:ln>
                <a:solidFill>
                  <a:prstClr val="black"/>
                </a:solidFill>
                <a:effectLst/>
                <a:uLnTx/>
                <a:uFillTx/>
                <a:latin typeface="Arial-Rounded"/>
                <a:ea typeface="Arial-Rounded"/>
                <a:cs typeface="+mn-cs"/>
              </a:rPr>
              <a:t>anh</a:t>
            </a:r>
            <a:r>
              <a:rPr kumimoji="0" lang="en-US" sz="2800" b="0" i="0" u="none" strike="noStrike" kern="1200" cap="none" spc="0" normalizeH="0" baseline="0" noProof="0" dirty="0">
                <a:ln>
                  <a:noFill/>
                </a:ln>
                <a:solidFill>
                  <a:prstClr val="black"/>
                </a:solidFill>
                <a:effectLst/>
                <a:uLnTx/>
                <a:uFillTx/>
                <a:latin typeface="Arial-Rounded"/>
                <a:ea typeface="Arial-Rounded"/>
                <a:cs typeface="+mn-cs"/>
              </a:rPr>
              <a:t> </a:t>
            </a:r>
            <a:r>
              <a:rPr kumimoji="0" lang="en-US" sz="2800" b="0" i="0" u="none" strike="noStrike" kern="1200" cap="none" spc="0" normalizeH="0" baseline="0" noProof="0" dirty="0" err="1">
                <a:ln>
                  <a:noFill/>
                </a:ln>
                <a:solidFill>
                  <a:prstClr val="black"/>
                </a:solidFill>
                <a:effectLst/>
                <a:uLnTx/>
                <a:uFillTx/>
                <a:latin typeface="Arial-Rounded"/>
                <a:ea typeface="Arial-Rounded"/>
                <a:cs typeface="+mn-cs"/>
              </a:rPr>
              <a:t>hà</a:t>
            </a:r>
            <a:r>
              <a:rPr kumimoji="0" lang="en-US" sz="2800" b="0" i="0" u="none" strike="noStrike" kern="1200" cap="none" spc="0" normalizeH="0" baseline="0" noProof="0" dirty="0">
                <a:ln>
                  <a:noFill/>
                </a:ln>
                <a:solidFill>
                  <a:prstClr val="black"/>
                </a:solidFill>
                <a:effectLst/>
                <a:uLnTx/>
                <a:uFillTx/>
                <a:latin typeface="Arial-Rounded"/>
                <a:ea typeface="Arial-Rounded"/>
                <a:cs typeface="+mn-cs"/>
              </a:rPr>
              <a:t> </a:t>
            </a:r>
            <a:r>
              <a:rPr kumimoji="0" lang="en-US" sz="2800" b="0" i="0" u="none" strike="noStrike" kern="1200" cap="none" spc="0" normalizeH="0" baseline="0" noProof="0" dirty="0" err="1">
                <a:ln>
                  <a:noFill/>
                </a:ln>
                <a:solidFill>
                  <a:prstClr val="black"/>
                </a:solidFill>
                <a:effectLst/>
                <a:uLnTx/>
                <a:uFillTx/>
                <a:latin typeface="Arial-Rounded"/>
                <a:ea typeface="Arial-Rounded"/>
                <a:cs typeface="+mn-cs"/>
              </a:rPr>
              <a:t>mã</a:t>
            </a:r>
            <a:r>
              <a:rPr kumimoji="0" lang="en-US" sz="2800" b="0" i="0" u="none" strike="noStrike" kern="1200" cap="none" spc="0" normalizeH="0" baseline="0" noProof="0" dirty="0">
                <a:ln>
                  <a:noFill/>
                </a:ln>
                <a:solidFill>
                  <a:prstClr val="black"/>
                </a:solidFill>
                <a:effectLst/>
                <a:uLnTx/>
                <a:uFillTx/>
                <a:latin typeface="Arial-Rounded"/>
                <a:ea typeface="Arial-Rounded"/>
                <a:cs typeface="+mn-cs"/>
              </a:rPr>
              <a:t>, </a:t>
            </a:r>
            <a:r>
              <a:rPr kumimoji="0" lang="en-US" sz="2800" b="0" i="0" u="none" strike="noStrike" kern="1200" cap="none" spc="0" normalizeH="0" baseline="0" noProof="0" dirty="0" err="1">
                <a:ln>
                  <a:noFill/>
                </a:ln>
                <a:solidFill>
                  <a:prstClr val="black"/>
                </a:solidFill>
                <a:effectLst/>
                <a:uLnTx/>
                <a:uFillTx/>
                <a:latin typeface="Arial-Rounded"/>
                <a:ea typeface="Arial-Rounded"/>
                <a:cs typeface="+mn-cs"/>
              </a:rPr>
              <a:t>dê</a:t>
            </a:r>
            <a:r>
              <a:rPr kumimoji="0" lang="en-US" sz="2800" b="0" i="0" u="none" strike="noStrike" kern="1200" cap="none" spc="0" normalizeH="0" baseline="0" noProof="0" dirty="0">
                <a:ln>
                  <a:noFill/>
                </a:ln>
                <a:solidFill>
                  <a:prstClr val="black"/>
                </a:solidFill>
                <a:effectLst/>
                <a:uLnTx/>
                <a:uFillTx/>
                <a:latin typeface="Arial-Rounded"/>
                <a:ea typeface="Arial-Rounded"/>
                <a:cs typeface="+mn-cs"/>
              </a:rPr>
              <a:t> </a:t>
            </a:r>
            <a:r>
              <a:rPr kumimoji="0" lang="en-US" sz="2800" b="0" i="0" u="none" strike="noStrike" kern="1200" cap="none" spc="0" normalizeH="0" baseline="0" noProof="0" dirty="0" err="1">
                <a:ln>
                  <a:noFill/>
                </a:ln>
                <a:solidFill>
                  <a:prstClr val="black"/>
                </a:solidFill>
                <a:effectLst/>
                <a:uLnTx/>
                <a:uFillTx/>
                <a:latin typeface="Arial-Rounded"/>
                <a:ea typeface="Arial-Rounded"/>
                <a:cs typeface="+mn-cs"/>
              </a:rPr>
              <a:t>nói</a:t>
            </a:r>
            <a:r>
              <a:rPr kumimoji="0" lang="en-US" sz="2800" b="0" i="0" u="none" strike="noStrike" kern="1200" cap="none" spc="0" normalizeH="0" baseline="0" noProof="0" dirty="0">
                <a:ln>
                  <a:noFill/>
                </a:ln>
                <a:solidFill>
                  <a:prstClr val="black"/>
                </a:solidFill>
                <a:effectLst/>
                <a:uLnTx/>
                <a:uFillTx/>
                <a:latin typeface="Arial-Rounded"/>
                <a:ea typeface="Arial-Rounded"/>
                <a:cs typeface="+mn-cs"/>
              </a:rPr>
              <a:t> to:</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Rounded"/>
                <a:ea typeface="Arial-Rounded"/>
                <a:cs typeface="+mn-cs"/>
              </a:rPr>
              <a:t>	- </a:t>
            </a:r>
            <a:r>
              <a:rPr kumimoji="0" lang="en-US" sz="2800" b="0" i="0" u="none" strike="noStrike" kern="1200" cap="none" spc="0" normalizeH="0" baseline="0" noProof="0" dirty="0" err="1">
                <a:ln>
                  <a:noFill/>
                </a:ln>
                <a:solidFill>
                  <a:prstClr val="black"/>
                </a:solidFill>
                <a:effectLst/>
                <a:uLnTx/>
                <a:uFillTx/>
                <a:latin typeface="Arial-Rounded"/>
                <a:ea typeface="Arial-Rounded"/>
                <a:cs typeface="+mn-cs"/>
              </a:rPr>
              <a:t>Bọn</a:t>
            </a:r>
            <a:r>
              <a:rPr kumimoji="0" lang="en-US" sz="2800" b="0" i="0" u="none" strike="noStrike" kern="1200" cap="none" spc="0" normalizeH="0" baseline="0" noProof="0" dirty="0">
                <a:ln>
                  <a:noFill/>
                </a:ln>
                <a:solidFill>
                  <a:prstClr val="black"/>
                </a:solidFill>
                <a:effectLst/>
                <a:uLnTx/>
                <a:uFillTx/>
                <a:latin typeface="Arial-Rounded"/>
                <a:ea typeface="Arial-Rounded"/>
                <a:cs typeface="+mn-cs"/>
              </a:rPr>
              <a:t> </a:t>
            </a:r>
            <a:r>
              <a:rPr kumimoji="0" lang="en-US" sz="2800" b="0" i="0" u="none" strike="noStrike" kern="1200" cap="none" spc="0" normalizeH="0" baseline="0" noProof="0" dirty="0" err="1">
                <a:ln>
                  <a:noFill/>
                </a:ln>
                <a:solidFill>
                  <a:prstClr val="black"/>
                </a:solidFill>
                <a:effectLst/>
                <a:uLnTx/>
                <a:uFillTx/>
                <a:latin typeface="Arial-Rounded"/>
                <a:ea typeface="Arial-Rounded"/>
                <a:cs typeface="+mn-cs"/>
              </a:rPr>
              <a:t>tôi</a:t>
            </a:r>
            <a:r>
              <a:rPr kumimoji="0" lang="en-US" sz="2800" b="0" i="0" u="none" strike="noStrike" kern="1200" cap="none" spc="0" normalizeH="0" baseline="0" noProof="0" dirty="0">
                <a:ln>
                  <a:noFill/>
                </a:ln>
                <a:solidFill>
                  <a:prstClr val="black"/>
                </a:solidFill>
                <a:effectLst/>
                <a:uLnTx/>
                <a:uFillTx/>
                <a:latin typeface="Arial-Rounded"/>
                <a:ea typeface="Arial-Rounded"/>
                <a:cs typeface="+mn-cs"/>
              </a:rPr>
              <a:t> </a:t>
            </a:r>
            <a:r>
              <a:rPr kumimoji="0" lang="en-US" sz="2800" b="0" i="0" u="none" strike="noStrike" kern="1200" cap="none" spc="0" normalizeH="0" baseline="0" noProof="0" dirty="0" err="1">
                <a:ln>
                  <a:noFill/>
                </a:ln>
                <a:solidFill>
                  <a:prstClr val="black"/>
                </a:solidFill>
                <a:effectLst/>
                <a:uLnTx/>
                <a:uFillTx/>
                <a:latin typeface="Arial-Rounded"/>
                <a:ea typeface="Arial-Rounded"/>
                <a:cs typeface="+mn-cs"/>
              </a:rPr>
              <a:t>muốn</a:t>
            </a:r>
            <a:r>
              <a:rPr kumimoji="0" lang="en-US" sz="2800" b="0" i="0" u="none" strike="noStrike" kern="1200" cap="none" spc="0" normalizeH="0" baseline="0" noProof="0" dirty="0">
                <a:ln>
                  <a:noFill/>
                </a:ln>
                <a:solidFill>
                  <a:prstClr val="black"/>
                </a:solidFill>
                <a:effectLst/>
                <a:uLnTx/>
                <a:uFillTx/>
                <a:latin typeface="Arial-Rounded"/>
                <a:ea typeface="Arial-Rounded"/>
                <a:cs typeface="+mn-cs"/>
              </a:rPr>
              <a:t> </a:t>
            </a:r>
            <a:r>
              <a:rPr kumimoji="0" lang="en-US" sz="2800" b="0" i="0" u="none" strike="noStrike" kern="1200" cap="none" spc="0" normalizeH="0" baseline="0" noProof="0" dirty="0" err="1">
                <a:ln>
                  <a:noFill/>
                </a:ln>
                <a:solidFill>
                  <a:prstClr val="black"/>
                </a:solidFill>
                <a:effectLst/>
                <a:uLnTx/>
                <a:uFillTx/>
                <a:latin typeface="Arial-Rounded"/>
                <a:ea typeface="Arial-Rounded"/>
                <a:cs typeface="+mn-cs"/>
              </a:rPr>
              <a:t>về</a:t>
            </a:r>
            <a:r>
              <a:rPr kumimoji="0" lang="en-US" sz="2800" b="0" i="0" u="none" strike="noStrike" kern="1200" cap="none" spc="0" normalizeH="0" baseline="0" noProof="0" dirty="0">
                <a:ln>
                  <a:noFill/>
                </a:ln>
                <a:solidFill>
                  <a:prstClr val="black"/>
                </a:solidFill>
                <a:effectLst/>
                <a:uLnTx/>
                <a:uFillTx/>
                <a:latin typeface="Arial-Rounded"/>
                <a:ea typeface="Arial-Rounded"/>
                <a:cs typeface="+mn-cs"/>
              </a:rPr>
              <a:t> </a:t>
            </a:r>
            <a:r>
              <a:rPr kumimoji="0" lang="en-US" sz="2800" b="0" i="0" u="none" strike="noStrike" kern="1200" cap="none" spc="0" normalizeH="0" baseline="0" noProof="0" dirty="0" err="1">
                <a:ln>
                  <a:noFill/>
                </a:ln>
                <a:solidFill>
                  <a:prstClr val="black"/>
                </a:solidFill>
                <a:effectLst/>
                <a:uLnTx/>
                <a:uFillTx/>
                <a:latin typeface="Arial-Rounded"/>
                <a:ea typeface="Arial-Rounded"/>
                <a:cs typeface="+mn-cs"/>
              </a:rPr>
              <a:t>làng</a:t>
            </a:r>
            <a:r>
              <a:rPr kumimoji="0" lang="en-US" sz="2800" b="0" i="0" u="none" strike="noStrike" kern="1200" cap="none" spc="0" normalizeH="0" baseline="0" noProof="0" dirty="0">
                <a:ln>
                  <a:noFill/>
                </a:ln>
                <a:solidFill>
                  <a:prstClr val="black"/>
                </a:solidFill>
                <a:effectLst/>
                <a:uLnTx/>
                <a:uFillTx/>
                <a:latin typeface="Arial-Rounded"/>
                <a:ea typeface="Arial-Rounded"/>
                <a:cs typeface="+mn-cs"/>
              </a:rPr>
              <a:t>, </a:t>
            </a:r>
            <a:r>
              <a:rPr kumimoji="0" lang="en-US" sz="2800" b="0" i="0" u="none" strike="noStrike" kern="1200" cap="none" spc="0" normalizeH="0" baseline="0" noProof="0" dirty="0" err="1">
                <a:ln>
                  <a:noFill/>
                </a:ln>
                <a:solidFill>
                  <a:prstClr val="black"/>
                </a:solidFill>
                <a:effectLst/>
                <a:uLnTx/>
                <a:uFillTx/>
                <a:latin typeface="Arial-Rounded"/>
                <a:ea typeface="Arial-Rounded"/>
                <a:cs typeface="+mn-cs"/>
              </a:rPr>
              <a:t>hãy</a:t>
            </a:r>
            <a:r>
              <a:rPr kumimoji="0" lang="en-US" sz="2800" b="0" i="0" u="none" strike="noStrike" kern="1200" cap="none" spc="0" normalizeH="0" baseline="0" noProof="0" dirty="0">
                <a:ln>
                  <a:noFill/>
                </a:ln>
                <a:solidFill>
                  <a:prstClr val="black"/>
                </a:solidFill>
                <a:effectLst/>
                <a:uLnTx/>
                <a:uFillTx/>
                <a:latin typeface="Arial-Rounded"/>
                <a:ea typeface="Arial-Rounded"/>
                <a:cs typeface="+mn-cs"/>
              </a:rPr>
              <a:t> </a:t>
            </a:r>
            <a:r>
              <a:rPr kumimoji="0" lang="en-US" sz="2800" b="0" i="0" u="none" strike="noStrike" kern="1200" cap="none" spc="0" normalizeH="0" baseline="0" noProof="0" dirty="0" err="1">
                <a:ln>
                  <a:noFill/>
                </a:ln>
                <a:solidFill>
                  <a:prstClr val="black"/>
                </a:solidFill>
                <a:effectLst/>
                <a:uLnTx/>
                <a:uFillTx/>
                <a:latin typeface="Arial-Rounded"/>
                <a:ea typeface="Arial-Rounded"/>
                <a:cs typeface="+mn-cs"/>
              </a:rPr>
              <a:t>đưa</a:t>
            </a:r>
            <a:r>
              <a:rPr kumimoji="0" lang="en-US" sz="2800" b="0" i="0" u="none" strike="noStrike" kern="1200" cap="none" spc="0" normalizeH="0" baseline="0" noProof="0" dirty="0">
                <a:ln>
                  <a:noFill/>
                </a:ln>
                <a:solidFill>
                  <a:prstClr val="black"/>
                </a:solidFill>
                <a:effectLst/>
                <a:uLnTx/>
                <a:uFillTx/>
                <a:latin typeface="Arial-Rounded"/>
                <a:ea typeface="Arial-Rounded"/>
                <a:cs typeface="+mn-cs"/>
              </a:rPr>
              <a:t> </a:t>
            </a:r>
            <a:r>
              <a:rPr kumimoji="0" lang="en-US" sz="2800" b="0" i="0" u="none" strike="noStrike" kern="1200" cap="none" spc="0" normalizeH="0" baseline="0" noProof="0" dirty="0" err="1">
                <a:ln>
                  <a:noFill/>
                </a:ln>
                <a:solidFill>
                  <a:prstClr val="black"/>
                </a:solidFill>
                <a:effectLst/>
                <a:uLnTx/>
                <a:uFillTx/>
                <a:latin typeface="Arial-Rounded"/>
                <a:ea typeface="Arial-Rounded"/>
                <a:cs typeface="+mn-cs"/>
              </a:rPr>
              <a:t>bọn</a:t>
            </a:r>
            <a:r>
              <a:rPr kumimoji="0" lang="en-US" sz="2800" b="0" i="0" u="none" strike="noStrike" kern="1200" cap="none" spc="0" normalizeH="0" baseline="0" noProof="0" dirty="0">
                <a:ln>
                  <a:noFill/>
                </a:ln>
                <a:solidFill>
                  <a:prstClr val="black"/>
                </a:solidFill>
                <a:effectLst/>
                <a:uLnTx/>
                <a:uFillTx/>
                <a:latin typeface="Arial-Rounded"/>
                <a:ea typeface="Arial-Rounded"/>
                <a:cs typeface="+mn-cs"/>
              </a:rPr>
              <a:t> </a:t>
            </a:r>
            <a:r>
              <a:rPr kumimoji="0" lang="en-US" sz="2800" b="0" i="0" u="none" strike="noStrike" kern="1200" cap="none" spc="0" normalizeH="0" baseline="0" noProof="0" dirty="0" err="1">
                <a:ln>
                  <a:noFill/>
                </a:ln>
                <a:solidFill>
                  <a:prstClr val="black"/>
                </a:solidFill>
                <a:effectLst/>
                <a:uLnTx/>
                <a:uFillTx/>
                <a:latin typeface="Arial-Rounded"/>
                <a:ea typeface="Arial-Rounded"/>
                <a:cs typeface="+mn-cs"/>
              </a:rPr>
              <a:t>tôi</a:t>
            </a:r>
            <a:r>
              <a:rPr kumimoji="0" lang="en-US" sz="2800" b="0" i="0" u="none" strike="noStrike" kern="1200" cap="none" spc="0" normalizeH="0" baseline="0" noProof="0" dirty="0">
                <a:ln>
                  <a:noFill/>
                </a:ln>
                <a:solidFill>
                  <a:prstClr val="black"/>
                </a:solidFill>
                <a:effectLst/>
                <a:uLnTx/>
                <a:uFillTx/>
                <a:latin typeface="Arial-Rounded"/>
                <a:ea typeface="Arial-Rounded"/>
                <a:cs typeface="+mn-cs"/>
              </a:rPr>
              <a:t> qua </a:t>
            </a:r>
            <a:r>
              <a:rPr kumimoji="0" lang="en-US" sz="2800" b="0" i="0" u="none" strike="noStrike" kern="1200" cap="none" spc="0" normalizeH="0" baseline="0" noProof="0" dirty="0" err="1">
                <a:ln>
                  <a:noFill/>
                </a:ln>
                <a:solidFill>
                  <a:prstClr val="black"/>
                </a:solidFill>
                <a:effectLst/>
                <a:uLnTx/>
                <a:uFillTx/>
                <a:latin typeface="Arial-Rounded"/>
                <a:ea typeface="Arial-Rounded"/>
                <a:cs typeface="+mn-cs"/>
              </a:rPr>
              <a:t>sông</a:t>
            </a:r>
            <a:r>
              <a:rPr kumimoji="0" lang="en-US" sz="2800" b="0" i="0" u="none" strike="noStrike" kern="1200" cap="none" spc="0" normalizeH="0" baseline="0" noProof="0" dirty="0">
                <a:ln>
                  <a:noFill/>
                </a:ln>
                <a:solidFill>
                  <a:prstClr val="black"/>
                </a:solidFill>
                <a:effectLst/>
                <a:uLnTx/>
                <a:uFillTx/>
                <a:latin typeface="Arial-Rounded"/>
                <a:ea typeface="Arial-Rounded"/>
                <a:cs typeface="+mn-cs"/>
              </a:rPr>
              <a:t>!</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Rounded"/>
                <a:ea typeface="Arial-Rounded"/>
                <a:cs typeface="+mn-cs"/>
              </a:rPr>
              <a:t>	</a:t>
            </a:r>
            <a:r>
              <a:rPr kumimoji="0" lang="en-US" sz="2800" b="0" i="0" u="none" strike="noStrike" kern="1200" cap="none" spc="0" normalizeH="0" baseline="0" noProof="0" dirty="0" err="1">
                <a:ln>
                  <a:noFill/>
                </a:ln>
                <a:solidFill>
                  <a:prstClr val="black"/>
                </a:solidFill>
                <a:effectLst/>
                <a:uLnTx/>
                <a:uFillTx/>
                <a:latin typeface="Arial-Rounded"/>
                <a:ea typeface="Arial-Rounded"/>
                <a:cs typeface="+mn-cs"/>
              </a:rPr>
              <a:t>Hà</a:t>
            </a:r>
            <a:r>
              <a:rPr kumimoji="0" lang="en-US" sz="2800" b="0" i="0" u="none" strike="noStrike" kern="1200" cap="none" spc="0" normalizeH="0" baseline="0" noProof="0" dirty="0">
                <a:ln>
                  <a:noFill/>
                </a:ln>
                <a:solidFill>
                  <a:prstClr val="black"/>
                </a:solidFill>
                <a:effectLst/>
                <a:uLnTx/>
                <a:uFillTx/>
                <a:latin typeface="Arial-Rounded"/>
                <a:ea typeface="Arial-Rounded"/>
                <a:cs typeface="+mn-cs"/>
              </a:rPr>
              <a:t> </a:t>
            </a:r>
            <a:r>
              <a:rPr kumimoji="0" lang="en-US" sz="2800" b="0" i="0" u="none" strike="noStrike" kern="1200" cap="none" spc="0" normalizeH="0" baseline="0" noProof="0" dirty="0" err="1">
                <a:ln>
                  <a:noFill/>
                </a:ln>
                <a:solidFill>
                  <a:prstClr val="black"/>
                </a:solidFill>
                <a:effectLst/>
                <a:uLnTx/>
                <a:uFillTx/>
                <a:latin typeface="Arial-Rounded"/>
                <a:ea typeface="Arial-Rounded"/>
                <a:cs typeface="+mn-cs"/>
              </a:rPr>
              <a:t>mã</a:t>
            </a:r>
            <a:r>
              <a:rPr kumimoji="0" lang="en-US" sz="2800" b="0" i="0" u="none" strike="noStrike" kern="1200" cap="none" spc="0" normalizeH="0" baseline="0" noProof="0" dirty="0">
                <a:ln>
                  <a:noFill/>
                </a:ln>
                <a:solidFill>
                  <a:prstClr val="black"/>
                </a:solidFill>
                <a:effectLst/>
                <a:uLnTx/>
                <a:uFillTx/>
                <a:latin typeface="Arial-Rounded"/>
                <a:ea typeface="Arial-Rounded"/>
                <a:cs typeface="+mn-cs"/>
              </a:rPr>
              <a:t> </a:t>
            </a:r>
            <a:r>
              <a:rPr kumimoji="0" lang="en-US" sz="2800" b="0" i="0" u="none" strike="noStrike" kern="1200" cap="none" spc="0" normalizeH="0" baseline="0" noProof="0" dirty="0" err="1">
                <a:ln>
                  <a:noFill/>
                </a:ln>
                <a:solidFill>
                  <a:prstClr val="black"/>
                </a:solidFill>
                <a:effectLst/>
                <a:uLnTx/>
                <a:uFillTx/>
                <a:latin typeface="Arial-Rounded"/>
                <a:ea typeface="Arial-Rounded"/>
                <a:cs typeface="+mn-cs"/>
              </a:rPr>
              <a:t>phật</a:t>
            </a:r>
            <a:r>
              <a:rPr kumimoji="0" lang="en-US" sz="2800" b="0" i="0" u="none" strike="noStrike" kern="1200" cap="none" spc="0" normalizeH="0" baseline="0" noProof="0" dirty="0">
                <a:ln>
                  <a:noFill/>
                </a:ln>
                <a:solidFill>
                  <a:prstClr val="black"/>
                </a:solidFill>
                <a:effectLst/>
                <a:uLnTx/>
                <a:uFillTx/>
                <a:latin typeface="Arial-Rounded"/>
                <a:ea typeface="Arial-Rounded"/>
                <a:cs typeface="+mn-cs"/>
              </a:rPr>
              <a:t> ý, </a:t>
            </a:r>
            <a:r>
              <a:rPr kumimoji="0" lang="en-US" sz="2800" b="0" i="0" u="none" strike="noStrike" kern="1200" cap="none" spc="0" normalizeH="0" baseline="0" noProof="0" dirty="0" err="1">
                <a:ln>
                  <a:noFill/>
                </a:ln>
                <a:solidFill>
                  <a:prstClr val="black"/>
                </a:solidFill>
                <a:effectLst/>
                <a:uLnTx/>
                <a:uFillTx/>
                <a:latin typeface="Arial-Rounded"/>
                <a:ea typeface="Arial-Rounded"/>
                <a:cs typeface="+mn-cs"/>
              </a:rPr>
              <a:t>định</a:t>
            </a:r>
            <a:r>
              <a:rPr kumimoji="0" lang="en-US" sz="2800" b="0" i="0" u="none" strike="noStrike" kern="1200" cap="none" spc="0" normalizeH="0" baseline="0" noProof="0" dirty="0">
                <a:ln>
                  <a:noFill/>
                </a:ln>
                <a:solidFill>
                  <a:prstClr val="black"/>
                </a:solidFill>
                <a:effectLst/>
                <a:uLnTx/>
                <a:uFillTx/>
                <a:latin typeface="Arial-Rounded"/>
                <a:ea typeface="Arial-Rounded"/>
                <a:cs typeface="+mn-cs"/>
              </a:rPr>
              <a:t> </a:t>
            </a:r>
            <a:r>
              <a:rPr kumimoji="0" lang="en-US" sz="2800" b="0" i="0" u="none" strike="noStrike" kern="1200" cap="none" spc="0" normalizeH="0" baseline="0" noProof="0" dirty="0" err="1">
                <a:ln>
                  <a:noFill/>
                </a:ln>
                <a:solidFill>
                  <a:prstClr val="black"/>
                </a:solidFill>
                <a:effectLst/>
                <a:uLnTx/>
                <a:uFillTx/>
                <a:latin typeface="Arial-Rounded"/>
                <a:ea typeface="Arial-Rounded"/>
                <a:cs typeface="+mn-cs"/>
              </a:rPr>
              <a:t>bỏ</a:t>
            </a:r>
            <a:r>
              <a:rPr kumimoji="0" lang="en-US" sz="2800" b="0" i="0" u="none" strike="noStrike" kern="1200" cap="none" spc="0" normalizeH="0" baseline="0" noProof="0" dirty="0">
                <a:ln>
                  <a:noFill/>
                </a:ln>
                <a:solidFill>
                  <a:prstClr val="black"/>
                </a:solidFill>
                <a:effectLst/>
                <a:uLnTx/>
                <a:uFillTx/>
                <a:latin typeface="Arial-Rounded"/>
                <a:ea typeface="Arial-Rounded"/>
                <a:cs typeface="+mn-cs"/>
              </a:rPr>
              <a:t> </a:t>
            </a:r>
            <a:r>
              <a:rPr kumimoji="0" lang="en-US" sz="2800" b="0" i="0" u="none" strike="noStrike" kern="1200" cap="none" spc="0" normalizeH="0" baseline="0" noProof="0" dirty="0" err="1">
                <a:ln>
                  <a:noFill/>
                </a:ln>
                <a:solidFill>
                  <a:prstClr val="black"/>
                </a:solidFill>
                <a:effectLst/>
                <a:uLnTx/>
                <a:uFillTx/>
                <a:latin typeface="Arial-Rounded"/>
                <a:ea typeface="Arial-Rounded"/>
                <a:cs typeface="+mn-cs"/>
              </a:rPr>
              <a:t>đi</a:t>
            </a:r>
            <a:r>
              <a:rPr kumimoji="0" lang="en-US" sz="2800" b="0" i="0" u="none" strike="noStrike" kern="1200" cap="none" spc="0" normalizeH="0" baseline="0" noProof="0" dirty="0">
                <a:ln>
                  <a:noFill/>
                </a:ln>
                <a:solidFill>
                  <a:prstClr val="black"/>
                </a:solidFill>
                <a:effectLst/>
                <a:uLnTx/>
                <a:uFillTx/>
                <a:latin typeface="Arial-Rounded"/>
                <a:ea typeface="Arial-Rounded"/>
                <a:cs typeface="+mn-cs"/>
              </a:rPr>
              <a:t>. </a:t>
            </a:r>
            <a:r>
              <a:rPr kumimoji="0" lang="en-US" sz="2800" b="0" i="0" u="none" strike="noStrike" kern="1200" cap="none" spc="0" normalizeH="0" baseline="0" noProof="0" dirty="0" err="1">
                <a:ln>
                  <a:noFill/>
                </a:ln>
                <a:solidFill>
                  <a:prstClr val="black"/>
                </a:solidFill>
                <a:effectLst/>
                <a:uLnTx/>
                <a:uFillTx/>
                <a:latin typeface="Arial-Rounded"/>
                <a:ea typeface="Arial-Rounded"/>
                <a:cs typeface="+mn-cs"/>
              </a:rPr>
              <a:t>Thấy</a:t>
            </a:r>
            <a:r>
              <a:rPr kumimoji="0" lang="en-US" sz="2800" b="0" i="0" u="none" strike="noStrike" kern="1200" cap="none" spc="0" normalizeH="0" baseline="0" noProof="0" dirty="0">
                <a:ln>
                  <a:noFill/>
                </a:ln>
                <a:solidFill>
                  <a:prstClr val="black"/>
                </a:solidFill>
                <a:effectLst/>
                <a:uLnTx/>
                <a:uFillTx/>
                <a:latin typeface="Arial-Rounded"/>
                <a:ea typeface="Arial-Rounded"/>
                <a:cs typeface="+mn-cs"/>
              </a:rPr>
              <a:t> </a:t>
            </a:r>
            <a:r>
              <a:rPr kumimoji="0" lang="en-US" sz="2800" b="0" i="0" u="none" strike="noStrike" kern="1200" cap="none" spc="0" normalizeH="0" baseline="0" noProof="0" dirty="0" err="1">
                <a:ln>
                  <a:noFill/>
                </a:ln>
                <a:solidFill>
                  <a:prstClr val="black"/>
                </a:solidFill>
                <a:effectLst/>
                <a:uLnTx/>
                <a:uFillTx/>
                <a:latin typeface="Arial-Rounded"/>
                <a:ea typeface="Arial-Rounded"/>
                <a:cs typeface="+mn-cs"/>
              </a:rPr>
              <a:t>vậy</a:t>
            </a:r>
            <a:r>
              <a:rPr kumimoji="0" lang="en-US" sz="2800" b="0" i="0" u="none" strike="noStrike" kern="1200" cap="none" spc="0" normalizeH="0" baseline="0" noProof="0" dirty="0">
                <a:ln>
                  <a:noFill/>
                </a:ln>
                <a:solidFill>
                  <a:prstClr val="black"/>
                </a:solidFill>
                <a:effectLst/>
                <a:uLnTx/>
                <a:uFillTx/>
                <a:latin typeface="Arial-Rounded"/>
                <a:ea typeface="Arial-Rounded"/>
                <a:cs typeface="+mn-cs"/>
              </a:rPr>
              <a:t>, </a:t>
            </a:r>
            <a:r>
              <a:rPr kumimoji="0" lang="en-US" sz="2800" b="0" i="0" u="none" strike="noStrike" kern="1200" cap="none" spc="0" normalizeH="0" baseline="0" noProof="0" dirty="0" err="1">
                <a:ln>
                  <a:noFill/>
                </a:ln>
                <a:solidFill>
                  <a:prstClr val="black"/>
                </a:solidFill>
                <a:effectLst/>
                <a:uLnTx/>
                <a:uFillTx/>
                <a:latin typeface="Arial-Rounded"/>
                <a:ea typeface="Arial-Rounded"/>
                <a:cs typeface="+mn-cs"/>
              </a:rPr>
              <a:t>cún</a:t>
            </a:r>
            <a:r>
              <a:rPr kumimoji="0" lang="en-US" sz="2800" b="0" i="0" u="none" strike="noStrike" kern="1200" cap="none" spc="0" normalizeH="0" baseline="0" noProof="0" dirty="0">
                <a:ln>
                  <a:noFill/>
                </a:ln>
                <a:solidFill>
                  <a:prstClr val="black"/>
                </a:solidFill>
                <a:effectLst/>
                <a:uLnTx/>
                <a:uFillTx/>
                <a:latin typeface="Arial-Rounded"/>
                <a:ea typeface="Arial-Rounded"/>
                <a:cs typeface="+mn-cs"/>
              </a:rPr>
              <a:t> </a:t>
            </a:r>
            <a:r>
              <a:rPr kumimoji="0" lang="en-US" sz="2800" b="0" i="0" u="none" strike="noStrike" kern="1200" cap="none" spc="0" normalizeH="0" baseline="0" noProof="0" dirty="0" err="1">
                <a:ln>
                  <a:noFill/>
                </a:ln>
                <a:solidFill>
                  <a:prstClr val="black"/>
                </a:solidFill>
                <a:effectLst/>
                <a:uLnTx/>
                <a:uFillTx/>
                <a:latin typeface="Arial-Rounded"/>
                <a:ea typeface="Arial-Rounded"/>
                <a:cs typeface="+mn-cs"/>
              </a:rPr>
              <a:t>nói</a:t>
            </a:r>
            <a:r>
              <a:rPr kumimoji="0" lang="en-US" sz="2800" b="0" i="0" u="none" strike="noStrike" kern="1200" cap="none" spc="0" normalizeH="0" baseline="0" noProof="0" dirty="0">
                <a:ln>
                  <a:noFill/>
                </a:ln>
                <a:solidFill>
                  <a:prstClr val="black"/>
                </a:solidFill>
                <a:effectLst/>
                <a:uLnTx/>
                <a:uFillTx/>
                <a:latin typeface="Arial-Rounded"/>
                <a:ea typeface="Arial-Rounded"/>
                <a:cs typeface="+mn-cs"/>
              </a:rPr>
              <a:t>:</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Rounded"/>
                <a:ea typeface="Arial-Rounded"/>
                <a:cs typeface="+mn-cs"/>
              </a:rPr>
              <a:t>	- </a:t>
            </a:r>
            <a:r>
              <a:rPr kumimoji="0" lang="en-US" sz="2800" b="0" i="0" u="none" strike="noStrike" kern="1200" cap="none" spc="0" normalizeH="0" baseline="0" noProof="0" dirty="0" err="1">
                <a:ln>
                  <a:noFill/>
                </a:ln>
                <a:solidFill>
                  <a:prstClr val="black"/>
                </a:solidFill>
                <a:effectLst/>
                <a:uLnTx/>
                <a:uFillTx/>
                <a:latin typeface="Arial-Rounded"/>
                <a:ea typeface="Arial-Rounded"/>
                <a:cs typeface="+mn-cs"/>
              </a:rPr>
              <a:t>Chào</a:t>
            </a:r>
            <a:r>
              <a:rPr kumimoji="0" lang="en-US" sz="2800" b="0" i="0" u="none" strike="noStrike" kern="1200" cap="none" spc="0" normalizeH="0" baseline="0" noProof="0" dirty="0">
                <a:ln>
                  <a:noFill/>
                </a:ln>
                <a:solidFill>
                  <a:prstClr val="black"/>
                </a:solidFill>
                <a:effectLst/>
                <a:uLnTx/>
                <a:uFillTx/>
                <a:latin typeface="Arial-Rounded"/>
                <a:ea typeface="Arial-Rounded"/>
                <a:cs typeface="+mn-cs"/>
              </a:rPr>
              <a:t> </a:t>
            </a:r>
            <a:r>
              <a:rPr kumimoji="0" lang="en-US" sz="2800" b="0" i="0" u="none" strike="noStrike" kern="1200" cap="none" spc="0" normalizeH="0" baseline="0" noProof="0" dirty="0" err="1">
                <a:ln>
                  <a:noFill/>
                </a:ln>
                <a:solidFill>
                  <a:prstClr val="black"/>
                </a:solidFill>
                <a:effectLst/>
                <a:uLnTx/>
                <a:uFillTx/>
                <a:latin typeface="Arial-Rounded"/>
                <a:ea typeface="Arial-Rounded"/>
                <a:cs typeface="+mn-cs"/>
              </a:rPr>
              <a:t>anh</a:t>
            </a:r>
            <a:r>
              <a:rPr kumimoji="0" lang="en-US" sz="2800" b="0" i="0" u="none" strike="noStrike" kern="1200" cap="none" spc="0" normalizeH="0" baseline="0" noProof="0" dirty="0">
                <a:ln>
                  <a:noFill/>
                </a:ln>
                <a:solidFill>
                  <a:prstClr val="black"/>
                </a:solidFill>
                <a:effectLst/>
                <a:uLnTx/>
                <a:uFillTx/>
                <a:latin typeface="Arial-Rounded"/>
                <a:ea typeface="Arial-Rounded"/>
                <a:cs typeface="+mn-cs"/>
              </a:rPr>
              <a:t> </a:t>
            </a:r>
            <a:r>
              <a:rPr kumimoji="0" lang="en-US" sz="2800" b="0" i="0" u="none" strike="noStrike" kern="1200" cap="none" spc="0" normalizeH="0" baseline="0" noProof="0" dirty="0" err="1">
                <a:ln>
                  <a:noFill/>
                </a:ln>
                <a:solidFill>
                  <a:prstClr val="black"/>
                </a:solidFill>
                <a:effectLst/>
                <a:uLnTx/>
                <a:uFillTx/>
                <a:latin typeface="Arial-Rounded"/>
                <a:ea typeface="Arial-Rounded"/>
                <a:cs typeface="+mn-cs"/>
              </a:rPr>
              <a:t>hà</a:t>
            </a:r>
            <a:r>
              <a:rPr kumimoji="0" lang="en-US" sz="2800" b="0" i="0" u="none" strike="noStrike" kern="1200" cap="none" spc="0" normalizeH="0" baseline="0" noProof="0" dirty="0">
                <a:ln>
                  <a:noFill/>
                </a:ln>
                <a:solidFill>
                  <a:prstClr val="black"/>
                </a:solidFill>
                <a:effectLst/>
                <a:uLnTx/>
                <a:uFillTx/>
                <a:latin typeface="Arial-Rounded"/>
                <a:ea typeface="Arial-Rounded"/>
                <a:cs typeface="+mn-cs"/>
              </a:rPr>
              <a:t> </a:t>
            </a:r>
            <a:r>
              <a:rPr kumimoji="0" lang="en-US" sz="2800" b="0" i="0" u="none" strike="noStrike" kern="1200" cap="none" spc="0" normalizeH="0" baseline="0" noProof="0" dirty="0" err="1">
                <a:ln>
                  <a:noFill/>
                </a:ln>
                <a:solidFill>
                  <a:prstClr val="black"/>
                </a:solidFill>
                <a:effectLst/>
                <a:uLnTx/>
                <a:uFillTx/>
                <a:latin typeface="Arial-Rounded"/>
                <a:ea typeface="Arial-Rounded"/>
                <a:cs typeface="+mn-cs"/>
              </a:rPr>
              <a:t>mã</a:t>
            </a:r>
            <a:r>
              <a:rPr kumimoji="0" lang="en-US" sz="2800" b="0" i="0" u="none" strike="noStrike" kern="1200" cap="none" spc="0" normalizeH="0" baseline="0" noProof="0" dirty="0">
                <a:ln>
                  <a:noFill/>
                </a:ln>
                <a:solidFill>
                  <a:prstClr val="black"/>
                </a:solidFill>
                <a:effectLst/>
                <a:uLnTx/>
                <a:uFillTx/>
                <a:latin typeface="Arial-Rounded"/>
                <a:ea typeface="Arial-Rounded"/>
                <a:cs typeface="+mn-cs"/>
              </a:rPr>
              <a:t>, </a:t>
            </a:r>
            <a:r>
              <a:rPr kumimoji="0" lang="en-US" sz="2800" b="0" i="0" u="none" strike="noStrike" kern="1200" cap="none" spc="0" normalizeH="0" baseline="0" noProof="0" dirty="0" err="1">
                <a:ln>
                  <a:noFill/>
                </a:ln>
                <a:solidFill>
                  <a:prstClr val="black"/>
                </a:solidFill>
                <a:effectLst/>
                <a:uLnTx/>
                <a:uFillTx/>
                <a:latin typeface="Arial-Rounded"/>
                <a:ea typeface="Arial-Rounded"/>
                <a:cs typeface="+mn-cs"/>
              </a:rPr>
              <a:t>anh</a:t>
            </a:r>
            <a:r>
              <a:rPr kumimoji="0" lang="en-US" sz="2800" b="0" i="0" u="none" strike="noStrike" kern="1200" cap="none" spc="0" normalizeH="0" baseline="0" noProof="0" dirty="0">
                <a:ln>
                  <a:noFill/>
                </a:ln>
                <a:solidFill>
                  <a:prstClr val="black"/>
                </a:solidFill>
                <a:effectLst/>
                <a:uLnTx/>
                <a:uFillTx/>
                <a:latin typeface="Arial-Rounded"/>
                <a:ea typeface="Arial-Rounded"/>
                <a:cs typeface="+mn-cs"/>
              </a:rPr>
              <a:t> </a:t>
            </a:r>
            <a:r>
              <a:rPr kumimoji="0" lang="en-US" sz="2800" b="0" i="0" u="none" strike="noStrike" kern="1200" cap="none" spc="0" normalizeH="0" baseline="0" noProof="0" dirty="0" err="1">
                <a:ln>
                  <a:noFill/>
                </a:ln>
                <a:solidFill>
                  <a:prstClr val="black"/>
                </a:solidFill>
                <a:effectLst/>
                <a:uLnTx/>
                <a:uFillTx/>
                <a:latin typeface="Arial-Rounded"/>
                <a:ea typeface="Arial-Rounded"/>
                <a:cs typeface="+mn-cs"/>
              </a:rPr>
              <a:t>giúp</a:t>
            </a:r>
            <a:r>
              <a:rPr kumimoji="0" lang="en-US" sz="2800" b="0" i="0" u="none" strike="noStrike" kern="1200" cap="none" spc="0" normalizeH="0" baseline="0" noProof="0" dirty="0">
                <a:ln>
                  <a:noFill/>
                </a:ln>
                <a:solidFill>
                  <a:prstClr val="black"/>
                </a:solidFill>
                <a:effectLst/>
                <a:uLnTx/>
                <a:uFillTx/>
                <a:latin typeface="Arial-Rounded"/>
                <a:ea typeface="Arial-Rounded"/>
                <a:cs typeface="+mn-cs"/>
              </a:rPr>
              <a:t> </a:t>
            </a:r>
            <a:r>
              <a:rPr kumimoji="0" lang="en-US" sz="2800" b="0" i="0" u="none" strike="noStrike" kern="1200" cap="none" spc="0" normalizeH="0" baseline="0" noProof="0" dirty="0" err="1">
                <a:ln>
                  <a:noFill/>
                </a:ln>
                <a:solidFill>
                  <a:prstClr val="black"/>
                </a:solidFill>
                <a:effectLst/>
                <a:uLnTx/>
                <a:uFillTx/>
                <a:latin typeface="Arial-Rounded"/>
                <a:ea typeface="Arial-Rounded"/>
                <a:cs typeface="+mn-cs"/>
              </a:rPr>
              <a:t>bọn</a:t>
            </a:r>
            <a:r>
              <a:rPr kumimoji="0" lang="en-US" sz="2800" b="0" i="0" u="none" strike="noStrike" kern="1200" cap="none" spc="0" normalizeH="0" baseline="0" noProof="0" dirty="0">
                <a:ln>
                  <a:noFill/>
                </a:ln>
                <a:solidFill>
                  <a:prstClr val="black"/>
                </a:solidFill>
                <a:effectLst/>
                <a:uLnTx/>
                <a:uFillTx/>
                <a:latin typeface="Arial-Rounded"/>
                <a:ea typeface="Arial-Rounded"/>
                <a:cs typeface="+mn-cs"/>
              </a:rPr>
              <a:t> </a:t>
            </a:r>
            <a:r>
              <a:rPr kumimoji="0" lang="en-US" sz="2800" b="0" i="0" u="none" strike="noStrike" kern="1200" cap="none" spc="0" normalizeH="0" baseline="0" noProof="0" dirty="0" err="1">
                <a:ln>
                  <a:noFill/>
                </a:ln>
                <a:solidFill>
                  <a:prstClr val="black"/>
                </a:solidFill>
                <a:effectLst/>
                <a:uLnTx/>
                <a:uFillTx/>
                <a:latin typeface="Arial-Rounded"/>
                <a:ea typeface="Arial-Rounded"/>
                <a:cs typeface="+mn-cs"/>
              </a:rPr>
              <a:t>em</a:t>
            </a:r>
            <a:r>
              <a:rPr kumimoji="0" lang="en-US" sz="2800" b="0" i="0" u="none" strike="noStrike" kern="1200" cap="none" spc="0" normalizeH="0" baseline="0" noProof="0" dirty="0">
                <a:ln>
                  <a:noFill/>
                </a:ln>
                <a:solidFill>
                  <a:prstClr val="black"/>
                </a:solidFill>
                <a:effectLst/>
                <a:uLnTx/>
                <a:uFillTx/>
                <a:latin typeface="Arial-Rounded"/>
                <a:ea typeface="Arial-Rounded"/>
                <a:cs typeface="+mn-cs"/>
              </a:rPr>
              <a:t> qua </a:t>
            </a:r>
            <a:r>
              <a:rPr kumimoji="0" lang="en-US" sz="2800" b="0" i="0" u="none" strike="noStrike" kern="1200" cap="none" spc="0" normalizeH="0" baseline="0" noProof="0" dirty="0" err="1">
                <a:ln>
                  <a:noFill/>
                </a:ln>
                <a:solidFill>
                  <a:prstClr val="black"/>
                </a:solidFill>
                <a:effectLst/>
                <a:uLnTx/>
                <a:uFillTx/>
                <a:latin typeface="Arial-Rounded"/>
                <a:ea typeface="Arial-Rounded"/>
                <a:cs typeface="+mn-cs"/>
              </a:rPr>
              <a:t>sông</a:t>
            </a:r>
            <a:r>
              <a:rPr kumimoji="0" lang="en-US" sz="2800" b="0" i="0" u="none" strike="noStrike" kern="1200" cap="none" spc="0" normalizeH="0" baseline="0" noProof="0" dirty="0">
                <a:ln>
                  <a:noFill/>
                </a:ln>
                <a:solidFill>
                  <a:prstClr val="black"/>
                </a:solidFill>
                <a:effectLst/>
                <a:uLnTx/>
                <a:uFillTx/>
                <a:latin typeface="Arial-Rounded"/>
                <a:ea typeface="Arial-Rounded"/>
                <a:cs typeface="+mn-cs"/>
              </a:rPr>
              <a:t> </a:t>
            </a:r>
            <a:r>
              <a:rPr kumimoji="0" lang="en-US" sz="2800" b="0" i="0" u="none" strike="noStrike" kern="1200" cap="none" spc="0" normalizeH="0" baseline="0" noProof="0" dirty="0" err="1">
                <a:ln>
                  <a:noFill/>
                </a:ln>
                <a:solidFill>
                  <a:prstClr val="black"/>
                </a:solidFill>
                <a:effectLst/>
                <a:uLnTx/>
                <a:uFillTx/>
                <a:latin typeface="Arial-Rounded"/>
                <a:ea typeface="Arial-Rounded"/>
                <a:cs typeface="+mn-cs"/>
              </a:rPr>
              <a:t>được</a:t>
            </a:r>
            <a:r>
              <a:rPr kumimoji="0" lang="en-US" sz="2800" b="0" i="0" u="none" strike="noStrike" kern="1200" cap="none" spc="0" normalizeH="0" baseline="0" noProof="0" dirty="0">
                <a:ln>
                  <a:noFill/>
                </a:ln>
                <a:solidFill>
                  <a:prstClr val="black"/>
                </a:solidFill>
                <a:effectLst/>
                <a:uLnTx/>
                <a:uFillTx/>
                <a:latin typeface="Arial-Rounded"/>
                <a:ea typeface="Arial-Rounded"/>
                <a:cs typeface="+mn-cs"/>
              </a:rPr>
              <a:t> </a:t>
            </a:r>
            <a:r>
              <a:rPr kumimoji="0" lang="en-US" sz="2800" b="0" i="0" u="none" strike="noStrike" kern="1200" cap="none" spc="0" normalizeH="0" baseline="0" noProof="0" dirty="0" err="1">
                <a:ln>
                  <a:noFill/>
                </a:ln>
                <a:solidFill>
                  <a:prstClr val="black"/>
                </a:solidFill>
                <a:effectLst/>
                <a:uLnTx/>
                <a:uFillTx/>
                <a:latin typeface="Arial-Rounded"/>
                <a:ea typeface="Arial-Rounded"/>
                <a:cs typeface="+mn-cs"/>
              </a:rPr>
              <a:t>không</a:t>
            </a:r>
            <a:r>
              <a:rPr kumimoji="0" lang="en-US" sz="2800" b="0" i="0" u="none" strike="noStrike" kern="1200" cap="none" spc="0" normalizeH="0" baseline="0" noProof="0" dirty="0">
                <a:ln>
                  <a:noFill/>
                </a:ln>
                <a:solidFill>
                  <a:prstClr val="black"/>
                </a:solidFill>
                <a:effectLst/>
                <a:uLnTx/>
                <a:uFillTx/>
                <a:latin typeface="Arial-Rounded"/>
                <a:ea typeface="Arial-Rounded"/>
                <a:cs typeface="+mn-cs"/>
              </a:rPr>
              <a:t> ạ?</a:t>
            </a:r>
          </a:p>
        </p:txBody>
      </p:sp>
      <p:sp>
        <p:nvSpPr>
          <p:cNvPr id="3" name="Oval 2">
            <a:extLst>
              <a:ext uri="{FF2B5EF4-FFF2-40B4-BE49-F238E27FC236}">
                <a16:creationId xmlns:a16="http://schemas.microsoft.com/office/drawing/2014/main" id="{FB810FAD-4F85-48DA-BA72-F17562A35DBB}"/>
              </a:ext>
            </a:extLst>
          </p:cNvPr>
          <p:cNvSpPr/>
          <p:nvPr/>
        </p:nvSpPr>
        <p:spPr>
          <a:xfrm>
            <a:off x="789709" y="962750"/>
            <a:ext cx="471055" cy="443345"/>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Arial"/>
                <a:ea typeface="+mn-ea"/>
                <a:cs typeface="+mn-cs"/>
              </a:rPr>
              <a:t>1</a:t>
            </a:r>
          </a:p>
        </p:txBody>
      </p:sp>
      <p:sp>
        <p:nvSpPr>
          <p:cNvPr id="10" name="Oval 9">
            <a:extLst>
              <a:ext uri="{FF2B5EF4-FFF2-40B4-BE49-F238E27FC236}">
                <a16:creationId xmlns:a16="http://schemas.microsoft.com/office/drawing/2014/main" id="{7A8FFBC4-8678-4D48-AF3C-4DFB8A110D8F}"/>
              </a:ext>
            </a:extLst>
          </p:cNvPr>
          <p:cNvSpPr/>
          <p:nvPr/>
        </p:nvSpPr>
        <p:spPr>
          <a:xfrm>
            <a:off x="789709" y="3429000"/>
            <a:ext cx="471055" cy="443345"/>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Arial"/>
                <a:ea typeface="+mn-ea"/>
                <a:cs typeface="+mn-cs"/>
              </a:rPr>
              <a:t>2</a:t>
            </a:r>
          </a:p>
        </p:txBody>
      </p:sp>
    </p:spTree>
    <p:extLst>
      <p:ext uri="{BB962C8B-B14F-4D97-AF65-F5344CB8AC3E}">
        <p14:creationId xmlns:p14="http://schemas.microsoft.com/office/powerpoint/2010/main" val="298820057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B602A05-A328-423B-9763-9E314216879E}"/>
              </a:ext>
            </a:extLst>
          </p:cNvPr>
          <p:cNvPicPr>
            <a:picLocks noChangeAspect="1"/>
          </p:cNvPicPr>
          <p:nvPr/>
        </p:nvPicPr>
        <p:blipFill>
          <a:blip r:embed="rId2"/>
          <a:stretch>
            <a:fillRect/>
          </a:stretch>
        </p:blipFill>
        <p:spPr>
          <a:xfrm>
            <a:off x="186183" y="163703"/>
            <a:ext cx="3162300" cy="3114675"/>
          </a:xfrm>
          <a:prstGeom prst="rect">
            <a:avLst/>
          </a:prstGeom>
          <a:ln>
            <a:noFill/>
          </a:ln>
          <a:effectLst>
            <a:softEdge rad="112500"/>
          </a:effectLst>
        </p:spPr>
      </p:pic>
      <p:pic>
        <p:nvPicPr>
          <p:cNvPr id="6" name="Picture 5">
            <a:extLst>
              <a:ext uri="{FF2B5EF4-FFF2-40B4-BE49-F238E27FC236}">
                <a16:creationId xmlns:a16="http://schemas.microsoft.com/office/drawing/2014/main" id="{26839A42-6CA9-4B79-820A-790EF7DFAA20}"/>
              </a:ext>
            </a:extLst>
          </p:cNvPr>
          <p:cNvPicPr>
            <a:picLocks noChangeAspect="1"/>
          </p:cNvPicPr>
          <p:nvPr/>
        </p:nvPicPr>
        <p:blipFill rotWithShape="1">
          <a:blip r:embed="rId3"/>
          <a:srcRect b="5768"/>
          <a:stretch/>
        </p:blipFill>
        <p:spPr>
          <a:xfrm>
            <a:off x="9644548" y="3973997"/>
            <a:ext cx="2361269" cy="2757663"/>
          </a:xfrm>
          <a:prstGeom prst="rect">
            <a:avLst/>
          </a:prstGeom>
          <a:ln>
            <a:noFill/>
          </a:ln>
          <a:effectLst>
            <a:softEdge rad="112500"/>
          </a:effectLst>
        </p:spPr>
      </p:pic>
      <p:sp>
        <p:nvSpPr>
          <p:cNvPr id="7" name="TextBox 6">
            <a:extLst>
              <a:ext uri="{FF2B5EF4-FFF2-40B4-BE49-F238E27FC236}">
                <a16:creationId xmlns:a16="http://schemas.microsoft.com/office/drawing/2014/main" id="{E0E56968-62C5-487D-97BA-261C74C268B5}"/>
              </a:ext>
            </a:extLst>
          </p:cNvPr>
          <p:cNvSpPr txBox="1"/>
          <p:nvPr/>
        </p:nvSpPr>
        <p:spPr>
          <a:xfrm>
            <a:off x="3020291" y="219123"/>
            <a:ext cx="8985526" cy="3754874"/>
          </a:xfrm>
          <a:prstGeom prst="rect">
            <a:avLst/>
          </a:prstGeom>
          <a:noFill/>
        </p:spPr>
        <p:txBody>
          <a:bodyPr wrap="square" rtlCol="0">
            <a:spAutoFit/>
          </a:bodyPr>
          <a:lstStyle/>
          <a:p>
            <a:pPr marL="285750" marR="0" lvl="0" indent="-285750" algn="just" defTabSz="914400" rtl="0" eaLnBrk="1" fontAlgn="auto" latinLnBrk="0" hangingPunct="1">
              <a:lnSpc>
                <a:spcPct val="150000"/>
              </a:lnSpc>
              <a:spcBef>
                <a:spcPts val="0"/>
              </a:spcBef>
              <a:spcAft>
                <a:spcPts val="0"/>
              </a:spcAft>
              <a:buClrTx/>
              <a:buSzTx/>
              <a:buFontTx/>
              <a:buChar char="-"/>
              <a:tabLst/>
              <a:defRPr/>
            </a:pPr>
            <a:r>
              <a:rPr kumimoji="0" lang="vi-VN" sz="2800" b="0" i="0" u="none" strike="noStrike" kern="1200" cap="none" spc="0" normalizeH="0" baseline="0" noProof="0" dirty="0">
                <a:ln>
                  <a:noFill/>
                </a:ln>
                <a:solidFill>
                  <a:prstClr val="black"/>
                </a:solidFill>
                <a:effectLst/>
                <a:uLnTx/>
                <a:uFillTx/>
                <a:latin typeface="Arial-Rounded"/>
                <a:ea typeface="Arial-Rounded"/>
                <a:cs typeface="+mn-cs"/>
              </a:rPr>
              <a:t>Đượ</a:t>
            </a:r>
            <a:r>
              <a:rPr kumimoji="0" lang="en-US" sz="2800" b="0" i="0" u="none" strike="noStrike" kern="1200" cap="none" spc="0" normalizeH="0" baseline="0" noProof="0" dirty="0">
                <a:ln>
                  <a:noFill/>
                </a:ln>
                <a:solidFill>
                  <a:prstClr val="black"/>
                </a:solidFill>
                <a:effectLst/>
                <a:uLnTx/>
                <a:uFillTx/>
                <a:latin typeface="Arial-Rounded"/>
                <a:ea typeface="Arial-Rounded"/>
                <a:cs typeface="+mn-cs"/>
              </a:rPr>
              <a:t>c </a:t>
            </a:r>
            <a:r>
              <a:rPr kumimoji="0" lang="en-US" sz="2800" b="0" i="0" u="none" strike="noStrike" kern="1200" cap="none" spc="0" normalizeH="0" baseline="0" noProof="0" dirty="0" err="1">
                <a:ln>
                  <a:noFill/>
                </a:ln>
                <a:solidFill>
                  <a:prstClr val="black"/>
                </a:solidFill>
                <a:effectLst/>
                <a:uLnTx/>
                <a:uFillTx/>
                <a:latin typeface="Arial-Rounded"/>
                <a:ea typeface="Arial-Rounded"/>
                <a:cs typeface="+mn-cs"/>
              </a:rPr>
              <a:t>chứ</a:t>
            </a:r>
            <a:r>
              <a:rPr kumimoji="0" lang="en-US" sz="2800" b="0" i="0" u="none" strike="noStrike" kern="1200" cap="none" spc="0" normalizeH="0" baseline="0" noProof="0" dirty="0">
                <a:ln>
                  <a:noFill/>
                </a:ln>
                <a:solidFill>
                  <a:prstClr val="black"/>
                </a:solidFill>
                <a:effectLst/>
                <a:uLnTx/>
                <a:uFillTx/>
                <a:latin typeface="Arial-Rounded"/>
                <a:ea typeface="Arial-Rounded"/>
                <a:cs typeface="+mn-cs"/>
              </a:rPr>
              <a:t>! </a:t>
            </a:r>
            <a:r>
              <a:rPr kumimoji="0" lang="en-US" sz="2800" b="0" i="0" u="none" strike="noStrike" kern="1200" cap="none" spc="0" normalizeH="0" baseline="0" noProof="0" dirty="0" err="1">
                <a:ln>
                  <a:noFill/>
                </a:ln>
                <a:solidFill>
                  <a:prstClr val="black"/>
                </a:solidFill>
                <a:effectLst/>
                <a:uLnTx/>
                <a:uFillTx/>
                <a:latin typeface="Arial-Rounded"/>
                <a:ea typeface="Arial-Rounded"/>
                <a:cs typeface="+mn-cs"/>
              </a:rPr>
              <a:t>Em</a:t>
            </a:r>
            <a:r>
              <a:rPr kumimoji="0" lang="en-US" sz="2800" b="0" i="0" u="none" strike="noStrike" kern="1200" cap="none" spc="0" normalizeH="0" baseline="0" noProof="0" dirty="0">
                <a:ln>
                  <a:noFill/>
                </a:ln>
                <a:solidFill>
                  <a:prstClr val="black"/>
                </a:solidFill>
                <a:effectLst/>
                <a:uLnTx/>
                <a:uFillTx/>
                <a:latin typeface="Arial-Rounded"/>
                <a:ea typeface="Arial-Rounded"/>
                <a:cs typeface="+mn-cs"/>
              </a:rPr>
              <a:t> </a:t>
            </a:r>
            <a:r>
              <a:rPr kumimoji="0" lang="en-US" sz="2800" b="0" i="0" u="none" strike="noStrike" kern="1200" cap="none" spc="0" normalizeH="0" baseline="0" noProof="0" dirty="0" err="1">
                <a:ln>
                  <a:noFill/>
                </a:ln>
                <a:solidFill>
                  <a:prstClr val="black"/>
                </a:solidFill>
                <a:effectLst/>
                <a:uLnTx/>
                <a:uFillTx/>
                <a:latin typeface="Arial-Rounded"/>
                <a:ea typeface="Arial-Rounded"/>
                <a:cs typeface="+mn-cs"/>
              </a:rPr>
              <a:t>ngoan</a:t>
            </a:r>
            <a:r>
              <a:rPr kumimoji="0" lang="en-US" sz="2800" b="0" i="0" u="none" strike="noStrike" kern="1200" cap="none" spc="0" normalizeH="0" baseline="0" noProof="0" dirty="0">
                <a:ln>
                  <a:noFill/>
                </a:ln>
                <a:solidFill>
                  <a:prstClr val="black"/>
                </a:solidFill>
                <a:effectLst/>
                <a:uLnTx/>
                <a:uFillTx/>
                <a:latin typeface="Arial-Rounded"/>
                <a:ea typeface="Arial-Rounded"/>
                <a:cs typeface="+mn-cs"/>
              </a:rPr>
              <a:t> </a:t>
            </a:r>
            <a:r>
              <a:rPr kumimoji="0" lang="en-US" sz="2800" b="0" i="0" u="none" strike="noStrike" kern="1200" cap="none" spc="0" normalizeH="0" baseline="0" noProof="0" dirty="0" err="1">
                <a:ln>
                  <a:noFill/>
                </a:ln>
                <a:solidFill>
                  <a:prstClr val="black"/>
                </a:solidFill>
                <a:effectLst/>
                <a:uLnTx/>
                <a:uFillTx/>
                <a:latin typeface="Arial-Rounded"/>
                <a:ea typeface="Arial-Rounded"/>
                <a:cs typeface="+mn-cs"/>
              </a:rPr>
              <a:t>quá</a:t>
            </a:r>
            <a:r>
              <a:rPr kumimoji="0" lang="en-US" sz="2800" b="0" i="0" u="none" strike="noStrike" kern="1200" cap="none" spc="0" normalizeH="0" baseline="0" noProof="0" dirty="0">
                <a:ln>
                  <a:noFill/>
                </a:ln>
                <a:solidFill>
                  <a:prstClr val="black"/>
                </a:solidFill>
                <a:effectLst/>
                <a:uLnTx/>
                <a:uFillTx/>
                <a:latin typeface="Arial-Rounded"/>
                <a:ea typeface="Arial-Rounded"/>
                <a:cs typeface="+mn-cs"/>
              </a:rPr>
              <a:t>! – </a:t>
            </a:r>
            <a:r>
              <a:rPr kumimoji="0" lang="en-US" sz="2800" b="0" i="0" u="none" strike="noStrike" kern="1200" cap="none" spc="0" normalizeH="0" baseline="0" noProof="0" dirty="0" err="1">
                <a:ln>
                  <a:noFill/>
                </a:ln>
                <a:solidFill>
                  <a:prstClr val="black"/>
                </a:solidFill>
                <a:effectLst/>
                <a:uLnTx/>
                <a:uFillTx/>
                <a:latin typeface="Arial-Rounded"/>
                <a:ea typeface="Arial-Rounded"/>
                <a:cs typeface="+mn-cs"/>
              </a:rPr>
              <a:t>Hà</a:t>
            </a:r>
            <a:r>
              <a:rPr kumimoji="0" lang="en-US" sz="2800" b="0" i="0" u="none" strike="noStrike" kern="1200" cap="none" spc="0" normalizeH="0" baseline="0" noProof="0" dirty="0">
                <a:ln>
                  <a:noFill/>
                </a:ln>
                <a:solidFill>
                  <a:prstClr val="black"/>
                </a:solidFill>
                <a:effectLst/>
                <a:uLnTx/>
                <a:uFillTx/>
                <a:latin typeface="Arial-Rounded"/>
                <a:ea typeface="Arial-Rounded"/>
                <a:cs typeface="+mn-cs"/>
              </a:rPr>
              <a:t> </a:t>
            </a:r>
            <a:r>
              <a:rPr kumimoji="0" lang="en-US" sz="2800" b="0" i="0" u="none" strike="noStrike" kern="1200" cap="none" spc="0" normalizeH="0" baseline="0" noProof="0" dirty="0" err="1">
                <a:ln>
                  <a:noFill/>
                </a:ln>
                <a:solidFill>
                  <a:prstClr val="black"/>
                </a:solidFill>
                <a:effectLst/>
                <a:uLnTx/>
                <a:uFillTx/>
                <a:latin typeface="Arial-Rounded"/>
                <a:ea typeface="Arial-Rounded"/>
                <a:cs typeface="+mn-cs"/>
              </a:rPr>
              <a:t>mã</a:t>
            </a:r>
            <a:r>
              <a:rPr kumimoji="0" lang="en-US" sz="2800" b="0" i="0" u="none" strike="noStrike" kern="1200" cap="none" spc="0" normalizeH="0" baseline="0" noProof="0" dirty="0">
                <a:ln>
                  <a:noFill/>
                </a:ln>
                <a:solidFill>
                  <a:prstClr val="black"/>
                </a:solidFill>
                <a:effectLst/>
                <a:uLnTx/>
                <a:uFillTx/>
                <a:latin typeface="Arial-Rounded"/>
                <a:ea typeface="Arial-Rounded"/>
                <a:cs typeface="+mn-cs"/>
              </a:rPr>
              <a:t> </a:t>
            </a:r>
            <a:r>
              <a:rPr kumimoji="0" lang="en-US" sz="2800" b="0" i="0" u="none" strike="noStrike" kern="1200" cap="none" spc="0" normalizeH="0" baseline="0" noProof="0" dirty="0" err="1">
                <a:ln>
                  <a:noFill/>
                </a:ln>
                <a:solidFill>
                  <a:prstClr val="black"/>
                </a:solidFill>
                <a:effectLst/>
                <a:uLnTx/>
                <a:uFillTx/>
                <a:latin typeface="Arial-Rounded"/>
                <a:ea typeface="Arial-Rounded"/>
                <a:cs typeface="+mn-cs"/>
              </a:rPr>
              <a:t>vui</a:t>
            </a:r>
            <a:r>
              <a:rPr kumimoji="0" lang="en-US" sz="2800" b="0" i="0" u="none" strike="noStrike" kern="1200" cap="none" spc="0" normalizeH="0" baseline="0" noProof="0" dirty="0">
                <a:ln>
                  <a:noFill/>
                </a:ln>
                <a:solidFill>
                  <a:prstClr val="black"/>
                </a:solidFill>
                <a:effectLst/>
                <a:uLnTx/>
                <a:uFillTx/>
                <a:latin typeface="Arial-Rounded"/>
                <a:ea typeface="Arial-Rounded"/>
                <a:cs typeface="+mn-cs"/>
              </a:rPr>
              <a:t> </a:t>
            </a:r>
            <a:r>
              <a:rPr kumimoji="0" lang="en-US" sz="2800" b="0" i="0" u="none" strike="noStrike" kern="1200" cap="none" spc="0" normalizeH="0" baseline="0" noProof="0" dirty="0" err="1">
                <a:ln>
                  <a:noFill/>
                </a:ln>
                <a:solidFill>
                  <a:prstClr val="black"/>
                </a:solidFill>
                <a:effectLst/>
                <a:uLnTx/>
                <a:uFillTx/>
                <a:latin typeface="Arial-Rounded"/>
                <a:ea typeface="Arial-Rounded"/>
                <a:cs typeface="+mn-cs"/>
              </a:rPr>
              <a:t>vẻ</a:t>
            </a:r>
            <a:r>
              <a:rPr kumimoji="0" lang="en-US" sz="2800" b="0" i="0" u="none" strike="noStrike" kern="1200" cap="none" spc="0" normalizeH="0" baseline="0" noProof="0" dirty="0">
                <a:ln>
                  <a:noFill/>
                </a:ln>
                <a:solidFill>
                  <a:prstClr val="black"/>
                </a:solidFill>
                <a:effectLst/>
                <a:uLnTx/>
                <a:uFillTx/>
                <a:latin typeface="Arial-Rounded"/>
                <a:ea typeface="Arial-Rounded"/>
                <a:cs typeface="+mn-cs"/>
              </a:rPr>
              <a:t> </a:t>
            </a:r>
            <a:r>
              <a:rPr kumimoji="0" lang="en-US" sz="2800" b="0" i="0" u="none" strike="noStrike" kern="1200" cap="none" spc="0" normalizeH="0" baseline="0" noProof="0" dirty="0" err="1">
                <a:ln>
                  <a:noFill/>
                </a:ln>
                <a:solidFill>
                  <a:prstClr val="black"/>
                </a:solidFill>
                <a:effectLst/>
                <a:uLnTx/>
                <a:uFillTx/>
                <a:latin typeface="Arial-Rounded"/>
                <a:ea typeface="Arial-Rounded"/>
                <a:cs typeface="+mn-cs"/>
              </a:rPr>
              <a:t>nói</a:t>
            </a:r>
            <a:r>
              <a:rPr kumimoji="0" lang="en-US" sz="2800" b="0" i="0" u="none" strike="noStrike" kern="1200" cap="none" spc="0" normalizeH="0" baseline="0" noProof="0" dirty="0">
                <a:ln>
                  <a:noFill/>
                </a:ln>
                <a:solidFill>
                  <a:prstClr val="black"/>
                </a:solidFill>
                <a:effectLst/>
                <a:uLnTx/>
                <a:uFillTx/>
                <a:latin typeface="Arial-Rounded"/>
                <a:ea typeface="Arial-Rounded"/>
                <a:cs typeface="+mn-cs"/>
              </a:rPr>
              <a:t>.</a:t>
            </a:r>
          </a:p>
          <a:p>
            <a:pPr marL="285750" marR="0" lvl="0" indent="-285750" algn="just" defTabSz="914400" rtl="0" eaLnBrk="1" fontAlgn="auto" latinLnBrk="0" hangingPunct="1">
              <a:lnSpc>
                <a:spcPct val="150000"/>
              </a:lnSpc>
              <a:spcBef>
                <a:spcPts val="0"/>
              </a:spcBef>
              <a:spcAft>
                <a:spcPts val="0"/>
              </a:spcAft>
              <a:buClrTx/>
              <a:buSzTx/>
              <a:buFontTx/>
              <a:buChar char="-"/>
              <a:tabLst/>
              <a:defRPr/>
            </a:pPr>
            <a:r>
              <a:rPr kumimoji="0" lang="en-US" sz="2800" b="0" i="0" u="none" strike="noStrike" kern="1200" cap="none" spc="0" normalizeH="0" baseline="0" noProof="0" dirty="0" err="1">
                <a:ln>
                  <a:noFill/>
                </a:ln>
                <a:solidFill>
                  <a:prstClr val="black"/>
                </a:solidFill>
                <a:effectLst/>
                <a:uLnTx/>
                <a:uFillTx/>
                <a:latin typeface="Arial-Rounded"/>
                <a:ea typeface="Arial-Rounded"/>
                <a:cs typeface="+mn-cs"/>
              </a:rPr>
              <a:t>Cảm</a:t>
            </a:r>
            <a:r>
              <a:rPr kumimoji="0" lang="en-US" sz="2800" b="0" i="0" u="none" strike="noStrike" kern="1200" cap="none" spc="0" normalizeH="0" baseline="0" noProof="0" dirty="0">
                <a:ln>
                  <a:noFill/>
                </a:ln>
                <a:solidFill>
                  <a:prstClr val="black"/>
                </a:solidFill>
                <a:effectLst/>
                <a:uLnTx/>
                <a:uFillTx/>
                <a:latin typeface="Arial-Rounded"/>
                <a:ea typeface="Arial-Rounded"/>
                <a:cs typeface="+mn-cs"/>
              </a:rPr>
              <a:t> </a:t>
            </a:r>
            <a:r>
              <a:rPr kumimoji="0" lang="en-US" sz="2800" b="0" i="0" u="none" strike="noStrike" kern="1200" cap="none" spc="0" normalizeH="0" baseline="0" noProof="0" dirty="0" err="1">
                <a:ln>
                  <a:noFill/>
                </a:ln>
                <a:solidFill>
                  <a:prstClr val="black"/>
                </a:solidFill>
                <a:effectLst/>
                <a:uLnTx/>
                <a:uFillTx/>
                <a:latin typeface="Arial-Rounded"/>
                <a:ea typeface="Arial-Rounded"/>
                <a:cs typeface="+mn-cs"/>
              </a:rPr>
              <a:t>ơn</a:t>
            </a:r>
            <a:r>
              <a:rPr kumimoji="0" lang="en-US" sz="2800" b="0" i="0" u="none" strike="noStrike" kern="1200" cap="none" spc="0" normalizeH="0" baseline="0" noProof="0" dirty="0">
                <a:ln>
                  <a:noFill/>
                </a:ln>
                <a:solidFill>
                  <a:prstClr val="black"/>
                </a:solidFill>
                <a:effectLst/>
                <a:uLnTx/>
                <a:uFillTx/>
                <a:latin typeface="Arial-Rounded"/>
                <a:ea typeface="Arial-Rounded"/>
                <a:cs typeface="+mn-cs"/>
              </a:rPr>
              <a:t> </a:t>
            </a:r>
            <a:r>
              <a:rPr kumimoji="0" lang="en-US" sz="2800" b="0" i="0" u="none" strike="noStrike" kern="1200" cap="none" spc="0" normalizeH="0" baseline="0" noProof="0" dirty="0" err="1">
                <a:ln>
                  <a:noFill/>
                </a:ln>
                <a:solidFill>
                  <a:prstClr val="black"/>
                </a:solidFill>
                <a:effectLst/>
                <a:uLnTx/>
                <a:uFillTx/>
                <a:latin typeface="Arial-Rounded"/>
                <a:ea typeface="Arial-Rounded"/>
                <a:cs typeface="+mn-cs"/>
              </a:rPr>
              <a:t>anh</a:t>
            </a:r>
            <a:r>
              <a:rPr kumimoji="0" lang="en-US" sz="2800" b="0" i="0" u="none" strike="noStrike" kern="1200" cap="none" spc="0" normalizeH="0" baseline="0" noProof="0" dirty="0">
                <a:ln>
                  <a:noFill/>
                </a:ln>
                <a:solidFill>
                  <a:prstClr val="black"/>
                </a:solidFill>
                <a:effectLst/>
                <a:uLnTx/>
                <a:uFillTx/>
                <a:latin typeface="Arial-Rounded"/>
                <a:ea typeface="Arial-Rounded"/>
                <a:cs typeface="+mn-cs"/>
              </a:rPr>
              <a:t>! – </a:t>
            </a:r>
            <a:r>
              <a:rPr kumimoji="0" lang="en-US" sz="2800" b="0" i="0" u="none" strike="noStrike" kern="1200" cap="none" spc="0" normalizeH="0" baseline="0" noProof="0" dirty="0" err="1">
                <a:ln>
                  <a:noFill/>
                </a:ln>
                <a:solidFill>
                  <a:prstClr val="black"/>
                </a:solidFill>
                <a:effectLst/>
                <a:uLnTx/>
                <a:uFillTx/>
                <a:latin typeface="Arial-Rounded"/>
                <a:ea typeface="Arial-Rounded"/>
                <a:cs typeface="+mn-cs"/>
              </a:rPr>
              <a:t>Cún</a:t>
            </a:r>
            <a:r>
              <a:rPr kumimoji="0" lang="en-US" sz="2800" b="0" i="0" u="none" strike="noStrike" kern="1200" cap="none" spc="0" normalizeH="0" baseline="0" noProof="0" dirty="0">
                <a:ln>
                  <a:noFill/>
                </a:ln>
                <a:solidFill>
                  <a:prstClr val="black"/>
                </a:solidFill>
                <a:effectLst/>
                <a:uLnTx/>
                <a:uFillTx/>
                <a:latin typeface="Arial-Rounded"/>
                <a:ea typeface="Arial-Rounded"/>
                <a:cs typeface="+mn-cs"/>
              </a:rPr>
              <a:t> </a:t>
            </a:r>
            <a:r>
              <a:rPr kumimoji="0" lang="en-US" sz="2800" b="0" i="0" u="none" strike="noStrike" kern="1200" cap="none" spc="0" normalizeH="0" baseline="0" noProof="0" dirty="0" err="1">
                <a:ln>
                  <a:noFill/>
                </a:ln>
                <a:solidFill>
                  <a:prstClr val="black"/>
                </a:solidFill>
                <a:effectLst/>
                <a:uLnTx/>
                <a:uFillTx/>
                <a:latin typeface="Arial-Rounded"/>
                <a:ea typeface="Arial-Rounded"/>
                <a:cs typeface="+mn-cs"/>
              </a:rPr>
              <a:t>đáp</a:t>
            </a:r>
            <a:r>
              <a:rPr kumimoji="0" lang="en-US" sz="2800" b="0" i="0" u="none" strike="noStrike" kern="1200" cap="none" spc="0" normalizeH="0" baseline="0" noProof="0" dirty="0">
                <a:ln>
                  <a:noFill/>
                </a:ln>
                <a:solidFill>
                  <a:prstClr val="black"/>
                </a:solidFill>
                <a:effectLst/>
                <a:uLnTx/>
                <a:uFillTx/>
                <a:latin typeface="Arial-Rounded"/>
                <a:ea typeface="Arial-Rounded"/>
                <a:cs typeface="+mn-cs"/>
              </a:rPr>
              <a:t> </a:t>
            </a:r>
            <a:r>
              <a:rPr kumimoji="0" lang="en-US" sz="2800" b="0" i="0" u="none" strike="noStrike" kern="1200" cap="none" spc="0" normalizeH="0" baseline="0" noProof="0" dirty="0" err="1">
                <a:ln>
                  <a:noFill/>
                </a:ln>
                <a:solidFill>
                  <a:prstClr val="black"/>
                </a:solidFill>
                <a:effectLst/>
                <a:uLnTx/>
                <a:uFillTx/>
                <a:latin typeface="Arial-Rounded"/>
                <a:ea typeface="Arial-Rounded"/>
                <a:cs typeface="+mn-cs"/>
              </a:rPr>
              <a:t>rồi</a:t>
            </a:r>
            <a:r>
              <a:rPr kumimoji="0" lang="en-US" sz="2800" b="0" i="0" u="none" strike="noStrike" kern="1200" cap="none" spc="0" normalizeH="0" baseline="0" noProof="0" dirty="0">
                <a:ln>
                  <a:noFill/>
                </a:ln>
                <a:solidFill>
                  <a:prstClr val="black"/>
                </a:solidFill>
                <a:effectLst/>
                <a:uLnTx/>
                <a:uFillTx/>
                <a:latin typeface="Arial-Rounded"/>
                <a:ea typeface="Arial-Rounded"/>
                <a:cs typeface="+mn-cs"/>
              </a:rPr>
              <a:t> quay sang </a:t>
            </a:r>
            <a:r>
              <a:rPr kumimoji="0" lang="en-US" sz="2800" b="0" i="0" u="none" strike="noStrike" kern="1200" cap="none" spc="0" normalizeH="0" baseline="0" noProof="0" dirty="0" err="1">
                <a:ln>
                  <a:noFill/>
                </a:ln>
                <a:solidFill>
                  <a:prstClr val="black"/>
                </a:solidFill>
                <a:effectLst/>
                <a:uLnTx/>
                <a:uFillTx/>
                <a:latin typeface="Arial-Rounded"/>
                <a:ea typeface="Arial-Rounded"/>
                <a:cs typeface="+mn-cs"/>
              </a:rPr>
              <a:t>nói</a:t>
            </a:r>
            <a:r>
              <a:rPr kumimoji="0" lang="en-US" sz="2800" b="0" i="0" u="none" strike="noStrike" kern="1200" cap="none" spc="0" normalizeH="0" baseline="0" noProof="0" dirty="0">
                <a:ln>
                  <a:noFill/>
                </a:ln>
                <a:solidFill>
                  <a:prstClr val="black"/>
                </a:solidFill>
                <a:effectLst/>
                <a:uLnTx/>
                <a:uFillTx/>
                <a:latin typeface="Arial-Rounded"/>
                <a:ea typeface="Arial-Rounded"/>
                <a:cs typeface="+mn-cs"/>
              </a:rPr>
              <a:t> </a:t>
            </a:r>
            <a:r>
              <a:rPr kumimoji="0" lang="en-US" sz="2800" b="0" i="0" u="none" strike="noStrike" kern="1200" cap="none" spc="0" normalizeH="0" baseline="0" noProof="0" dirty="0" err="1">
                <a:ln>
                  <a:noFill/>
                </a:ln>
                <a:solidFill>
                  <a:prstClr val="black"/>
                </a:solidFill>
                <a:effectLst/>
                <a:uLnTx/>
                <a:uFillTx/>
                <a:latin typeface="Arial-Rounded"/>
                <a:ea typeface="Arial-Rounded"/>
                <a:cs typeface="+mn-cs"/>
              </a:rPr>
              <a:t>nhỏ</a:t>
            </a:r>
            <a:r>
              <a:rPr kumimoji="0" lang="en-US" sz="2800" b="0" i="0" u="none" strike="noStrike" kern="1200" cap="none" spc="0" normalizeH="0" baseline="0" noProof="0" dirty="0">
                <a:ln>
                  <a:noFill/>
                </a:ln>
                <a:solidFill>
                  <a:prstClr val="black"/>
                </a:solidFill>
                <a:effectLst/>
                <a:uLnTx/>
                <a:uFillTx/>
                <a:latin typeface="Arial-Rounded"/>
                <a:ea typeface="Arial-Rounded"/>
                <a:cs typeface="+mn-cs"/>
              </a:rPr>
              <a:t> </a:t>
            </a:r>
            <a:r>
              <a:rPr kumimoji="0" lang="en-US" sz="2800" b="0" i="0" u="none" strike="noStrike" kern="1200" cap="none" spc="0" normalizeH="0" baseline="0" noProof="0" dirty="0" err="1">
                <a:ln>
                  <a:noFill/>
                </a:ln>
                <a:solidFill>
                  <a:prstClr val="black"/>
                </a:solidFill>
                <a:effectLst/>
                <a:uLnTx/>
                <a:uFillTx/>
                <a:latin typeface="Arial-Rounded"/>
                <a:ea typeface="Arial-Rounded"/>
                <a:cs typeface="+mn-cs"/>
              </a:rPr>
              <a:t>với</a:t>
            </a:r>
            <a:r>
              <a:rPr kumimoji="0" lang="en-US" sz="2800" b="0" i="0" u="none" strike="noStrike" kern="1200" cap="none" spc="0" normalizeH="0" baseline="0" noProof="0" dirty="0">
                <a:ln>
                  <a:noFill/>
                </a:ln>
                <a:solidFill>
                  <a:prstClr val="black"/>
                </a:solidFill>
                <a:effectLst/>
                <a:uLnTx/>
                <a:uFillTx/>
                <a:latin typeface="Arial-Rounded"/>
                <a:ea typeface="Arial-Rounded"/>
                <a:cs typeface="+mn-cs"/>
              </a:rPr>
              <a:t> </a:t>
            </a:r>
            <a:r>
              <a:rPr kumimoji="0" lang="en-US" sz="2800" b="0" i="0" u="none" strike="noStrike" kern="1200" cap="none" spc="0" normalizeH="0" baseline="0" noProof="0" dirty="0" err="1">
                <a:ln>
                  <a:noFill/>
                </a:ln>
                <a:solidFill>
                  <a:prstClr val="black"/>
                </a:solidFill>
                <a:effectLst/>
                <a:uLnTx/>
                <a:uFillTx/>
                <a:latin typeface="Arial-Rounded"/>
                <a:ea typeface="Arial-Rounded"/>
                <a:cs typeface="+mn-cs"/>
              </a:rPr>
              <a:t>dê</a:t>
            </a:r>
            <a:r>
              <a:rPr kumimoji="0" lang="en-US" sz="2800" b="0" i="0" u="none" strike="noStrike" kern="1200" cap="none" spc="0" normalizeH="0" baseline="0" noProof="0" dirty="0">
                <a:ln>
                  <a:noFill/>
                </a:ln>
                <a:solidFill>
                  <a:prstClr val="black"/>
                </a:solidFill>
                <a:effectLst/>
                <a:uLnTx/>
                <a:uFillTx/>
                <a:latin typeface="Arial-Rounded"/>
                <a:ea typeface="Arial-Rounded"/>
                <a:cs typeface="+mn-cs"/>
              </a:rPr>
              <a:t>:</a:t>
            </a:r>
          </a:p>
          <a:p>
            <a:pPr marL="285750" marR="0" lvl="0" indent="-285750" algn="just" defTabSz="914400" rtl="0" eaLnBrk="1" fontAlgn="auto" latinLnBrk="0" hangingPunct="1">
              <a:lnSpc>
                <a:spcPct val="150000"/>
              </a:lnSpc>
              <a:spcBef>
                <a:spcPts val="0"/>
              </a:spcBef>
              <a:spcAft>
                <a:spcPts val="0"/>
              </a:spcAft>
              <a:buClrTx/>
              <a:buSzTx/>
              <a:buFontTx/>
              <a:buChar char="-"/>
              <a:tabLst/>
              <a:defRPr/>
            </a:pPr>
            <a:r>
              <a:rPr kumimoji="0" lang="en-US" sz="2800" b="0" i="0" u="none" strike="noStrike" kern="1200" cap="none" spc="0" normalizeH="0" baseline="0" noProof="0" dirty="0" err="1">
                <a:ln>
                  <a:noFill/>
                </a:ln>
                <a:solidFill>
                  <a:prstClr val="black"/>
                </a:solidFill>
                <a:effectLst/>
                <a:uLnTx/>
                <a:uFillTx/>
                <a:latin typeface="Arial-Rounded"/>
                <a:ea typeface="Arial-Rounded"/>
                <a:cs typeface="+mn-cs"/>
              </a:rPr>
              <a:t>Cậu</a:t>
            </a:r>
            <a:r>
              <a:rPr kumimoji="0" lang="en-US" sz="2800" b="0" i="0" u="none" strike="noStrike" kern="1200" cap="none" spc="0" normalizeH="0" baseline="0" noProof="0" dirty="0">
                <a:ln>
                  <a:noFill/>
                </a:ln>
                <a:solidFill>
                  <a:prstClr val="black"/>
                </a:solidFill>
                <a:effectLst/>
                <a:uLnTx/>
                <a:uFillTx/>
                <a:latin typeface="Arial-Rounded"/>
                <a:ea typeface="Arial-Rounded"/>
                <a:cs typeface="+mn-cs"/>
              </a:rPr>
              <a:t> </a:t>
            </a:r>
            <a:r>
              <a:rPr kumimoji="0" lang="en-US" sz="2800" b="0" i="0" u="none" strike="noStrike" kern="1200" cap="none" spc="0" normalizeH="0" baseline="0" noProof="0" dirty="0" err="1">
                <a:ln>
                  <a:noFill/>
                </a:ln>
                <a:solidFill>
                  <a:prstClr val="black"/>
                </a:solidFill>
                <a:effectLst/>
                <a:uLnTx/>
                <a:uFillTx/>
                <a:latin typeface="Arial-Rounded"/>
                <a:ea typeface="Arial-Rounded"/>
                <a:cs typeface="+mn-cs"/>
              </a:rPr>
              <a:t>quên</a:t>
            </a:r>
            <a:r>
              <a:rPr kumimoji="0" lang="en-US" sz="2800" b="0" i="0" u="none" strike="noStrike" kern="1200" cap="none" spc="0" normalizeH="0" baseline="0" noProof="0" dirty="0">
                <a:ln>
                  <a:noFill/>
                </a:ln>
                <a:solidFill>
                  <a:prstClr val="black"/>
                </a:solidFill>
                <a:effectLst/>
                <a:uLnTx/>
                <a:uFillTx/>
                <a:latin typeface="Arial-Rounded"/>
                <a:ea typeface="Arial-Rounded"/>
                <a:cs typeface="+mn-cs"/>
              </a:rPr>
              <a:t> </a:t>
            </a:r>
            <a:r>
              <a:rPr kumimoji="0" lang="en-US" sz="2800" b="0" i="0" u="none" strike="noStrike" kern="1200" cap="none" spc="0" normalizeH="0" baseline="0" noProof="0" dirty="0" err="1">
                <a:ln>
                  <a:noFill/>
                </a:ln>
                <a:solidFill>
                  <a:prstClr val="black"/>
                </a:solidFill>
                <a:effectLst/>
                <a:uLnTx/>
                <a:uFillTx/>
                <a:latin typeface="Arial-Rounded"/>
                <a:ea typeface="Arial-Rounded"/>
                <a:cs typeface="+mn-cs"/>
              </a:rPr>
              <a:t>lời</a:t>
            </a:r>
            <a:r>
              <a:rPr kumimoji="0" lang="en-US" sz="2800" b="0" i="0" u="none" strike="noStrike" kern="1200" cap="none" spc="0" normalizeH="0" baseline="0" noProof="0" dirty="0">
                <a:ln>
                  <a:noFill/>
                </a:ln>
                <a:solidFill>
                  <a:prstClr val="black"/>
                </a:solidFill>
                <a:effectLst/>
                <a:uLnTx/>
                <a:uFillTx/>
                <a:latin typeface="Arial-Rounded"/>
                <a:ea typeface="Arial-Rounded"/>
                <a:cs typeface="+mn-cs"/>
              </a:rPr>
              <a:t> </a:t>
            </a:r>
            <a:r>
              <a:rPr kumimoji="0" lang="en-US" sz="2800" b="0" i="0" u="none" strike="noStrike" kern="1200" cap="none" spc="0" normalizeH="0" baseline="0" noProof="0" dirty="0" err="1">
                <a:ln>
                  <a:noFill/>
                </a:ln>
                <a:solidFill>
                  <a:prstClr val="black"/>
                </a:solidFill>
                <a:effectLst/>
                <a:uLnTx/>
                <a:uFillTx/>
                <a:latin typeface="Arial-Rounded"/>
                <a:ea typeface="Arial-Rounded"/>
                <a:cs typeface="+mn-cs"/>
              </a:rPr>
              <a:t>cô</a:t>
            </a:r>
            <a:r>
              <a:rPr kumimoji="0" lang="en-US" sz="2800" b="0" i="0" u="none" strike="noStrike" kern="1200" cap="none" spc="0" normalizeH="0" baseline="0" noProof="0" dirty="0">
                <a:ln>
                  <a:noFill/>
                </a:ln>
                <a:solidFill>
                  <a:prstClr val="black"/>
                </a:solidFill>
                <a:effectLst/>
                <a:uLnTx/>
                <a:uFillTx/>
                <a:latin typeface="Arial-Rounded"/>
                <a:ea typeface="Arial-Rounded"/>
                <a:cs typeface="+mn-cs"/>
              </a:rPr>
              <a:t> </a:t>
            </a:r>
            <a:r>
              <a:rPr kumimoji="0" lang="en-US" sz="2800" b="0" i="0" u="none" strike="noStrike" kern="1200" cap="none" spc="0" normalizeH="0" baseline="0" noProof="0" dirty="0" err="1">
                <a:ln>
                  <a:noFill/>
                </a:ln>
                <a:solidFill>
                  <a:prstClr val="black"/>
                </a:solidFill>
                <a:effectLst/>
                <a:uLnTx/>
                <a:uFillTx/>
                <a:latin typeface="Arial-Rounded"/>
                <a:ea typeface="Arial-Rounded"/>
                <a:cs typeface="+mn-cs"/>
              </a:rPr>
              <a:t>dặn</a:t>
            </a:r>
            <a:r>
              <a:rPr kumimoji="0" lang="en-US" sz="2800" b="0" i="0" u="none" strike="noStrike" kern="1200" cap="none" spc="0" normalizeH="0" baseline="0" noProof="0" dirty="0">
                <a:ln>
                  <a:noFill/>
                </a:ln>
                <a:solidFill>
                  <a:prstClr val="black"/>
                </a:solidFill>
                <a:effectLst/>
                <a:uLnTx/>
                <a:uFillTx/>
                <a:latin typeface="Arial-Rounded"/>
                <a:ea typeface="Arial-Rounded"/>
                <a:cs typeface="+mn-cs"/>
              </a:rPr>
              <a:t> </a:t>
            </a:r>
            <a:r>
              <a:rPr kumimoji="0" lang="en-US" sz="2800" b="0" i="0" u="none" strike="noStrike" kern="1200" cap="none" spc="0" normalizeH="0" baseline="0" noProof="0" dirty="0" err="1">
                <a:ln>
                  <a:noFill/>
                </a:ln>
                <a:solidFill>
                  <a:prstClr val="black"/>
                </a:solidFill>
                <a:effectLst/>
                <a:uLnTx/>
                <a:uFillTx/>
                <a:latin typeface="Arial-Rounded"/>
                <a:ea typeface="Arial-Rounded"/>
                <a:cs typeface="+mn-cs"/>
              </a:rPr>
              <a:t>rồi</a:t>
            </a:r>
            <a:r>
              <a:rPr kumimoji="0" lang="en-US" sz="2800" b="0" i="0" u="none" strike="noStrike" kern="1200" cap="none" spc="0" normalizeH="0" baseline="0" noProof="0" dirty="0">
                <a:ln>
                  <a:noFill/>
                </a:ln>
                <a:solidFill>
                  <a:prstClr val="black"/>
                </a:solidFill>
                <a:effectLst/>
                <a:uLnTx/>
                <a:uFillTx/>
                <a:latin typeface="Arial-Rounded"/>
                <a:ea typeface="Arial-Rounded"/>
                <a:cs typeface="+mn-cs"/>
              </a:rPr>
              <a:t> à? </a:t>
            </a:r>
            <a:r>
              <a:rPr kumimoji="0" lang="en-US" sz="2800" b="0" i="0" u="none" strike="noStrike" kern="1200" cap="none" spc="0" normalizeH="0" baseline="0" noProof="0" dirty="0" err="1">
                <a:ln>
                  <a:noFill/>
                </a:ln>
                <a:solidFill>
                  <a:prstClr val="black"/>
                </a:solidFill>
                <a:effectLst/>
                <a:uLnTx/>
                <a:uFillTx/>
                <a:latin typeface="Arial-Rounded"/>
                <a:ea typeface="Arial-Rounded"/>
                <a:cs typeface="+mn-cs"/>
              </a:rPr>
              <a:t>Muốn</a:t>
            </a:r>
            <a:r>
              <a:rPr kumimoji="0" lang="en-US" sz="2800" b="0" i="0" u="none" strike="noStrike" kern="1200" cap="none" spc="0" normalizeH="0" baseline="0" noProof="0" dirty="0">
                <a:ln>
                  <a:noFill/>
                </a:ln>
                <a:solidFill>
                  <a:prstClr val="black"/>
                </a:solidFill>
                <a:effectLst/>
                <a:uLnTx/>
                <a:uFillTx/>
                <a:latin typeface="Arial-Rounded"/>
                <a:ea typeface="Arial-Rounded"/>
                <a:cs typeface="+mn-cs"/>
              </a:rPr>
              <a:t> ai </a:t>
            </a:r>
            <a:r>
              <a:rPr kumimoji="0" lang="en-US" sz="2800" b="0" i="0" u="none" strike="noStrike" kern="1200" cap="none" spc="0" normalizeH="0" baseline="0" noProof="0" dirty="0" err="1">
                <a:ln>
                  <a:noFill/>
                </a:ln>
                <a:solidFill>
                  <a:prstClr val="black"/>
                </a:solidFill>
                <a:effectLst/>
                <a:uLnTx/>
                <a:uFillTx/>
                <a:latin typeface="Arial-Rounded"/>
                <a:ea typeface="Arial-Rounded"/>
                <a:cs typeface="+mn-cs"/>
              </a:rPr>
              <a:t>đó</a:t>
            </a:r>
            <a:r>
              <a:rPr kumimoji="0" lang="en-US" sz="2800" b="0" i="0" u="none" strike="noStrike" kern="1200" cap="none" spc="0" normalizeH="0" baseline="0" noProof="0" dirty="0">
                <a:ln>
                  <a:noFill/>
                </a:ln>
                <a:solidFill>
                  <a:prstClr val="black"/>
                </a:solidFill>
                <a:effectLst/>
                <a:uLnTx/>
                <a:uFillTx/>
                <a:latin typeface="Arial-Rounded"/>
                <a:ea typeface="Arial-Rounded"/>
                <a:cs typeface="+mn-cs"/>
              </a:rPr>
              <a:t> </a:t>
            </a:r>
            <a:r>
              <a:rPr kumimoji="0" lang="en-US" sz="2800" b="0" i="0" u="none" strike="noStrike" kern="1200" cap="none" spc="0" normalizeH="0" baseline="0" noProof="0" dirty="0" err="1">
                <a:ln>
                  <a:noFill/>
                </a:ln>
                <a:solidFill>
                  <a:prstClr val="black"/>
                </a:solidFill>
                <a:effectLst/>
                <a:uLnTx/>
                <a:uFillTx/>
                <a:latin typeface="Arial-Rounded"/>
                <a:ea typeface="Arial-Rounded"/>
                <a:cs typeface="+mn-cs"/>
              </a:rPr>
              <a:t>giúp</a:t>
            </a:r>
            <a:r>
              <a:rPr kumimoji="0" lang="en-US" sz="2800" b="0" i="0" u="none" strike="noStrike" kern="1200" cap="none" spc="0" normalizeH="0" baseline="0" noProof="0" dirty="0">
                <a:ln>
                  <a:noFill/>
                </a:ln>
                <a:solidFill>
                  <a:prstClr val="black"/>
                </a:solidFill>
                <a:effectLst/>
                <a:uLnTx/>
                <a:uFillTx/>
                <a:latin typeface="Arial-Rounded"/>
                <a:ea typeface="Arial-Rounded"/>
                <a:cs typeface="+mn-cs"/>
              </a:rPr>
              <a:t>, </a:t>
            </a:r>
            <a:r>
              <a:rPr kumimoji="0" lang="en-US" sz="2800" b="0" i="0" u="none" strike="noStrike" kern="1200" cap="none" spc="0" normalizeH="0" baseline="0" noProof="0" dirty="0" err="1">
                <a:ln>
                  <a:noFill/>
                </a:ln>
                <a:solidFill>
                  <a:prstClr val="black"/>
                </a:solidFill>
                <a:effectLst/>
                <a:uLnTx/>
                <a:uFillTx/>
                <a:latin typeface="Arial-Rounded"/>
                <a:ea typeface="Arial-Rounded"/>
                <a:cs typeface="+mn-cs"/>
              </a:rPr>
              <a:t>phải</a:t>
            </a:r>
            <a:r>
              <a:rPr kumimoji="0" lang="en-US" sz="2800" b="0" i="0" u="none" strike="noStrike" kern="1200" cap="none" spc="0" normalizeH="0" baseline="0" noProof="0" dirty="0">
                <a:ln>
                  <a:noFill/>
                </a:ln>
                <a:solidFill>
                  <a:prstClr val="black"/>
                </a:solidFill>
                <a:effectLst/>
                <a:uLnTx/>
                <a:uFillTx/>
                <a:latin typeface="Arial-Rounded"/>
                <a:ea typeface="Arial-Rounded"/>
                <a:cs typeface="+mn-cs"/>
              </a:rPr>
              <a:t> </a:t>
            </a:r>
            <a:r>
              <a:rPr kumimoji="0" lang="en-US" sz="2800" b="0" i="0" u="none" strike="noStrike" kern="1200" cap="none" spc="0" normalizeH="0" baseline="0" noProof="0" dirty="0" err="1">
                <a:ln>
                  <a:noFill/>
                </a:ln>
                <a:solidFill>
                  <a:prstClr val="black"/>
                </a:solidFill>
                <a:effectLst/>
                <a:uLnTx/>
                <a:uFillTx/>
                <a:latin typeface="Arial-Rounded"/>
                <a:ea typeface="Arial-Rounded"/>
                <a:cs typeface="+mn-cs"/>
              </a:rPr>
              <a:t>hỏi</a:t>
            </a:r>
            <a:r>
              <a:rPr kumimoji="0" lang="en-US" sz="2800" b="0" i="0" u="none" strike="noStrike" kern="1200" cap="none" spc="0" normalizeH="0" baseline="0" noProof="0" dirty="0">
                <a:ln>
                  <a:noFill/>
                </a:ln>
                <a:solidFill>
                  <a:prstClr val="black"/>
                </a:solidFill>
                <a:effectLst/>
                <a:uLnTx/>
                <a:uFillTx/>
                <a:latin typeface="Arial-Rounded"/>
                <a:ea typeface="Arial-Rounded"/>
                <a:cs typeface="+mn-cs"/>
              </a:rPr>
              <a:t> </a:t>
            </a:r>
            <a:r>
              <a:rPr kumimoji="0" lang="en-US" sz="2800" b="0" i="0" u="none" strike="noStrike" kern="1200" cap="none" spc="0" normalizeH="0" baseline="0" noProof="0" dirty="0" err="1">
                <a:ln>
                  <a:noFill/>
                </a:ln>
                <a:solidFill>
                  <a:prstClr val="black"/>
                </a:solidFill>
                <a:effectLst/>
                <a:uLnTx/>
                <a:uFillTx/>
                <a:latin typeface="Arial-Rounded"/>
                <a:ea typeface="Arial-Rounded"/>
                <a:cs typeface="+mn-cs"/>
              </a:rPr>
              <a:t>một</a:t>
            </a:r>
            <a:r>
              <a:rPr kumimoji="0" lang="en-US" sz="2800" b="0" i="0" u="none" strike="noStrike" kern="1200" cap="none" spc="0" normalizeH="0" baseline="0" noProof="0" dirty="0">
                <a:ln>
                  <a:noFill/>
                </a:ln>
                <a:solidFill>
                  <a:prstClr val="black"/>
                </a:solidFill>
                <a:effectLst/>
                <a:uLnTx/>
                <a:uFillTx/>
                <a:latin typeface="Arial-Rounded"/>
                <a:ea typeface="Arial-Rounded"/>
                <a:cs typeface="+mn-cs"/>
              </a:rPr>
              <a:t> </a:t>
            </a:r>
            <a:r>
              <a:rPr kumimoji="0" lang="en-US" sz="2800" b="0" i="0" u="none" strike="noStrike" kern="1200" cap="none" spc="0" normalizeH="0" baseline="0" noProof="0" dirty="0" err="1">
                <a:ln>
                  <a:noFill/>
                </a:ln>
                <a:solidFill>
                  <a:prstClr val="black"/>
                </a:solidFill>
                <a:effectLst/>
                <a:uLnTx/>
                <a:uFillTx/>
                <a:latin typeface="Arial-Rounded"/>
                <a:ea typeface="Arial-Rounded"/>
                <a:cs typeface="+mn-cs"/>
              </a:rPr>
              <a:t>cách</a:t>
            </a:r>
            <a:r>
              <a:rPr kumimoji="0" lang="en-US" sz="2800" b="0" i="0" u="none" strike="noStrike" kern="1200" cap="none" spc="0" normalizeH="0" baseline="0" noProof="0" dirty="0">
                <a:ln>
                  <a:noFill/>
                </a:ln>
                <a:solidFill>
                  <a:prstClr val="black"/>
                </a:solidFill>
                <a:effectLst/>
                <a:uLnTx/>
                <a:uFillTx/>
                <a:latin typeface="Arial-Rounded"/>
                <a:ea typeface="Arial-Rounded"/>
                <a:cs typeface="+mn-cs"/>
              </a:rPr>
              <a:t> </a:t>
            </a:r>
            <a:r>
              <a:rPr kumimoji="0" lang="en-US" sz="2800" b="0" i="0" u="none" strike="noStrike" kern="1200" cap="none" spc="0" normalizeH="0" baseline="0" noProof="0" dirty="0" err="1">
                <a:ln>
                  <a:noFill/>
                </a:ln>
                <a:solidFill>
                  <a:prstClr val="black"/>
                </a:solidFill>
                <a:effectLst/>
                <a:uLnTx/>
                <a:uFillTx/>
                <a:latin typeface="Arial-Rounded"/>
                <a:ea typeface="Arial-Rounded"/>
                <a:cs typeface="+mn-cs"/>
              </a:rPr>
              <a:t>lịch</a:t>
            </a:r>
            <a:r>
              <a:rPr kumimoji="0" lang="en-US" sz="2800" b="0" i="0" u="none" strike="noStrike" kern="1200" cap="none" spc="0" normalizeH="0" baseline="0" noProof="0" dirty="0">
                <a:ln>
                  <a:noFill/>
                </a:ln>
                <a:solidFill>
                  <a:prstClr val="black"/>
                </a:solidFill>
                <a:effectLst/>
                <a:uLnTx/>
                <a:uFillTx/>
                <a:latin typeface="Arial-Rounded"/>
                <a:ea typeface="Arial-Rounded"/>
                <a:cs typeface="+mn-cs"/>
              </a:rPr>
              <a:t> </a:t>
            </a:r>
            <a:r>
              <a:rPr kumimoji="0" lang="en-US" sz="2800" b="0" i="0" u="none" strike="noStrike" kern="1200" cap="none" spc="0" normalizeH="0" baseline="0" noProof="0" dirty="0" err="1">
                <a:ln>
                  <a:noFill/>
                </a:ln>
                <a:solidFill>
                  <a:prstClr val="black"/>
                </a:solidFill>
                <a:effectLst/>
                <a:uLnTx/>
                <a:uFillTx/>
                <a:latin typeface="Arial-Rounded"/>
                <a:ea typeface="Arial-Rounded"/>
                <a:cs typeface="+mn-cs"/>
              </a:rPr>
              <a:t>sự</a:t>
            </a:r>
            <a:r>
              <a:rPr kumimoji="0" lang="en-US" sz="2800" b="0" i="0" u="none" strike="noStrike" kern="1200" cap="none" spc="0" normalizeH="0" baseline="0" noProof="0" dirty="0">
                <a:ln>
                  <a:noFill/>
                </a:ln>
                <a:solidFill>
                  <a:prstClr val="black"/>
                </a:solidFill>
                <a:effectLst/>
                <a:uLnTx/>
                <a:uFillTx/>
                <a:latin typeface="Arial-Rounded"/>
                <a:ea typeface="Arial-Rounded"/>
                <a:cs typeface="+mn-cs"/>
              </a:rPr>
              <a:t>, </a:t>
            </a:r>
            <a:r>
              <a:rPr kumimoji="0" lang="en-US" sz="2800" b="0" i="0" u="none" strike="noStrike" kern="1200" cap="none" spc="0" normalizeH="0" baseline="0" noProof="0" dirty="0" err="1">
                <a:ln>
                  <a:noFill/>
                </a:ln>
                <a:solidFill>
                  <a:prstClr val="black"/>
                </a:solidFill>
                <a:effectLst/>
                <a:uLnTx/>
                <a:uFillTx/>
                <a:latin typeface="Arial-Rounded"/>
                <a:ea typeface="Arial-Rounded"/>
                <a:cs typeface="+mn-cs"/>
              </a:rPr>
              <a:t>còn</a:t>
            </a:r>
            <a:r>
              <a:rPr kumimoji="0" lang="en-US" sz="2800" b="0" i="0" u="none" strike="noStrike" kern="1200" cap="none" spc="0" normalizeH="0" baseline="0" noProof="0" dirty="0">
                <a:ln>
                  <a:noFill/>
                </a:ln>
                <a:solidFill>
                  <a:prstClr val="black"/>
                </a:solidFill>
                <a:effectLst/>
                <a:uLnTx/>
                <a:uFillTx/>
                <a:latin typeface="Arial-Rounded"/>
                <a:ea typeface="Arial-Rounded"/>
                <a:cs typeface="+mn-cs"/>
              </a:rPr>
              <a:t> </a:t>
            </a:r>
            <a:r>
              <a:rPr kumimoji="0" lang="en-US" sz="2800" b="0" i="0" u="none" strike="noStrike" kern="1200" cap="none" spc="0" normalizeH="0" baseline="0" noProof="0" dirty="0" err="1">
                <a:ln>
                  <a:noFill/>
                </a:ln>
                <a:solidFill>
                  <a:prstClr val="black"/>
                </a:solidFill>
                <a:effectLst/>
                <a:uLnTx/>
                <a:uFillTx/>
                <a:latin typeface="Arial-Rounded"/>
                <a:ea typeface="Arial-Rounded"/>
                <a:cs typeface="+mn-cs"/>
              </a:rPr>
              <a:t>khi</a:t>
            </a:r>
            <a:r>
              <a:rPr kumimoji="0" lang="en-US" sz="2800" b="0" i="0" u="none" strike="noStrike" kern="1200" cap="none" spc="0" normalizeH="0" baseline="0" noProof="0" dirty="0">
                <a:ln>
                  <a:noFill/>
                </a:ln>
                <a:solidFill>
                  <a:prstClr val="black"/>
                </a:solidFill>
                <a:effectLst/>
                <a:uLnTx/>
                <a:uFillTx/>
                <a:latin typeface="Arial-Rounded"/>
                <a:ea typeface="Arial-Rounded"/>
                <a:cs typeface="+mn-cs"/>
              </a:rPr>
              <a:t> </a:t>
            </a:r>
            <a:r>
              <a:rPr kumimoji="0" lang="en-US" sz="2800" b="0" i="0" u="none" strike="noStrike" kern="1200" cap="none" spc="0" normalizeH="0" baseline="0" noProof="0" dirty="0" err="1">
                <a:ln>
                  <a:noFill/>
                </a:ln>
                <a:solidFill>
                  <a:prstClr val="black"/>
                </a:solidFill>
                <a:effectLst/>
                <a:uLnTx/>
                <a:uFillTx/>
                <a:latin typeface="Arial-Rounded"/>
                <a:ea typeface="Arial-Rounded"/>
                <a:cs typeface="+mn-cs"/>
              </a:rPr>
              <a:t>họ</a:t>
            </a:r>
            <a:r>
              <a:rPr kumimoji="0" lang="en-US" sz="2800" b="0" i="0" u="none" strike="noStrike" kern="1200" cap="none" spc="0" normalizeH="0" baseline="0" noProof="0" dirty="0">
                <a:ln>
                  <a:noFill/>
                </a:ln>
                <a:solidFill>
                  <a:prstClr val="black"/>
                </a:solidFill>
                <a:effectLst/>
                <a:uLnTx/>
                <a:uFillTx/>
                <a:latin typeface="Arial-Rounded"/>
                <a:ea typeface="Arial-Rounded"/>
                <a:cs typeface="+mn-cs"/>
              </a:rPr>
              <a:t> </a:t>
            </a:r>
            <a:r>
              <a:rPr kumimoji="0" lang="en-US" sz="2800" b="0" i="0" u="none" strike="noStrike" kern="1200" cap="none" spc="0" normalizeH="0" baseline="0" noProof="0" dirty="0" err="1">
                <a:ln>
                  <a:noFill/>
                </a:ln>
                <a:solidFill>
                  <a:prstClr val="black"/>
                </a:solidFill>
                <a:effectLst/>
                <a:uLnTx/>
                <a:uFillTx/>
                <a:latin typeface="Arial-Rounded"/>
                <a:ea typeface="Arial-Rounded"/>
                <a:cs typeface="+mn-cs"/>
              </a:rPr>
              <a:t>giúp</a:t>
            </a:r>
            <a:r>
              <a:rPr kumimoji="0" lang="en-US" sz="2800" b="0" i="0" u="none" strike="noStrike" kern="1200" cap="none" spc="0" normalizeH="0" baseline="0" noProof="0" dirty="0">
                <a:ln>
                  <a:noFill/>
                </a:ln>
                <a:solidFill>
                  <a:prstClr val="black"/>
                </a:solidFill>
                <a:effectLst/>
                <a:uLnTx/>
                <a:uFillTx/>
                <a:latin typeface="Arial-Rounded"/>
                <a:ea typeface="Arial-Rounded"/>
                <a:cs typeface="+mn-cs"/>
              </a:rPr>
              <a:t> </a:t>
            </a:r>
            <a:r>
              <a:rPr kumimoji="0" lang="en-US" sz="2800" b="0" i="0" u="none" strike="noStrike" kern="1200" cap="none" spc="0" normalizeH="0" baseline="0" noProof="0" dirty="0" err="1">
                <a:ln>
                  <a:noFill/>
                </a:ln>
                <a:solidFill>
                  <a:prstClr val="black"/>
                </a:solidFill>
                <a:effectLst/>
                <a:uLnTx/>
                <a:uFillTx/>
                <a:latin typeface="Arial-Rounded"/>
                <a:ea typeface="Arial-Rounded"/>
                <a:cs typeface="+mn-cs"/>
              </a:rPr>
              <a:t>mình</a:t>
            </a:r>
            <a:r>
              <a:rPr kumimoji="0" lang="en-US" sz="2800" b="0" i="0" u="none" strike="noStrike" kern="1200" cap="none" spc="0" normalizeH="0" baseline="0" noProof="0" dirty="0">
                <a:ln>
                  <a:noFill/>
                </a:ln>
                <a:solidFill>
                  <a:prstClr val="black"/>
                </a:solidFill>
                <a:effectLst/>
                <a:uLnTx/>
                <a:uFillTx/>
                <a:latin typeface="Arial-Rounded"/>
                <a:ea typeface="Arial-Rounded"/>
                <a:cs typeface="+mn-cs"/>
              </a:rPr>
              <a:t>, </a:t>
            </a:r>
            <a:r>
              <a:rPr kumimoji="0" lang="en-US" sz="2800" b="0" i="0" u="none" strike="noStrike" kern="1200" cap="none" spc="0" normalizeH="0" baseline="0" noProof="0" dirty="0" err="1">
                <a:ln>
                  <a:noFill/>
                </a:ln>
                <a:solidFill>
                  <a:prstClr val="black"/>
                </a:solidFill>
                <a:effectLst/>
                <a:uLnTx/>
                <a:uFillTx/>
                <a:latin typeface="Arial-Rounded"/>
                <a:ea typeface="Arial-Rounded"/>
                <a:cs typeface="+mn-cs"/>
              </a:rPr>
              <a:t>phải</a:t>
            </a:r>
            <a:r>
              <a:rPr kumimoji="0" lang="en-US" sz="2800" b="0" i="0" u="none" strike="noStrike" kern="1200" cap="none" spc="0" normalizeH="0" baseline="0" noProof="0" dirty="0">
                <a:ln>
                  <a:noFill/>
                </a:ln>
                <a:solidFill>
                  <a:prstClr val="black"/>
                </a:solidFill>
                <a:effectLst/>
                <a:uLnTx/>
                <a:uFillTx/>
                <a:latin typeface="Arial-Rounded"/>
                <a:ea typeface="Arial-Rounded"/>
                <a:cs typeface="+mn-cs"/>
              </a:rPr>
              <a:t> </a:t>
            </a:r>
            <a:r>
              <a:rPr kumimoji="0" lang="en-US" sz="2800" b="0" i="0" u="none" strike="noStrike" kern="1200" cap="none" spc="0" normalizeH="0" baseline="0" noProof="0" dirty="0" err="1">
                <a:ln>
                  <a:noFill/>
                </a:ln>
                <a:solidFill>
                  <a:prstClr val="black"/>
                </a:solidFill>
                <a:effectLst/>
                <a:uLnTx/>
                <a:uFillTx/>
                <a:latin typeface="Arial-Rounded"/>
                <a:ea typeface="Arial-Rounded"/>
                <a:cs typeface="+mn-cs"/>
              </a:rPr>
              <a:t>nói</a:t>
            </a:r>
            <a:r>
              <a:rPr kumimoji="0" lang="en-US" sz="2800" b="0" i="0" u="none" strike="noStrike" kern="1200" cap="none" spc="0" normalizeH="0" baseline="0" noProof="0" dirty="0">
                <a:ln>
                  <a:noFill/>
                </a:ln>
                <a:solidFill>
                  <a:prstClr val="black"/>
                </a:solidFill>
                <a:effectLst/>
                <a:uLnTx/>
                <a:uFillTx/>
                <a:latin typeface="Arial-Rounded"/>
                <a:ea typeface="Arial-Rounded"/>
                <a:cs typeface="+mn-cs"/>
              </a:rPr>
              <a:t> “</a:t>
            </a:r>
            <a:r>
              <a:rPr kumimoji="0" lang="en-US" sz="2800" b="0" i="0" u="none" strike="noStrike" kern="1200" cap="none" spc="0" normalizeH="0" baseline="0" noProof="0" dirty="0" err="1">
                <a:ln>
                  <a:noFill/>
                </a:ln>
                <a:solidFill>
                  <a:prstClr val="black"/>
                </a:solidFill>
                <a:effectLst/>
                <a:uLnTx/>
                <a:uFillTx/>
                <a:latin typeface="Arial-Rounded"/>
                <a:ea typeface="Arial-Rounded"/>
                <a:cs typeface="+mn-cs"/>
              </a:rPr>
              <a:t>cảm</a:t>
            </a:r>
            <a:r>
              <a:rPr kumimoji="0" lang="en-US" sz="2800" b="0" i="0" u="none" strike="noStrike" kern="1200" cap="none" spc="0" normalizeH="0" baseline="0" noProof="0" dirty="0">
                <a:ln>
                  <a:noFill/>
                </a:ln>
                <a:solidFill>
                  <a:prstClr val="black"/>
                </a:solidFill>
                <a:effectLst/>
                <a:uLnTx/>
                <a:uFillTx/>
                <a:latin typeface="Arial-Rounded"/>
                <a:ea typeface="Arial-Rounded"/>
                <a:cs typeface="+mn-cs"/>
              </a:rPr>
              <a:t> </a:t>
            </a:r>
            <a:r>
              <a:rPr kumimoji="0" lang="en-US" sz="2800" b="0" i="0" u="none" strike="noStrike" kern="1200" cap="none" spc="0" normalizeH="0" baseline="0" noProof="0" dirty="0" err="1">
                <a:ln>
                  <a:noFill/>
                </a:ln>
                <a:solidFill>
                  <a:prstClr val="black"/>
                </a:solidFill>
                <a:effectLst/>
                <a:uLnTx/>
                <a:uFillTx/>
                <a:latin typeface="Arial-Rounded"/>
                <a:ea typeface="Arial-Rounded"/>
                <a:cs typeface="+mn-cs"/>
              </a:rPr>
              <a:t>ơn</a:t>
            </a:r>
            <a:r>
              <a:rPr kumimoji="0" lang="en-US" sz="2800" b="0" i="0" u="none" strike="noStrike" kern="1200" cap="none" spc="0" normalizeH="0" baseline="0" noProof="0" dirty="0">
                <a:ln>
                  <a:noFill/>
                </a:ln>
                <a:solidFill>
                  <a:prstClr val="black"/>
                </a:solidFill>
                <a:effectLst/>
                <a:uLnTx/>
                <a:uFillTx/>
                <a:latin typeface="Arial-Rounded"/>
                <a:ea typeface="Arial-Rounded"/>
                <a:cs typeface="+mn-cs"/>
              </a:rPr>
              <a:t>”!</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black"/>
                </a:solidFill>
                <a:effectLst/>
                <a:uLnTx/>
                <a:uFillTx/>
                <a:latin typeface="Arial-Rounded"/>
                <a:ea typeface="Arial-Rounded"/>
                <a:cs typeface="+mn-cs"/>
              </a:rPr>
              <a:t>Dê</a:t>
            </a:r>
            <a:r>
              <a:rPr kumimoji="0" lang="en-US" sz="2800" b="0" i="0" u="none" strike="noStrike" kern="1200" cap="none" spc="0" normalizeH="0" baseline="0" noProof="0" dirty="0">
                <a:ln>
                  <a:noFill/>
                </a:ln>
                <a:solidFill>
                  <a:prstClr val="black"/>
                </a:solidFill>
                <a:effectLst/>
                <a:uLnTx/>
                <a:uFillTx/>
                <a:latin typeface="Arial-Rounded"/>
                <a:ea typeface="Arial-Rounded"/>
                <a:cs typeface="+mn-cs"/>
              </a:rPr>
              <a:t> con </a:t>
            </a:r>
            <a:r>
              <a:rPr kumimoji="0" lang="en-US" sz="2800" b="0" i="0" u="none" strike="noStrike" kern="1200" cap="none" spc="0" normalizeH="0" baseline="0" noProof="0" dirty="0" err="1">
                <a:ln>
                  <a:noFill/>
                </a:ln>
                <a:solidFill>
                  <a:prstClr val="black"/>
                </a:solidFill>
                <a:effectLst/>
                <a:uLnTx/>
                <a:uFillTx/>
                <a:latin typeface="Arial-Rounded"/>
                <a:ea typeface="Arial-Rounded"/>
                <a:cs typeface="+mn-cs"/>
              </a:rPr>
              <a:t>hơi</a:t>
            </a:r>
            <a:r>
              <a:rPr kumimoji="0" lang="en-US" sz="2800" b="0" i="0" u="none" strike="noStrike" kern="1200" cap="none" spc="0" normalizeH="0" baseline="0" noProof="0" dirty="0">
                <a:ln>
                  <a:noFill/>
                </a:ln>
                <a:solidFill>
                  <a:prstClr val="black"/>
                </a:solidFill>
                <a:effectLst/>
                <a:uLnTx/>
                <a:uFillTx/>
                <a:latin typeface="Arial-Rounded"/>
                <a:ea typeface="Arial-Rounded"/>
                <a:cs typeface="+mn-cs"/>
              </a:rPr>
              <a:t> </a:t>
            </a:r>
            <a:r>
              <a:rPr kumimoji="0" lang="en-US" sz="2800" b="0" i="0" u="none" strike="noStrike" kern="1200" cap="none" spc="0" normalizeH="0" baseline="0" noProof="0" dirty="0" err="1">
                <a:ln>
                  <a:noFill/>
                </a:ln>
                <a:solidFill>
                  <a:prstClr val="black"/>
                </a:solidFill>
                <a:effectLst/>
                <a:uLnTx/>
                <a:uFillTx/>
                <a:latin typeface="Arial-Rounded"/>
                <a:ea typeface="Arial-Rounded"/>
                <a:cs typeface="+mn-cs"/>
              </a:rPr>
              <a:t>xấu</a:t>
            </a:r>
            <a:r>
              <a:rPr kumimoji="0" lang="en-US" sz="2800" b="0" i="0" u="none" strike="noStrike" kern="1200" cap="none" spc="0" normalizeH="0" baseline="0" noProof="0" dirty="0">
                <a:ln>
                  <a:noFill/>
                </a:ln>
                <a:solidFill>
                  <a:prstClr val="black"/>
                </a:solidFill>
                <a:effectLst/>
                <a:uLnTx/>
                <a:uFillTx/>
                <a:latin typeface="Arial-Rounded"/>
                <a:ea typeface="Arial-Rounded"/>
                <a:cs typeface="+mn-cs"/>
              </a:rPr>
              <a:t> </a:t>
            </a:r>
            <a:r>
              <a:rPr kumimoji="0" lang="en-US" sz="2800" b="0" i="0" u="none" strike="noStrike" kern="1200" cap="none" spc="0" normalizeH="0" baseline="0" noProof="0" dirty="0" err="1">
                <a:ln>
                  <a:noFill/>
                </a:ln>
                <a:solidFill>
                  <a:prstClr val="black"/>
                </a:solidFill>
                <a:effectLst/>
                <a:uLnTx/>
                <a:uFillTx/>
                <a:latin typeface="Arial-Rounded"/>
                <a:ea typeface="Arial-Rounded"/>
                <a:cs typeface="+mn-cs"/>
              </a:rPr>
              <a:t>hổ</a:t>
            </a:r>
            <a:r>
              <a:rPr kumimoji="0" lang="en-US" sz="2800" b="0" i="0" u="none" strike="noStrike" kern="1200" cap="none" spc="0" normalizeH="0" baseline="0" noProof="0" dirty="0">
                <a:ln>
                  <a:noFill/>
                </a:ln>
                <a:solidFill>
                  <a:prstClr val="black"/>
                </a:solidFill>
                <a:effectLst/>
                <a:uLnTx/>
                <a:uFillTx/>
                <a:latin typeface="Arial-Rounded"/>
                <a:ea typeface="Arial-Rounded"/>
                <a:cs typeface="+mn-cs"/>
              </a:rPr>
              <a:t>. Sang </a:t>
            </a:r>
            <a:r>
              <a:rPr kumimoji="0" lang="en-US" sz="2800" b="0" i="0" u="none" strike="noStrike" kern="1200" cap="none" spc="0" normalizeH="0" baseline="0" noProof="0" dirty="0" err="1">
                <a:ln>
                  <a:noFill/>
                </a:ln>
                <a:solidFill>
                  <a:prstClr val="black"/>
                </a:solidFill>
                <a:effectLst/>
                <a:uLnTx/>
                <a:uFillTx/>
                <a:latin typeface="Arial-Rounded"/>
                <a:ea typeface="Arial-Rounded"/>
                <a:cs typeface="+mn-cs"/>
              </a:rPr>
              <a:t>bên</a:t>
            </a:r>
            <a:r>
              <a:rPr kumimoji="0" lang="en-US" sz="2800" b="0" i="0" u="none" strike="noStrike" kern="1200" cap="none" spc="0" normalizeH="0" baseline="0" noProof="0" dirty="0">
                <a:ln>
                  <a:noFill/>
                </a:ln>
                <a:solidFill>
                  <a:prstClr val="black"/>
                </a:solidFill>
                <a:effectLst/>
                <a:uLnTx/>
                <a:uFillTx/>
                <a:latin typeface="Arial-Rounded"/>
                <a:ea typeface="Arial-Rounded"/>
                <a:cs typeface="+mn-cs"/>
              </a:rPr>
              <a:t> kia </a:t>
            </a:r>
            <a:r>
              <a:rPr kumimoji="0" lang="en-US" sz="2800" b="0" i="0" u="none" strike="noStrike" kern="1200" cap="none" spc="0" normalizeH="0" baseline="0" noProof="0" dirty="0" err="1">
                <a:ln>
                  <a:noFill/>
                </a:ln>
                <a:solidFill>
                  <a:prstClr val="black"/>
                </a:solidFill>
                <a:effectLst/>
                <a:uLnTx/>
                <a:uFillTx/>
                <a:latin typeface="Arial-Rounded"/>
                <a:ea typeface="Arial-Rounded"/>
                <a:cs typeface="+mn-cs"/>
              </a:rPr>
              <a:t>sông</a:t>
            </a:r>
            <a:r>
              <a:rPr kumimoji="0" lang="en-US" sz="2800" b="0" i="0" u="none" strike="noStrike" kern="1200" cap="none" spc="0" normalizeH="0" baseline="0" noProof="0" dirty="0">
                <a:ln>
                  <a:noFill/>
                </a:ln>
                <a:solidFill>
                  <a:prstClr val="black"/>
                </a:solidFill>
                <a:effectLst/>
                <a:uLnTx/>
                <a:uFillTx/>
                <a:latin typeface="Arial-Rounded"/>
                <a:ea typeface="Arial-Rounded"/>
                <a:cs typeface="+mn-cs"/>
              </a:rPr>
              <a:t>, </a:t>
            </a:r>
            <a:r>
              <a:rPr kumimoji="0" lang="en-US" sz="2800" b="0" i="0" u="none" strike="noStrike" kern="1200" cap="none" spc="0" normalizeH="0" baseline="0" noProof="0" dirty="0" err="1">
                <a:ln>
                  <a:noFill/>
                </a:ln>
                <a:solidFill>
                  <a:prstClr val="black"/>
                </a:solidFill>
                <a:effectLst/>
                <a:uLnTx/>
                <a:uFillTx/>
                <a:latin typeface="Arial-Rounded"/>
                <a:ea typeface="Arial-Rounded"/>
                <a:cs typeface="+mn-cs"/>
              </a:rPr>
              <a:t>dê</a:t>
            </a:r>
            <a:r>
              <a:rPr kumimoji="0" lang="en-US" sz="2800" b="0" i="0" u="none" strike="noStrike" kern="1200" cap="none" spc="0" normalizeH="0" baseline="0" noProof="0" dirty="0">
                <a:ln>
                  <a:noFill/>
                </a:ln>
                <a:solidFill>
                  <a:prstClr val="black"/>
                </a:solidFill>
                <a:effectLst/>
                <a:uLnTx/>
                <a:uFillTx/>
                <a:latin typeface="Arial-Rounded"/>
                <a:ea typeface="Arial-Rounded"/>
                <a:cs typeface="+mn-cs"/>
              </a:rPr>
              <a:t> </a:t>
            </a:r>
            <a:r>
              <a:rPr kumimoji="0" lang="en-US" sz="2800" b="0" i="0" u="none" strike="noStrike" kern="1200" cap="none" spc="0" normalizeH="0" baseline="0" noProof="0" dirty="0" err="1">
                <a:ln>
                  <a:noFill/>
                </a:ln>
                <a:solidFill>
                  <a:prstClr val="black"/>
                </a:solidFill>
                <a:effectLst/>
                <a:uLnTx/>
                <a:uFillTx/>
                <a:latin typeface="Arial-Rounded"/>
                <a:ea typeface="Arial-Rounded"/>
                <a:cs typeface="+mn-cs"/>
              </a:rPr>
              <a:t>nói</a:t>
            </a:r>
            <a:r>
              <a:rPr kumimoji="0" lang="en-US" sz="2800" b="0" i="0" u="none" strike="noStrike" kern="1200" cap="none" spc="0" normalizeH="0" baseline="0" noProof="0" dirty="0">
                <a:ln>
                  <a:noFill/>
                </a:ln>
                <a:solidFill>
                  <a:prstClr val="black"/>
                </a:solidFill>
                <a:effectLst/>
                <a:uLnTx/>
                <a:uFillTx/>
                <a:latin typeface="Arial-Rounded"/>
                <a:ea typeface="Arial-Rounded"/>
                <a:cs typeface="+mn-cs"/>
              </a:rPr>
              <a:t> </a:t>
            </a:r>
            <a:r>
              <a:rPr kumimoji="0" lang="en-US" sz="2800" b="0" i="0" u="none" strike="noStrike" kern="1200" cap="none" spc="0" normalizeH="0" baseline="0" noProof="0" dirty="0" err="1">
                <a:ln>
                  <a:noFill/>
                </a:ln>
                <a:solidFill>
                  <a:prstClr val="black"/>
                </a:solidFill>
                <a:effectLst/>
                <a:uLnTx/>
                <a:uFillTx/>
                <a:latin typeface="Arial-Rounded"/>
                <a:ea typeface="Arial-Rounded"/>
                <a:cs typeface="+mn-cs"/>
              </a:rPr>
              <a:t>với</a:t>
            </a:r>
            <a:r>
              <a:rPr kumimoji="0" lang="en-US" sz="2800" b="0" i="0" u="none" strike="noStrike" kern="1200" cap="none" spc="0" normalizeH="0" baseline="0" noProof="0" dirty="0">
                <a:ln>
                  <a:noFill/>
                </a:ln>
                <a:solidFill>
                  <a:prstClr val="black"/>
                </a:solidFill>
                <a:effectLst/>
                <a:uLnTx/>
                <a:uFillTx/>
                <a:latin typeface="Arial-Rounded"/>
                <a:ea typeface="Arial-Rounded"/>
                <a:cs typeface="+mn-cs"/>
              </a:rPr>
              <a:t> </a:t>
            </a:r>
            <a:r>
              <a:rPr kumimoji="0" lang="en-US" sz="2800" b="0" i="0" u="none" strike="noStrike" kern="1200" cap="none" spc="0" normalizeH="0" baseline="0" noProof="0" dirty="0" err="1">
                <a:ln>
                  <a:noFill/>
                </a:ln>
                <a:solidFill>
                  <a:prstClr val="black"/>
                </a:solidFill>
                <a:effectLst/>
                <a:uLnTx/>
                <a:uFillTx/>
                <a:latin typeface="Arial-Rounded"/>
                <a:ea typeface="Arial-Rounded"/>
                <a:cs typeface="+mn-cs"/>
              </a:rPr>
              <a:t>hà</a:t>
            </a:r>
            <a:r>
              <a:rPr kumimoji="0" lang="en-US" sz="2800" b="0" i="0" u="none" strike="noStrike" kern="1200" cap="none" spc="0" normalizeH="0" baseline="0" noProof="0" dirty="0">
                <a:ln>
                  <a:noFill/>
                </a:ln>
                <a:solidFill>
                  <a:prstClr val="black"/>
                </a:solidFill>
                <a:effectLst/>
                <a:uLnTx/>
                <a:uFillTx/>
                <a:latin typeface="Arial-Rounded"/>
                <a:ea typeface="Arial-Rounded"/>
                <a:cs typeface="+mn-cs"/>
              </a:rPr>
              <a:t> </a:t>
            </a:r>
            <a:r>
              <a:rPr kumimoji="0" lang="en-US" sz="2800" b="0" i="0" u="none" strike="noStrike" kern="1200" cap="none" spc="0" normalizeH="0" baseline="0" noProof="0" dirty="0" err="1">
                <a:ln>
                  <a:noFill/>
                </a:ln>
                <a:solidFill>
                  <a:prstClr val="black"/>
                </a:solidFill>
                <a:effectLst/>
                <a:uLnTx/>
                <a:uFillTx/>
                <a:latin typeface="Arial-Rounded"/>
                <a:ea typeface="Arial-Rounded"/>
                <a:cs typeface="+mn-cs"/>
              </a:rPr>
              <a:t>mã</a:t>
            </a:r>
            <a:r>
              <a:rPr kumimoji="0" lang="en-US" sz="2800" b="0" i="0" u="none" strike="noStrike" kern="1200" cap="none" spc="0" normalizeH="0" baseline="0" noProof="0" dirty="0">
                <a:ln>
                  <a:noFill/>
                </a:ln>
                <a:solidFill>
                  <a:prstClr val="black"/>
                </a:solidFill>
                <a:effectLst/>
                <a:uLnTx/>
                <a:uFillTx/>
                <a:latin typeface="Arial-Rounded"/>
                <a:ea typeface="Arial-Rounded"/>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Arial-Rounded"/>
              <a:ea typeface="Arial-Rounded"/>
              <a:cs typeface="+mn-cs"/>
            </a:endParaRPr>
          </a:p>
        </p:txBody>
      </p:sp>
      <p:sp>
        <p:nvSpPr>
          <p:cNvPr id="8" name="TextBox 7">
            <a:extLst>
              <a:ext uri="{FF2B5EF4-FFF2-40B4-BE49-F238E27FC236}">
                <a16:creationId xmlns:a16="http://schemas.microsoft.com/office/drawing/2014/main" id="{FF543217-E69B-47FD-9E87-47BB4F71CC8B}"/>
              </a:ext>
            </a:extLst>
          </p:cNvPr>
          <p:cNvSpPr txBox="1"/>
          <p:nvPr/>
        </p:nvSpPr>
        <p:spPr>
          <a:xfrm>
            <a:off x="409641" y="3429000"/>
            <a:ext cx="9234907" cy="3631763"/>
          </a:xfrm>
          <a:prstGeom prst="rect">
            <a:avLst/>
          </a:prstGeom>
          <a:noFill/>
        </p:spPr>
        <p:txBody>
          <a:bodyPr wrap="square" rtlCol="0">
            <a:spAutoFit/>
          </a:bodyPr>
          <a:lstStyle/>
          <a:p>
            <a:pPr marL="171450" marR="0" lvl="0" indent="-171450" algn="just" defTabSz="914400" rtl="0" eaLnBrk="1" fontAlgn="auto" latinLnBrk="0" hangingPunct="1">
              <a:lnSpc>
                <a:spcPct val="150000"/>
              </a:lnSpc>
              <a:spcBef>
                <a:spcPts val="0"/>
              </a:spcBef>
              <a:spcAft>
                <a:spcPts val="0"/>
              </a:spcAft>
              <a:buClrTx/>
              <a:buSzTx/>
              <a:buFontTx/>
              <a:buChar char="-"/>
              <a:tabLst/>
              <a:defRPr/>
            </a:pPr>
            <a:r>
              <a:rPr kumimoji="0" lang="en-US" sz="2800" b="0" i="0" u="none" strike="noStrike" kern="1200" cap="none" spc="0" normalizeH="0" baseline="0" noProof="0" dirty="0" err="1">
                <a:ln>
                  <a:noFill/>
                </a:ln>
                <a:solidFill>
                  <a:prstClr val="black"/>
                </a:solidFill>
                <a:effectLst/>
                <a:uLnTx/>
                <a:uFillTx/>
                <a:latin typeface="Arial-Rounded"/>
                <a:ea typeface="Arial-Rounded"/>
                <a:cs typeface="+mn-cs"/>
              </a:rPr>
              <a:t>Cảm</a:t>
            </a:r>
            <a:r>
              <a:rPr kumimoji="0" lang="en-US" sz="2800" b="0" i="0" u="none" strike="noStrike" kern="1200" cap="none" spc="0" normalizeH="0" baseline="0" noProof="0" dirty="0">
                <a:ln>
                  <a:noFill/>
                </a:ln>
                <a:solidFill>
                  <a:prstClr val="black"/>
                </a:solidFill>
                <a:effectLst/>
                <a:uLnTx/>
                <a:uFillTx/>
                <a:latin typeface="Arial-Rounded"/>
                <a:ea typeface="Arial-Rounded"/>
                <a:cs typeface="+mn-cs"/>
              </a:rPr>
              <a:t> </a:t>
            </a:r>
            <a:r>
              <a:rPr kumimoji="0" lang="en-US" sz="2800" b="0" i="0" u="none" strike="noStrike" kern="1200" cap="none" spc="0" normalizeH="0" baseline="0" noProof="0" dirty="0" err="1">
                <a:ln>
                  <a:noFill/>
                </a:ln>
                <a:solidFill>
                  <a:prstClr val="black"/>
                </a:solidFill>
                <a:effectLst/>
                <a:uLnTx/>
                <a:uFillTx/>
                <a:latin typeface="Arial-Rounded"/>
                <a:ea typeface="Arial-Rounded"/>
                <a:cs typeface="+mn-cs"/>
              </a:rPr>
              <a:t>ơn</a:t>
            </a:r>
            <a:r>
              <a:rPr kumimoji="0" lang="en-US" sz="2800" b="0" i="0" u="none" strike="noStrike" kern="1200" cap="none" spc="0" normalizeH="0" baseline="0" noProof="0" dirty="0">
                <a:ln>
                  <a:noFill/>
                </a:ln>
                <a:solidFill>
                  <a:prstClr val="black"/>
                </a:solidFill>
                <a:effectLst/>
                <a:uLnTx/>
                <a:uFillTx/>
                <a:latin typeface="Arial-Rounded"/>
                <a:ea typeface="Arial-Rounded"/>
                <a:cs typeface="+mn-cs"/>
              </a:rPr>
              <a:t> </a:t>
            </a:r>
            <a:r>
              <a:rPr kumimoji="0" lang="en-US" sz="2800" b="0" i="0" u="none" strike="noStrike" kern="1200" cap="none" spc="0" normalizeH="0" baseline="0" noProof="0" dirty="0" err="1">
                <a:ln>
                  <a:noFill/>
                </a:ln>
                <a:solidFill>
                  <a:prstClr val="black"/>
                </a:solidFill>
                <a:effectLst/>
                <a:uLnTx/>
                <a:uFillTx/>
                <a:latin typeface="Arial-Rounded"/>
                <a:ea typeface="Arial-Rounded"/>
                <a:cs typeface="+mn-cs"/>
              </a:rPr>
              <a:t>anh</a:t>
            </a:r>
            <a:r>
              <a:rPr kumimoji="0" lang="en-US" sz="2800" b="0" i="0" u="none" strike="noStrike" kern="1200" cap="none" spc="0" normalizeH="0" baseline="0" noProof="0" dirty="0">
                <a:ln>
                  <a:noFill/>
                </a:ln>
                <a:solidFill>
                  <a:prstClr val="black"/>
                </a:solidFill>
                <a:effectLst/>
                <a:uLnTx/>
                <a:uFillTx/>
                <a:latin typeface="Arial-Rounded"/>
                <a:ea typeface="Arial-Rounded"/>
                <a:cs typeface="+mn-cs"/>
              </a:rPr>
              <a:t> </a:t>
            </a:r>
            <a:r>
              <a:rPr kumimoji="0" lang="en-US" sz="2800" b="0" i="0" u="none" strike="noStrike" kern="1200" cap="none" spc="0" normalizeH="0" baseline="0" noProof="0" dirty="0" err="1">
                <a:ln>
                  <a:noFill/>
                </a:ln>
                <a:solidFill>
                  <a:prstClr val="black"/>
                </a:solidFill>
                <a:effectLst/>
                <a:uLnTx/>
                <a:uFillTx/>
                <a:latin typeface="Arial-Rounded"/>
                <a:ea typeface="Arial-Rounded"/>
                <a:cs typeface="+mn-cs"/>
              </a:rPr>
              <a:t>đã</a:t>
            </a:r>
            <a:r>
              <a:rPr kumimoji="0" lang="en-US" sz="2800" b="0" i="0" u="none" strike="noStrike" kern="1200" cap="none" spc="0" normalizeH="0" baseline="0" noProof="0" dirty="0">
                <a:ln>
                  <a:noFill/>
                </a:ln>
                <a:solidFill>
                  <a:prstClr val="black"/>
                </a:solidFill>
                <a:effectLst/>
                <a:uLnTx/>
                <a:uFillTx/>
                <a:latin typeface="Arial-Rounded"/>
                <a:ea typeface="Arial-Rounded"/>
                <a:cs typeface="+mn-cs"/>
              </a:rPr>
              <a:t> </a:t>
            </a:r>
            <a:r>
              <a:rPr kumimoji="0" lang="en-US" sz="2800" b="0" i="0" u="none" strike="noStrike" kern="1200" cap="none" spc="0" normalizeH="0" baseline="0" noProof="0" dirty="0" err="1">
                <a:ln>
                  <a:noFill/>
                </a:ln>
                <a:solidFill>
                  <a:prstClr val="black"/>
                </a:solidFill>
                <a:effectLst/>
                <a:uLnTx/>
                <a:uFillTx/>
                <a:latin typeface="Arial-Rounded"/>
                <a:ea typeface="Arial-Rounded"/>
                <a:cs typeface="+mn-cs"/>
              </a:rPr>
              <a:t>giúp</a:t>
            </a:r>
            <a:r>
              <a:rPr kumimoji="0" lang="en-US" sz="2800" b="0" i="0" u="none" strike="noStrike" kern="1200" cap="none" spc="0" normalizeH="0" baseline="0" noProof="0" dirty="0">
                <a:ln>
                  <a:noFill/>
                </a:ln>
                <a:solidFill>
                  <a:prstClr val="black"/>
                </a:solidFill>
                <a:effectLst/>
                <a:uLnTx/>
                <a:uFillTx/>
                <a:latin typeface="Arial-Rounded"/>
                <a:ea typeface="Arial-Rounded"/>
                <a:cs typeface="+mn-cs"/>
              </a:rPr>
              <a:t>. </a:t>
            </a:r>
            <a:r>
              <a:rPr kumimoji="0" lang="en-US" sz="2800" b="0" i="0" u="none" strike="noStrike" kern="1200" cap="none" spc="0" normalizeH="0" baseline="0" noProof="0" dirty="0" err="1">
                <a:ln>
                  <a:noFill/>
                </a:ln>
                <a:solidFill>
                  <a:prstClr val="black"/>
                </a:solidFill>
                <a:effectLst/>
                <a:uLnTx/>
                <a:uFillTx/>
                <a:latin typeface="Arial-Rounded"/>
                <a:ea typeface="Arial-Rounded"/>
                <a:cs typeface="+mn-cs"/>
              </a:rPr>
              <a:t>Em</a:t>
            </a:r>
            <a:r>
              <a:rPr kumimoji="0" lang="en-US" sz="2800" b="0" i="0" u="none" strike="noStrike" kern="1200" cap="none" spc="0" normalizeH="0" baseline="0" noProof="0" dirty="0">
                <a:ln>
                  <a:noFill/>
                </a:ln>
                <a:solidFill>
                  <a:prstClr val="black"/>
                </a:solidFill>
                <a:effectLst/>
                <a:uLnTx/>
                <a:uFillTx/>
                <a:latin typeface="Arial-Rounded"/>
                <a:ea typeface="Arial-Rounded"/>
                <a:cs typeface="+mn-cs"/>
              </a:rPr>
              <a:t> </a:t>
            </a:r>
            <a:r>
              <a:rPr kumimoji="0" lang="en-US" sz="2800" b="0" i="0" u="none" strike="noStrike" kern="1200" cap="none" spc="0" normalizeH="0" baseline="0" noProof="0" dirty="0" err="1">
                <a:ln>
                  <a:noFill/>
                </a:ln>
                <a:solidFill>
                  <a:prstClr val="black"/>
                </a:solidFill>
                <a:effectLst/>
                <a:uLnTx/>
                <a:uFillTx/>
                <a:latin typeface="Arial-Rounded"/>
                <a:ea typeface="Arial-Rounded"/>
                <a:cs typeface="+mn-cs"/>
              </a:rPr>
              <a:t>biết</a:t>
            </a:r>
            <a:r>
              <a:rPr kumimoji="0" lang="en-US" sz="2800" b="0" i="0" u="none" strike="noStrike" kern="1200" cap="none" spc="0" normalizeH="0" baseline="0" noProof="0" dirty="0">
                <a:ln>
                  <a:noFill/>
                </a:ln>
                <a:solidFill>
                  <a:prstClr val="black"/>
                </a:solidFill>
                <a:effectLst/>
                <a:uLnTx/>
                <a:uFillTx/>
                <a:latin typeface="Arial-Rounded"/>
                <a:ea typeface="Arial-Rounded"/>
                <a:cs typeface="+mn-cs"/>
              </a:rPr>
              <a:t> </a:t>
            </a:r>
            <a:r>
              <a:rPr kumimoji="0" lang="en-US" sz="2800" b="0" i="0" u="none" strike="noStrike" kern="1200" cap="none" spc="0" normalizeH="0" baseline="0" noProof="0" dirty="0" err="1">
                <a:ln>
                  <a:noFill/>
                </a:ln>
                <a:solidFill>
                  <a:prstClr val="black"/>
                </a:solidFill>
                <a:effectLst/>
                <a:uLnTx/>
                <a:uFillTx/>
                <a:latin typeface="Arial-Rounded"/>
                <a:ea typeface="Arial-Rounded"/>
                <a:cs typeface="+mn-cs"/>
              </a:rPr>
              <a:t>mình</a:t>
            </a:r>
            <a:r>
              <a:rPr kumimoji="0" lang="en-US" sz="2800" b="0" i="0" u="none" strike="noStrike" kern="1200" cap="none" spc="0" normalizeH="0" baseline="0" noProof="0" dirty="0">
                <a:ln>
                  <a:noFill/>
                </a:ln>
                <a:solidFill>
                  <a:prstClr val="black"/>
                </a:solidFill>
                <a:effectLst/>
                <a:uLnTx/>
                <a:uFillTx/>
                <a:latin typeface="Arial-Rounded"/>
                <a:ea typeface="Arial-Rounded"/>
                <a:cs typeface="+mn-cs"/>
              </a:rPr>
              <a:t> </a:t>
            </a:r>
            <a:r>
              <a:rPr kumimoji="0" lang="en-US" sz="2800" b="0" i="0" u="none" strike="noStrike" kern="1200" cap="none" spc="0" normalizeH="0" baseline="0" noProof="0" dirty="0" err="1">
                <a:ln>
                  <a:noFill/>
                </a:ln>
                <a:solidFill>
                  <a:prstClr val="black"/>
                </a:solidFill>
                <a:effectLst/>
                <a:uLnTx/>
                <a:uFillTx/>
                <a:latin typeface="Arial-Rounded"/>
                <a:ea typeface="Arial-Rounded"/>
                <a:cs typeface="+mn-cs"/>
              </a:rPr>
              <a:t>sai</a:t>
            </a:r>
            <a:r>
              <a:rPr kumimoji="0" lang="en-US" sz="2800" b="0" i="0" u="none" strike="noStrike" kern="1200" cap="none" spc="0" normalizeH="0" baseline="0" noProof="0" dirty="0">
                <a:ln>
                  <a:noFill/>
                </a:ln>
                <a:solidFill>
                  <a:prstClr val="black"/>
                </a:solidFill>
                <a:effectLst/>
                <a:uLnTx/>
                <a:uFillTx/>
                <a:latin typeface="Arial-Rounded"/>
                <a:ea typeface="Arial-Rounded"/>
                <a:cs typeface="+mn-cs"/>
              </a:rPr>
              <a:t> </a:t>
            </a:r>
            <a:r>
              <a:rPr kumimoji="0" lang="en-US" sz="2800" b="0" i="0" u="none" strike="noStrike" kern="1200" cap="none" spc="0" normalizeH="0" baseline="0" noProof="0" dirty="0" err="1">
                <a:ln>
                  <a:noFill/>
                </a:ln>
                <a:solidFill>
                  <a:prstClr val="black"/>
                </a:solidFill>
                <a:effectLst/>
                <a:uLnTx/>
                <a:uFillTx/>
                <a:latin typeface="Arial-Rounded"/>
                <a:ea typeface="Arial-Rounded"/>
                <a:cs typeface="+mn-cs"/>
              </a:rPr>
              <a:t>rồi</a:t>
            </a:r>
            <a:r>
              <a:rPr kumimoji="0" lang="en-US" sz="2800" b="0" i="0" u="none" strike="noStrike" kern="1200" cap="none" spc="0" normalizeH="0" baseline="0" noProof="0" dirty="0">
                <a:ln>
                  <a:noFill/>
                </a:ln>
                <a:solidFill>
                  <a:prstClr val="black"/>
                </a:solidFill>
                <a:effectLst/>
                <a:uLnTx/>
                <a:uFillTx/>
                <a:latin typeface="Arial-Rounded"/>
                <a:ea typeface="Arial-Rounded"/>
                <a:cs typeface="+mn-cs"/>
              </a:rPr>
              <a:t>. </a:t>
            </a:r>
            <a:r>
              <a:rPr kumimoji="0" lang="en-US" sz="2800" b="0" i="0" u="none" strike="noStrike" kern="1200" cap="none" spc="0" normalizeH="0" baseline="0" noProof="0" dirty="0" err="1">
                <a:ln>
                  <a:noFill/>
                </a:ln>
                <a:solidFill>
                  <a:prstClr val="black"/>
                </a:solidFill>
                <a:effectLst/>
                <a:uLnTx/>
                <a:uFillTx/>
                <a:latin typeface="Arial-Rounded"/>
                <a:ea typeface="Arial-Rounded"/>
                <a:cs typeface="+mn-cs"/>
              </a:rPr>
              <a:t>Em</a:t>
            </a:r>
            <a:r>
              <a:rPr kumimoji="0" lang="en-US" sz="2800" b="0" i="0" u="none" strike="noStrike" kern="1200" cap="none" spc="0" normalizeH="0" baseline="0" noProof="0" dirty="0">
                <a:ln>
                  <a:noFill/>
                </a:ln>
                <a:solidFill>
                  <a:prstClr val="black"/>
                </a:solidFill>
                <a:effectLst/>
                <a:uLnTx/>
                <a:uFillTx/>
                <a:latin typeface="Arial-Rounded"/>
                <a:ea typeface="Arial-Rounded"/>
                <a:cs typeface="+mn-cs"/>
              </a:rPr>
              <a:t> </a:t>
            </a:r>
            <a:r>
              <a:rPr kumimoji="0" lang="en-US" sz="2800" b="0" i="0" u="none" strike="noStrike" kern="1200" cap="none" spc="0" normalizeH="0" baseline="0" noProof="0" dirty="0" err="1">
                <a:ln>
                  <a:noFill/>
                </a:ln>
                <a:solidFill>
                  <a:prstClr val="black"/>
                </a:solidFill>
                <a:effectLst/>
                <a:uLnTx/>
                <a:uFillTx/>
                <a:latin typeface="Arial-Rounded"/>
                <a:ea typeface="Arial-Rounded"/>
                <a:cs typeface="+mn-cs"/>
              </a:rPr>
              <a:t>xin</a:t>
            </a:r>
            <a:r>
              <a:rPr kumimoji="0" lang="en-US" sz="2800" b="0" i="0" u="none" strike="noStrike" kern="1200" cap="none" spc="0" normalizeH="0" baseline="0" noProof="0" dirty="0">
                <a:ln>
                  <a:noFill/>
                </a:ln>
                <a:solidFill>
                  <a:prstClr val="black"/>
                </a:solidFill>
                <a:effectLst/>
                <a:uLnTx/>
                <a:uFillTx/>
                <a:latin typeface="Arial-Rounded"/>
                <a:ea typeface="Arial-Rounded"/>
                <a:cs typeface="+mn-cs"/>
              </a:rPr>
              <a:t> </a:t>
            </a:r>
            <a:r>
              <a:rPr kumimoji="0" lang="en-US" sz="2800" b="0" i="0" u="none" strike="noStrike" kern="1200" cap="none" spc="0" normalizeH="0" baseline="0" noProof="0" dirty="0" err="1">
                <a:ln>
                  <a:noFill/>
                </a:ln>
                <a:solidFill>
                  <a:prstClr val="black"/>
                </a:solidFill>
                <a:effectLst/>
                <a:uLnTx/>
                <a:uFillTx/>
                <a:latin typeface="Arial-Rounded"/>
                <a:ea typeface="Arial-Rounded"/>
                <a:cs typeface="+mn-cs"/>
              </a:rPr>
              <a:t>lỗi</a:t>
            </a:r>
            <a:r>
              <a:rPr kumimoji="0" lang="en-US" sz="2800" b="0" i="0" u="none" strike="noStrike" kern="1200" cap="none" spc="0" normalizeH="0" baseline="0" noProof="0" dirty="0">
                <a:ln>
                  <a:noFill/>
                </a:ln>
                <a:solidFill>
                  <a:prstClr val="black"/>
                </a:solidFill>
                <a:effectLst/>
                <a:uLnTx/>
                <a:uFillTx/>
                <a:latin typeface="Arial-Rounded"/>
                <a:ea typeface="Arial-Rounded"/>
                <a:cs typeface="+mn-cs"/>
              </a:rPr>
              <a:t> ạ!</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black"/>
                </a:solidFill>
                <a:effectLst/>
                <a:uLnTx/>
                <a:uFillTx/>
                <a:latin typeface="Arial-Rounded"/>
                <a:ea typeface="Arial-Rounded"/>
                <a:cs typeface="+mn-cs"/>
              </a:rPr>
              <a:t>Hà</a:t>
            </a:r>
            <a:r>
              <a:rPr kumimoji="0" lang="en-US" sz="2800" b="0" i="0" u="none" strike="noStrike" kern="1200" cap="none" spc="0" normalizeH="0" baseline="0" noProof="0" dirty="0">
                <a:ln>
                  <a:noFill/>
                </a:ln>
                <a:solidFill>
                  <a:prstClr val="black"/>
                </a:solidFill>
                <a:effectLst/>
                <a:uLnTx/>
                <a:uFillTx/>
                <a:latin typeface="Arial-Rounded"/>
                <a:ea typeface="Arial-Rounded"/>
                <a:cs typeface="+mn-cs"/>
              </a:rPr>
              <a:t> </a:t>
            </a:r>
            <a:r>
              <a:rPr kumimoji="0" lang="en-US" sz="2800" b="0" i="0" u="none" strike="noStrike" kern="1200" cap="none" spc="0" normalizeH="0" baseline="0" noProof="0" dirty="0" err="1">
                <a:ln>
                  <a:noFill/>
                </a:ln>
                <a:solidFill>
                  <a:prstClr val="black"/>
                </a:solidFill>
                <a:effectLst/>
                <a:uLnTx/>
                <a:uFillTx/>
                <a:latin typeface="Arial-Rounded"/>
                <a:ea typeface="Arial-Rounded"/>
                <a:cs typeface="+mn-cs"/>
              </a:rPr>
              <a:t>mã</a:t>
            </a:r>
            <a:r>
              <a:rPr kumimoji="0" lang="en-US" sz="2800" b="0" i="0" u="none" strike="noStrike" kern="1200" cap="none" spc="0" normalizeH="0" baseline="0" noProof="0" dirty="0">
                <a:ln>
                  <a:noFill/>
                </a:ln>
                <a:solidFill>
                  <a:prstClr val="black"/>
                </a:solidFill>
                <a:effectLst/>
                <a:uLnTx/>
                <a:uFillTx/>
                <a:latin typeface="Arial-Rounded"/>
                <a:ea typeface="Arial-Rounded"/>
                <a:cs typeface="+mn-cs"/>
              </a:rPr>
              <a:t> </a:t>
            </a:r>
            <a:r>
              <a:rPr kumimoji="0" lang="en-US" sz="2800" b="0" i="0" u="none" strike="noStrike" kern="1200" cap="none" spc="0" normalizeH="0" baseline="0" noProof="0" dirty="0" err="1">
                <a:ln>
                  <a:noFill/>
                </a:ln>
                <a:solidFill>
                  <a:prstClr val="black"/>
                </a:solidFill>
                <a:effectLst/>
                <a:uLnTx/>
                <a:uFillTx/>
                <a:latin typeface="Arial-Rounded"/>
                <a:ea typeface="Arial-Rounded"/>
                <a:cs typeface="+mn-cs"/>
              </a:rPr>
              <a:t>mỉm</a:t>
            </a:r>
            <a:r>
              <a:rPr kumimoji="0" lang="en-US" sz="2800" b="0" i="0" u="none" strike="noStrike" kern="1200" cap="none" spc="0" normalizeH="0" baseline="0" noProof="0" dirty="0">
                <a:ln>
                  <a:noFill/>
                </a:ln>
                <a:solidFill>
                  <a:prstClr val="black"/>
                </a:solidFill>
                <a:effectLst/>
                <a:uLnTx/>
                <a:uFillTx/>
                <a:latin typeface="Arial-Rounded"/>
                <a:ea typeface="Arial-Rounded"/>
                <a:cs typeface="+mn-cs"/>
              </a:rPr>
              <a:t> </a:t>
            </a:r>
            <a:r>
              <a:rPr kumimoji="0" lang="en-US" sz="2800" b="0" i="0" u="none" strike="noStrike" kern="1200" cap="none" spc="0" normalizeH="0" baseline="0" noProof="0" dirty="0" err="1">
                <a:ln>
                  <a:noFill/>
                </a:ln>
                <a:solidFill>
                  <a:prstClr val="black"/>
                </a:solidFill>
                <a:effectLst/>
                <a:uLnTx/>
                <a:uFillTx/>
                <a:latin typeface="Arial-Rounded"/>
                <a:ea typeface="Arial-Rounded"/>
                <a:cs typeface="+mn-cs"/>
              </a:rPr>
              <a:t>cười</a:t>
            </a:r>
            <a:r>
              <a:rPr kumimoji="0" lang="en-US" sz="2800" b="0" i="0" u="none" strike="noStrike" kern="1200" cap="none" spc="0" normalizeH="0" baseline="0" noProof="0" dirty="0">
                <a:ln>
                  <a:noFill/>
                </a:ln>
                <a:solidFill>
                  <a:prstClr val="black"/>
                </a:solidFill>
                <a:effectLst/>
                <a:uLnTx/>
                <a:uFillTx/>
                <a:latin typeface="Arial-Rounded"/>
                <a:ea typeface="Arial-Rounded"/>
                <a:cs typeface="+mn-cs"/>
              </a:rPr>
              <a:t>:</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Rounded"/>
                <a:ea typeface="Arial-Rounded"/>
                <a:cs typeface="+mn-cs"/>
              </a:rPr>
              <a:t>- </a:t>
            </a:r>
            <a:r>
              <a:rPr kumimoji="0" lang="en-US" sz="2800" b="0" i="0" u="none" strike="noStrike" kern="1200" cap="none" spc="0" normalizeH="0" baseline="0" noProof="0" dirty="0" err="1">
                <a:ln>
                  <a:noFill/>
                </a:ln>
                <a:solidFill>
                  <a:prstClr val="black"/>
                </a:solidFill>
                <a:effectLst/>
                <a:uLnTx/>
                <a:uFillTx/>
                <a:latin typeface="Arial-Rounded"/>
                <a:ea typeface="Arial-Rounded"/>
                <a:cs typeface="+mn-cs"/>
              </a:rPr>
              <a:t>Em</a:t>
            </a:r>
            <a:r>
              <a:rPr kumimoji="0" lang="en-US" sz="2800" b="0" i="0" u="none" strike="noStrike" kern="1200" cap="none" spc="0" normalizeH="0" baseline="0" noProof="0" dirty="0">
                <a:ln>
                  <a:noFill/>
                </a:ln>
                <a:solidFill>
                  <a:prstClr val="black"/>
                </a:solidFill>
                <a:effectLst/>
                <a:uLnTx/>
                <a:uFillTx/>
                <a:latin typeface="Arial-Rounded"/>
                <a:ea typeface="Arial-Rounded"/>
                <a:cs typeface="+mn-cs"/>
              </a:rPr>
              <a:t> </a:t>
            </a:r>
            <a:r>
              <a:rPr kumimoji="0" lang="en-US" sz="2800" b="0" i="0" u="none" strike="noStrike" kern="1200" cap="none" spc="0" normalizeH="0" baseline="0" noProof="0" dirty="0" err="1">
                <a:ln>
                  <a:noFill/>
                </a:ln>
                <a:solidFill>
                  <a:prstClr val="black"/>
                </a:solidFill>
                <a:effectLst/>
                <a:uLnTx/>
                <a:uFillTx/>
                <a:latin typeface="Arial-Rounded"/>
                <a:ea typeface="Arial-Rounded"/>
                <a:cs typeface="+mn-cs"/>
              </a:rPr>
              <a:t>biết</a:t>
            </a:r>
            <a:r>
              <a:rPr kumimoji="0" lang="en-US" sz="2800" b="0" i="0" u="none" strike="noStrike" kern="1200" cap="none" spc="0" normalizeH="0" baseline="0" noProof="0" dirty="0">
                <a:ln>
                  <a:noFill/>
                </a:ln>
                <a:solidFill>
                  <a:prstClr val="black"/>
                </a:solidFill>
                <a:effectLst/>
                <a:uLnTx/>
                <a:uFillTx/>
                <a:latin typeface="Arial-Rounded"/>
                <a:ea typeface="Arial-Rounded"/>
                <a:cs typeface="+mn-cs"/>
              </a:rPr>
              <a:t> </a:t>
            </a:r>
            <a:r>
              <a:rPr kumimoji="0" lang="en-US" sz="2800" b="0" i="0" u="none" strike="noStrike" kern="1200" cap="none" spc="0" normalizeH="0" baseline="0" noProof="0" dirty="0" err="1">
                <a:ln>
                  <a:noFill/>
                </a:ln>
                <a:solidFill>
                  <a:prstClr val="black"/>
                </a:solidFill>
                <a:effectLst/>
                <a:uLnTx/>
                <a:uFillTx/>
                <a:latin typeface="Arial-Rounded"/>
                <a:ea typeface="Arial-Rounded"/>
                <a:cs typeface="+mn-cs"/>
              </a:rPr>
              <a:t>lỗi</a:t>
            </a:r>
            <a:r>
              <a:rPr kumimoji="0" lang="en-US" sz="2800" b="0" i="0" u="none" strike="noStrike" kern="1200" cap="none" spc="0" normalizeH="0" baseline="0" noProof="0" dirty="0">
                <a:ln>
                  <a:noFill/>
                </a:ln>
                <a:solidFill>
                  <a:prstClr val="black"/>
                </a:solidFill>
                <a:effectLst/>
                <a:uLnTx/>
                <a:uFillTx/>
                <a:latin typeface="Arial-Rounded"/>
                <a:ea typeface="Arial-Rounded"/>
                <a:cs typeface="+mn-cs"/>
              </a:rPr>
              <a:t> </a:t>
            </a:r>
            <a:r>
              <a:rPr kumimoji="0" lang="en-US" sz="2800" b="0" i="0" u="none" strike="noStrike" kern="1200" cap="none" spc="0" normalizeH="0" baseline="0" noProof="0" dirty="0" err="1">
                <a:ln>
                  <a:noFill/>
                </a:ln>
                <a:solidFill>
                  <a:prstClr val="black"/>
                </a:solidFill>
                <a:effectLst/>
                <a:uLnTx/>
                <a:uFillTx/>
                <a:latin typeface="Arial-Rounded"/>
                <a:ea typeface="Arial-Rounded"/>
                <a:cs typeface="+mn-cs"/>
              </a:rPr>
              <a:t>là</a:t>
            </a:r>
            <a:r>
              <a:rPr kumimoji="0" lang="en-US" sz="2800" b="0" i="0" u="none" strike="noStrike" kern="1200" cap="none" spc="0" normalizeH="0" baseline="0" noProof="0" dirty="0">
                <a:ln>
                  <a:noFill/>
                </a:ln>
                <a:solidFill>
                  <a:prstClr val="black"/>
                </a:solidFill>
                <a:effectLst/>
                <a:uLnTx/>
                <a:uFillTx/>
                <a:latin typeface="Arial-Rounded"/>
                <a:ea typeface="Arial-Rounded"/>
                <a:cs typeface="+mn-cs"/>
              </a:rPr>
              <a:t> </a:t>
            </a:r>
            <a:r>
              <a:rPr kumimoji="0" lang="en-US" sz="2800" b="0" i="0" u="none" strike="noStrike" kern="1200" cap="none" spc="0" normalizeH="0" baseline="0" noProof="0" dirty="0" err="1">
                <a:ln>
                  <a:noFill/>
                </a:ln>
                <a:solidFill>
                  <a:prstClr val="black"/>
                </a:solidFill>
                <a:effectLst/>
                <a:uLnTx/>
                <a:uFillTx/>
                <a:latin typeface="Arial-Rounded"/>
                <a:ea typeface="Arial-Rounded"/>
                <a:cs typeface="+mn-cs"/>
              </a:rPr>
              <a:t>tốt</a:t>
            </a:r>
            <a:r>
              <a:rPr kumimoji="0" lang="en-US" sz="2800" b="0" i="0" u="none" strike="noStrike" kern="1200" cap="none" spc="0" normalizeH="0" baseline="0" noProof="0" dirty="0">
                <a:ln>
                  <a:noFill/>
                </a:ln>
                <a:solidFill>
                  <a:prstClr val="black"/>
                </a:solidFill>
                <a:effectLst/>
                <a:uLnTx/>
                <a:uFillTx/>
                <a:latin typeface="Arial-Rounded"/>
                <a:ea typeface="Arial-Rounded"/>
                <a:cs typeface="+mn-cs"/>
              </a:rPr>
              <a:t> </a:t>
            </a:r>
            <a:r>
              <a:rPr kumimoji="0" lang="en-US" sz="2800" b="0" i="0" u="none" strike="noStrike" kern="1200" cap="none" spc="0" normalizeH="0" baseline="0" noProof="0" dirty="0" err="1">
                <a:ln>
                  <a:noFill/>
                </a:ln>
                <a:solidFill>
                  <a:prstClr val="black"/>
                </a:solidFill>
                <a:effectLst/>
                <a:uLnTx/>
                <a:uFillTx/>
                <a:latin typeface="Arial-Rounded"/>
                <a:ea typeface="Arial-Rounded"/>
                <a:cs typeface="+mn-cs"/>
              </a:rPr>
              <a:t>rồi</a:t>
            </a:r>
            <a:r>
              <a:rPr kumimoji="0" lang="en-US" sz="2800" b="0" i="0" u="none" strike="noStrike" kern="1200" cap="none" spc="0" normalizeH="0" baseline="0" noProof="0" dirty="0">
                <a:ln>
                  <a:noFill/>
                </a:ln>
                <a:solidFill>
                  <a:prstClr val="black"/>
                </a:solidFill>
                <a:effectLst/>
                <a:uLnTx/>
                <a:uFillTx/>
                <a:latin typeface="Arial-Rounded"/>
                <a:ea typeface="Arial-Rounded"/>
                <a:cs typeface="+mn-cs"/>
              </a:rPr>
              <a:t>. </a:t>
            </a:r>
            <a:r>
              <a:rPr kumimoji="0" lang="en-US" sz="2800" b="0" i="0" u="none" strike="noStrike" kern="1200" cap="none" spc="0" normalizeH="0" baseline="0" noProof="0" dirty="0" err="1">
                <a:ln>
                  <a:noFill/>
                </a:ln>
                <a:solidFill>
                  <a:prstClr val="black"/>
                </a:solidFill>
                <a:effectLst/>
                <a:uLnTx/>
                <a:uFillTx/>
                <a:latin typeface="Arial-Rounded"/>
                <a:ea typeface="Arial-Rounded"/>
                <a:cs typeface="+mn-cs"/>
              </a:rPr>
              <a:t>Giờ</a:t>
            </a:r>
            <a:r>
              <a:rPr kumimoji="0" lang="en-US" sz="2800" b="0" i="0" u="none" strike="noStrike" kern="1200" cap="none" spc="0" normalizeH="0" baseline="0" noProof="0" dirty="0">
                <a:ln>
                  <a:noFill/>
                </a:ln>
                <a:solidFill>
                  <a:prstClr val="black"/>
                </a:solidFill>
                <a:effectLst/>
                <a:uLnTx/>
                <a:uFillTx/>
                <a:latin typeface="Arial-Rounded"/>
                <a:ea typeface="Arial-Rounded"/>
                <a:cs typeface="+mn-cs"/>
              </a:rPr>
              <a:t> </a:t>
            </a:r>
            <a:r>
              <a:rPr kumimoji="0" lang="en-US" sz="2800" b="0" i="0" u="none" strike="noStrike" kern="1200" cap="none" spc="0" normalizeH="0" baseline="0" noProof="0" dirty="0" err="1">
                <a:ln>
                  <a:noFill/>
                </a:ln>
                <a:solidFill>
                  <a:prstClr val="black"/>
                </a:solidFill>
                <a:effectLst/>
                <a:uLnTx/>
                <a:uFillTx/>
                <a:latin typeface="Arial-Rounded"/>
                <a:ea typeface="Arial-Rounded"/>
                <a:cs typeface="+mn-cs"/>
              </a:rPr>
              <a:t>các</a:t>
            </a:r>
            <a:r>
              <a:rPr kumimoji="0" lang="en-US" sz="2800" b="0" i="0" u="none" strike="noStrike" kern="1200" cap="none" spc="0" normalizeH="0" baseline="0" noProof="0" dirty="0">
                <a:ln>
                  <a:noFill/>
                </a:ln>
                <a:solidFill>
                  <a:prstClr val="black"/>
                </a:solidFill>
                <a:effectLst/>
                <a:uLnTx/>
                <a:uFillTx/>
                <a:latin typeface="Arial-Rounded"/>
                <a:ea typeface="Arial-Rounded"/>
                <a:cs typeface="+mn-cs"/>
              </a:rPr>
              <a:t> </a:t>
            </a:r>
            <a:r>
              <a:rPr kumimoji="0" lang="en-US" sz="2800" b="0" i="0" u="none" strike="noStrike" kern="1200" cap="none" spc="0" normalizeH="0" baseline="0" noProof="0" dirty="0" err="1">
                <a:ln>
                  <a:noFill/>
                </a:ln>
                <a:solidFill>
                  <a:prstClr val="black"/>
                </a:solidFill>
                <a:effectLst/>
                <a:uLnTx/>
                <a:uFillTx/>
                <a:latin typeface="Arial-Rounded"/>
                <a:ea typeface="Arial-Rounded"/>
                <a:cs typeface="+mn-cs"/>
              </a:rPr>
              <a:t>em</a:t>
            </a:r>
            <a:r>
              <a:rPr kumimoji="0" lang="en-US" sz="2800" b="0" i="0" u="none" strike="noStrike" kern="1200" cap="none" spc="0" normalizeH="0" baseline="0" noProof="0" dirty="0">
                <a:ln>
                  <a:noFill/>
                </a:ln>
                <a:solidFill>
                  <a:prstClr val="black"/>
                </a:solidFill>
                <a:effectLst/>
                <a:uLnTx/>
                <a:uFillTx/>
                <a:latin typeface="Arial-Rounded"/>
                <a:ea typeface="Arial-Rounded"/>
                <a:cs typeface="+mn-cs"/>
              </a:rPr>
              <a:t> </a:t>
            </a:r>
            <a:r>
              <a:rPr kumimoji="0" lang="en-US" sz="2800" b="0" i="0" u="none" strike="noStrike" kern="1200" cap="none" spc="0" normalizeH="0" baseline="0" noProof="0" dirty="0" err="1">
                <a:ln>
                  <a:noFill/>
                </a:ln>
                <a:solidFill>
                  <a:prstClr val="black"/>
                </a:solidFill>
                <a:effectLst/>
                <a:uLnTx/>
                <a:uFillTx/>
                <a:latin typeface="Arial-Rounded"/>
                <a:ea typeface="Arial-Rounded"/>
                <a:cs typeface="+mn-cs"/>
              </a:rPr>
              <a:t>cứ</a:t>
            </a:r>
            <a:r>
              <a:rPr kumimoji="0" lang="en-US" sz="2800" b="0" i="0" u="none" strike="noStrike" kern="1200" cap="none" spc="0" normalizeH="0" baseline="0" noProof="0" dirty="0">
                <a:ln>
                  <a:noFill/>
                </a:ln>
                <a:solidFill>
                  <a:prstClr val="black"/>
                </a:solidFill>
                <a:effectLst/>
                <a:uLnTx/>
                <a:uFillTx/>
                <a:latin typeface="Arial-Rounded"/>
                <a:ea typeface="Arial-Rounded"/>
                <a:cs typeface="+mn-cs"/>
              </a:rPr>
              <a:t> </a:t>
            </a:r>
            <a:r>
              <a:rPr kumimoji="0" lang="en-US" sz="2800" b="0" i="0" u="none" strike="noStrike" kern="1200" cap="none" spc="0" normalizeH="0" baseline="0" noProof="0" dirty="0" err="1">
                <a:ln>
                  <a:noFill/>
                </a:ln>
                <a:solidFill>
                  <a:prstClr val="black"/>
                </a:solidFill>
                <a:effectLst/>
                <a:uLnTx/>
                <a:uFillTx/>
                <a:latin typeface="Arial-Rounded"/>
                <a:ea typeface="Arial-Rounded"/>
                <a:cs typeface="+mn-cs"/>
              </a:rPr>
              <a:t>đi</a:t>
            </a:r>
            <a:r>
              <a:rPr kumimoji="0" lang="en-US" sz="2800" b="0" i="0" u="none" strike="noStrike" kern="1200" cap="none" spc="0" normalizeH="0" baseline="0" noProof="0" dirty="0">
                <a:ln>
                  <a:noFill/>
                </a:ln>
                <a:solidFill>
                  <a:prstClr val="black"/>
                </a:solidFill>
                <a:effectLst/>
                <a:uLnTx/>
                <a:uFillTx/>
                <a:latin typeface="Arial-Rounded"/>
                <a:ea typeface="Arial-Rounded"/>
                <a:cs typeface="+mn-cs"/>
              </a:rPr>
              <a:t> </a:t>
            </a:r>
            <a:r>
              <a:rPr kumimoji="0" lang="en-US" sz="2800" b="0" i="0" u="none" strike="noStrike" kern="1200" cap="none" spc="0" normalizeH="0" baseline="0" noProof="0" dirty="0" err="1">
                <a:ln>
                  <a:noFill/>
                </a:ln>
                <a:solidFill>
                  <a:prstClr val="black"/>
                </a:solidFill>
                <a:effectLst/>
                <a:uLnTx/>
                <a:uFillTx/>
                <a:latin typeface="Arial-Rounded"/>
                <a:ea typeface="Arial-Rounded"/>
                <a:cs typeface="+mn-cs"/>
              </a:rPr>
              <a:t>theo</a:t>
            </a:r>
            <a:r>
              <a:rPr kumimoji="0" lang="en-US" sz="2800" b="0" i="0" u="none" strike="noStrike" kern="1200" cap="none" spc="0" normalizeH="0" baseline="0" noProof="0" dirty="0">
                <a:ln>
                  <a:noFill/>
                </a:ln>
                <a:solidFill>
                  <a:prstClr val="black"/>
                </a:solidFill>
                <a:effectLst/>
                <a:uLnTx/>
                <a:uFillTx/>
                <a:latin typeface="Arial-Rounded"/>
                <a:ea typeface="Arial-Rounded"/>
                <a:cs typeface="+mn-cs"/>
              </a:rPr>
              <a:t> </a:t>
            </a:r>
            <a:r>
              <a:rPr kumimoji="0" lang="en-US" sz="2800" b="0" i="0" u="none" strike="noStrike" kern="1200" cap="none" spc="0" normalizeH="0" baseline="0" noProof="0" dirty="0" err="1">
                <a:ln>
                  <a:noFill/>
                </a:ln>
                <a:solidFill>
                  <a:prstClr val="black"/>
                </a:solidFill>
                <a:effectLst/>
                <a:uLnTx/>
                <a:uFillTx/>
                <a:latin typeface="Arial-Rounded"/>
                <a:ea typeface="Arial-Rounded"/>
                <a:cs typeface="+mn-cs"/>
              </a:rPr>
              <a:t>đường</a:t>
            </a:r>
            <a:r>
              <a:rPr kumimoji="0" lang="en-US" sz="2800" b="0" i="0" u="none" strike="noStrike" kern="1200" cap="none" spc="0" normalizeH="0" baseline="0" noProof="0" dirty="0">
                <a:ln>
                  <a:noFill/>
                </a:ln>
                <a:solidFill>
                  <a:prstClr val="black"/>
                </a:solidFill>
                <a:effectLst/>
                <a:uLnTx/>
                <a:uFillTx/>
                <a:latin typeface="Arial-Rounded"/>
                <a:ea typeface="Arial-Rounded"/>
                <a:cs typeface="+mn-cs"/>
              </a:rPr>
              <a:t> </a:t>
            </a:r>
            <a:r>
              <a:rPr kumimoji="0" lang="en-US" sz="2800" b="0" i="0" u="none" strike="noStrike" kern="1200" cap="none" spc="0" normalizeH="0" baseline="0" noProof="0" dirty="0" err="1">
                <a:ln>
                  <a:noFill/>
                </a:ln>
                <a:solidFill>
                  <a:prstClr val="black"/>
                </a:solidFill>
                <a:effectLst/>
                <a:uLnTx/>
                <a:uFillTx/>
                <a:latin typeface="Arial-Rounded"/>
                <a:ea typeface="Arial-Rounded"/>
                <a:cs typeface="+mn-cs"/>
              </a:rPr>
              <a:t>này</a:t>
            </a:r>
            <a:r>
              <a:rPr kumimoji="0" lang="en-US" sz="2800" b="0" i="0" u="none" strike="noStrike" kern="1200" cap="none" spc="0" normalizeH="0" baseline="0" noProof="0" dirty="0">
                <a:ln>
                  <a:noFill/>
                </a:ln>
                <a:solidFill>
                  <a:prstClr val="black"/>
                </a:solidFill>
                <a:effectLst/>
                <a:uLnTx/>
                <a:uFillTx/>
                <a:latin typeface="Arial-Rounded"/>
                <a:ea typeface="Arial-Rounded"/>
                <a:cs typeface="+mn-cs"/>
              </a:rPr>
              <a:t> </a:t>
            </a:r>
            <a:r>
              <a:rPr kumimoji="0" lang="en-US" sz="2800" b="0" i="0" u="none" strike="noStrike" kern="1200" cap="none" spc="0" normalizeH="0" baseline="0" noProof="0" dirty="0" err="1">
                <a:ln>
                  <a:noFill/>
                </a:ln>
                <a:solidFill>
                  <a:prstClr val="black"/>
                </a:solidFill>
                <a:effectLst/>
                <a:uLnTx/>
                <a:uFillTx/>
                <a:latin typeface="Arial-Rounded"/>
                <a:ea typeface="Arial-Rounded"/>
                <a:cs typeface="+mn-cs"/>
              </a:rPr>
              <a:t>là</a:t>
            </a:r>
            <a:r>
              <a:rPr kumimoji="0" lang="en-US" sz="2800" b="0" i="0" u="none" strike="noStrike" kern="1200" cap="none" spc="0" normalizeH="0" baseline="0" noProof="0" dirty="0">
                <a:ln>
                  <a:noFill/>
                </a:ln>
                <a:solidFill>
                  <a:prstClr val="black"/>
                </a:solidFill>
                <a:effectLst/>
                <a:uLnTx/>
                <a:uFillTx/>
                <a:latin typeface="Arial-Rounded"/>
                <a:ea typeface="Arial-Rounded"/>
                <a:cs typeface="+mn-cs"/>
              </a:rPr>
              <a:t> </a:t>
            </a:r>
            <a:r>
              <a:rPr kumimoji="0" lang="en-US" sz="2800" b="0" i="0" u="none" strike="noStrike" kern="1200" cap="none" spc="0" normalizeH="0" baseline="0" noProof="0" dirty="0" err="1">
                <a:ln>
                  <a:noFill/>
                </a:ln>
                <a:solidFill>
                  <a:prstClr val="black"/>
                </a:solidFill>
                <a:effectLst/>
                <a:uLnTx/>
                <a:uFillTx/>
                <a:latin typeface="Arial-Rounded"/>
                <a:ea typeface="Arial-Rounded"/>
                <a:cs typeface="+mn-cs"/>
              </a:rPr>
              <a:t>về</a:t>
            </a:r>
            <a:r>
              <a:rPr kumimoji="0" lang="en-US" sz="2800" b="0" i="0" u="none" strike="noStrike" kern="1200" cap="none" spc="0" normalizeH="0" baseline="0" noProof="0" dirty="0">
                <a:ln>
                  <a:noFill/>
                </a:ln>
                <a:solidFill>
                  <a:prstClr val="black"/>
                </a:solidFill>
                <a:effectLst/>
                <a:uLnTx/>
                <a:uFillTx/>
                <a:latin typeface="Arial-Rounded"/>
                <a:ea typeface="Arial-Rounded"/>
                <a:cs typeface="+mn-cs"/>
              </a:rPr>
              <a:t> </a:t>
            </a:r>
            <a:r>
              <a:rPr kumimoji="0" lang="en-US" sz="2800" b="0" i="0" u="none" strike="noStrike" kern="1200" cap="none" spc="0" normalizeH="0" baseline="0" noProof="0" dirty="0" err="1">
                <a:ln>
                  <a:noFill/>
                </a:ln>
                <a:solidFill>
                  <a:prstClr val="black"/>
                </a:solidFill>
                <a:effectLst/>
                <a:uLnTx/>
                <a:uFillTx/>
                <a:latin typeface="Arial-Rounded"/>
                <a:ea typeface="Arial-Rounded"/>
                <a:cs typeface="+mn-cs"/>
              </a:rPr>
              <a:t>làng</a:t>
            </a:r>
            <a:r>
              <a:rPr kumimoji="0" lang="en-US" sz="2800" b="0" i="0" u="none" strike="noStrike" kern="1200" cap="none" spc="0" normalizeH="0" baseline="0" noProof="0" dirty="0">
                <a:ln>
                  <a:noFill/>
                </a:ln>
                <a:solidFill>
                  <a:prstClr val="black"/>
                </a:solidFill>
                <a:effectLst/>
                <a:uLnTx/>
                <a:uFillTx/>
                <a:latin typeface="Arial-Rounded"/>
                <a:ea typeface="Arial-Rounded"/>
                <a:cs typeface="+mn-cs"/>
              </a:rPr>
              <a:t> </a:t>
            </a:r>
            <a:r>
              <a:rPr kumimoji="0" lang="en-US" sz="2800" b="0" i="0" u="none" strike="noStrike" kern="1200" cap="none" spc="0" normalizeH="0" baseline="0" noProof="0" dirty="0" err="1">
                <a:ln>
                  <a:noFill/>
                </a:ln>
                <a:solidFill>
                  <a:prstClr val="black"/>
                </a:solidFill>
                <a:effectLst/>
                <a:uLnTx/>
                <a:uFillTx/>
                <a:latin typeface="Arial-Rounded"/>
                <a:ea typeface="Arial-Rounded"/>
                <a:cs typeface="+mn-cs"/>
              </a:rPr>
              <a:t>thôi</a:t>
            </a:r>
            <a:r>
              <a:rPr kumimoji="0" lang="en-US" sz="2800" b="0" i="0" u="none" strike="noStrike" kern="1200" cap="none" spc="0" normalizeH="0" baseline="0" noProof="0" dirty="0">
                <a:ln>
                  <a:noFill/>
                </a:ln>
                <a:solidFill>
                  <a:prstClr val="black"/>
                </a:solidFill>
                <a:effectLst/>
                <a:uLnTx/>
                <a:uFillTx/>
                <a:latin typeface="Arial-Rounded"/>
                <a:ea typeface="Arial-Rounded"/>
                <a:cs typeface="+mn-cs"/>
              </a:rPr>
              <a:t>.</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Rounded"/>
                <a:ea typeface="Arial-Rounded"/>
                <a:cs typeface="+mn-cs"/>
              </a:rPr>
              <a:t>				(Theo </a:t>
            </a:r>
            <a:r>
              <a:rPr kumimoji="0" lang="en-US" sz="2800" b="0" i="1" u="none" strike="noStrike" kern="1200" cap="none" spc="0" normalizeH="0" baseline="0" noProof="0" dirty="0" err="1">
                <a:ln>
                  <a:noFill/>
                </a:ln>
                <a:solidFill>
                  <a:prstClr val="black"/>
                </a:solidFill>
                <a:effectLst/>
                <a:uLnTx/>
                <a:uFillTx/>
                <a:latin typeface="Arial-Rounded"/>
                <a:ea typeface="Arial-Rounded"/>
                <a:cs typeface="+mn-cs"/>
              </a:rPr>
              <a:t>Cùng</a:t>
            </a:r>
            <a:r>
              <a:rPr kumimoji="0" lang="en-US" sz="2800" b="0" i="1" u="none" strike="noStrike" kern="1200" cap="none" spc="0" normalizeH="0" baseline="0" noProof="0" dirty="0">
                <a:ln>
                  <a:noFill/>
                </a:ln>
                <a:solidFill>
                  <a:prstClr val="black"/>
                </a:solidFill>
                <a:effectLst/>
                <a:uLnTx/>
                <a:uFillTx/>
                <a:latin typeface="Arial-Rounded"/>
                <a:ea typeface="Arial-Rounded"/>
                <a:cs typeface="+mn-cs"/>
              </a:rPr>
              <a:t> con </a:t>
            </a:r>
            <a:r>
              <a:rPr kumimoji="0" lang="en-US" sz="2800" b="0" i="1" u="none" strike="noStrike" kern="1200" cap="none" spc="0" normalizeH="0" baseline="0" noProof="0" dirty="0" err="1">
                <a:ln>
                  <a:noFill/>
                </a:ln>
                <a:solidFill>
                  <a:prstClr val="black"/>
                </a:solidFill>
                <a:effectLst/>
                <a:uLnTx/>
                <a:uFillTx/>
                <a:latin typeface="Arial-Rounded"/>
                <a:ea typeface="Arial-Rounded"/>
                <a:cs typeface="+mn-cs"/>
              </a:rPr>
              <a:t>rèn</a:t>
            </a:r>
            <a:r>
              <a:rPr kumimoji="0" lang="en-US" sz="2800" b="0" i="1" u="none" strike="noStrike" kern="1200" cap="none" spc="0" normalizeH="0" baseline="0" noProof="0" dirty="0">
                <a:ln>
                  <a:noFill/>
                </a:ln>
                <a:solidFill>
                  <a:prstClr val="black"/>
                </a:solidFill>
                <a:effectLst/>
                <a:uLnTx/>
                <a:uFillTx/>
                <a:latin typeface="Arial-Rounded"/>
                <a:ea typeface="Arial-Rounded"/>
                <a:cs typeface="+mn-cs"/>
              </a:rPr>
              <a:t> </a:t>
            </a:r>
            <a:r>
              <a:rPr kumimoji="0" lang="en-US" sz="2800" b="0" i="1" u="none" strike="noStrike" kern="1200" cap="none" spc="0" normalizeH="0" baseline="0" noProof="0" dirty="0" err="1">
                <a:ln>
                  <a:noFill/>
                </a:ln>
                <a:solidFill>
                  <a:prstClr val="black"/>
                </a:solidFill>
                <a:effectLst/>
                <a:uLnTx/>
                <a:uFillTx/>
                <a:latin typeface="Arial-Rounded"/>
                <a:ea typeface="Arial-Rounded"/>
                <a:cs typeface="+mn-cs"/>
              </a:rPr>
              <a:t>thói</a:t>
            </a:r>
            <a:r>
              <a:rPr kumimoji="0" lang="en-US" sz="2800" b="0" i="1" u="none" strike="noStrike" kern="1200" cap="none" spc="0" normalizeH="0" baseline="0" noProof="0" dirty="0">
                <a:ln>
                  <a:noFill/>
                </a:ln>
                <a:solidFill>
                  <a:prstClr val="black"/>
                </a:solidFill>
                <a:effectLst/>
                <a:uLnTx/>
                <a:uFillTx/>
                <a:latin typeface="Arial-Rounded"/>
                <a:ea typeface="Arial-Rounded"/>
                <a:cs typeface="+mn-cs"/>
              </a:rPr>
              <a:t> </a:t>
            </a:r>
            <a:r>
              <a:rPr kumimoji="0" lang="en-US" sz="2800" b="0" i="1" u="none" strike="noStrike" kern="1200" cap="none" spc="0" normalizeH="0" baseline="0" noProof="0" dirty="0" err="1">
                <a:ln>
                  <a:noFill/>
                </a:ln>
                <a:solidFill>
                  <a:prstClr val="black"/>
                </a:solidFill>
                <a:effectLst/>
                <a:uLnTx/>
                <a:uFillTx/>
                <a:latin typeface="Arial-Rounded"/>
                <a:ea typeface="Arial-Rounded"/>
                <a:cs typeface="+mn-cs"/>
              </a:rPr>
              <a:t>quen</a:t>
            </a:r>
            <a:r>
              <a:rPr kumimoji="0" lang="en-US" sz="2800" b="0" i="1" u="none" strike="noStrike" kern="1200" cap="none" spc="0" normalizeH="0" baseline="0" noProof="0" dirty="0">
                <a:ln>
                  <a:noFill/>
                </a:ln>
                <a:solidFill>
                  <a:prstClr val="black"/>
                </a:solidFill>
                <a:effectLst/>
                <a:uLnTx/>
                <a:uFillTx/>
                <a:latin typeface="Arial-Rounded"/>
                <a:ea typeface="Arial-Rounded"/>
                <a:cs typeface="+mn-cs"/>
              </a:rPr>
              <a:t> </a:t>
            </a:r>
            <a:r>
              <a:rPr kumimoji="0" lang="en-US" sz="2800" b="0" i="1" u="none" strike="noStrike" kern="1200" cap="none" spc="0" normalizeH="0" baseline="0" noProof="0" dirty="0" err="1">
                <a:ln>
                  <a:noFill/>
                </a:ln>
                <a:solidFill>
                  <a:prstClr val="black"/>
                </a:solidFill>
                <a:effectLst/>
                <a:uLnTx/>
                <a:uFillTx/>
                <a:latin typeface="Arial-Rounded"/>
                <a:ea typeface="Arial-Rounded"/>
                <a:cs typeface="+mn-cs"/>
              </a:rPr>
              <a:t>tốt</a:t>
            </a:r>
            <a:r>
              <a:rPr kumimoji="0" lang="en-US" sz="2800" b="0" i="0" u="none" strike="noStrike" kern="1200" cap="none" spc="0" normalizeH="0" baseline="0" noProof="0" dirty="0">
                <a:ln>
                  <a:noFill/>
                </a:ln>
                <a:solidFill>
                  <a:prstClr val="black"/>
                </a:solidFill>
                <a:effectLst/>
                <a:uLnTx/>
                <a:uFillTx/>
                <a:latin typeface="Arial-Rounded"/>
                <a:ea typeface="Arial-Rounded"/>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Arial-Rounded"/>
              <a:ea typeface="Arial-Rounded"/>
              <a:cs typeface="+mn-cs"/>
            </a:endParaRPr>
          </a:p>
        </p:txBody>
      </p:sp>
      <p:sp>
        <p:nvSpPr>
          <p:cNvPr id="9" name="Oval 8">
            <a:extLst>
              <a:ext uri="{FF2B5EF4-FFF2-40B4-BE49-F238E27FC236}">
                <a16:creationId xmlns:a16="http://schemas.microsoft.com/office/drawing/2014/main" id="{7865F385-DFE9-4103-A79D-28D38EA9F653}"/>
              </a:ext>
            </a:extLst>
          </p:cNvPr>
          <p:cNvSpPr/>
          <p:nvPr/>
        </p:nvSpPr>
        <p:spPr>
          <a:xfrm>
            <a:off x="2549236" y="2910344"/>
            <a:ext cx="471055" cy="443345"/>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Arial"/>
                <a:ea typeface="+mn-ea"/>
                <a:cs typeface="+mn-cs"/>
              </a:rPr>
              <a:t>3</a:t>
            </a:r>
          </a:p>
        </p:txBody>
      </p:sp>
    </p:spTree>
    <p:extLst>
      <p:ext uri="{BB962C8B-B14F-4D97-AF65-F5344CB8AC3E}">
        <p14:creationId xmlns:p14="http://schemas.microsoft.com/office/powerpoint/2010/main" val="250697244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pic>
        <p:nvPicPr>
          <p:cNvPr id="98" name="Google Shape;98;p2" descr="2659f7d1966f7424a7bb26eb2650b6f3"/>
          <p:cNvPicPr preferRelativeResize="0"/>
          <p:nvPr/>
        </p:nvPicPr>
        <p:blipFill rotWithShape="1">
          <a:blip r:embed="rId3">
            <a:alphaModFix/>
          </a:blip>
          <a:srcRect/>
          <a:stretch/>
        </p:blipFill>
        <p:spPr>
          <a:xfrm>
            <a:off x="-6350" y="1864995"/>
            <a:ext cx="12200890" cy="4978400"/>
          </a:xfrm>
          <a:prstGeom prst="rect">
            <a:avLst/>
          </a:prstGeom>
          <a:noFill/>
          <a:ln>
            <a:noFill/>
          </a:ln>
        </p:spPr>
      </p:pic>
      <p:pic>
        <p:nvPicPr>
          <p:cNvPr id="99" name="Google Shape;99;p2" descr="E:\素材\卡通\6c15d9f7fcf645b55bbd0c997ed8f306.png6c15d9f7fcf645b55bbd0c997ed8f306"/>
          <p:cNvPicPr preferRelativeResize="0"/>
          <p:nvPr/>
        </p:nvPicPr>
        <p:blipFill rotWithShape="1">
          <a:blip r:embed="rId4">
            <a:alphaModFix/>
          </a:blip>
          <a:srcRect/>
          <a:stretch/>
        </p:blipFill>
        <p:spPr>
          <a:xfrm>
            <a:off x="1168400" y="-421640"/>
            <a:ext cx="9364345" cy="6814185"/>
          </a:xfrm>
          <a:prstGeom prst="rect">
            <a:avLst/>
          </a:prstGeom>
          <a:noFill/>
          <a:ln>
            <a:noFill/>
          </a:ln>
        </p:spPr>
      </p:pic>
      <p:pic>
        <p:nvPicPr>
          <p:cNvPr id="100" name="Google Shape;100;p2" descr="E:\素材\卡通\3d53dc5502d6926647ec53656448988c.png3d53dc5502d6926647ec53656448988c"/>
          <p:cNvPicPr preferRelativeResize="0"/>
          <p:nvPr/>
        </p:nvPicPr>
        <p:blipFill rotWithShape="1">
          <a:blip r:embed="rId5">
            <a:alphaModFix/>
          </a:blip>
          <a:srcRect/>
          <a:stretch/>
        </p:blipFill>
        <p:spPr>
          <a:xfrm>
            <a:off x="10393045" y="1491615"/>
            <a:ext cx="998855" cy="999490"/>
          </a:xfrm>
          <a:prstGeom prst="rect">
            <a:avLst/>
          </a:prstGeom>
          <a:noFill/>
          <a:ln>
            <a:noFill/>
          </a:ln>
        </p:spPr>
      </p:pic>
      <p:sp>
        <p:nvSpPr>
          <p:cNvPr id="105" name="Google Shape;105;p2"/>
          <p:cNvSpPr txBox="1"/>
          <p:nvPr/>
        </p:nvSpPr>
        <p:spPr>
          <a:xfrm>
            <a:off x="1849665" y="2985452"/>
            <a:ext cx="8634617" cy="1323318"/>
          </a:xfrm>
          <a:prstGeom prst="rect">
            <a:avLst/>
          </a:prstGeom>
          <a:noFill/>
          <a:ln>
            <a:noFill/>
          </a:ln>
        </p:spPr>
        <p:txBody>
          <a:bodyPr spcFirstLastPara="1" wrap="square" lIns="121825" tIns="60900" rIns="121825" bIns="60900" anchor="t" anchorCtr="0">
            <a:spAutoFit/>
          </a:bodyPr>
          <a:lstStyle/>
          <a:p>
            <a:pPr marL="0" marR="0" lvl="0" indent="0" algn="ctr" defTabSz="914400" rtl="0" eaLnBrk="1" fontAlgn="auto" latinLnBrk="0" hangingPunct="1">
              <a:lnSpc>
                <a:spcPct val="130000"/>
              </a:lnSpc>
              <a:spcBef>
                <a:spcPts val="0"/>
              </a:spcBef>
              <a:spcAft>
                <a:spcPts val="0"/>
              </a:spcAft>
              <a:buClr>
                <a:srgbClr val="000000"/>
              </a:buClr>
              <a:buSzTx/>
              <a:buFont typeface="Arial"/>
              <a:buNone/>
              <a:tabLst/>
              <a:defRPr/>
            </a:pPr>
            <a:r>
              <a:rPr kumimoji="0" lang="en-US" altLang="zh-CN" sz="6000" b="0" i="0" u="none" strike="noStrike" kern="0" cap="none" spc="0" normalizeH="0" baseline="0" noProof="0" dirty="0">
                <a:ln>
                  <a:noFill/>
                </a:ln>
                <a:solidFill>
                  <a:srgbClr val="0070C0"/>
                </a:solidFill>
                <a:effectLst>
                  <a:outerShdw blurRad="38100" dist="38100" dir="2700000" algn="tl">
                    <a:srgbClr val="000000">
                      <a:alpha val="43137"/>
                    </a:srgbClr>
                  </a:outerShdw>
                </a:effectLst>
                <a:uLnTx/>
                <a:uFillTx/>
                <a:latin typeface="iCiel Cadena" panose="02000503000000020004" pitchFamily="2" charset="0"/>
                <a:ea typeface="Microsoft Yahei"/>
                <a:cs typeface="Microsoft Yahei"/>
                <a:sym typeface="Microsoft Yahei"/>
              </a:rPr>
              <a:t>TRẢ</a:t>
            </a:r>
            <a:r>
              <a:rPr kumimoji="0" lang="en-US" altLang="zh-CN" sz="6000" b="0" i="0" u="none" strike="noStrike" kern="0" cap="none" spc="0" normalizeH="0" noProof="0" dirty="0">
                <a:ln>
                  <a:noFill/>
                </a:ln>
                <a:solidFill>
                  <a:srgbClr val="0070C0"/>
                </a:solidFill>
                <a:effectLst>
                  <a:outerShdw blurRad="38100" dist="38100" dir="2700000" algn="tl">
                    <a:srgbClr val="000000">
                      <a:alpha val="43137"/>
                    </a:srgbClr>
                  </a:outerShdw>
                </a:effectLst>
                <a:uLnTx/>
                <a:uFillTx/>
                <a:latin typeface="iCiel Cadena" panose="02000503000000020004" pitchFamily="2" charset="0"/>
                <a:ea typeface="Microsoft Yahei"/>
                <a:cs typeface="Microsoft Yahei"/>
                <a:sym typeface="Microsoft Yahei"/>
              </a:rPr>
              <a:t> LỜI CÂU HỎI</a:t>
            </a:r>
            <a:endParaRPr kumimoji="0" sz="6000" b="0" i="0" u="none" strike="noStrike" kern="0" cap="none" spc="0" normalizeH="0" baseline="0" noProof="0" dirty="0">
              <a:ln>
                <a:noFill/>
              </a:ln>
              <a:solidFill>
                <a:srgbClr val="0070C0"/>
              </a:solidFill>
              <a:effectLst>
                <a:outerShdw blurRad="38100" dist="38100" dir="2700000" algn="tl">
                  <a:srgbClr val="000000">
                    <a:alpha val="43137"/>
                  </a:srgbClr>
                </a:outerShdw>
              </a:effectLst>
              <a:uLnTx/>
              <a:uFillTx/>
              <a:latin typeface="iCiel Cadena" panose="02000503000000020004" pitchFamily="2" charset="0"/>
              <a:ea typeface="Microsoft Yahei"/>
              <a:cs typeface="Microsoft Yahei"/>
              <a:sym typeface="Microsoft Yahei"/>
            </a:endParaRPr>
          </a:p>
        </p:txBody>
      </p:sp>
    </p:spTree>
    <p:extLst>
      <p:ext uri="{BB962C8B-B14F-4D97-AF65-F5344CB8AC3E}">
        <p14:creationId xmlns:p14="http://schemas.microsoft.com/office/powerpoint/2010/main" val="341349923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fade">
                                      <p:cBhvr>
                                        <p:cTn id="7" dur="2000"/>
                                        <p:tgtEl>
                                          <p:spTgt spid="98"/>
                                        </p:tgtEl>
                                      </p:cBhvr>
                                    </p:animEffect>
                                  </p:childTnLst>
                                </p:cTn>
                              </p:par>
                              <p:par>
                                <p:cTn id="8" presetID="10" presetClass="entr" presetSubtype="0" fill="hold" nodeType="withEffect">
                                  <p:stCondLst>
                                    <p:cond delay="0"/>
                                  </p:stCondLst>
                                  <p:childTnLst>
                                    <p:set>
                                      <p:cBhvr>
                                        <p:cTn id="9" dur="1" fill="hold">
                                          <p:stCondLst>
                                            <p:cond delay="0"/>
                                          </p:stCondLst>
                                        </p:cTn>
                                        <p:tgtEl>
                                          <p:spTgt spid="99"/>
                                        </p:tgtEl>
                                        <p:attrNameLst>
                                          <p:attrName>style.visibility</p:attrName>
                                        </p:attrNameLst>
                                      </p:cBhvr>
                                      <p:to>
                                        <p:strVal val="visible"/>
                                      </p:to>
                                    </p:set>
                                    <p:animEffect transition="in" filter="fade">
                                      <p:cBhvr>
                                        <p:cTn id="10" dur="2000"/>
                                        <p:tgtEl>
                                          <p:spTgt spid="99"/>
                                        </p:tgtEl>
                                      </p:cBhvr>
                                    </p:animEffect>
                                  </p:childTnLst>
                                </p:cTn>
                              </p:par>
                              <p:par>
                                <p:cTn id="11" presetID="23" presetClass="entr" presetSubtype="16" fill="hold" nodeType="withEffect">
                                  <p:stCondLst>
                                    <p:cond delay="0"/>
                                  </p:stCondLst>
                                  <p:childTnLst>
                                    <p:set>
                                      <p:cBhvr>
                                        <p:cTn id="12" dur="1" fill="hold">
                                          <p:stCondLst>
                                            <p:cond delay="0"/>
                                          </p:stCondLst>
                                        </p:cTn>
                                        <p:tgtEl>
                                          <p:spTgt spid="100"/>
                                        </p:tgtEl>
                                        <p:attrNameLst>
                                          <p:attrName>style.visibility</p:attrName>
                                        </p:attrNameLst>
                                      </p:cBhvr>
                                      <p:to>
                                        <p:strVal val="visible"/>
                                      </p:to>
                                    </p:set>
                                    <p:anim calcmode="lin" valueType="num">
                                      <p:cBhvr additive="base">
                                        <p:cTn id="13" dur="2000"/>
                                        <p:tgtEl>
                                          <p:spTgt spid="100"/>
                                        </p:tgtEl>
                                        <p:attrNameLst>
                                          <p:attrName>ppt_w</p:attrName>
                                        </p:attrNameLst>
                                      </p:cBhvr>
                                      <p:tavLst>
                                        <p:tav tm="0">
                                          <p:val>
                                            <p:strVal val="0"/>
                                          </p:val>
                                        </p:tav>
                                        <p:tav tm="100000">
                                          <p:val>
                                            <p:strVal val="#ppt_w"/>
                                          </p:val>
                                        </p:tav>
                                      </p:tavLst>
                                    </p:anim>
                                    <p:anim calcmode="lin" valueType="num">
                                      <p:cBhvr additive="base">
                                        <p:cTn id="14" dur="2000"/>
                                        <p:tgtEl>
                                          <p:spTgt spid="100"/>
                                        </p:tgtEl>
                                        <p:attrNameLst>
                                          <p:attrName>ppt_h</p:attrName>
                                        </p:attrNameLst>
                                      </p:cBhvr>
                                      <p:tavLst>
                                        <p:tav tm="0">
                                          <p:val>
                                            <p:strVal val="0"/>
                                          </p:val>
                                        </p:tav>
                                        <p:tav tm="100000">
                                          <p:val>
                                            <p:strVal val="#ppt_h"/>
                                          </p:val>
                                        </p:tav>
                                      </p:tavLst>
                                    </p:anim>
                                  </p:childTnLst>
                                </p:cTn>
                              </p:par>
                            </p:childTnLst>
                          </p:cTn>
                        </p:par>
                        <p:par>
                          <p:cTn id="15" fill="hold">
                            <p:stCondLst>
                              <p:cond delay="2000"/>
                            </p:stCondLst>
                            <p:childTnLst>
                              <p:par>
                                <p:cTn id="16" presetID="10" presetClass="entr" presetSubtype="0" fill="hold" nodeType="afterEffect">
                                  <p:stCondLst>
                                    <p:cond delay="0"/>
                                  </p:stCondLst>
                                  <p:childTnLst>
                                    <p:set>
                                      <p:cBhvr>
                                        <p:cTn id="17" dur="1" fill="hold">
                                          <p:stCondLst>
                                            <p:cond delay="0"/>
                                          </p:stCondLst>
                                        </p:cTn>
                                        <p:tgtEl>
                                          <p:spTgt spid="105"/>
                                        </p:tgtEl>
                                        <p:attrNameLst>
                                          <p:attrName>style.visibility</p:attrName>
                                        </p:attrNameLst>
                                      </p:cBhvr>
                                      <p:to>
                                        <p:strVal val="visible"/>
                                      </p:to>
                                    </p:set>
                                    <p:animEffect transition="in" filter="fade">
                                      <p:cBhvr>
                                        <p:cTn id="18" dur="500"/>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4813CF1-A692-4FA1-AD9A-9C8F139C0262}"/>
              </a:ext>
            </a:extLst>
          </p:cNvPr>
          <p:cNvSpPr txBox="1"/>
          <p:nvPr/>
        </p:nvSpPr>
        <p:spPr>
          <a:xfrm>
            <a:off x="942921" y="429875"/>
            <a:ext cx="9807393" cy="901593"/>
          </a:xfrm>
          <a:prstGeom prst="rect">
            <a:avLst/>
          </a:prstGeom>
          <a:noFill/>
        </p:spPr>
        <p:txBody>
          <a:bodyPr wrap="square" rtlCol="0">
            <a:spAutoFit/>
          </a:bodyPr>
          <a:lstStyle/>
          <a:p>
            <a:pPr algn="just">
              <a:lnSpc>
                <a:spcPct val="150000"/>
              </a:lnSpc>
              <a:defRPr/>
            </a:pPr>
            <a:r>
              <a:rPr lang="vi-VN" sz="4000" dirty="0">
                <a:ea typeface="Arial-Rounded" panose="020B0500000000000000" pitchFamily="34" charset="0"/>
                <a:cs typeface="Arial-Rounded" panose="020B0500000000000000" pitchFamily="34" charset="0"/>
              </a:rPr>
              <a:t>1</a:t>
            </a:r>
            <a:r>
              <a:rPr lang="vi-VN" sz="4000" dirty="0">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latin typeface="Arial-Rounded" panose="020B0500000000000000" pitchFamily="34" charset="0"/>
                <a:ea typeface="Arial-Rounded" panose="020B0500000000000000" pitchFamily="34" charset="0"/>
                <a:cs typeface="Arial-Rounded" panose="020B0500000000000000" pitchFamily="34" charset="0"/>
              </a:rPr>
              <a:t>Hươu</a:t>
            </a:r>
            <a:r>
              <a:rPr lang="en-US" sz="4000" dirty="0">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latin typeface="Arial-Rounded" panose="020B0500000000000000" pitchFamily="34" charset="0"/>
                <a:ea typeface="Arial-Rounded" panose="020B0500000000000000" pitchFamily="34" charset="0"/>
                <a:cs typeface="Arial-Rounded" panose="020B0500000000000000" pitchFamily="34" charset="0"/>
              </a:rPr>
              <a:t>đã</a:t>
            </a:r>
            <a:r>
              <a:rPr lang="en-US" sz="4000" dirty="0">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latin typeface="Arial-Rounded" panose="020B0500000000000000" pitchFamily="34" charset="0"/>
                <a:ea typeface="Arial-Rounded" panose="020B0500000000000000" pitchFamily="34" charset="0"/>
                <a:cs typeface="Arial-Rounded" panose="020B0500000000000000" pitchFamily="34" charset="0"/>
              </a:rPr>
              <a:t>làm</a:t>
            </a:r>
            <a:r>
              <a:rPr lang="en-US" sz="4000" dirty="0">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latin typeface="Arial-Rounded" panose="020B0500000000000000" pitchFamily="34" charset="0"/>
                <a:ea typeface="Arial-Rounded" panose="020B0500000000000000" pitchFamily="34" charset="0"/>
                <a:cs typeface="Arial-Rounded" panose="020B0500000000000000" pitchFamily="34" charset="0"/>
              </a:rPr>
              <a:t>gì</a:t>
            </a:r>
            <a:r>
              <a:rPr lang="en-US" sz="4000" dirty="0">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latin typeface="Arial-Rounded" panose="020B0500000000000000" pitchFamily="34" charset="0"/>
                <a:ea typeface="Arial-Rounded" panose="020B0500000000000000" pitchFamily="34" charset="0"/>
                <a:cs typeface="Arial-Rounded" panose="020B0500000000000000" pitchFamily="34" charset="0"/>
              </a:rPr>
              <a:t>khi</a:t>
            </a:r>
            <a:r>
              <a:rPr lang="en-US" sz="4000" dirty="0">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latin typeface="Arial-Rounded" panose="020B0500000000000000" pitchFamily="34" charset="0"/>
                <a:ea typeface="Arial-Rounded" panose="020B0500000000000000" pitchFamily="34" charset="0"/>
                <a:cs typeface="Arial-Rounded" panose="020B0500000000000000" pitchFamily="34" charset="0"/>
              </a:rPr>
              <a:t>nghe</a:t>
            </a:r>
            <a:r>
              <a:rPr lang="en-US" sz="4000" dirty="0">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latin typeface="Arial-Rounded" panose="020B0500000000000000" pitchFamily="34" charset="0"/>
                <a:ea typeface="Arial-Rounded" panose="020B0500000000000000" pitchFamily="34" charset="0"/>
                <a:cs typeface="Arial-Rounded" panose="020B0500000000000000" pitchFamily="34" charset="0"/>
              </a:rPr>
              <a:t>dê</a:t>
            </a:r>
            <a:r>
              <a:rPr lang="en-US" sz="4000" dirty="0">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latin typeface="Arial-Rounded" panose="020B0500000000000000" pitchFamily="34" charset="0"/>
                <a:ea typeface="Arial-Rounded" panose="020B0500000000000000" pitchFamily="34" charset="0"/>
                <a:cs typeface="Arial-Rounded" panose="020B0500000000000000" pitchFamily="34" charset="0"/>
              </a:rPr>
              <a:t>hỏi</a:t>
            </a:r>
            <a:r>
              <a:rPr lang="vi-VN" sz="4000" dirty="0">
                <a:latin typeface="Arial-Rounded" panose="020B0500000000000000" pitchFamily="34" charset="0"/>
                <a:ea typeface="Arial-Rounded" panose="020B0500000000000000" pitchFamily="34" charset="0"/>
                <a:cs typeface="Arial-Rounded" panose="020B0500000000000000" pitchFamily="34" charset="0"/>
              </a:rPr>
              <a:t>?</a:t>
            </a:r>
          </a:p>
        </p:txBody>
      </p:sp>
      <p:sp>
        <p:nvSpPr>
          <p:cNvPr id="5" name="TextBox 4">
            <a:extLst>
              <a:ext uri="{FF2B5EF4-FFF2-40B4-BE49-F238E27FC236}">
                <a16:creationId xmlns:a16="http://schemas.microsoft.com/office/drawing/2014/main" id="{C6B397A4-0115-461F-BE15-858A2DC39FF5}"/>
              </a:ext>
            </a:extLst>
          </p:cNvPr>
          <p:cNvSpPr txBox="1"/>
          <p:nvPr/>
        </p:nvSpPr>
        <p:spPr>
          <a:xfrm>
            <a:off x="1192303" y="1767326"/>
            <a:ext cx="9807393" cy="899605"/>
          </a:xfrm>
          <a:prstGeom prst="rect">
            <a:avLst/>
          </a:prstGeom>
          <a:noFill/>
        </p:spPr>
        <p:txBody>
          <a:bodyPr wrap="square" rtlCol="0">
            <a:spAutoFit/>
          </a:bodyPr>
          <a:lstStyle/>
          <a:p>
            <a:pPr algn="just">
              <a:lnSpc>
                <a:spcPct val="150000"/>
              </a:lnSpc>
              <a:defRPr/>
            </a:pPr>
            <a:r>
              <a:rPr lang="en-US" sz="4000" dirty="0" err="1">
                <a:solidFill>
                  <a:srgbClr val="C00000"/>
                </a:solidFill>
                <a:latin typeface="Arial-Rounded"/>
                <a:ea typeface="Arial-Rounded"/>
              </a:rPr>
              <a:t>Hươu</a:t>
            </a:r>
            <a:r>
              <a:rPr lang="en-US" sz="4000" dirty="0">
                <a:solidFill>
                  <a:srgbClr val="C00000"/>
                </a:solidFill>
                <a:latin typeface="Arial-Rounded"/>
                <a:ea typeface="Arial-Rounded"/>
              </a:rPr>
              <a:t> </a:t>
            </a:r>
            <a:r>
              <a:rPr lang="en-US" sz="4000" dirty="0" err="1">
                <a:solidFill>
                  <a:srgbClr val="C00000"/>
                </a:solidFill>
                <a:latin typeface="Arial-Rounded"/>
                <a:ea typeface="Arial-Rounded"/>
              </a:rPr>
              <a:t>nói</a:t>
            </a:r>
            <a:r>
              <a:rPr lang="en-US" sz="4000" dirty="0">
                <a:solidFill>
                  <a:srgbClr val="C00000"/>
                </a:solidFill>
                <a:latin typeface="Arial-Rounded"/>
                <a:ea typeface="Arial-Rounded"/>
              </a:rPr>
              <a:t> “</a:t>
            </a:r>
            <a:r>
              <a:rPr lang="en-US" sz="4000" dirty="0" err="1">
                <a:solidFill>
                  <a:srgbClr val="C00000"/>
                </a:solidFill>
                <a:latin typeface="Arial-Rounded"/>
                <a:ea typeface="Arial-Rounded"/>
              </a:rPr>
              <a:t>Không</a:t>
            </a:r>
            <a:r>
              <a:rPr lang="en-US" sz="4000" dirty="0">
                <a:solidFill>
                  <a:srgbClr val="C00000"/>
                </a:solidFill>
                <a:latin typeface="Arial-Rounded"/>
                <a:ea typeface="Arial-Rounded"/>
              </a:rPr>
              <a:t> </a:t>
            </a:r>
            <a:r>
              <a:rPr lang="en-US" sz="4000" dirty="0" err="1">
                <a:solidFill>
                  <a:srgbClr val="C00000"/>
                </a:solidFill>
                <a:latin typeface="Arial-Rounded"/>
                <a:ea typeface="Arial-Rounded"/>
              </a:rPr>
              <a:t>biết</a:t>
            </a:r>
            <a:r>
              <a:rPr lang="en-US" sz="4000" dirty="0">
                <a:solidFill>
                  <a:srgbClr val="C00000"/>
                </a:solidFill>
                <a:latin typeface="Arial-Rounded"/>
                <a:ea typeface="Arial-Rounded"/>
              </a:rPr>
              <a:t>” </a:t>
            </a:r>
            <a:r>
              <a:rPr lang="en-US" sz="4000" dirty="0" err="1">
                <a:solidFill>
                  <a:srgbClr val="C00000"/>
                </a:solidFill>
                <a:latin typeface="Arial-Rounded"/>
                <a:ea typeface="Arial-Rounded"/>
              </a:rPr>
              <a:t>rồi</a:t>
            </a:r>
            <a:r>
              <a:rPr lang="en-US" sz="4000" dirty="0">
                <a:solidFill>
                  <a:srgbClr val="C00000"/>
                </a:solidFill>
                <a:latin typeface="Arial-Rounded"/>
                <a:ea typeface="Arial-Rounded"/>
              </a:rPr>
              <a:t> </a:t>
            </a:r>
            <a:r>
              <a:rPr lang="en-US" sz="4000" dirty="0" err="1">
                <a:solidFill>
                  <a:srgbClr val="C00000"/>
                </a:solidFill>
                <a:latin typeface="Arial-Rounded"/>
                <a:ea typeface="Arial-Rounded"/>
              </a:rPr>
              <a:t>lắc</a:t>
            </a:r>
            <a:r>
              <a:rPr lang="en-US" sz="4000" dirty="0">
                <a:solidFill>
                  <a:srgbClr val="C00000"/>
                </a:solidFill>
                <a:latin typeface="Arial-Rounded"/>
                <a:ea typeface="Arial-Rounded"/>
              </a:rPr>
              <a:t> </a:t>
            </a:r>
            <a:r>
              <a:rPr lang="en-US" sz="4000" dirty="0" err="1">
                <a:solidFill>
                  <a:srgbClr val="C00000"/>
                </a:solidFill>
                <a:latin typeface="Arial-Rounded"/>
                <a:ea typeface="Arial-Rounded"/>
              </a:rPr>
              <a:t>đầu</a:t>
            </a:r>
            <a:r>
              <a:rPr lang="en-US" sz="4000" dirty="0">
                <a:solidFill>
                  <a:srgbClr val="C00000"/>
                </a:solidFill>
                <a:latin typeface="Arial-Rounded"/>
                <a:ea typeface="Arial-Rounded"/>
              </a:rPr>
              <a:t>, </a:t>
            </a:r>
            <a:r>
              <a:rPr lang="en-US" sz="4000" dirty="0" err="1">
                <a:solidFill>
                  <a:srgbClr val="C00000"/>
                </a:solidFill>
                <a:latin typeface="Arial-Rounded"/>
                <a:ea typeface="Arial-Rounded"/>
              </a:rPr>
              <a:t>bỏ</a:t>
            </a:r>
            <a:r>
              <a:rPr lang="en-US" sz="4000" dirty="0">
                <a:solidFill>
                  <a:srgbClr val="C00000"/>
                </a:solidFill>
                <a:latin typeface="Arial-Rounded"/>
                <a:ea typeface="Arial-Rounded"/>
              </a:rPr>
              <a:t> </a:t>
            </a:r>
            <a:r>
              <a:rPr lang="en-US" sz="4000" dirty="0" err="1">
                <a:solidFill>
                  <a:srgbClr val="C00000"/>
                </a:solidFill>
                <a:latin typeface="Arial-Rounded"/>
                <a:ea typeface="Arial-Rounded"/>
              </a:rPr>
              <a:t>đi</a:t>
            </a:r>
            <a:r>
              <a:rPr lang="en-US" sz="4000" dirty="0">
                <a:solidFill>
                  <a:srgbClr val="C00000"/>
                </a:solidFill>
                <a:latin typeface="Arial-Rounded"/>
                <a:ea typeface="Arial-Rounded"/>
              </a:rPr>
              <a:t>.</a:t>
            </a:r>
            <a:endParaRPr lang="vi-VN" sz="4000" dirty="0">
              <a:solidFill>
                <a:srgbClr val="C00000"/>
              </a:solidFill>
              <a:latin typeface="Arial-Rounded"/>
              <a:ea typeface="Arial-Rounded"/>
            </a:endParaRPr>
          </a:p>
        </p:txBody>
      </p:sp>
      <p:pic>
        <p:nvPicPr>
          <p:cNvPr id="8" name="Picture 7">
            <a:extLst>
              <a:ext uri="{FF2B5EF4-FFF2-40B4-BE49-F238E27FC236}">
                <a16:creationId xmlns:a16="http://schemas.microsoft.com/office/drawing/2014/main" id="{F88470EB-8E3D-4727-8EB2-99CD27EE2F9F}"/>
              </a:ext>
            </a:extLst>
          </p:cNvPr>
          <p:cNvPicPr>
            <a:picLocks noChangeAspect="1"/>
          </p:cNvPicPr>
          <p:nvPr/>
        </p:nvPicPr>
        <p:blipFill>
          <a:blip r:embed="rId2"/>
          <a:stretch>
            <a:fillRect/>
          </a:stretch>
        </p:blipFill>
        <p:spPr>
          <a:xfrm>
            <a:off x="9698182" y="334202"/>
            <a:ext cx="2273551" cy="2554194"/>
          </a:xfrm>
          <a:prstGeom prst="rect">
            <a:avLst/>
          </a:prstGeom>
          <a:ln>
            <a:noFill/>
          </a:ln>
          <a:effectLst>
            <a:softEdge rad="112500"/>
          </a:effectLst>
        </p:spPr>
      </p:pic>
      <p:pic>
        <p:nvPicPr>
          <p:cNvPr id="9" name="Picture 8">
            <a:extLst>
              <a:ext uri="{FF2B5EF4-FFF2-40B4-BE49-F238E27FC236}">
                <a16:creationId xmlns:a16="http://schemas.microsoft.com/office/drawing/2014/main" id="{696BFE38-8271-4A3E-B3D9-3F90D7E336C7}"/>
              </a:ext>
            </a:extLst>
          </p:cNvPr>
          <p:cNvPicPr>
            <a:picLocks noChangeAspect="1"/>
          </p:cNvPicPr>
          <p:nvPr/>
        </p:nvPicPr>
        <p:blipFill>
          <a:blip r:embed="rId3"/>
          <a:stretch>
            <a:fillRect/>
          </a:stretch>
        </p:blipFill>
        <p:spPr>
          <a:xfrm>
            <a:off x="220267" y="2888396"/>
            <a:ext cx="1984974" cy="2916869"/>
          </a:xfrm>
          <a:prstGeom prst="rect">
            <a:avLst/>
          </a:prstGeom>
          <a:ln>
            <a:noFill/>
          </a:ln>
          <a:effectLst>
            <a:softEdge rad="112500"/>
          </a:effectLst>
        </p:spPr>
      </p:pic>
    </p:spTree>
    <p:extLst>
      <p:ext uri="{BB962C8B-B14F-4D97-AF65-F5344CB8AC3E}">
        <p14:creationId xmlns:p14="http://schemas.microsoft.com/office/powerpoint/2010/main" val="4275299699"/>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F19F877-60B2-4358-9C0B-A9DF39A4B9F5}"/>
              </a:ext>
            </a:extLst>
          </p:cNvPr>
          <p:cNvSpPr txBox="1"/>
          <p:nvPr/>
        </p:nvSpPr>
        <p:spPr>
          <a:xfrm>
            <a:off x="540326" y="424323"/>
            <a:ext cx="11249009" cy="3016210"/>
          </a:xfrm>
          <a:prstGeom prst="rect">
            <a:avLst/>
          </a:prstGeom>
          <a:noFill/>
        </p:spPr>
        <p:txBody>
          <a:bodyPr wrap="square" rtlCol="0">
            <a:spAutoFit/>
          </a:bodyPr>
          <a:lstStyle/>
          <a:p>
            <a:pPr algn="just">
              <a:spcBef>
                <a:spcPts val="600"/>
              </a:spcBef>
              <a:spcAft>
                <a:spcPts val="600"/>
              </a:spcAft>
            </a:pPr>
            <a:r>
              <a:rPr lang="vi-VN" sz="3200" b="1" dirty="0">
                <a:latin typeface="Arial-Rounded"/>
                <a:ea typeface="Arial-Rounded"/>
              </a:rPr>
              <a:t>2. </a:t>
            </a:r>
            <a:r>
              <a:rPr lang="en-US" sz="3200" b="1" dirty="0">
                <a:latin typeface="Arial-Rounded"/>
                <a:ea typeface="Arial-Rounded"/>
              </a:rPr>
              <a:t>Ý </a:t>
            </a:r>
            <a:r>
              <a:rPr lang="en-US" sz="3200" b="1" dirty="0" err="1">
                <a:latin typeface="Arial-Rounded"/>
                <a:ea typeface="Arial-Rounded"/>
              </a:rPr>
              <a:t>nào</a:t>
            </a:r>
            <a:r>
              <a:rPr lang="en-US" sz="3200" b="1" dirty="0">
                <a:latin typeface="Arial-Rounded"/>
                <a:ea typeface="Arial-Rounded"/>
              </a:rPr>
              <a:t> </a:t>
            </a:r>
            <a:r>
              <a:rPr lang="en-US" sz="3200" b="1" dirty="0" err="1">
                <a:latin typeface="Arial-Rounded"/>
                <a:ea typeface="Arial-Rounded"/>
              </a:rPr>
              <a:t>sau</a:t>
            </a:r>
            <a:r>
              <a:rPr lang="en-US" sz="3200" b="1" dirty="0">
                <a:latin typeface="Arial-Rounded"/>
                <a:ea typeface="Arial-Rounded"/>
              </a:rPr>
              <a:t> </a:t>
            </a:r>
            <a:r>
              <a:rPr lang="en-US" sz="3200" b="1" dirty="0" err="1">
                <a:latin typeface="Arial-Rounded"/>
                <a:ea typeface="Arial-Rounded"/>
              </a:rPr>
              <a:t>đây</a:t>
            </a:r>
            <a:r>
              <a:rPr lang="en-US" sz="3200" b="1" dirty="0">
                <a:latin typeface="Arial-Rounded"/>
                <a:ea typeface="Arial-Rounded"/>
              </a:rPr>
              <a:t> </a:t>
            </a:r>
            <a:r>
              <a:rPr lang="en-US" sz="3200" b="1" dirty="0" err="1">
                <a:latin typeface="Arial-Rounded"/>
                <a:ea typeface="Arial-Rounded"/>
              </a:rPr>
              <a:t>đúng</a:t>
            </a:r>
            <a:r>
              <a:rPr lang="en-US" sz="3200" b="1" dirty="0">
                <a:latin typeface="Arial-Rounded"/>
                <a:ea typeface="Arial-Rounded"/>
              </a:rPr>
              <a:t> </a:t>
            </a:r>
            <a:r>
              <a:rPr lang="en-US" sz="3200" b="1" dirty="0" err="1">
                <a:latin typeface="Arial-Rounded"/>
                <a:ea typeface="Arial-Rounded"/>
              </a:rPr>
              <a:t>với</a:t>
            </a:r>
            <a:r>
              <a:rPr lang="en-US" sz="3200" b="1" dirty="0">
                <a:latin typeface="Arial-Rounded"/>
                <a:ea typeface="Arial-Rounded"/>
              </a:rPr>
              <a:t> </a:t>
            </a:r>
            <a:r>
              <a:rPr lang="en-US" sz="3200" b="1" dirty="0" err="1">
                <a:latin typeface="Arial-Rounded"/>
                <a:ea typeface="Arial-Rounded"/>
              </a:rPr>
              <a:t>thái</a:t>
            </a:r>
            <a:r>
              <a:rPr lang="en-US" sz="3200" b="1" dirty="0">
                <a:latin typeface="Arial-Rounded"/>
                <a:ea typeface="Arial-Rounded"/>
              </a:rPr>
              <a:t> </a:t>
            </a:r>
            <a:r>
              <a:rPr lang="en-US" sz="3200" b="1" dirty="0" err="1">
                <a:latin typeface="Arial-Rounded"/>
                <a:ea typeface="Arial-Rounded"/>
              </a:rPr>
              <a:t>độ</a:t>
            </a:r>
            <a:r>
              <a:rPr lang="en-US" sz="3200" b="1" dirty="0">
                <a:latin typeface="Arial-Rounded"/>
                <a:ea typeface="Arial-Rounded"/>
              </a:rPr>
              <a:t> </a:t>
            </a:r>
            <a:r>
              <a:rPr lang="en-US" sz="3200" b="1" dirty="0" err="1">
                <a:latin typeface="Arial-Rounded"/>
                <a:ea typeface="Arial-Rounded"/>
              </a:rPr>
              <a:t>của</a:t>
            </a:r>
            <a:r>
              <a:rPr lang="en-US" sz="3200" b="1" dirty="0">
                <a:latin typeface="Arial-Rounded"/>
                <a:ea typeface="Arial-Rounded"/>
              </a:rPr>
              <a:t> </a:t>
            </a:r>
            <a:r>
              <a:rPr lang="en-US" sz="3200" b="1" dirty="0" err="1">
                <a:latin typeface="Arial-Rounded"/>
                <a:ea typeface="Arial-Rounded"/>
              </a:rPr>
              <a:t>hà</a:t>
            </a:r>
            <a:r>
              <a:rPr lang="en-US" sz="3200" b="1" dirty="0">
                <a:latin typeface="Arial-Rounded"/>
                <a:ea typeface="Arial-Rounded"/>
              </a:rPr>
              <a:t> </a:t>
            </a:r>
            <a:r>
              <a:rPr lang="en-US" sz="3200" b="1" dirty="0" err="1">
                <a:latin typeface="Arial-Rounded"/>
                <a:ea typeface="Arial-Rounded"/>
              </a:rPr>
              <a:t>mã</a:t>
            </a:r>
            <a:r>
              <a:rPr lang="en-US" sz="3200" b="1" dirty="0">
                <a:latin typeface="Arial-Rounded"/>
                <a:ea typeface="Arial-Rounded"/>
              </a:rPr>
              <a:t> </a:t>
            </a:r>
            <a:r>
              <a:rPr lang="en-US" sz="3200" b="1" dirty="0" err="1">
                <a:latin typeface="Arial-Rounded"/>
                <a:ea typeface="Arial-Rounded"/>
              </a:rPr>
              <a:t>khi</a:t>
            </a:r>
            <a:r>
              <a:rPr lang="en-US" sz="3200" b="1" dirty="0">
                <a:latin typeface="Arial-Rounded"/>
                <a:ea typeface="Arial-Rounded"/>
              </a:rPr>
              <a:t> </a:t>
            </a:r>
            <a:r>
              <a:rPr lang="en-US" sz="3200" b="1" dirty="0" err="1">
                <a:latin typeface="Arial-Rounded"/>
                <a:ea typeface="Arial-Rounded"/>
              </a:rPr>
              <a:t>cún</a:t>
            </a:r>
            <a:r>
              <a:rPr lang="en-US" sz="3200" b="1" dirty="0">
                <a:latin typeface="Arial-Rounded"/>
                <a:ea typeface="Arial-Rounded"/>
              </a:rPr>
              <a:t> </a:t>
            </a:r>
            <a:r>
              <a:rPr lang="en-US" sz="3200" b="1" dirty="0" err="1">
                <a:latin typeface="Arial-Rounded"/>
                <a:ea typeface="Arial-Rounded"/>
              </a:rPr>
              <a:t>nhờ</a:t>
            </a:r>
            <a:r>
              <a:rPr lang="en-US" sz="3200" b="1" dirty="0">
                <a:latin typeface="Arial-Rounded"/>
                <a:ea typeface="Arial-Rounded"/>
              </a:rPr>
              <a:t> </a:t>
            </a:r>
            <a:r>
              <a:rPr lang="en-US" sz="3200" b="1" dirty="0" err="1">
                <a:latin typeface="Arial-Rounded"/>
                <a:ea typeface="Arial-Rounded"/>
              </a:rPr>
              <a:t>đưa</a:t>
            </a:r>
            <a:r>
              <a:rPr lang="en-US" sz="3200" b="1" dirty="0">
                <a:latin typeface="Arial-Rounded"/>
                <a:ea typeface="Arial-Rounded"/>
              </a:rPr>
              <a:t> qua </a:t>
            </a:r>
            <a:r>
              <a:rPr lang="en-US" sz="3200" b="1" dirty="0" err="1">
                <a:latin typeface="Arial-Rounded"/>
                <a:ea typeface="Arial-Rounded"/>
              </a:rPr>
              <a:t>sông</a:t>
            </a:r>
            <a:r>
              <a:rPr lang="vi-VN" sz="3200" b="1" dirty="0">
                <a:latin typeface="Arial-Rounded"/>
                <a:ea typeface="Arial-Rounded"/>
              </a:rPr>
              <a:t>?</a:t>
            </a:r>
            <a:endParaRPr lang="en-US" sz="3200" b="1" dirty="0">
              <a:latin typeface="Arial-Rounded"/>
              <a:ea typeface="Arial-Rounded"/>
            </a:endParaRPr>
          </a:p>
          <a:p>
            <a:pPr marL="342900" lvl="2" indent="-342900" algn="just">
              <a:spcBef>
                <a:spcPts val="600"/>
              </a:spcBef>
              <a:spcAft>
                <a:spcPts val="600"/>
              </a:spcAft>
              <a:buFontTx/>
              <a:buAutoNum type="alphaLcPeriod"/>
            </a:pPr>
            <a:r>
              <a:rPr lang="en-US" sz="3200" dirty="0">
                <a:solidFill>
                  <a:prstClr val="black"/>
                </a:solidFill>
                <a:latin typeface="Arial-Rounded"/>
                <a:ea typeface="Arial-Rounded"/>
              </a:rPr>
              <a:t>   </a:t>
            </a:r>
            <a:r>
              <a:rPr lang="en-US" sz="3200" dirty="0" err="1">
                <a:solidFill>
                  <a:prstClr val="black"/>
                </a:solidFill>
                <a:latin typeface="Arial-Rounded"/>
                <a:ea typeface="Arial-Rounded"/>
              </a:rPr>
              <a:t>Bực</a:t>
            </a:r>
            <a:r>
              <a:rPr lang="en-US" sz="3200" dirty="0">
                <a:solidFill>
                  <a:prstClr val="black"/>
                </a:solidFill>
                <a:latin typeface="Arial-Rounded"/>
                <a:ea typeface="Arial-Rounded"/>
              </a:rPr>
              <a:t> </a:t>
            </a:r>
            <a:r>
              <a:rPr lang="en-US" sz="3200" dirty="0" err="1">
                <a:solidFill>
                  <a:prstClr val="black"/>
                </a:solidFill>
                <a:latin typeface="Arial-Rounded"/>
                <a:ea typeface="Arial-Rounded"/>
              </a:rPr>
              <a:t>mình</a:t>
            </a:r>
            <a:r>
              <a:rPr lang="en-US" sz="3200" dirty="0">
                <a:solidFill>
                  <a:prstClr val="black"/>
                </a:solidFill>
                <a:latin typeface="Arial-Rounded"/>
                <a:ea typeface="Arial-Rounded"/>
              </a:rPr>
              <a:t> </a:t>
            </a:r>
            <a:r>
              <a:rPr lang="en-US" sz="3200" dirty="0" err="1">
                <a:solidFill>
                  <a:prstClr val="black"/>
                </a:solidFill>
                <a:latin typeface="Arial-Rounded"/>
                <a:ea typeface="Arial-Rounded"/>
              </a:rPr>
              <a:t>bỏ</a:t>
            </a:r>
            <a:r>
              <a:rPr lang="en-US" sz="3200" dirty="0">
                <a:solidFill>
                  <a:prstClr val="black"/>
                </a:solidFill>
                <a:latin typeface="Arial-Rounded"/>
                <a:ea typeface="Arial-Rounded"/>
              </a:rPr>
              <a:t> </a:t>
            </a:r>
            <a:r>
              <a:rPr lang="en-US" sz="3200" dirty="0" err="1">
                <a:solidFill>
                  <a:prstClr val="black"/>
                </a:solidFill>
                <a:latin typeface="Arial-Rounded"/>
                <a:ea typeface="Arial-Rounded"/>
              </a:rPr>
              <a:t>đi</a:t>
            </a:r>
            <a:endParaRPr lang="en-US" sz="3200" dirty="0">
              <a:solidFill>
                <a:prstClr val="black"/>
              </a:solidFill>
              <a:latin typeface="Arial-Rounded"/>
              <a:ea typeface="Arial-Rounded"/>
            </a:endParaRPr>
          </a:p>
          <a:p>
            <a:pPr marL="0" lvl="2" algn="just">
              <a:spcBef>
                <a:spcPts val="600"/>
              </a:spcBef>
              <a:spcAft>
                <a:spcPts val="600"/>
              </a:spcAft>
            </a:pPr>
            <a:r>
              <a:rPr lang="en-US" sz="3200" dirty="0">
                <a:solidFill>
                  <a:prstClr val="black"/>
                </a:solidFill>
                <a:latin typeface="Arial-Rounded"/>
                <a:ea typeface="Arial-Rounded"/>
              </a:rPr>
              <a:t>b.   </a:t>
            </a:r>
            <a:r>
              <a:rPr lang="en-US" sz="3200" dirty="0" err="1">
                <a:solidFill>
                  <a:prstClr val="black"/>
                </a:solidFill>
                <a:latin typeface="Arial-Rounded"/>
                <a:ea typeface="Arial-Rounded"/>
              </a:rPr>
              <a:t>Bực</a:t>
            </a:r>
            <a:r>
              <a:rPr lang="en-US" sz="3200" dirty="0">
                <a:solidFill>
                  <a:prstClr val="black"/>
                </a:solidFill>
                <a:latin typeface="Arial-Rounded"/>
                <a:ea typeface="Arial-Rounded"/>
              </a:rPr>
              <a:t> </a:t>
            </a:r>
            <a:r>
              <a:rPr lang="en-US" sz="3200" dirty="0" err="1">
                <a:solidFill>
                  <a:prstClr val="black"/>
                </a:solidFill>
                <a:latin typeface="Arial-Rounded"/>
                <a:ea typeface="Arial-Rounded"/>
              </a:rPr>
              <a:t>mình</a:t>
            </a:r>
            <a:r>
              <a:rPr lang="en-US" sz="3200" dirty="0">
                <a:solidFill>
                  <a:prstClr val="black"/>
                </a:solidFill>
                <a:latin typeface="Arial-Rounded"/>
                <a:ea typeface="Arial-Rounded"/>
              </a:rPr>
              <a:t> </a:t>
            </a:r>
            <a:r>
              <a:rPr lang="en-US" sz="3200" dirty="0" err="1">
                <a:solidFill>
                  <a:prstClr val="black"/>
                </a:solidFill>
                <a:latin typeface="Arial-Rounded"/>
                <a:ea typeface="Arial-Rounded"/>
              </a:rPr>
              <a:t>nhưng</a:t>
            </a:r>
            <a:r>
              <a:rPr lang="en-US" sz="3200" dirty="0">
                <a:solidFill>
                  <a:prstClr val="black"/>
                </a:solidFill>
                <a:latin typeface="Arial-Rounded"/>
                <a:ea typeface="Arial-Rounded"/>
              </a:rPr>
              <a:t> </a:t>
            </a:r>
            <a:r>
              <a:rPr lang="en-US" sz="3200" dirty="0" err="1">
                <a:solidFill>
                  <a:prstClr val="black"/>
                </a:solidFill>
                <a:latin typeface="Arial-Rounded"/>
                <a:ea typeface="Arial-Rounded"/>
              </a:rPr>
              <a:t>đồng</a:t>
            </a:r>
            <a:r>
              <a:rPr lang="en-US" sz="3200" dirty="0">
                <a:solidFill>
                  <a:prstClr val="black"/>
                </a:solidFill>
                <a:latin typeface="Arial-Rounded"/>
                <a:ea typeface="Arial-Rounded"/>
              </a:rPr>
              <a:t> ý </a:t>
            </a:r>
            <a:r>
              <a:rPr lang="en-US" sz="3200" dirty="0" err="1">
                <a:solidFill>
                  <a:prstClr val="black"/>
                </a:solidFill>
                <a:latin typeface="Arial-Rounded"/>
                <a:ea typeface="Arial-Rounded"/>
              </a:rPr>
              <a:t>đưa</a:t>
            </a:r>
            <a:r>
              <a:rPr lang="en-US" sz="3200" dirty="0">
                <a:solidFill>
                  <a:prstClr val="black"/>
                </a:solidFill>
                <a:latin typeface="Arial-Rounded"/>
                <a:ea typeface="Arial-Rounded"/>
              </a:rPr>
              <a:t> qua </a:t>
            </a:r>
            <a:r>
              <a:rPr lang="en-US" sz="3200" dirty="0" err="1">
                <a:solidFill>
                  <a:prstClr val="black"/>
                </a:solidFill>
                <a:latin typeface="Arial-Rounded"/>
                <a:ea typeface="Arial-Rounded"/>
              </a:rPr>
              <a:t>sông</a:t>
            </a:r>
            <a:r>
              <a:rPr lang="en-US" sz="3200" dirty="0">
                <a:solidFill>
                  <a:prstClr val="black"/>
                </a:solidFill>
                <a:latin typeface="Arial-Rounded"/>
                <a:ea typeface="Arial-Rounded"/>
              </a:rPr>
              <a:t>.</a:t>
            </a:r>
          </a:p>
          <a:p>
            <a:pPr algn="just">
              <a:spcBef>
                <a:spcPts val="600"/>
              </a:spcBef>
              <a:spcAft>
                <a:spcPts val="600"/>
              </a:spcAft>
            </a:pPr>
            <a:r>
              <a:rPr lang="en-US" sz="3200" dirty="0">
                <a:solidFill>
                  <a:prstClr val="black"/>
                </a:solidFill>
                <a:latin typeface="Arial-Rounded"/>
                <a:ea typeface="Arial-Rounded"/>
              </a:rPr>
              <a:t>c.    </a:t>
            </a:r>
            <a:r>
              <a:rPr lang="en-US" sz="3200" dirty="0" err="1">
                <a:solidFill>
                  <a:prstClr val="black"/>
                </a:solidFill>
                <a:latin typeface="Arial-Rounded"/>
                <a:ea typeface="Arial-Rounded"/>
              </a:rPr>
              <a:t>Vui</a:t>
            </a:r>
            <a:r>
              <a:rPr lang="en-US" sz="3200" dirty="0">
                <a:solidFill>
                  <a:prstClr val="black"/>
                </a:solidFill>
                <a:latin typeface="Arial-Rounded"/>
                <a:ea typeface="Arial-Rounded"/>
              </a:rPr>
              <a:t> </a:t>
            </a:r>
            <a:r>
              <a:rPr lang="en-US" sz="3200" dirty="0" err="1">
                <a:solidFill>
                  <a:prstClr val="black"/>
                </a:solidFill>
                <a:latin typeface="Arial-Rounded"/>
                <a:ea typeface="Arial-Rounded"/>
              </a:rPr>
              <a:t>vẻ</a:t>
            </a:r>
            <a:r>
              <a:rPr lang="en-US" sz="3200" dirty="0">
                <a:solidFill>
                  <a:prstClr val="black"/>
                </a:solidFill>
                <a:latin typeface="Arial-Rounded"/>
                <a:ea typeface="Arial-Rounded"/>
              </a:rPr>
              <a:t> </a:t>
            </a:r>
            <a:r>
              <a:rPr lang="en-US" sz="3200" dirty="0" err="1">
                <a:solidFill>
                  <a:prstClr val="black"/>
                </a:solidFill>
                <a:latin typeface="Arial-Rounded"/>
                <a:ea typeface="Arial-Rounded"/>
              </a:rPr>
              <a:t>đồng</a:t>
            </a:r>
            <a:r>
              <a:rPr lang="en-US" sz="3200" dirty="0">
                <a:solidFill>
                  <a:prstClr val="black"/>
                </a:solidFill>
                <a:latin typeface="Arial-Rounded"/>
                <a:ea typeface="Arial-Rounded"/>
              </a:rPr>
              <a:t> ý </a:t>
            </a:r>
            <a:r>
              <a:rPr lang="en-US" sz="3200" dirty="0" err="1">
                <a:solidFill>
                  <a:prstClr val="black"/>
                </a:solidFill>
                <a:latin typeface="Arial-Rounded"/>
                <a:ea typeface="Arial-Rounded"/>
              </a:rPr>
              <a:t>đưa</a:t>
            </a:r>
            <a:r>
              <a:rPr lang="en-US" sz="3200" dirty="0">
                <a:solidFill>
                  <a:prstClr val="black"/>
                </a:solidFill>
                <a:latin typeface="Arial-Rounded"/>
                <a:ea typeface="Arial-Rounded"/>
              </a:rPr>
              <a:t> qua </a:t>
            </a:r>
            <a:r>
              <a:rPr lang="en-US" sz="3200" dirty="0" err="1">
                <a:solidFill>
                  <a:prstClr val="black"/>
                </a:solidFill>
                <a:latin typeface="Arial-Rounded"/>
                <a:ea typeface="Arial-Rounded"/>
              </a:rPr>
              <a:t>sông</a:t>
            </a:r>
            <a:r>
              <a:rPr lang="en-US" sz="3200" dirty="0">
                <a:solidFill>
                  <a:prstClr val="black"/>
                </a:solidFill>
                <a:latin typeface="Arial-Rounded"/>
                <a:ea typeface="Arial-Rounded"/>
              </a:rPr>
              <a:t>.	</a:t>
            </a:r>
            <a:endParaRPr lang="vi-VN" sz="3200" dirty="0">
              <a:solidFill>
                <a:prstClr val="black"/>
              </a:solidFill>
              <a:latin typeface="Arial-Rounded"/>
              <a:ea typeface="Arial-Rounded"/>
            </a:endParaRPr>
          </a:p>
        </p:txBody>
      </p:sp>
      <p:sp>
        <p:nvSpPr>
          <p:cNvPr id="3" name="Oval 2">
            <a:extLst>
              <a:ext uri="{FF2B5EF4-FFF2-40B4-BE49-F238E27FC236}">
                <a16:creationId xmlns:a16="http://schemas.microsoft.com/office/drawing/2014/main" id="{DF1447B0-FCFE-4773-8D81-78B50DE9F3EA}"/>
              </a:ext>
            </a:extLst>
          </p:cNvPr>
          <p:cNvSpPr/>
          <p:nvPr/>
        </p:nvSpPr>
        <p:spPr>
          <a:xfrm flipV="1">
            <a:off x="402664" y="2819646"/>
            <a:ext cx="641737" cy="632420"/>
          </a:xfrm>
          <a:prstGeom prst="ellipse">
            <a:avLst/>
          </a:prstGeom>
          <a:noFill/>
          <a:ln w="3810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vi-VN" sz="3600" b="0" i="0" u="none" strike="noStrike" kern="0" cap="none" spc="0" normalizeH="0" baseline="0" noProof="0">
              <a:ln>
                <a:noFill/>
              </a:ln>
              <a:solidFill>
                <a:prstClr val="white"/>
              </a:solidFill>
              <a:effectLst/>
              <a:uLnTx/>
              <a:uFillTx/>
              <a:latin typeface="Arial-Rounded"/>
              <a:ea typeface="Arial-Rounded"/>
              <a:cs typeface="+mn-cs"/>
            </a:endParaRPr>
          </a:p>
        </p:txBody>
      </p:sp>
      <p:pic>
        <p:nvPicPr>
          <p:cNvPr id="5" name="Picture 4">
            <a:extLst>
              <a:ext uri="{FF2B5EF4-FFF2-40B4-BE49-F238E27FC236}">
                <a16:creationId xmlns:a16="http://schemas.microsoft.com/office/drawing/2014/main" id="{34080177-00C4-4970-82BD-89C3688E0E36}"/>
              </a:ext>
            </a:extLst>
          </p:cNvPr>
          <p:cNvPicPr>
            <a:picLocks noChangeAspect="1"/>
          </p:cNvPicPr>
          <p:nvPr/>
        </p:nvPicPr>
        <p:blipFill rotWithShape="1">
          <a:blip r:embed="rId2"/>
          <a:srcRect b="5768"/>
          <a:stretch/>
        </p:blipFill>
        <p:spPr>
          <a:xfrm>
            <a:off x="9324109" y="3632357"/>
            <a:ext cx="2598581" cy="3034813"/>
          </a:xfrm>
          <a:prstGeom prst="rect">
            <a:avLst/>
          </a:prstGeom>
          <a:ln>
            <a:noFill/>
          </a:ln>
          <a:effectLst>
            <a:softEdge rad="112500"/>
          </a:effectLst>
        </p:spPr>
      </p:pic>
      <p:pic>
        <p:nvPicPr>
          <p:cNvPr id="6" name="Picture 5">
            <a:extLst>
              <a:ext uri="{FF2B5EF4-FFF2-40B4-BE49-F238E27FC236}">
                <a16:creationId xmlns:a16="http://schemas.microsoft.com/office/drawing/2014/main" id="{1DFA0100-F205-4F9E-BB09-F5AD05CBDAC6}"/>
              </a:ext>
            </a:extLst>
          </p:cNvPr>
          <p:cNvPicPr>
            <a:picLocks noChangeAspect="1"/>
          </p:cNvPicPr>
          <p:nvPr/>
        </p:nvPicPr>
        <p:blipFill>
          <a:blip r:embed="rId3"/>
          <a:stretch>
            <a:fillRect/>
          </a:stretch>
        </p:blipFill>
        <p:spPr>
          <a:xfrm>
            <a:off x="269310" y="3552495"/>
            <a:ext cx="3162300" cy="3114675"/>
          </a:xfrm>
          <a:prstGeom prst="rect">
            <a:avLst/>
          </a:prstGeom>
          <a:ln>
            <a:noFill/>
          </a:ln>
          <a:effectLst>
            <a:softEdge rad="112500"/>
          </a:effectLst>
        </p:spPr>
      </p:pic>
    </p:spTree>
    <p:extLst>
      <p:ext uri="{BB962C8B-B14F-4D97-AF65-F5344CB8AC3E}">
        <p14:creationId xmlns:p14="http://schemas.microsoft.com/office/powerpoint/2010/main" val="2270359209"/>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EFF880-1380-4F18-9FBA-3305AD53ABED}"/>
              </a:ext>
            </a:extLst>
          </p:cNvPr>
          <p:cNvSpPr txBox="1"/>
          <p:nvPr/>
        </p:nvSpPr>
        <p:spPr>
          <a:xfrm>
            <a:off x="1759701" y="367505"/>
            <a:ext cx="8672597" cy="809965"/>
          </a:xfrm>
          <a:prstGeom prst="rect">
            <a:avLst/>
          </a:prstGeom>
          <a:noFill/>
        </p:spPr>
        <p:txBody>
          <a:bodyPr wrap="square" rtlCol="0">
            <a:spAutoFit/>
          </a:bodyPr>
          <a:lstStyle/>
          <a:p>
            <a:pPr algn="ctr">
              <a:lnSpc>
                <a:spcPct val="150000"/>
              </a:lnSpc>
              <a:defRPr/>
            </a:pPr>
            <a:r>
              <a:rPr lang="vi-VN" sz="3600" b="1" dirty="0">
                <a:latin typeface="Arial-Rounded"/>
                <a:ea typeface="Arial-Rounded"/>
              </a:rPr>
              <a:t>3. </a:t>
            </a:r>
            <a:r>
              <a:rPr lang="en-US" sz="3600" b="1" dirty="0" err="1">
                <a:latin typeface="Arial-Rounded"/>
                <a:ea typeface="Arial-Rounded"/>
              </a:rPr>
              <a:t>Vì</a:t>
            </a:r>
            <a:r>
              <a:rPr lang="en-US" sz="3600" b="1" dirty="0">
                <a:latin typeface="Arial-Rounded"/>
                <a:ea typeface="Arial-Rounded"/>
              </a:rPr>
              <a:t> </a:t>
            </a:r>
            <a:r>
              <a:rPr lang="en-US" sz="3600" b="1" dirty="0" err="1">
                <a:latin typeface="Arial-Rounded"/>
                <a:ea typeface="Arial-Rounded"/>
              </a:rPr>
              <a:t>sao</a:t>
            </a:r>
            <a:r>
              <a:rPr lang="en-US" sz="3600" b="1" dirty="0">
                <a:latin typeface="Arial-Rounded"/>
                <a:ea typeface="Arial-Rounded"/>
              </a:rPr>
              <a:t> </a:t>
            </a:r>
            <a:r>
              <a:rPr lang="en-US" sz="3600" b="1" dirty="0" err="1">
                <a:latin typeface="Arial-Rounded"/>
                <a:ea typeface="Arial-Rounded"/>
              </a:rPr>
              <a:t>dê</a:t>
            </a:r>
            <a:r>
              <a:rPr lang="en-US" sz="3600" b="1" dirty="0">
                <a:latin typeface="Arial-Rounded"/>
                <a:ea typeface="Arial-Rounded"/>
              </a:rPr>
              <a:t> con </a:t>
            </a:r>
            <a:r>
              <a:rPr lang="en-US" sz="3600" b="1" dirty="0" err="1">
                <a:latin typeface="Arial-Rounded"/>
                <a:ea typeface="Arial-Rounded"/>
              </a:rPr>
              <a:t>thấy</a:t>
            </a:r>
            <a:r>
              <a:rPr lang="en-US" sz="3600" b="1" dirty="0">
                <a:latin typeface="Arial-Rounded"/>
                <a:ea typeface="Arial-Rounded"/>
              </a:rPr>
              <a:t> </a:t>
            </a:r>
            <a:r>
              <a:rPr lang="en-US" sz="3600" b="1" dirty="0" err="1">
                <a:latin typeface="Arial-Rounded"/>
                <a:ea typeface="Arial-Rounded"/>
              </a:rPr>
              <a:t>xấu</a:t>
            </a:r>
            <a:r>
              <a:rPr lang="en-US" sz="3600" b="1" dirty="0">
                <a:latin typeface="Arial-Rounded"/>
                <a:ea typeface="Arial-Rounded"/>
              </a:rPr>
              <a:t> </a:t>
            </a:r>
            <a:r>
              <a:rPr lang="en-US" sz="3600" b="1" dirty="0" err="1">
                <a:latin typeface="Arial-Rounded"/>
                <a:ea typeface="Arial-Rounded"/>
              </a:rPr>
              <a:t>hổ</a:t>
            </a:r>
            <a:r>
              <a:rPr lang="vi-VN" sz="3600" b="1" dirty="0">
                <a:latin typeface="Arial-Rounded"/>
                <a:ea typeface="Arial-Rounded"/>
              </a:rPr>
              <a:t>?</a:t>
            </a:r>
          </a:p>
        </p:txBody>
      </p:sp>
      <p:sp>
        <p:nvSpPr>
          <p:cNvPr id="3" name="TextBox 2">
            <a:extLst>
              <a:ext uri="{FF2B5EF4-FFF2-40B4-BE49-F238E27FC236}">
                <a16:creationId xmlns:a16="http://schemas.microsoft.com/office/drawing/2014/main" id="{873BBB68-8379-4D30-9CB8-81BC41BA885C}"/>
              </a:ext>
            </a:extLst>
          </p:cNvPr>
          <p:cNvSpPr txBox="1"/>
          <p:nvPr/>
        </p:nvSpPr>
        <p:spPr>
          <a:xfrm>
            <a:off x="594741" y="1570927"/>
            <a:ext cx="11002518" cy="2207527"/>
          </a:xfrm>
          <a:prstGeom prst="rect">
            <a:avLst/>
          </a:prstGeom>
          <a:noFill/>
        </p:spPr>
        <p:txBody>
          <a:bodyPr wrap="square" rtlCol="0">
            <a:spAutoFit/>
          </a:bodyPr>
          <a:lstStyle/>
          <a:p>
            <a:pPr algn="just">
              <a:lnSpc>
                <a:spcPct val="150000"/>
              </a:lnSpc>
              <a:defRPr/>
            </a:pPr>
            <a:r>
              <a:rPr lang="en-US" sz="3200" dirty="0" err="1">
                <a:solidFill>
                  <a:srgbClr val="FF0000"/>
                </a:solidFill>
                <a:latin typeface="Arial-Rounded"/>
                <a:ea typeface="Arial-Rounded"/>
              </a:rPr>
              <a:t>Dê</a:t>
            </a:r>
            <a:r>
              <a:rPr lang="en-US" sz="3200" dirty="0">
                <a:solidFill>
                  <a:srgbClr val="FF0000"/>
                </a:solidFill>
                <a:latin typeface="Arial-Rounded"/>
                <a:ea typeface="Arial-Rounded"/>
              </a:rPr>
              <a:t> con </a:t>
            </a:r>
            <a:r>
              <a:rPr lang="en-US" sz="3200" dirty="0" err="1">
                <a:solidFill>
                  <a:srgbClr val="FF0000"/>
                </a:solidFill>
                <a:latin typeface="Arial-Rounded"/>
                <a:ea typeface="Arial-Rounded"/>
              </a:rPr>
              <a:t>thấy</a:t>
            </a:r>
            <a:r>
              <a:rPr lang="en-US" sz="3200" dirty="0">
                <a:solidFill>
                  <a:srgbClr val="FF0000"/>
                </a:solidFill>
                <a:latin typeface="Arial-Rounded"/>
                <a:ea typeface="Arial-Rounded"/>
              </a:rPr>
              <a:t> </a:t>
            </a:r>
            <a:r>
              <a:rPr lang="en-US" sz="3200" dirty="0" err="1">
                <a:solidFill>
                  <a:srgbClr val="FF0000"/>
                </a:solidFill>
                <a:latin typeface="Arial-Rounded"/>
                <a:ea typeface="Arial-Rounded"/>
              </a:rPr>
              <a:t>xấu</a:t>
            </a:r>
            <a:r>
              <a:rPr lang="en-US" sz="3200" dirty="0">
                <a:solidFill>
                  <a:srgbClr val="FF0000"/>
                </a:solidFill>
                <a:latin typeface="Arial-Rounded"/>
                <a:ea typeface="Arial-Rounded"/>
              </a:rPr>
              <a:t> </a:t>
            </a:r>
            <a:r>
              <a:rPr lang="en-US" sz="3200" dirty="0" err="1">
                <a:solidFill>
                  <a:srgbClr val="FF0000"/>
                </a:solidFill>
                <a:latin typeface="Arial-Rounded"/>
                <a:ea typeface="Arial-Rounded"/>
              </a:rPr>
              <a:t>hổ</a:t>
            </a:r>
            <a:r>
              <a:rPr lang="en-US" sz="3200" dirty="0">
                <a:solidFill>
                  <a:srgbClr val="FF0000"/>
                </a:solidFill>
                <a:latin typeface="Arial-Rounded"/>
                <a:ea typeface="Arial-Rounded"/>
              </a:rPr>
              <a:t> </a:t>
            </a:r>
            <a:r>
              <a:rPr lang="en-US" sz="3200" dirty="0" err="1">
                <a:solidFill>
                  <a:srgbClr val="FF0000"/>
                </a:solidFill>
                <a:latin typeface="Arial-Rounded"/>
                <a:ea typeface="Arial-Rounded"/>
              </a:rPr>
              <a:t>vì</a:t>
            </a:r>
            <a:r>
              <a:rPr lang="en-US" sz="3200" dirty="0">
                <a:solidFill>
                  <a:srgbClr val="FF0000"/>
                </a:solidFill>
                <a:latin typeface="Arial-Rounded"/>
                <a:ea typeface="Arial-Rounded"/>
              </a:rPr>
              <a:t> </a:t>
            </a:r>
            <a:r>
              <a:rPr lang="en-US" sz="3200" dirty="0" err="1">
                <a:solidFill>
                  <a:srgbClr val="FF0000"/>
                </a:solidFill>
                <a:latin typeface="Arial-Rounded"/>
                <a:ea typeface="Arial-Rounded"/>
              </a:rPr>
              <a:t>dê</a:t>
            </a:r>
            <a:r>
              <a:rPr lang="en-US" sz="3200" dirty="0">
                <a:solidFill>
                  <a:srgbClr val="FF0000"/>
                </a:solidFill>
                <a:latin typeface="Arial-Rounded"/>
                <a:ea typeface="Arial-Rounded"/>
              </a:rPr>
              <a:t> con </a:t>
            </a:r>
            <a:r>
              <a:rPr lang="en-US" sz="3200" dirty="0" err="1">
                <a:solidFill>
                  <a:srgbClr val="FF0000"/>
                </a:solidFill>
                <a:latin typeface="Arial-Rounded"/>
                <a:ea typeface="Arial-Rounded"/>
              </a:rPr>
              <a:t>nhận</a:t>
            </a:r>
            <a:r>
              <a:rPr lang="en-US" sz="3200" dirty="0">
                <a:solidFill>
                  <a:srgbClr val="FF0000"/>
                </a:solidFill>
                <a:latin typeface="Arial-Rounded"/>
                <a:ea typeface="Arial-Rounded"/>
              </a:rPr>
              <a:t> ra </a:t>
            </a:r>
            <a:r>
              <a:rPr lang="en-US" sz="3200" dirty="0" err="1">
                <a:solidFill>
                  <a:srgbClr val="FF0000"/>
                </a:solidFill>
                <a:latin typeface="Arial-Rounded"/>
                <a:ea typeface="Arial-Rounded"/>
              </a:rPr>
              <a:t>mình</a:t>
            </a:r>
            <a:r>
              <a:rPr lang="en-US" sz="3200" dirty="0">
                <a:solidFill>
                  <a:srgbClr val="FF0000"/>
                </a:solidFill>
                <a:latin typeface="Arial-Rounded"/>
                <a:ea typeface="Arial-Rounded"/>
              </a:rPr>
              <a:t> </a:t>
            </a:r>
            <a:r>
              <a:rPr lang="en-US" sz="3200" dirty="0" err="1">
                <a:solidFill>
                  <a:srgbClr val="FF0000"/>
                </a:solidFill>
                <a:latin typeface="Arial-Rounded"/>
                <a:ea typeface="Arial-Rounded"/>
              </a:rPr>
              <a:t>đã</a:t>
            </a:r>
            <a:r>
              <a:rPr lang="en-US" sz="3200" dirty="0">
                <a:solidFill>
                  <a:srgbClr val="FF0000"/>
                </a:solidFill>
                <a:latin typeface="Arial-Rounded"/>
                <a:ea typeface="Arial-Rounded"/>
              </a:rPr>
              <a:t> </a:t>
            </a:r>
            <a:r>
              <a:rPr lang="en-US" sz="3200" dirty="0" err="1">
                <a:solidFill>
                  <a:srgbClr val="FF0000"/>
                </a:solidFill>
                <a:latin typeface="Arial-Rounded"/>
                <a:ea typeface="Arial-Rounded"/>
              </a:rPr>
              <a:t>không</a:t>
            </a:r>
            <a:r>
              <a:rPr lang="en-US" sz="3200" dirty="0">
                <a:solidFill>
                  <a:srgbClr val="FF0000"/>
                </a:solidFill>
                <a:latin typeface="Arial-Rounded"/>
                <a:ea typeface="Arial-Rounded"/>
              </a:rPr>
              <a:t> </a:t>
            </a:r>
            <a:r>
              <a:rPr lang="en-US" sz="3200" dirty="0" err="1">
                <a:solidFill>
                  <a:srgbClr val="FF0000"/>
                </a:solidFill>
                <a:latin typeface="Arial-Rounded"/>
                <a:ea typeface="Arial-Rounded"/>
              </a:rPr>
              <a:t>nhớ</a:t>
            </a:r>
            <a:r>
              <a:rPr lang="en-US" sz="3200" dirty="0">
                <a:solidFill>
                  <a:srgbClr val="FF0000"/>
                </a:solidFill>
                <a:latin typeface="Arial-Rounded"/>
                <a:ea typeface="Arial-Rounded"/>
              </a:rPr>
              <a:t> </a:t>
            </a:r>
            <a:r>
              <a:rPr lang="en-US" sz="3200" dirty="0" err="1">
                <a:solidFill>
                  <a:srgbClr val="FF0000"/>
                </a:solidFill>
                <a:latin typeface="Arial-Rounded"/>
                <a:ea typeface="Arial-Rounded"/>
              </a:rPr>
              <a:t>lời</a:t>
            </a:r>
            <a:r>
              <a:rPr lang="en-US" sz="3200" dirty="0">
                <a:solidFill>
                  <a:srgbClr val="FF0000"/>
                </a:solidFill>
                <a:latin typeface="Arial-Rounded"/>
                <a:ea typeface="Arial-Rounded"/>
              </a:rPr>
              <a:t> </a:t>
            </a:r>
            <a:r>
              <a:rPr lang="en-US" sz="3200" dirty="0" err="1">
                <a:solidFill>
                  <a:srgbClr val="FF0000"/>
                </a:solidFill>
                <a:latin typeface="Arial-Rounded"/>
                <a:ea typeface="Arial-Rounded"/>
              </a:rPr>
              <a:t>cô</a:t>
            </a:r>
            <a:r>
              <a:rPr lang="en-US" sz="3200" dirty="0">
                <a:solidFill>
                  <a:srgbClr val="FF0000"/>
                </a:solidFill>
                <a:latin typeface="Arial-Rounded"/>
                <a:ea typeface="Arial-Rounded"/>
              </a:rPr>
              <a:t> </a:t>
            </a:r>
            <a:r>
              <a:rPr lang="en-US" sz="3200" dirty="0" err="1">
                <a:solidFill>
                  <a:srgbClr val="FF0000"/>
                </a:solidFill>
                <a:latin typeface="Arial-Rounded"/>
                <a:ea typeface="Arial-Rounded"/>
              </a:rPr>
              <a:t>dặn</a:t>
            </a:r>
            <a:r>
              <a:rPr lang="en-US" sz="3200" dirty="0">
                <a:solidFill>
                  <a:srgbClr val="FF0000"/>
                </a:solidFill>
                <a:latin typeface="Arial-Rounded"/>
                <a:ea typeface="Arial-Rounded"/>
              </a:rPr>
              <a:t>, </a:t>
            </a:r>
            <a:r>
              <a:rPr lang="en-US" sz="3200" dirty="0" err="1">
                <a:solidFill>
                  <a:srgbClr val="FF0000"/>
                </a:solidFill>
                <a:latin typeface="Arial-Rounded"/>
                <a:ea typeface="Arial-Rounded"/>
              </a:rPr>
              <a:t>đã</a:t>
            </a:r>
            <a:r>
              <a:rPr lang="en-US" sz="3200" dirty="0">
                <a:solidFill>
                  <a:srgbClr val="FF0000"/>
                </a:solidFill>
                <a:latin typeface="Arial-Rounded"/>
                <a:ea typeface="Arial-Rounded"/>
              </a:rPr>
              <a:t> </a:t>
            </a:r>
            <a:r>
              <a:rPr lang="en-US" sz="3200" dirty="0" err="1">
                <a:solidFill>
                  <a:srgbClr val="FF0000"/>
                </a:solidFill>
                <a:latin typeface="Arial-Rounded"/>
                <a:ea typeface="Arial-Rounded"/>
              </a:rPr>
              <a:t>không</a:t>
            </a:r>
            <a:r>
              <a:rPr lang="en-US" sz="3200" dirty="0">
                <a:solidFill>
                  <a:srgbClr val="FF0000"/>
                </a:solidFill>
                <a:latin typeface="Arial-Rounded"/>
                <a:ea typeface="Arial-Rounded"/>
              </a:rPr>
              <a:t> </a:t>
            </a:r>
            <a:r>
              <a:rPr lang="en-US" sz="3200" dirty="0" err="1">
                <a:solidFill>
                  <a:srgbClr val="FF0000"/>
                </a:solidFill>
                <a:latin typeface="Arial-Rounded"/>
                <a:ea typeface="Arial-Rounded"/>
              </a:rPr>
              <a:t>nói</a:t>
            </a:r>
            <a:r>
              <a:rPr lang="en-US" sz="3200" dirty="0">
                <a:solidFill>
                  <a:srgbClr val="FF0000"/>
                </a:solidFill>
                <a:latin typeface="Arial-Rounded"/>
                <a:ea typeface="Arial-Rounded"/>
              </a:rPr>
              <a:t> </a:t>
            </a:r>
            <a:r>
              <a:rPr lang="en-US" sz="3200" dirty="0" err="1">
                <a:solidFill>
                  <a:srgbClr val="FF0000"/>
                </a:solidFill>
                <a:latin typeface="Arial-Rounded"/>
                <a:ea typeface="Arial-Rounded"/>
              </a:rPr>
              <a:t>lịch</a:t>
            </a:r>
            <a:r>
              <a:rPr lang="en-US" sz="3200" dirty="0">
                <a:solidFill>
                  <a:srgbClr val="FF0000"/>
                </a:solidFill>
                <a:latin typeface="Arial-Rounded"/>
                <a:ea typeface="Arial-Rounded"/>
              </a:rPr>
              <a:t> </a:t>
            </a:r>
            <a:r>
              <a:rPr lang="en-US" sz="3200" dirty="0" err="1">
                <a:solidFill>
                  <a:srgbClr val="FF0000"/>
                </a:solidFill>
                <a:latin typeface="Arial-Rounded"/>
                <a:ea typeface="Arial-Rounded"/>
              </a:rPr>
              <a:t>sự</a:t>
            </a:r>
            <a:r>
              <a:rPr lang="en-US" sz="3200" dirty="0">
                <a:solidFill>
                  <a:srgbClr val="FF0000"/>
                </a:solidFill>
                <a:latin typeface="Arial-Rounded"/>
                <a:ea typeface="Arial-Rounded"/>
              </a:rPr>
              <a:t>, </a:t>
            </a:r>
            <a:r>
              <a:rPr lang="en-US" sz="3200" dirty="0" err="1">
                <a:solidFill>
                  <a:srgbClr val="FF0000"/>
                </a:solidFill>
                <a:latin typeface="Arial-Rounded"/>
                <a:ea typeface="Arial-Rounded"/>
              </a:rPr>
              <a:t>lễ</a:t>
            </a:r>
            <a:r>
              <a:rPr lang="en-US" sz="3200" dirty="0">
                <a:solidFill>
                  <a:srgbClr val="FF0000"/>
                </a:solidFill>
                <a:latin typeface="Arial-Rounded"/>
                <a:ea typeface="Arial-Rounded"/>
              </a:rPr>
              <a:t> </a:t>
            </a:r>
            <a:r>
              <a:rPr lang="en-US" sz="3200" dirty="0" err="1">
                <a:solidFill>
                  <a:srgbClr val="FF0000"/>
                </a:solidFill>
                <a:latin typeface="Arial-Rounded"/>
                <a:ea typeface="Arial-Rounded"/>
              </a:rPr>
              <a:t>phép</a:t>
            </a:r>
            <a:r>
              <a:rPr lang="en-US" sz="3200" dirty="0">
                <a:solidFill>
                  <a:srgbClr val="FF0000"/>
                </a:solidFill>
                <a:latin typeface="Arial-Rounded"/>
                <a:ea typeface="Arial-Rounded"/>
              </a:rPr>
              <a:t> </a:t>
            </a:r>
            <a:r>
              <a:rPr lang="en-US" sz="3200" dirty="0" err="1">
                <a:solidFill>
                  <a:srgbClr val="FF0000"/>
                </a:solidFill>
                <a:latin typeface="Arial-Rounded"/>
                <a:ea typeface="Arial-Rounded"/>
              </a:rPr>
              <a:t>nên</a:t>
            </a:r>
            <a:r>
              <a:rPr lang="en-US" sz="3200" dirty="0">
                <a:solidFill>
                  <a:srgbClr val="FF0000"/>
                </a:solidFill>
                <a:latin typeface="Arial-Rounded"/>
                <a:ea typeface="Arial-Rounded"/>
              </a:rPr>
              <a:t> </a:t>
            </a:r>
            <a:r>
              <a:rPr lang="en-US" sz="3200" dirty="0" err="1">
                <a:solidFill>
                  <a:srgbClr val="FF0000"/>
                </a:solidFill>
                <a:latin typeface="Arial-Rounded"/>
                <a:ea typeface="Arial-Rounded"/>
              </a:rPr>
              <a:t>không</a:t>
            </a:r>
            <a:r>
              <a:rPr lang="en-US" sz="3200" dirty="0">
                <a:solidFill>
                  <a:srgbClr val="FF0000"/>
                </a:solidFill>
                <a:latin typeface="Arial-Rounded"/>
                <a:ea typeface="Arial-Rounded"/>
              </a:rPr>
              <a:t> </a:t>
            </a:r>
            <a:r>
              <a:rPr lang="en-US" sz="3200" dirty="0" err="1">
                <a:solidFill>
                  <a:srgbClr val="FF0000"/>
                </a:solidFill>
                <a:latin typeface="Arial-Rounded"/>
                <a:ea typeface="Arial-Rounded"/>
              </a:rPr>
              <a:t>được</a:t>
            </a:r>
            <a:r>
              <a:rPr lang="en-US" sz="3200" dirty="0">
                <a:solidFill>
                  <a:srgbClr val="FF0000"/>
                </a:solidFill>
                <a:latin typeface="Arial-Rounded"/>
                <a:ea typeface="Arial-Rounded"/>
              </a:rPr>
              <a:t> </a:t>
            </a:r>
            <a:r>
              <a:rPr lang="en-US" sz="3200" dirty="0" err="1">
                <a:solidFill>
                  <a:srgbClr val="FF0000"/>
                </a:solidFill>
                <a:latin typeface="Arial-Rounded"/>
                <a:ea typeface="Arial-Rounded"/>
              </a:rPr>
              <a:t>cô</a:t>
            </a:r>
            <a:r>
              <a:rPr lang="en-US" sz="3200" dirty="0">
                <a:solidFill>
                  <a:srgbClr val="FF0000"/>
                </a:solidFill>
                <a:latin typeface="Arial-Rounded"/>
                <a:ea typeface="Arial-Rounded"/>
              </a:rPr>
              <a:t> </a:t>
            </a:r>
            <a:r>
              <a:rPr lang="en-US" sz="3200" dirty="0" err="1">
                <a:solidFill>
                  <a:srgbClr val="FF0000"/>
                </a:solidFill>
                <a:latin typeface="Arial-Rounded"/>
                <a:ea typeface="Arial-Rounded"/>
              </a:rPr>
              <a:t>hươu</a:t>
            </a:r>
            <a:r>
              <a:rPr lang="en-US" sz="3200" dirty="0">
                <a:solidFill>
                  <a:srgbClr val="FF0000"/>
                </a:solidFill>
                <a:latin typeface="Arial-Rounded"/>
                <a:ea typeface="Arial-Rounded"/>
              </a:rPr>
              <a:t> </a:t>
            </a:r>
            <a:r>
              <a:rPr lang="en-US" sz="3200" dirty="0" err="1">
                <a:solidFill>
                  <a:srgbClr val="FF0000"/>
                </a:solidFill>
                <a:latin typeface="Arial-Rounded"/>
                <a:ea typeface="Arial-Rounded"/>
              </a:rPr>
              <a:t>và</a:t>
            </a:r>
            <a:r>
              <a:rPr lang="en-US" sz="3200" dirty="0">
                <a:solidFill>
                  <a:srgbClr val="FF0000"/>
                </a:solidFill>
                <a:latin typeface="Arial-Rounded"/>
                <a:ea typeface="Arial-Rounded"/>
              </a:rPr>
              <a:t> </a:t>
            </a:r>
            <a:r>
              <a:rPr lang="en-US" sz="3200" dirty="0" err="1">
                <a:solidFill>
                  <a:srgbClr val="FF0000"/>
                </a:solidFill>
                <a:latin typeface="Arial-Rounded"/>
                <a:ea typeface="Arial-Rounded"/>
              </a:rPr>
              <a:t>anh</a:t>
            </a:r>
            <a:r>
              <a:rPr lang="en-US" sz="3200" dirty="0">
                <a:solidFill>
                  <a:srgbClr val="FF0000"/>
                </a:solidFill>
                <a:latin typeface="Arial-Rounded"/>
                <a:ea typeface="Arial-Rounded"/>
              </a:rPr>
              <a:t> </a:t>
            </a:r>
            <a:r>
              <a:rPr lang="en-US" sz="3200" dirty="0" err="1">
                <a:solidFill>
                  <a:srgbClr val="FF0000"/>
                </a:solidFill>
                <a:latin typeface="Arial-Rounded"/>
                <a:ea typeface="Arial-Rounded"/>
              </a:rPr>
              <a:t>hà</a:t>
            </a:r>
            <a:r>
              <a:rPr lang="en-US" sz="3200" dirty="0">
                <a:solidFill>
                  <a:srgbClr val="FF0000"/>
                </a:solidFill>
                <a:latin typeface="Arial-Rounded"/>
                <a:ea typeface="Arial-Rounded"/>
              </a:rPr>
              <a:t> </a:t>
            </a:r>
            <a:r>
              <a:rPr lang="en-US" sz="3200" dirty="0" err="1">
                <a:solidFill>
                  <a:srgbClr val="FF0000"/>
                </a:solidFill>
                <a:latin typeface="Arial-Rounded"/>
                <a:ea typeface="Arial-Rounded"/>
              </a:rPr>
              <a:t>mã</a:t>
            </a:r>
            <a:r>
              <a:rPr lang="en-US" sz="3200" dirty="0">
                <a:solidFill>
                  <a:srgbClr val="FF0000"/>
                </a:solidFill>
                <a:latin typeface="Arial-Rounded"/>
                <a:ea typeface="Arial-Rounded"/>
              </a:rPr>
              <a:t> </a:t>
            </a:r>
            <a:r>
              <a:rPr lang="en-US" sz="3200" dirty="0" err="1">
                <a:solidFill>
                  <a:srgbClr val="FF0000"/>
                </a:solidFill>
                <a:latin typeface="Arial-Rounded"/>
                <a:ea typeface="Arial-Rounded"/>
              </a:rPr>
              <a:t>giúp</a:t>
            </a:r>
            <a:r>
              <a:rPr lang="en-US" sz="3200" dirty="0">
                <a:solidFill>
                  <a:srgbClr val="FF0000"/>
                </a:solidFill>
                <a:latin typeface="Arial-Rounded"/>
                <a:ea typeface="Arial-Rounded"/>
              </a:rPr>
              <a:t>.</a:t>
            </a:r>
            <a:endParaRPr lang="vi-VN" sz="3200" dirty="0">
              <a:solidFill>
                <a:srgbClr val="FF0000"/>
              </a:solidFill>
              <a:latin typeface="Arial-Rounded"/>
              <a:ea typeface="Arial-Rounded"/>
            </a:endParaRPr>
          </a:p>
        </p:txBody>
      </p:sp>
      <p:pic>
        <p:nvPicPr>
          <p:cNvPr id="4" name="Picture 3">
            <a:extLst>
              <a:ext uri="{FF2B5EF4-FFF2-40B4-BE49-F238E27FC236}">
                <a16:creationId xmlns:a16="http://schemas.microsoft.com/office/drawing/2014/main" id="{2A9EE03C-8A12-4411-B811-8A82D3AAD241}"/>
              </a:ext>
            </a:extLst>
          </p:cNvPr>
          <p:cNvPicPr>
            <a:picLocks noChangeAspect="1"/>
          </p:cNvPicPr>
          <p:nvPr/>
        </p:nvPicPr>
        <p:blipFill>
          <a:blip r:embed="rId2"/>
          <a:stretch>
            <a:fillRect/>
          </a:stretch>
        </p:blipFill>
        <p:spPr>
          <a:xfrm>
            <a:off x="9670473" y="4171911"/>
            <a:ext cx="2273551" cy="2554194"/>
          </a:xfrm>
          <a:prstGeom prst="rect">
            <a:avLst/>
          </a:prstGeom>
          <a:ln>
            <a:noFill/>
          </a:ln>
          <a:effectLst>
            <a:softEdge rad="112500"/>
          </a:effectLst>
        </p:spPr>
      </p:pic>
    </p:spTree>
    <p:extLst>
      <p:ext uri="{BB962C8B-B14F-4D97-AF65-F5344CB8AC3E}">
        <p14:creationId xmlns:p14="http://schemas.microsoft.com/office/powerpoint/2010/main" val="130364748"/>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6C6932C-A32A-4116-BDC5-E8ED99CD6802}"/>
              </a:ext>
            </a:extLst>
          </p:cNvPr>
          <p:cNvSpPr txBox="1"/>
          <p:nvPr/>
        </p:nvSpPr>
        <p:spPr>
          <a:xfrm>
            <a:off x="2119381" y="410496"/>
            <a:ext cx="8672597" cy="829843"/>
          </a:xfrm>
          <a:prstGeom prst="rect">
            <a:avLst/>
          </a:prstGeom>
          <a:noFill/>
        </p:spPr>
        <p:txBody>
          <a:bodyPr wrap="square" rtlCol="0">
            <a:spAutoFit/>
          </a:bodyPr>
          <a:lstStyle/>
          <a:p>
            <a:pPr algn="just">
              <a:lnSpc>
                <a:spcPct val="150000"/>
              </a:lnSpc>
            </a:pPr>
            <a:r>
              <a:rPr lang="vi-VN" sz="3700" b="1" dirty="0">
                <a:latin typeface="Arial-Rounded"/>
                <a:ea typeface="Arial-Rounded"/>
              </a:rPr>
              <a:t>4. Em học được điều gì từ câu chuyện này?</a:t>
            </a:r>
          </a:p>
        </p:txBody>
      </p:sp>
      <p:sp>
        <p:nvSpPr>
          <p:cNvPr id="4" name="TextBox 3">
            <a:extLst>
              <a:ext uri="{FF2B5EF4-FFF2-40B4-BE49-F238E27FC236}">
                <a16:creationId xmlns:a16="http://schemas.microsoft.com/office/drawing/2014/main" id="{86EA2D17-E33B-49E7-A8B7-62A04CF0119A}"/>
              </a:ext>
            </a:extLst>
          </p:cNvPr>
          <p:cNvSpPr txBox="1"/>
          <p:nvPr/>
        </p:nvSpPr>
        <p:spPr>
          <a:xfrm>
            <a:off x="608595" y="1578661"/>
            <a:ext cx="10974809" cy="2207527"/>
          </a:xfrm>
          <a:prstGeom prst="rect">
            <a:avLst/>
          </a:prstGeom>
          <a:noFill/>
        </p:spPr>
        <p:txBody>
          <a:bodyPr wrap="square" rtlCol="0">
            <a:spAutoFit/>
          </a:bodyPr>
          <a:lstStyle/>
          <a:p>
            <a:pPr algn="just">
              <a:lnSpc>
                <a:spcPct val="150000"/>
              </a:lnSpc>
            </a:pPr>
            <a:r>
              <a:rPr lang="vi-VN" sz="3200" dirty="0">
                <a:solidFill>
                  <a:srgbClr val="0070C0"/>
                </a:solidFill>
                <a:latin typeface="Arial-Rounded"/>
                <a:ea typeface="Arial-Rounded"/>
                <a:sym typeface="Wingdings" panose="05000000000000000000" pitchFamily="2" charset="2"/>
              </a:rPr>
              <a:t>Khi muốn nhờ người khác làm việc gì đó giúp mình, phải nói một cách lịch sự, lễ phép. Khi được người khác giúp đỡ, phải cảm ơn một cách lịch sự.</a:t>
            </a:r>
          </a:p>
        </p:txBody>
      </p:sp>
      <p:pic>
        <p:nvPicPr>
          <p:cNvPr id="5" name="Picture 4">
            <a:extLst>
              <a:ext uri="{FF2B5EF4-FFF2-40B4-BE49-F238E27FC236}">
                <a16:creationId xmlns:a16="http://schemas.microsoft.com/office/drawing/2014/main" id="{ADD062DA-15E7-4177-BFFA-9A17DBD00468}"/>
              </a:ext>
            </a:extLst>
          </p:cNvPr>
          <p:cNvPicPr>
            <a:picLocks noChangeAspect="1"/>
          </p:cNvPicPr>
          <p:nvPr/>
        </p:nvPicPr>
        <p:blipFill rotWithShape="1">
          <a:blip r:embed="rId2"/>
          <a:srcRect b="5768"/>
          <a:stretch/>
        </p:blipFill>
        <p:spPr>
          <a:xfrm>
            <a:off x="9074727" y="3341111"/>
            <a:ext cx="2847963" cy="3326060"/>
          </a:xfrm>
          <a:prstGeom prst="rect">
            <a:avLst/>
          </a:prstGeom>
          <a:ln>
            <a:noFill/>
          </a:ln>
          <a:effectLst>
            <a:softEdge rad="112500"/>
          </a:effectLst>
        </p:spPr>
      </p:pic>
    </p:spTree>
    <p:extLst>
      <p:ext uri="{BB962C8B-B14F-4D97-AF65-F5344CB8AC3E}">
        <p14:creationId xmlns:p14="http://schemas.microsoft.com/office/powerpoint/2010/main" val="2723449843"/>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pic>
        <p:nvPicPr>
          <p:cNvPr id="98" name="Google Shape;98;p2" descr="2659f7d1966f7424a7bb26eb2650b6f3"/>
          <p:cNvPicPr preferRelativeResize="0"/>
          <p:nvPr/>
        </p:nvPicPr>
        <p:blipFill rotWithShape="1">
          <a:blip r:embed="rId3">
            <a:alphaModFix/>
          </a:blip>
          <a:srcRect/>
          <a:stretch/>
        </p:blipFill>
        <p:spPr>
          <a:xfrm>
            <a:off x="-6350" y="1864995"/>
            <a:ext cx="12200890" cy="4978400"/>
          </a:xfrm>
          <a:prstGeom prst="rect">
            <a:avLst/>
          </a:prstGeom>
          <a:noFill/>
          <a:ln>
            <a:noFill/>
          </a:ln>
        </p:spPr>
      </p:pic>
      <p:pic>
        <p:nvPicPr>
          <p:cNvPr id="99" name="Google Shape;99;p2" descr="E:\素材\卡通\6c15d9f7fcf645b55bbd0c997ed8f306.png6c15d9f7fcf645b55bbd0c997ed8f306"/>
          <p:cNvPicPr preferRelativeResize="0"/>
          <p:nvPr/>
        </p:nvPicPr>
        <p:blipFill rotWithShape="1">
          <a:blip r:embed="rId4">
            <a:alphaModFix/>
          </a:blip>
          <a:srcRect/>
          <a:stretch/>
        </p:blipFill>
        <p:spPr>
          <a:xfrm>
            <a:off x="1168400" y="-421640"/>
            <a:ext cx="9364345" cy="6814185"/>
          </a:xfrm>
          <a:prstGeom prst="rect">
            <a:avLst/>
          </a:prstGeom>
          <a:noFill/>
          <a:ln>
            <a:noFill/>
          </a:ln>
        </p:spPr>
      </p:pic>
      <p:pic>
        <p:nvPicPr>
          <p:cNvPr id="100" name="Google Shape;100;p2" descr="E:\素材\卡通\3d53dc5502d6926647ec53656448988c.png3d53dc5502d6926647ec53656448988c"/>
          <p:cNvPicPr preferRelativeResize="0"/>
          <p:nvPr/>
        </p:nvPicPr>
        <p:blipFill rotWithShape="1">
          <a:blip r:embed="rId5">
            <a:alphaModFix/>
          </a:blip>
          <a:srcRect/>
          <a:stretch/>
        </p:blipFill>
        <p:spPr>
          <a:xfrm>
            <a:off x="10393045" y="1491615"/>
            <a:ext cx="998855" cy="999490"/>
          </a:xfrm>
          <a:prstGeom prst="rect">
            <a:avLst/>
          </a:prstGeom>
          <a:noFill/>
          <a:ln>
            <a:noFill/>
          </a:ln>
        </p:spPr>
      </p:pic>
      <p:sp>
        <p:nvSpPr>
          <p:cNvPr id="105" name="Google Shape;105;p2"/>
          <p:cNvSpPr txBox="1"/>
          <p:nvPr/>
        </p:nvSpPr>
        <p:spPr>
          <a:xfrm>
            <a:off x="1849665" y="2985452"/>
            <a:ext cx="8634617" cy="1323318"/>
          </a:xfrm>
          <a:prstGeom prst="rect">
            <a:avLst/>
          </a:prstGeom>
          <a:noFill/>
          <a:ln>
            <a:noFill/>
          </a:ln>
        </p:spPr>
        <p:txBody>
          <a:bodyPr spcFirstLastPara="1" wrap="square" lIns="121825" tIns="60900" rIns="121825" bIns="60900" anchor="t" anchorCtr="0">
            <a:spAutoFit/>
          </a:bodyPr>
          <a:lstStyle/>
          <a:p>
            <a:pPr marL="0" marR="0" lvl="0" indent="0" algn="ctr" defTabSz="914400" rtl="0" eaLnBrk="1" fontAlgn="auto" latinLnBrk="0" hangingPunct="1">
              <a:lnSpc>
                <a:spcPct val="130000"/>
              </a:lnSpc>
              <a:spcBef>
                <a:spcPts val="0"/>
              </a:spcBef>
              <a:spcAft>
                <a:spcPts val="0"/>
              </a:spcAft>
              <a:buClr>
                <a:srgbClr val="000000"/>
              </a:buClr>
              <a:buSzTx/>
              <a:buFont typeface="Arial"/>
              <a:buNone/>
              <a:tabLst/>
              <a:defRPr/>
            </a:pPr>
            <a:r>
              <a:rPr kumimoji="0" lang="en-US" altLang="zh-CN" sz="6000" b="0" i="0" u="none" strike="noStrike" kern="0" cap="none" spc="0" normalizeH="0" baseline="0" noProof="0" dirty="0">
                <a:ln>
                  <a:noFill/>
                </a:ln>
                <a:solidFill>
                  <a:srgbClr val="0070C0"/>
                </a:solidFill>
                <a:effectLst>
                  <a:outerShdw blurRad="38100" dist="38100" dir="2700000" algn="tl">
                    <a:srgbClr val="000000">
                      <a:alpha val="43137"/>
                    </a:srgbClr>
                  </a:outerShdw>
                </a:effectLst>
                <a:uLnTx/>
                <a:uFillTx/>
                <a:latin typeface="iCiel Cadena" panose="02000503000000020004" pitchFamily="2" charset="0"/>
                <a:ea typeface="Microsoft Yahei"/>
                <a:cs typeface="Microsoft Yahei"/>
                <a:sym typeface="Microsoft Yahei"/>
              </a:rPr>
              <a:t>LUYỆN</a:t>
            </a:r>
            <a:r>
              <a:rPr kumimoji="0" lang="en-US" altLang="zh-CN" sz="6000" b="0" i="0" u="none" strike="noStrike" kern="0" cap="none" spc="0" normalizeH="0" noProof="0" dirty="0">
                <a:ln>
                  <a:noFill/>
                </a:ln>
                <a:solidFill>
                  <a:srgbClr val="0070C0"/>
                </a:solidFill>
                <a:effectLst>
                  <a:outerShdw blurRad="38100" dist="38100" dir="2700000" algn="tl">
                    <a:srgbClr val="000000">
                      <a:alpha val="43137"/>
                    </a:srgbClr>
                  </a:outerShdw>
                </a:effectLst>
                <a:uLnTx/>
                <a:uFillTx/>
                <a:latin typeface="iCiel Cadena" panose="02000503000000020004" pitchFamily="2" charset="0"/>
                <a:ea typeface="Microsoft Yahei"/>
                <a:cs typeface="Microsoft Yahei"/>
                <a:sym typeface="Microsoft Yahei"/>
              </a:rPr>
              <a:t> ĐỌC LẠI</a:t>
            </a:r>
            <a:endParaRPr kumimoji="0" sz="6000" b="0" i="0" u="none" strike="noStrike" kern="0" cap="none" spc="0" normalizeH="0" baseline="0" noProof="0" dirty="0">
              <a:ln>
                <a:noFill/>
              </a:ln>
              <a:solidFill>
                <a:srgbClr val="0070C0"/>
              </a:solidFill>
              <a:effectLst>
                <a:outerShdw blurRad="38100" dist="38100" dir="2700000" algn="tl">
                  <a:srgbClr val="000000">
                    <a:alpha val="43137"/>
                  </a:srgbClr>
                </a:outerShdw>
              </a:effectLst>
              <a:uLnTx/>
              <a:uFillTx/>
              <a:latin typeface="iCiel Cadena" panose="02000503000000020004" pitchFamily="2" charset="0"/>
              <a:ea typeface="Microsoft Yahei"/>
              <a:cs typeface="Microsoft Yahei"/>
              <a:sym typeface="Microsoft Yahei"/>
            </a:endParaRPr>
          </a:p>
        </p:txBody>
      </p:sp>
    </p:spTree>
    <p:extLst>
      <p:ext uri="{BB962C8B-B14F-4D97-AF65-F5344CB8AC3E}">
        <p14:creationId xmlns:p14="http://schemas.microsoft.com/office/powerpoint/2010/main" val="299828638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fade">
                                      <p:cBhvr>
                                        <p:cTn id="7" dur="2000"/>
                                        <p:tgtEl>
                                          <p:spTgt spid="98"/>
                                        </p:tgtEl>
                                      </p:cBhvr>
                                    </p:animEffect>
                                  </p:childTnLst>
                                </p:cTn>
                              </p:par>
                              <p:par>
                                <p:cTn id="8" presetID="10" presetClass="entr" presetSubtype="0" fill="hold" nodeType="withEffect">
                                  <p:stCondLst>
                                    <p:cond delay="0"/>
                                  </p:stCondLst>
                                  <p:childTnLst>
                                    <p:set>
                                      <p:cBhvr>
                                        <p:cTn id="9" dur="1" fill="hold">
                                          <p:stCondLst>
                                            <p:cond delay="0"/>
                                          </p:stCondLst>
                                        </p:cTn>
                                        <p:tgtEl>
                                          <p:spTgt spid="99"/>
                                        </p:tgtEl>
                                        <p:attrNameLst>
                                          <p:attrName>style.visibility</p:attrName>
                                        </p:attrNameLst>
                                      </p:cBhvr>
                                      <p:to>
                                        <p:strVal val="visible"/>
                                      </p:to>
                                    </p:set>
                                    <p:animEffect transition="in" filter="fade">
                                      <p:cBhvr>
                                        <p:cTn id="10" dur="2000"/>
                                        <p:tgtEl>
                                          <p:spTgt spid="99"/>
                                        </p:tgtEl>
                                      </p:cBhvr>
                                    </p:animEffect>
                                  </p:childTnLst>
                                </p:cTn>
                              </p:par>
                              <p:par>
                                <p:cTn id="11" presetID="23" presetClass="entr" presetSubtype="16" fill="hold" nodeType="withEffect">
                                  <p:stCondLst>
                                    <p:cond delay="0"/>
                                  </p:stCondLst>
                                  <p:childTnLst>
                                    <p:set>
                                      <p:cBhvr>
                                        <p:cTn id="12" dur="1" fill="hold">
                                          <p:stCondLst>
                                            <p:cond delay="0"/>
                                          </p:stCondLst>
                                        </p:cTn>
                                        <p:tgtEl>
                                          <p:spTgt spid="100"/>
                                        </p:tgtEl>
                                        <p:attrNameLst>
                                          <p:attrName>style.visibility</p:attrName>
                                        </p:attrNameLst>
                                      </p:cBhvr>
                                      <p:to>
                                        <p:strVal val="visible"/>
                                      </p:to>
                                    </p:set>
                                    <p:anim calcmode="lin" valueType="num">
                                      <p:cBhvr additive="base">
                                        <p:cTn id="13" dur="2000"/>
                                        <p:tgtEl>
                                          <p:spTgt spid="100"/>
                                        </p:tgtEl>
                                        <p:attrNameLst>
                                          <p:attrName>ppt_w</p:attrName>
                                        </p:attrNameLst>
                                      </p:cBhvr>
                                      <p:tavLst>
                                        <p:tav tm="0">
                                          <p:val>
                                            <p:strVal val="0"/>
                                          </p:val>
                                        </p:tav>
                                        <p:tav tm="100000">
                                          <p:val>
                                            <p:strVal val="#ppt_w"/>
                                          </p:val>
                                        </p:tav>
                                      </p:tavLst>
                                    </p:anim>
                                    <p:anim calcmode="lin" valueType="num">
                                      <p:cBhvr additive="base">
                                        <p:cTn id="14" dur="2000"/>
                                        <p:tgtEl>
                                          <p:spTgt spid="100"/>
                                        </p:tgtEl>
                                        <p:attrNameLst>
                                          <p:attrName>ppt_h</p:attrName>
                                        </p:attrNameLst>
                                      </p:cBhvr>
                                      <p:tavLst>
                                        <p:tav tm="0">
                                          <p:val>
                                            <p:strVal val="0"/>
                                          </p:val>
                                        </p:tav>
                                        <p:tav tm="100000">
                                          <p:val>
                                            <p:strVal val="#ppt_h"/>
                                          </p:val>
                                        </p:tav>
                                      </p:tavLst>
                                    </p:anim>
                                  </p:childTnLst>
                                </p:cTn>
                              </p:par>
                            </p:childTnLst>
                          </p:cTn>
                        </p:par>
                        <p:par>
                          <p:cTn id="15" fill="hold">
                            <p:stCondLst>
                              <p:cond delay="2000"/>
                            </p:stCondLst>
                            <p:childTnLst>
                              <p:par>
                                <p:cTn id="16" presetID="10" presetClass="entr" presetSubtype="0" fill="hold" nodeType="afterEffect">
                                  <p:stCondLst>
                                    <p:cond delay="0"/>
                                  </p:stCondLst>
                                  <p:childTnLst>
                                    <p:set>
                                      <p:cBhvr>
                                        <p:cTn id="17" dur="1" fill="hold">
                                          <p:stCondLst>
                                            <p:cond delay="0"/>
                                          </p:stCondLst>
                                        </p:cTn>
                                        <p:tgtEl>
                                          <p:spTgt spid="105"/>
                                        </p:tgtEl>
                                        <p:attrNameLst>
                                          <p:attrName>style.visibility</p:attrName>
                                        </p:attrNameLst>
                                      </p:cBhvr>
                                      <p:to>
                                        <p:strVal val="visible"/>
                                      </p:to>
                                    </p:set>
                                    <p:animEffect transition="in" filter="fade">
                                      <p:cBhvr>
                                        <p:cTn id="18" dur="500"/>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pic>
        <p:nvPicPr>
          <p:cNvPr id="98" name="Google Shape;98;p2" descr="2659f7d1966f7424a7bb26eb2650b6f3"/>
          <p:cNvPicPr preferRelativeResize="0"/>
          <p:nvPr/>
        </p:nvPicPr>
        <p:blipFill rotWithShape="1">
          <a:blip r:embed="rId3">
            <a:alphaModFix/>
          </a:blip>
          <a:srcRect/>
          <a:stretch/>
        </p:blipFill>
        <p:spPr>
          <a:xfrm>
            <a:off x="-6350" y="1864995"/>
            <a:ext cx="12200890" cy="4978400"/>
          </a:xfrm>
          <a:prstGeom prst="rect">
            <a:avLst/>
          </a:prstGeom>
          <a:noFill/>
          <a:ln>
            <a:noFill/>
          </a:ln>
        </p:spPr>
      </p:pic>
      <p:pic>
        <p:nvPicPr>
          <p:cNvPr id="99" name="Google Shape;99;p2" descr="E:\素材\卡通\6c15d9f7fcf645b55bbd0c997ed8f306.png6c15d9f7fcf645b55bbd0c997ed8f306"/>
          <p:cNvPicPr preferRelativeResize="0"/>
          <p:nvPr/>
        </p:nvPicPr>
        <p:blipFill rotWithShape="1">
          <a:blip r:embed="rId4">
            <a:alphaModFix/>
          </a:blip>
          <a:srcRect/>
          <a:stretch/>
        </p:blipFill>
        <p:spPr>
          <a:xfrm>
            <a:off x="1168400" y="-421640"/>
            <a:ext cx="9364345" cy="6814185"/>
          </a:xfrm>
          <a:prstGeom prst="rect">
            <a:avLst/>
          </a:prstGeom>
          <a:noFill/>
          <a:ln>
            <a:noFill/>
          </a:ln>
        </p:spPr>
      </p:pic>
      <p:pic>
        <p:nvPicPr>
          <p:cNvPr id="100" name="Google Shape;100;p2" descr="E:\素材\卡通\3d53dc5502d6926647ec53656448988c.png3d53dc5502d6926647ec53656448988c"/>
          <p:cNvPicPr preferRelativeResize="0"/>
          <p:nvPr/>
        </p:nvPicPr>
        <p:blipFill rotWithShape="1">
          <a:blip r:embed="rId5">
            <a:alphaModFix/>
          </a:blip>
          <a:srcRect/>
          <a:stretch/>
        </p:blipFill>
        <p:spPr>
          <a:xfrm>
            <a:off x="10393045" y="1491615"/>
            <a:ext cx="998855" cy="999490"/>
          </a:xfrm>
          <a:prstGeom prst="rect">
            <a:avLst/>
          </a:prstGeom>
          <a:noFill/>
          <a:ln>
            <a:noFill/>
          </a:ln>
        </p:spPr>
      </p:pic>
      <p:sp>
        <p:nvSpPr>
          <p:cNvPr id="105" name="Google Shape;105;p2"/>
          <p:cNvSpPr txBox="1"/>
          <p:nvPr/>
        </p:nvSpPr>
        <p:spPr>
          <a:xfrm>
            <a:off x="1776786" y="2666798"/>
            <a:ext cx="8634617" cy="2523647"/>
          </a:xfrm>
          <a:prstGeom prst="rect">
            <a:avLst/>
          </a:prstGeom>
          <a:noFill/>
          <a:ln>
            <a:noFill/>
          </a:ln>
        </p:spPr>
        <p:txBody>
          <a:bodyPr spcFirstLastPara="1" wrap="square" lIns="121825" tIns="60900" rIns="121825" bIns="60900" anchor="t" anchorCtr="0">
            <a:spAutoFit/>
          </a:bodyPr>
          <a:lstStyle/>
          <a:p>
            <a:pPr marL="0" marR="0" lvl="0" indent="0" algn="ctr" defTabSz="914400" rtl="0" eaLnBrk="1" fontAlgn="auto" latinLnBrk="0" hangingPunct="1">
              <a:lnSpc>
                <a:spcPct val="130000"/>
              </a:lnSpc>
              <a:spcBef>
                <a:spcPts val="0"/>
              </a:spcBef>
              <a:spcAft>
                <a:spcPts val="0"/>
              </a:spcAft>
              <a:buClr>
                <a:srgbClr val="000000"/>
              </a:buClr>
              <a:buSzTx/>
              <a:buFont typeface="Arial"/>
              <a:buNone/>
              <a:tabLst/>
              <a:defRPr/>
            </a:pPr>
            <a:r>
              <a:rPr kumimoji="0" lang="en-US" altLang="zh-CN" sz="6000" b="0" i="0" u="none" strike="noStrike" kern="0" cap="none" spc="0" normalizeH="0" baseline="0" noProof="0" dirty="0">
                <a:ln>
                  <a:noFill/>
                </a:ln>
                <a:solidFill>
                  <a:srgbClr val="0070C0"/>
                </a:solidFill>
                <a:effectLst>
                  <a:outerShdw blurRad="38100" dist="38100" dir="2700000" algn="tl">
                    <a:srgbClr val="000000">
                      <a:alpha val="43137"/>
                    </a:srgbClr>
                  </a:outerShdw>
                </a:effectLst>
                <a:uLnTx/>
                <a:uFillTx/>
                <a:latin typeface="iCiel Cadena" panose="02000503000000020004" pitchFamily="2" charset="0"/>
                <a:ea typeface="Microsoft Yahei"/>
                <a:cs typeface="Microsoft Yahei"/>
                <a:sym typeface="Microsoft Yahei"/>
              </a:rPr>
              <a:t>LUYỆN</a:t>
            </a:r>
            <a:r>
              <a:rPr kumimoji="0" lang="en-US" altLang="zh-CN" sz="6000" b="0" i="0" u="none" strike="noStrike" kern="0" cap="none" spc="0" normalizeH="0" noProof="0" dirty="0">
                <a:ln>
                  <a:noFill/>
                </a:ln>
                <a:solidFill>
                  <a:srgbClr val="0070C0"/>
                </a:solidFill>
                <a:effectLst>
                  <a:outerShdw blurRad="38100" dist="38100" dir="2700000" algn="tl">
                    <a:srgbClr val="000000">
                      <a:alpha val="43137"/>
                    </a:srgbClr>
                  </a:outerShdw>
                </a:effectLst>
                <a:uLnTx/>
                <a:uFillTx/>
                <a:latin typeface="iCiel Cadena" panose="02000503000000020004" pitchFamily="2" charset="0"/>
                <a:ea typeface="Microsoft Yahei"/>
                <a:cs typeface="Microsoft Yahei"/>
                <a:sym typeface="Microsoft Yahei"/>
              </a:rPr>
              <a:t> TẬP </a:t>
            </a:r>
          </a:p>
          <a:p>
            <a:pPr marL="0" marR="0" lvl="0" indent="0" algn="ctr" defTabSz="914400" rtl="0" eaLnBrk="1" fontAlgn="auto" latinLnBrk="0" hangingPunct="1">
              <a:lnSpc>
                <a:spcPct val="130000"/>
              </a:lnSpc>
              <a:spcBef>
                <a:spcPts val="0"/>
              </a:spcBef>
              <a:spcAft>
                <a:spcPts val="0"/>
              </a:spcAft>
              <a:buClr>
                <a:srgbClr val="000000"/>
              </a:buClr>
              <a:buSzTx/>
              <a:buFont typeface="Arial"/>
              <a:buNone/>
              <a:tabLst/>
              <a:defRPr/>
            </a:pPr>
            <a:r>
              <a:rPr kumimoji="0" lang="en-US" altLang="zh-CN" sz="6000" b="0" i="0" u="none" strike="noStrike" kern="0" cap="none" spc="0" normalizeH="0" noProof="0" dirty="0">
                <a:ln>
                  <a:noFill/>
                </a:ln>
                <a:solidFill>
                  <a:srgbClr val="0070C0"/>
                </a:solidFill>
                <a:effectLst>
                  <a:outerShdw blurRad="38100" dist="38100" dir="2700000" algn="tl">
                    <a:srgbClr val="000000">
                      <a:alpha val="43137"/>
                    </a:srgbClr>
                  </a:outerShdw>
                </a:effectLst>
                <a:uLnTx/>
                <a:uFillTx/>
                <a:latin typeface="iCiel Cadena" panose="02000503000000020004" pitchFamily="2" charset="0"/>
                <a:ea typeface="Microsoft Yahei"/>
                <a:cs typeface="Microsoft Yahei"/>
                <a:sym typeface="Microsoft Yahei"/>
              </a:rPr>
              <a:t>THEO VĂN BẢN ĐỌC</a:t>
            </a:r>
            <a:endParaRPr kumimoji="0" sz="6000" b="0" i="0" u="none" strike="noStrike" kern="0" cap="none" spc="0" normalizeH="0" baseline="0" noProof="0" dirty="0">
              <a:ln>
                <a:noFill/>
              </a:ln>
              <a:solidFill>
                <a:srgbClr val="0070C0"/>
              </a:solidFill>
              <a:effectLst>
                <a:outerShdw blurRad="38100" dist="38100" dir="2700000" algn="tl">
                  <a:srgbClr val="000000">
                    <a:alpha val="43137"/>
                  </a:srgbClr>
                </a:outerShdw>
              </a:effectLst>
              <a:uLnTx/>
              <a:uFillTx/>
              <a:latin typeface="iCiel Cadena" panose="02000503000000020004" pitchFamily="2" charset="0"/>
              <a:ea typeface="Microsoft Yahei"/>
              <a:cs typeface="Microsoft Yahei"/>
              <a:sym typeface="Microsoft Yahei"/>
            </a:endParaRPr>
          </a:p>
        </p:txBody>
      </p:sp>
    </p:spTree>
    <p:extLst>
      <p:ext uri="{BB962C8B-B14F-4D97-AF65-F5344CB8AC3E}">
        <p14:creationId xmlns:p14="http://schemas.microsoft.com/office/powerpoint/2010/main" val="374020536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fade">
                                      <p:cBhvr>
                                        <p:cTn id="7" dur="2000"/>
                                        <p:tgtEl>
                                          <p:spTgt spid="98"/>
                                        </p:tgtEl>
                                      </p:cBhvr>
                                    </p:animEffect>
                                  </p:childTnLst>
                                </p:cTn>
                              </p:par>
                              <p:par>
                                <p:cTn id="8" presetID="10" presetClass="entr" presetSubtype="0" fill="hold" nodeType="withEffect">
                                  <p:stCondLst>
                                    <p:cond delay="0"/>
                                  </p:stCondLst>
                                  <p:childTnLst>
                                    <p:set>
                                      <p:cBhvr>
                                        <p:cTn id="9" dur="1" fill="hold">
                                          <p:stCondLst>
                                            <p:cond delay="0"/>
                                          </p:stCondLst>
                                        </p:cTn>
                                        <p:tgtEl>
                                          <p:spTgt spid="99"/>
                                        </p:tgtEl>
                                        <p:attrNameLst>
                                          <p:attrName>style.visibility</p:attrName>
                                        </p:attrNameLst>
                                      </p:cBhvr>
                                      <p:to>
                                        <p:strVal val="visible"/>
                                      </p:to>
                                    </p:set>
                                    <p:animEffect transition="in" filter="fade">
                                      <p:cBhvr>
                                        <p:cTn id="10" dur="2000"/>
                                        <p:tgtEl>
                                          <p:spTgt spid="99"/>
                                        </p:tgtEl>
                                      </p:cBhvr>
                                    </p:animEffect>
                                  </p:childTnLst>
                                </p:cTn>
                              </p:par>
                              <p:par>
                                <p:cTn id="11" presetID="23" presetClass="entr" presetSubtype="16" fill="hold" nodeType="withEffect">
                                  <p:stCondLst>
                                    <p:cond delay="0"/>
                                  </p:stCondLst>
                                  <p:childTnLst>
                                    <p:set>
                                      <p:cBhvr>
                                        <p:cTn id="12" dur="1" fill="hold">
                                          <p:stCondLst>
                                            <p:cond delay="0"/>
                                          </p:stCondLst>
                                        </p:cTn>
                                        <p:tgtEl>
                                          <p:spTgt spid="100"/>
                                        </p:tgtEl>
                                        <p:attrNameLst>
                                          <p:attrName>style.visibility</p:attrName>
                                        </p:attrNameLst>
                                      </p:cBhvr>
                                      <p:to>
                                        <p:strVal val="visible"/>
                                      </p:to>
                                    </p:set>
                                    <p:anim calcmode="lin" valueType="num">
                                      <p:cBhvr additive="base">
                                        <p:cTn id="13" dur="2000"/>
                                        <p:tgtEl>
                                          <p:spTgt spid="100"/>
                                        </p:tgtEl>
                                        <p:attrNameLst>
                                          <p:attrName>ppt_w</p:attrName>
                                        </p:attrNameLst>
                                      </p:cBhvr>
                                      <p:tavLst>
                                        <p:tav tm="0">
                                          <p:val>
                                            <p:strVal val="0"/>
                                          </p:val>
                                        </p:tav>
                                        <p:tav tm="100000">
                                          <p:val>
                                            <p:strVal val="#ppt_w"/>
                                          </p:val>
                                        </p:tav>
                                      </p:tavLst>
                                    </p:anim>
                                    <p:anim calcmode="lin" valueType="num">
                                      <p:cBhvr additive="base">
                                        <p:cTn id="14" dur="2000"/>
                                        <p:tgtEl>
                                          <p:spTgt spid="100"/>
                                        </p:tgtEl>
                                        <p:attrNameLst>
                                          <p:attrName>ppt_h</p:attrName>
                                        </p:attrNameLst>
                                      </p:cBhvr>
                                      <p:tavLst>
                                        <p:tav tm="0">
                                          <p:val>
                                            <p:strVal val="0"/>
                                          </p:val>
                                        </p:tav>
                                        <p:tav tm="100000">
                                          <p:val>
                                            <p:strVal val="#ppt_h"/>
                                          </p:val>
                                        </p:tav>
                                      </p:tavLst>
                                    </p:anim>
                                  </p:childTnLst>
                                </p:cTn>
                              </p:par>
                            </p:childTnLst>
                          </p:cTn>
                        </p:par>
                        <p:par>
                          <p:cTn id="15" fill="hold">
                            <p:stCondLst>
                              <p:cond delay="2000"/>
                            </p:stCondLst>
                            <p:childTnLst>
                              <p:par>
                                <p:cTn id="16" presetID="10" presetClass="entr" presetSubtype="0" fill="hold" nodeType="afterEffect">
                                  <p:stCondLst>
                                    <p:cond delay="0"/>
                                  </p:stCondLst>
                                  <p:childTnLst>
                                    <p:set>
                                      <p:cBhvr>
                                        <p:cTn id="17" dur="1" fill="hold">
                                          <p:stCondLst>
                                            <p:cond delay="0"/>
                                          </p:stCondLst>
                                        </p:cTn>
                                        <p:tgtEl>
                                          <p:spTgt spid="105"/>
                                        </p:tgtEl>
                                        <p:attrNameLst>
                                          <p:attrName>style.visibility</p:attrName>
                                        </p:attrNameLst>
                                      </p:cBhvr>
                                      <p:to>
                                        <p:strVal val="visible"/>
                                      </p:to>
                                    </p:set>
                                    <p:animEffect transition="in" filter="fade">
                                      <p:cBhvr>
                                        <p:cTn id="18" dur="500"/>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pic>
        <p:nvPicPr>
          <p:cNvPr id="111" name="Google Shape;111;p3" descr="2659f7d1966f7424a7bb26eb2650b6f3"/>
          <p:cNvPicPr preferRelativeResize="0"/>
          <p:nvPr/>
        </p:nvPicPr>
        <p:blipFill rotWithShape="1">
          <a:blip r:embed="rId3">
            <a:alphaModFix/>
          </a:blip>
          <a:srcRect/>
          <a:stretch/>
        </p:blipFill>
        <p:spPr>
          <a:xfrm>
            <a:off x="-6350" y="2267585"/>
            <a:ext cx="12200890" cy="4575810"/>
          </a:xfrm>
          <a:prstGeom prst="rect">
            <a:avLst/>
          </a:prstGeom>
          <a:noFill/>
          <a:ln>
            <a:noFill/>
          </a:ln>
        </p:spPr>
      </p:pic>
      <p:pic>
        <p:nvPicPr>
          <p:cNvPr id="112" name="Google Shape;112;p3" descr="92ae4d8057413ac541816c85d7c4bf83"/>
          <p:cNvPicPr preferRelativeResize="0"/>
          <p:nvPr/>
        </p:nvPicPr>
        <p:blipFill rotWithShape="1">
          <a:blip r:embed="rId4">
            <a:alphaModFix/>
          </a:blip>
          <a:srcRect/>
          <a:stretch/>
        </p:blipFill>
        <p:spPr>
          <a:xfrm flipH="1">
            <a:off x="-6350" y="3175"/>
            <a:ext cx="5662295" cy="6852285"/>
          </a:xfrm>
          <a:prstGeom prst="rect">
            <a:avLst/>
          </a:prstGeom>
          <a:noFill/>
          <a:ln>
            <a:noFill/>
          </a:ln>
        </p:spPr>
      </p:pic>
      <p:grpSp>
        <p:nvGrpSpPr>
          <p:cNvPr id="113" name="Google Shape;113;p3"/>
          <p:cNvGrpSpPr/>
          <p:nvPr/>
        </p:nvGrpSpPr>
        <p:grpSpPr>
          <a:xfrm>
            <a:off x="6488738" y="483332"/>
            <a:ext cx="5368481" cy="928895"/>
            <a:chOff x="6009180" y="1074340"/>
            <a:chExt cx="3302857" cy="502062"/>
          </a:xfrm>
        </p:grpSpPr>
        <p:sp>
          <p:nvSpPr>
            <p:cNvPr id="114" name="Google Shape;114;p3"/>
            <p:cNvSpPr/>
            <p:nvPr/>
          </p:nvSpPr>
          <p:spPr>
            <a:xfrm>
              <a:off x="6009180" y="1074340"/>
              <a:ext cx="3302857" cy="502062"/>
            </a:xfrm>
            <a:prstGeom prst="rect">
              <a:avLst/>
            </a:prstGeom>
            <a:solidFill>
              <a:srgbClr val="F7E260">
                <a:alpha val="69803"/>
              </a:srgbClr>
            </a:solidFill>
            <a:ln>
              <a:noFill/>
            </a:ln>
            <a:effectLst>
              <a:outerShdw blurRad="76200" dist="76200" dir="5400000" algn="ctr" rotWithShape="0">
                <a:srgbClr val="000000">
                  <a:alpha val="90980"/>
                </a:srgbClr>
              </a:outerShdw>
            </a:effectLst>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275"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115" name="Google Shape;115;p3"/>
            <p:cNvSpPr txBox="1"/>
            <p:nvPr/>
          </p:nvSpPr>
          <p:spPr>
            <a:xfrm>
              <a:off x="6038292" y="1098262"/>
              <a:ext cx="3172299" cy="449127"/>
            </a:xfrm>
            <a:prstGeom prst="rect">
              <a:avLst/>
            </a:prstGeom>
            <a:noFill/>
            <a:ln>
              <a:noFill/>
            </a:ln>
          </p:spPr>
          <p:txBody>
            <a:bodyPr spcFirstLastPara="1" wrap="square" lIns="91425" tIns="45700" rIns="91425" bIns="45700" anchor="t" anchorCtr="0">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000000"/>
                  </a:solidFill>
                  <a:effectLst/>
                  <a:uLnTx/>
                  <a:uFillTx/>
                  <a:latin typeface="Arial"/>
                  <a:cs typeface="Arial"/>
                  <a:sym typeface="Arial"/>
                </a:rPr>
                <a:t>1. </a:t>
              </a:r>
              <a:r>
                <a:rPr kumimoji="0" lang="en-US" sz="2400" b="0" i="0" u="none" strike="noStrike" kern="0" cap="none" spc="0" normalizeH="0" baseline="0" noProof="0" dirty="0" err="1">
                  <a:ln>
                    <a:noFill/>
                  </a:ln>
                  <a:solidFill>
                    <a:srgbClr val="000000"/>
                  </a:solidFill>
                  <a:effectLst/>
                  <a:uLnTx/>
                  <a:uFillTx/>
                  <a:latin typeface="Arial"/>
                  <a:cs typeface="Arial"/>
                  <a:sym typeface="Arial"/>
                </a:rPr>
                <a:t>Đoc</a:t>
              </a:r>
              <a:r>
                <a:rPr kumimoji="0" lang="en-US" sz="2400" b="0" i="0" u="none" strike="noStrike" kern="0" cap="none" spc="0" normalizeH="0" baseline="0" noProof="0" dirty="0">
                  <a:ln>
                    <a:noFill/>
                  </a:ln>
                  <a:solidFill>
                    <a:srgbClr val="000000"/>
                  </a:solidFill>
                  <a:effectLst/>
                  <a:uLnTx/>
                  <a:uFillTx/>
                  <a:latin typeface="Arial"/>
                  <a:cs typeface="Arial"/>
                  <a:sym typeface="Arial"/>
                </a:rPr>
                <a:t> </a:t>
              </a:r>
              <a:r>
                <a:rPr kumimoji="0" lang="en-US" sz="2400" b="0" i="0" u="none" strike="noStrike" kern="0" cap="none" spc="0" normalizeH="0" baseline="0" noProof="0" dirty="0" err="1">
                  <a:ln>
                    <a:noFill/>
                  </a:ln>
                  <a:solidFill>
                    <a:srgbClr val="000000"/>
                  </a:solidFill>
                  <a:effectLst/>
                  <a:uLnTx/>
                  <a:uFillTx/>
                  <a:latin typeface="Arial"/>
                  <a:cs typeface="Arial"/>
                  <a:sym typeface="Arial"/>
                </a:rPr>
                <a:t>đúng</a:t>
              </a:r>
              <a:r>
                <a:rPr kumimoji="0" lang="en-US" sz="2400" b="0" i="0" u="none" strike="noStrike" kern="0" cap="none" spc="0" normalizeH="0" baseline="0" noProof="0" dirty="0">
                  <a:ln>
                    <a:noFill/>
                  </a:ln>
                  <a:solidFill>
                    <a:srgbClr val="000000"/>
                  </a:solidFill>
                  <a:effectLst/>
                  <a:uLnTx/>
                  <a:uFillTx/>
                  <a:latin typeface="Arial"/>
                  <a:cs typeface="Arial"/>
                  <a:sym typeface="Arial"/>
                </a:rPr>
                <a:t>, </a:t>
              </a:r>
              <a:r>
                <a:rPr kumimoji="0" lang="en-US" sz="2400" b="0" i="0" u="none" strike="noStrike" kern="0" cap="none" spc="0" normalizeH="0" baseline="0" noProof="0" dirty="0" err="1">
                  <a:ln>
                    <a:noFill/>
                  </a:ln>
                  <a:solidFill>
                    <a:srgbClr val="000000"/>
                  </a:solidFill>
                  <a:effectLst/>
                  <a:uLnTx/>
                  <a:uFillTx/>
                  <a:latin typeface="Arial"/>
                  <a:cs typeface="Arial"/>
                  <a:sym typeface="Arial"/>
                </a:rPr>
                <a:t>rõ</a:t>
              </a:r>
              <a:r>
                <a:rPr kumimoji="0" lang="en-US" sz="2400" b="0" i="0" u="none" strike="noStrike" kern="0" cap="none" spc="0" normalizeH="0" baseline="0" noProof="0" dirty="0">
                  <a:ln>
                    <a:noFill/>
                  </a:ln>
                  <a:solidFill>
                    <a:srgbClr val="000000"/>
                  </a:solidFill>
                  <a:effectLst/>
                  <a:uLnTx/>
                  <a:uFillTx/>
                  <a:latin typeface="Arial"/>
                  <a:cs typeface="Arial"/>
                  <a:sym typeface="Arial"/>
                </a:rPr>
                <a:t> </a:t>
              </a:r>
              <a:r>
                <a:rPr kumimoji="0" lang="en-US" sz="2400" b="0" i="0" u="none" strike="noStrike" kern="0" cap="none" spc="0" normalizeH="0" baseline="0" noProof="0" dirty="0" err="1">
                  <a:ln>
                    <a:noFill/>
                  </a:ln>
                  <a:solidFill>
                    <a:srgbClr val="000000"/>
                  </a:solidFill>
                  <a:effectLst/>
                  <a:uLnTx/>
                  <a:uFillTx/>
                  <a:latin typeface="Arial"/>
                  <a:cs typeface="Arial"/>
                  <a:sym typeface="Arial"/>
                </a:rPr>
                <a:t>ràng</a:t>
              </a:r>
              <a:r>
                <a:rPr kumimoji="0" lang="en-US" sz="2400" b="0" i="0" u="none" strike="noStrike" kern="0" cap="none" spc="0" normalizeH="0" baseline="0" noProof="0" dirty="0">
                  <a:ln>
                    <a:noFill/>
                  </a:ln>
                  <a:solidFill>
                    <a:srgbClr val="000000"/>
                  </a:solidFill>
                  <a:effectLst/>
                  <a:uLnTx/>
                  <a:uFillTx/>
                  <a:latin typeface="Arial"/>
                  <a:cs typeface="Arial"/>
                  <a:sym typeface="Arial"/>
                </a:rPr>
                <a:t> </a:t>
              </a:r>
              <a:r>
                <a:rPr kumimoji="0" lang="en-US" sz="2400" b="0" i="0" u="none" strike="noStrike" kern="0" cap="none" spc="0" normalizeH="0" baseline="0" noProof="0" dirty="0" err="1">
                  <a:ln>
                    <a:noFill/>
                  </a:ln>
                  <a:solidFill>
                    <a:srgbClr val="000000"/>
                  </a:solidFill>
                  <a:effectLst/>
                  <a:uLnTx/>
                  <a:uFillTx/>
                  <a:latin typeface="Arial"/>
                  <a:cs typeface="Arial"/>
                  <a:sym typeface="Arial"/>
                </a:rPr>
                <a:t>câu</a:t>
              </a:r>
              <a:r>
                <a:rPr kumimoji="0" lang="en-US" sz="2400" b="0" i="0" u="none" strike="noStrike" kern="0" cap="none" spc="0" normalizeH="0" baseline="0" noProof="0" dirty="0">
                  <a:ln>
                    <a:noFill/>
                  </a:ln>
                  <a:solidFill>
                    <a:srgbClr val="000000"/>
                  </a:solidFill>
                  <a:effectLst/>
                  <a:uLnTx/>
                  <a:uFillTx/>
                  <a:latin typeface="Arial"/>
                  <a:cs typeface="Arial"/>
                  <a:sym typeface="Arial"/>
                </a:rPr>
                <a:t> </a:t>
              </a:r>
              <a:r>
                <a:rPr kumimoji="0" lang="en-US" sz="2400" b="0" i="0" u="none" strike="noStrike" kern="0" cap="none" spc="0" normalizeH="0" baseline="0" noProof="0" dirty="0" err="1">
                  <a:ln>
                    <a:noFill/>
                  </a:ln>
                  <a:solidFill>
                    <a:srgbClr val="000000"/>
                  </a:solidFill>
                  <a:effectLst/>
                  <a:uLnTx/>
                  <a:uFillTx/>
                  <a:latin typeface="Arial"/>
                  <a:cs typeface="Arial"/>
                  <a:sym typeface="Arial"/>
                </a:rPr>
                <a:t>chuyện</a:t>
              </a:r>
              <a:r>
                <a:rPr kumimoji="0" lang="en-US" sz="2400" b="0" i="0" u="none" strike="noStrike" kern="0" cap="none" spc="0" normalizeH="0" baseline="0" noProof="0" dirty="0">
                  <a:ln>
                    <a:noFill/>
                  </a:ln>
                  <a:solidFill>
                    <a:srgbClr val="000000"/>
                  </a:solidFill>
                  <a:effectLst/>
                  <a:uLnTx/>
                  <a:uFillTx/>
                  <a:latin typeface="Arial"/>
                  <a:cs typeface="Arial"/>
                  <a:sym typeface="Arial"/>
                </a:rPr>
                <a:t> </a:t>
              </a:r>
              <a:r>
                <a:rPr kumimoji="0" lang="en-US" sz="2400" b="0" i="0" u="none" strike="noStrike" kern="0" cap="none" spc="0" normalizeH="0" baseline="0" noProof="0" dirty="0" err="1">
                  <a:ln>
                    <a:noFill/>
                  </a:ln>
                  <a:solidFill>
                    <a:srgbClr val="000000"/>
                  </a:solidFill>
                  <a:effectLst/>
                  <a:uLnTx/>
                  <a:uFillTx/>
                  <a:latin typeface="Arial"/>
                  <a:cs typeface="Arial"/>
                  <a:sym typeface="Arial"/>
                </a:rPr>
                <a:t>Cảm</a:t>
              </a:r>
              <a:r>
                <a:rPr kumimoji="0" lang="en-US" sz="2400" b="0" i="0" u="none" strike="noStrike" kern="0" cap="none" spc="0" normalizeH="0" baseline="0" noProof="0" dirty="0">
                  <a:ln>
                    <a:noFill/>
                  </a:ln>
                  <a:solidFill>
                    <a:srgbClr val="000000"/>
                  </a:solidFill>
                  <a:effectLst/>
                  <a:uLnTx/>
                  <a:uFillTx/>
                  <a:latin typeface="Arial"/>
                  <a:cs typeface="Arial"/>
                  <a:sym typeface="Arial"/>
                </a:rPr>
                <a:t> </a:t>
              </a:r>
              <a:r>
                <a:rPr kumimoji="0" lang="en-US" sz="2400" b="0" i="0" u="none" strike="noStrike" kern="0" cap="none" spc="0" normalizeH="0" baseline="0" noProof="0" dirty="0" err="1">
                  <a:ln>
                    <a:noFill/>
                  </a:ln>
                  <a:solidFill>
                    <a:srgbClr val="000000"/>
                  </a:solidFill>
                  <a:effectLst/>
                  <a:uLnTx/>
                  <a:uFillTx/>
                  <a:latin typeface="Arial"/>
                  <a:cs typeface="Arial"/>
                  <a:sym typeface="Arial"/>
                </a:rPr>
                <a:t>ơn</a:t>
              </a:r>
              <a:r>
                <a:rPr kumimoji="0" lang="en-US" sz="2400" b="0" i="0" u="none" strike="noStrike" kern="0" cap="none" spc="0" normalizeH="0" baseline="0" noProof="0" dirty="0">
                  <a:ln>
                    <a:noFill/>
                  </a:ln>
                  <a:solidFill>
                    <a:srgbClr val="000000"/>
                  </a:solidFill>
                  <a:effectLst/>
                  <a:uLnTx/>
                  <a:uFillTx/>
                  <a:latin typeface="Arial"/>
                  <a:cs typeface="Arial"/>
                  <a:sym typeface="Arial"/>
                </a:rPr>
                <a:t> </a:t>
              </a:r>
              <a:r>
                <a:rPr kumimoji="0" lang="en-US" sz="2400" b="0" i="0" u="none" strike="noStrike" kern="0" cap="none" spc="0" normalizeH="0" baseline="0" noProof="0" dirty="0" err="1">
                  <a:ln>
                    <a:noFill/>
                  </a:ln>
                  <a:solidFill>
                    <a:srgbClr val="000000"/>
                  </a:solidFill>
                  <a:effectLst/>
                  <a:uLnTx/>
                  <a:uFillTx/>
                  <a:latin typeface="Arial"/>
                  <a:cs typeface="Arial"/>
                  <a:sym typeface="Arial"/>
                </a:rPr>
                <a:t>anh</a:t>
              </a:r>
              <a:r>
                <a:rPr kumimoji="0" lang="en-US" sz="2400" b="0" i="0" u="none" strike="noStrike" kern="0" cap="none" spc="0" normalizeH="0" baseline="0" noProof="0" dirty="0">
                  <a:ln>
                    <a:noFill/>
                  </a:ln>
                  <a:solidFill>
                    <a:srgbClr val="000000"/>
                  </a:solidFill>
                  <a:effectLst/>
                  <a:uLnTx/>
                  <a:uFillTx/>
                  <a:latin typeface="Arial"/>
                  <a:cs typeface="Arial"/>
                  <a:sym typeface="Arial"/>
                </a:rPr>
                <a:t> </a:t>
              </a:r>
              <a:r>
                <a:rPr kumimoji="0" lang="en-US" sz="2400" b="0" i="0" u="none" strike="noStrike" kern="0" cap="none" spc="0" normalizeH="0" baseline="0" noProof="0" dirty="0" err="1">
                  <a:ln>
                    <a:noFill/>
                  </a:ln>
                  <a:solidFill>
                    <a:srgbClr val="000000"/>
                  </a:solidFill>
                  <a:effectLst/>
                  <a:uLnTx/>
                  <a:uFillTx/>
                  <a:latin typeface="Arial"/>
                  <a:cs typeface="Arial"/>
                  <a:sym typeface="Arial"/>
                </a:rPr>
                <a:t>hà</a:t>
              </a:r>
              <a:r>
                <a:rPr kumimoji="0" lang="en-US" sz="2400" b="0" i="0" u="none" strike="noStrike" kern="0" cap="none" spc="0" normalizeH="0" baseline="0" noProof="0" dirty="0">
                  <a:ln>
                    <a:noFill/>
                  </a:ln>
                  <a:solidFill>
                    <a:srgbClr val="000000"/>
                  </a:solidFill>
                  <a:effectLst/>
                  <a:uLnTx/>
                  <a:uFillTx/>
                  <a:latin typeface="Arial"/>
                  <a:cs typeface="Arial"/>
                  <a:sym typeface="Arial"/>
                </a:rPr>
                <a:t> </a:t>
              </a:r>
              <a:r>
                <a:rPr kumimoji="0" lang="en-US" sz="2400" b="0" i="0" u="none" strike="noStrike" kern="0" cap="none" spc="0" normalizeH="0" baseline="0" noProof="0" dirty="0" err="1">
                  <a:ln>
                    <a:noFill/>
                  </a:ln>
                  <a:solidFill>
                    <a:srgbClr val="000000"/>
                  </a:solidFill>
                  <a:effectLst/>
                  <a:uLnTx/>
                  <a:uFillTx/>
                  <a:latin typeface="Arial"/>
                  <a:cs typeface="Arial"/>
                  <a:sym typeface="Arial"/>
                </a:rPr>
                <a:t>mã</a:t>
              </a:r>
              <a:endParaRPr kumimoji="0" sz="2400" b="0" i="0" u="none" strike="noStrike" kern="0" cap="none" spc="0" normalizeH="0" baseline="0" noProof="0" dirty="0">
                <a:ln>
                  <a:noFill/>
                </a:ln>
                <a:solidFill>
                  <a:srgbClr val="000000"/>
                </a:solidFill>
                <a:effectLst/>
                <a:uLnTx/>
                <a:uFillTx/>
                <a:latin typeface="Arial"/>
                <a:cs typeface="Arial"/>
                <a:sym typeface="Arial"/>
              </a:endParaRPr>
            </a:p>
          </p:txBody>
        </p:sp>
      </p:grpSp>
      <p:grpSp>
        <p:nvGrpSpPr>
          <p:cNvPr id="116" name="Google Shape;116;p3"/>
          <p:cNvGrpSpPr/>
          <p:nvPr/>
        </p:nvGrpSpPr>
        <p:grpSpPr>
          <a:xfrm>
            <a:off x="6488737" y="1918880"/>
            <a:ext cx="5368482" cy="1206695"/>
            <a:chOff x="6589390" y="1853446"/>
            <a:chExt cx="3302857" cy="1209327"/>
          </a:xfrm>
        </p:grpSpPr>
        <p:sp>
          <p:nvSpPr>
            <p:cNvPr id="117" name="Google Shape;117;p3"/>
            <p:cNvSpPr/>
            <p:nvPr/>
          </p:nvSpPr>
          <p:spPr>
            <a:xfrm>
              <a:off x="6589390" y="1853446"/>
              <a:ext cx="3302857" cy="1209327"/>
            </a:xfrm>
            <a:prstGeom prst="rect">
              <a:avLst/>
            </a:prstGeom>
            <a:solidFill>
              <a:srgbClr val="66B3B8">
                <a:alpha val="69803"/>
              </a:srgbClr>
            </a:solidFill>
            <a:ln>
              <a:noFill/>
            </a:ln>
            <a:effectLst>
              <a:outerShdw blurRad="177800" dist="76200" dir="5400000" algn="ctr" rotWithShape="0">
                <a:srgbClr val="000000">
                  <a:alpha val="89803"/>
                </a:srgbClr>
              </a:outerShdw>
            </a:effectLst>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275"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118" name="Google Shape;118;p3"/>
            <p:cNvSpPr txBox="1"/>
            <p:nvPr/>
          </p:nvSpPr>
          <p:spPr>
            <a:xfrm>
              <a:off x="6618502" y="1908686"/>
              <a:ext cx="3273744" cy="1145073"/>
            </a:xfrm>
            <a:prstGeom prst="rect">
              <a:avLst/>
            </a:prstGeom>
            <a:noFill/>
            <a:ln>
              <a:noFill/>
            </a:ln>
          </p:spPr>
          <p:txBody>
            <a:bodyPr spcFirstLastPara="1" wrap="square" lIns="91425" tIns="45700" rIns="91425" bIns="45700" anchor="t" anchorCtr="0">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zh-CN" sz="2275" b="0" i="0" u="none" strike="noStrike" kern="0" cap="none" spc="0" normalizeH="0" baseline="0" noProof="0" dirty="0">
                  <a:ln>
                    <a:noFill/>
                  </a:ln>
                  <a:solidFill>
                    <a:srgbClr val="FFFFFF"/>
                  </a:solidFill>
                  <a:effectLst/>
                  <a:uLnTx/>
                  <a:uFillTx/>
                  <a:latin typeface="Arial"/>
                  <a:ea typeface="Arial"/>
                  <a:cs typeface="Arial"/>
                  <a:sym typeface="Arial"/>
                </a:rPr>
                <a:t>2. </a:t>
              </a:r>
              <a:r>
                <a:rPr kumimoji="0" lang="en-US" altLang="zh-CN" sz="2275" b="0" i="0" u="none" strike="noStrike" kern="0" cap="none" spc="0" normalizeH="0" baseline="0" noProof="0" dirty="0" err="1">
                  <a:ln>
                    <a:noFill/>
                  </a:ln>
                  <a:solidFill>
                    <a:srgbClr val="FFFFFF"/>
                  </a:solidFill>
                  <a:effectLst/>
                  <a:uLnTx/>
                  <a:uFillTx/>
                  <a:latin typeface="Arial"/>
                  <a:cs typeface="Arial"/>
                  <a:sym typeface="Arial"/>
                </a:rPr>
                <a:t>Biết</a:t>
              </a:r>
              <a:r>
                <a:rPr kumimoji="0" lang="en-US" altLang="zh-CN" sz="2275" b="0" i="0" u="none" strike="noStrike" kern="0" cap="none" spc="0" normalizeH="0" baseline="0" noProof="0" dirty="0">
                  <a:ln>
                    <a:noFill/>
                  </a:ln>
                  <a:solidFill>
                    <a:srgbClr val="FFFFFF"/>
                  </a:solidFill>
                  <a:effectLst/>
                  <a:uLnTx/>
                  <a:uFillTx/>
                  <a:latin typeface="Arial"/>
                  <a:cs typeface="Arial"/>
                  <a:sym typeface="Arial"/>
                </a:rPr>
                <a:t> </a:t>
              </a:r>
              <a:r>
                <a:rPr kumimoji="0" lang="en-US" altLang="zh-CN" sz="2275" b="0" i="0" u="none" strike="noStrike" kern="0" cap="none" spc="0" normalizeH="0" baseline="0" noProof="0" dirty="0" err="1">
                  <a:ln>
                    <a:noFill/>
                  </a:ln>
                  <a:solidFill>
                    <a:srgbClr val="FFFFFF"/>
                  </a:solidFill>
                  <a:effectLst/>
                  <a:uLnTx/>
                  <a:uFillTx/>
                  <a:latin typeface="Arial"/>
                  <a:cs typeface="Arial"/>
                  <a:sym typeface="Arial"/>
                </a:rPr>
                <a:t>phân</a:t>
              </a:r>
              <a:r>
                <a:rPr kumimoji="0" lang="en-US" altLang="zh-CN" sz="2275" b="0" i="0" u="none" strike="noStrike" kern="0" cap="none" spc="0" normalizeH="0" baseline="0" noProof="0" dirty="0">
                  <a:ln>
                    <a:noFill/>
                  </a:ln>
                  <a:solidFill>
                    <a:srgbClr val="FFFFFF"/>
                  </a:solidFill>
                  <a:effectLst/>
                  <a:uLnTx/>
                  <a:uFillTx/>
                  <a:latin typeface="Arial"/>
                  <a:cs typeface="Arial"/>
                  <a:sym typeface="Arial"/>
                </a:rPr>
                <a:t> </a:t>
              </a:r>
              <a:r>
                <a:rPr kumimoji="0" lang="en-US" altLang="zh-CN" sz="2275" b="0" i="0" u="none" strike="noStrike" kern="0" cap="none" spc="0" normalizeH="0" baseline="0" noProof="0" dirty="0" err="1">
                  <a:ln>
                    <a:noFill/>
                  </a:ln>
                  <a:solidFill>
                    <a:srgbClr val="FFFFFF"/>
                  </a:solidFill>
                  <a:effectLst/>
                  <a:uLnTx/>
                  <a:uFillTx/>
                  <a:latin typeface="Arial"/>
                  <a:cs typeface="Arial"/>
                  <a:sym typeface="Arial"/>
                </a:rPr>
                <a:t>biệt</a:t>
              </a:r>
              <a:r>
                <a:rPr kumimoji="0" lang="en-US" altLang="zh-CN" sz="2275" b="0" i="0" u="none" strike="noStrike" kern="0" cap="none" spc="0" normalizeH="0" baseline="0" noProof="0" dirty="0">
                  <a:ln>
                    <a:noFill/>
                  </a:ln>
                  <a:solidFill>
                    <a:srgbClr val="FFFFFF"/>
                  </a:solidFill>
                  <a:effectLst/>
                  <a:uLnTx/>
                  <a:uFillTx/>
                  <a:latin typeface="Arial"/>
                  <a:cs typeface="Arial"/>
                  <a:sym typeface="Arial"/>
                </a:rPr>
                <a:t> </a:t>
              </a:r>
              <a:r>
                <a:rPr kumimoji="0" lang="en-US" altLang="zh-CN" sz="2275" b="0" i="0" u="none" strike="noStrike" kern="0" cap="none" spc="0" normalizeH="0" baseline="0" noProof="0" dirty="0" err="1">
                  <a:ln>
                    <a:noFill/>
                  </a:ln>
                  <a:solidFill>
                    <a:srgbClr val="FFFFFF"/>
                  </a:solidFill>
                  <a:effectLst/>
                  <a:uLnTx/>
                  <a:uFillTx/>
                  <a:latin typeface="Arial"/>
                  <a:cs typeface="Arial"/>
                  <a:sym typeface="Arial"/>
                </a:rPr>
                <a:t>giọng</a:t>
              </a:r>
              <a:r>
                <a:rPr kumimoji="0" lang="en-US" altLang="zh-CN" sz="2275" b="0" i="0" u="none" strike="noStrike" kern="0" cap="none" spc="0" normalizeH="0" baseline="0" noProof="0" dirty="0">
                  <a:ln>
                    <a:noFill/>
                  </a:ln>
                  <a:solidFill>
                    <a:srgbClr val="FFFFFF"/>
                  </a:solidFill>
                  <a:effectLst/>
                  <a:uLnTx/>
                  <a:uFillTx/>
                  <a:latin typeface="Arial"/>
                  <a:cs typeface="Arial"/>
                  <a:sym typeface="Arial"/>
                </a:rPr>
                <a:t> </a:t>
              </a:r>
              <a:r>
                <a:rPr kumimoji="0" lang="en-US" altLang="zh-CN" sz="2275" b="0" i="0" u="none" strike="noStrike" kern="0" cap="none" spc="0" normalizeH="0" baseline="0" noProof="0" dirty="0" err="1">
                  <a:ln>
                    <a:noFill/>
                  </a:ln>
                  <a:solidFill>
                    <a:srgbClr val="FFFFFF"/>
                  </a:solidFill>
                  <a:effectLst/>
                  <a:uLnTx/>
                  <a:uFillTx/>
                  <a:latin typeface="Arial"/>
                  <a:cs typeface="Arial"/>
                  <a:sym typeface="Arial"/>
                </a:rPr>
                <a:t>kể</a:t>
              </a:r>
              <a:r>
                <a:rPr kumimoji="0" lang="en-US" altLang="zh-CN" sz="2275" b="0" i="0" u="none" strike="noStrike" kern="0" cap="none" spc="0" normalizeH="0" baseline="0" noProof="0" dirty="0">
                  <a:ln>
                    <a:noFill/>
                  </a:ln>
                  <a:solidFill>
                    <a:srgbClr val="FFFFFF"/>
                  </a:solidFill>
                  <a:effectLst/>
                  <a:uLnTx/>
                  <a:uFillTx/>
                  <a:latin typeface="Arial"/>
                  <a:cs typeface="Arial"/>
                  <a:sym typeface="Arial"/>
                </a:rPr>
                <a:t> </a:t>
              </a:r>
              <a:r>
                <a:rPr kumimoji="0" lang="en-US" altLang="zh-CN" sz="2275" b="0" i="0" u="none" strike="noStrike" kern="0" cap="none" spc="0" normalizeH="0" baseline="0" noProof="0" dirty="0" err="1">
                  <a:ln>
                    <a:noFill/>
                  </a:ln>
                  <a:solidFill>
                    <a:srgbClr val="FFFFFF"/>
                  </a:solidFill>
                  <a:effectLst/>
                  <a:uLnTx/>
                  <a:uFillTx/>
                  <a:latin typeface="Arial"/>
                  <a:cs typeface="Arial"/>
                  <a:sym typeface="Arial"/>
                </a:rPr>
                <a:t>chuyện</a:t>
              </a:r>
              <a:r>
                <a:rPr kumimoji="0" lang="en-US" altLang="zh-CN" sz="2275" b="0" i="0" u="none" strike="noStrike" kern="0" cap="none" spc="0" normalizeH="0" baseline="0" noProof="0" dirty="0">
                  <a:ln>
                    <a:noFill/>
                  </a:ln>
                  <a:solidFill>
                    <a:srgbClr val="FFFFFF"/>
                  </a:solidFill>
                  <a:effectLst/>
                  <a:uLnTx/>
                  <a:uFillTx/>
                  <a:latin typeface="Arial"/>
                  <a:cs typeface="Arial"/>
                  <a:sym typeface="Arial"/>
                </a:rPr>
                <a:t> </a:t>
              </a:r>
              <a:r>
                <a:rPr kumimoji="0" lang="en-US" altLang="zh-CN" sz="2275" b="0" i="0" u="none" strike="noStrike" kern="0" cap="none" spc="0" normalizeH="0" baseline="0" noProof="0" dirty="0" err="1">
                  <a:ln>
                    <a:noFill/>
                  </a:ln>
                  <a:solidFill>
                    <a:srgbClr val="FFFFFF"/>
                  </a:solidFill>
                  <a:effectLst/>
                  <a:uLnTx/>
                  <a:uFillTx/>
                  <a:latin typeface="Arial"/>
                  <a:cs typeface="Arial"/>
                  <a:sym typeface="Arial"/>
                </a:rPr>
                <a:t>với</a:t>
              </a:r>
              <a:r>
                <a:rPr kumimoji="0" lang="en-US" altLang="zh-CN" sz="2275" b="0" i="0" u="none" strike="noStrike" kern="0" cap="none" spc="0" normalizeH="0" baseline="0" noProof="0" dirty="0">
                  <a:ln>
                    <a:noFill/>
                  </a:ln>
                  <a:solidFill>
                    <a:srgbClr val="FFFFFF"/>
                  </a:solidFill>
                  <a:effectLst/>
                  <a:uLnTx/>
                  <a:uFillTx/>
                  <a:latin typeface="Arial"/>
                  <a:cs typeface="Arial"/>
                  <a:sym typeface="Arial"/>
                </a:rPr>
                <a:t> </a:t>
              </a:r>
              <a:r>
                <a:rPr kumimoji="0" lang="en-US" altLang="zh-CN" sz="2275" b="0" i="0" u="none" strike="noStrike" kern="0" cap="none" spc="0" normalizeH="0" baseline="0" noProof="0" dirty="0" err="1">
                  <a:ln>
                    <a:noFill/>
                  </a:ln>
                  <a:solidFill>
                    <a:srgbClr val="FFFFFF"/>
                  </a:solidFill>
                  <a:effectLst/>
                  <a:uLnTx/>
                  <a:uFillTx/>
                  <a:latin typeface="Arial"/>
                  <a:cs typeface="Arial"/>
                  <a:sym typeface="Arial"/>
                </a:rPr>
                <a:t>giọng</a:t>
              </a:r>
              <a:r>
                <a:rPr kumimoji="0" lang="en-US" altLang="zh-CN" sz="2275" b="0" i="0" u="none" strike="noStrike" kern="0" cap="none" spc="0" normalizeH="0" baseline="0" noProof="0" dirty="0">
                  <a:ln>
                    <a:noFill/>
                  </a:ln>
                  <a:solidFill>
                    <a:srgbClr val="FFFFFF"/>
                  </a:solidFill>
                  <a:effectLst/>
                  <a:uLnTx/>
                  <a:uFillTx/>
                  <a:latin typeface="Arial"/>
                  <a:cs typeface="Arial"/>
                  <a:sym typeface="Arial"/>
                </a:rPr>
                <a:t> </a:t>
              </a:r>
              <a:r>
                <a:rPr kumimoji="0" lang="en-US" altLang="zh-CN" sz="2275" b="0" i="0" u="none" strike="noStrike" kern="0" cap="none" spc="0" normalizeH="0" baseline="0" noProof="0" dirty="0" err="1">
                  <a:ln>
                    <a:noFill/>
                  </a:ln>
                  <a:solidFill>
                    <a:srgbClr val="FFFFFF"/>
                  </a:solidFill>
                  <a:effectLst/>
                  <a:uLnTx/>
                  <a:uFillTx/>
                  <a:latin typeface="Arial"/>
                  <a:cs typeface="Arial"/>
                  <a:sym typeface="Arial"/>
                </a:rPr>
                <a:t>các</a:t>
              </a:r>
              <a:r>
                <a:rPr kumimoji="0" lang="en-US" altLang="zh-CN" sz="2275" b="0" i="0" u="none" strike="noStrike" kern="0" cap="none" spc="0" normalizeH="0" baseline="0" noProof="0" dirty="0">
                  <a:ln>
                    <a:noFill/>
                  </a:ln>
                  <a:solidFill>
                    <a:srgbClr val="FFFFFF"/>
                  </a:solidFill>
                  <a:effectLst/>
                  <a:uLnTx/>
                  <a:uFillTx/>
                  <a:latin typeface="Arial"/>
                  <a:cs typeface="Arial"/>
                  <a:sym typeface="Arial"/>
                </a:rPr>
                <a:t> </a:t>
              </a:r>
              <a:r>
                <a:rPr kumimoji="0" lang="en-US" altLang="zh-CN" sz="2275" b="0" i="0" u="none" strike="noStrike" kern="0" cap="none" spc="0" normalizeH="0" baseline="0" noProof="0" dirty="0" err="1">
                  <a:ln>
                    <a:noFill/>
                  </a:ln>
                  <a:solidFill>
                    <a:srgbClr val="FFFFFF"/>
                  </a:solidFill>
                  <a:effectLst/>
                  <a:uLnTx/>
                  <a:uFillTx/>
                  <a:latin typeface="Arial"/>
                  <a:cs typeface="Arial"/>
                  <a:sym typeface="Arial"/>
                </a:rPr>
                <a:t>nhân</a:t>
              </a:r>
              <a:r>
                <a:rPr kumimoji="0" lang="en-US" altLang="zh-CN" sz="2275" b="0" i="0" u="none" strike="noStrike" kern="0" cap="none" spc="0" normalizeH="0" baseline="0" noProof="0" dirty="0">
                  <a:ln>
                    <a:noFill/>
                  </a:ln>
                  <a:solidFill>
                    <a:srgbClr val="FFFFFF"/>
                  </a:solidFill>
                  <a:effectLst/>
                  <a:uLnTx/>
                  <a:uFillTx/>
                  <a:latin typeface="Arial"/>
                  <a:cs typeface="Arial"/>
                  <a:sym typeface="Arial"/>
                </a:rPr>
                <a:t> </a:t>
              </a:r>
              <a:r>
                <a:rPr kumimoji="0" lang="en-US" altLang="zh-CN" sz="2275" b="0" i="0" u="none" strike="noStrike" kern="0" cap="none" spc="0" normalizeH="0" baseline="0" noProof="0" dirty="0" err="1">
                  <a:ln>
                    <a:noFill/>
                  </a:ln>
                  <a:solidFill>
                    <a:srgbClr val="FFFFFF"/>
                  </a:solidFill>
                  <a:effectLst/>
                  <a:uLnTx/>
                  <a:uFillTx/>
                  <a:latin typeface="Arial"/>
                  <a:cs typeface="Arial"/>
                  <a:sym typeface="Arial"/>
                </a:rPr>
                <a:t>vật</a:t>
              </a:r>
              <a:r>
                <a:rPr kumimoji="0" lang="en-US" altLang="zh-CN" sz="2275" b="0" i="0" u="none" strike="noStrike" kern="0" cap="none" spc="0" normalizeH="0" baseline="0" noProof="0" dirty="0">
                  <a:ln>
                    <a:noFill/>
                  </a:ln>
                  <a:solidFill>
                    <a:srgbClr val="FFFFFF"/>
                  </a:solidFill>
                  <a:effectLst/>
                  <a:uLnTx/>
                  <a:uFillTx/>
                  <a:latin typeface="Arial"/>
                  <a:cs typeface="Arial"/>
                  <a:sym typeface="Arial"/>
                </a:rPr>
                <a:t> </a:t>
              </a:r>
              <a:r>
                <a:rPr kumimoji="0" lang="en-US" altLang="zh-CN" sz="2275" b="0" i="0" u="none" strike="noStrike" kern="0" cap="none" spc="0" normalizeH="0" baseline="0" noProof="0" dirty="0" err="1">
                  <a:ln>
                    <a:noFill/>
                  </a:ln>
                  <a:solidFill>
                    <a:srgbClr val="FFFFFF"/>
                  </a:solidFill>
                  <a:effectLst/>
                  <a:uLnTx/>
                  <a:uFillTx/>
                  <a:latin typeface="Arial"/>
                  <a:cs typeface="Arial"/>
                  <a:sym typeface="Arial"/>
                </a:rPr>
                <a:t>dê</a:t>
              </a:r>
              <a:r>
                <a:rPr kumimoji="0" lang="en-US" altLang="zh-CN" sz="2275" b="0" i="0" u="none" strike="noStrike" kern="0" cap="none" spc="0" normalizeH="0" baseline="0" noProof="0" dirty="0">
                  <a:ln>
                    <a:noFill/>
                  </a:ln>
                  <a:solidFill>
                    <a:srgbClr val="FFFFFF"/>
                  </a:solidFill>
                  <a:effectLst/>
                  <a:uLnTx/>
                  <a:uFillTx/>
                  <a:latin typeface="Arial"/>
                  <a:cs typeface="Arial"/>
                  <a:sym typeface="Arial"/>
                </a:rPr>
                <a:t> con, </a:t>
              </a:r>
              <a:r>
                <a:rPr kumimoji="0" lang="en-US" altLang="zh-CN" sz="2275" b="0" i="0" u="none" strike="noStrike" kern="0" cap="none" spc="0" normalizeH="0" baseline="0" noProof="0" dirty="0" err="1">
                  <a:ln>
                    <a:noFill/>
                  </a:ln>
                  <a:solidFill>
                    <a:srgbClr val="FFFFFF"/>
                  </a:solidFill>
                  <a:effectLst/>
                  <a:uLnTx/>
                  <a:uFillTx/>
                  <a:latin typeface="Arial"/>
                  <a:cs typeface="Arial"/>
                  <a:sym typeface="Arial"/>
                </a:rPr>
                <a:t>cún</a:t>
              </a:r>
              <a:r>
                <a:rPr kumimoji="0" lang="en-US" altLang="zh-CN" sz="2275" b="0" i="0" u="none" strike="noStrike" kern="0" cap="none" spc="0" normalizeH="0" baseline="0" noProof="0" dirty="0">
                  <a:ln>
                    <a:noFill/>
                  </a:ln>
                  <a:solidFill>
                    <a:srgbClr val="FFFFFF"/>
                  </a:solidFill>
                  <a:effectLst/>
                  <a:uLnTx/>
                  <a:uFillTx/>
                  <a:latin typeface="Arial"/>
                  <a:cs typeface="Arial"/>
                  <a:sym typeface="Arial"/>
                </a:rPr>
                <a:t>, </a:t>
              </a:r>
              <a:r>
                <a:rPr kumimoji="0" lang="en-US" altLang="zh-CN" sz="2275" b="0" i="0" u="none" strike="noStrike" kern="0" cap="none" spc="0" normalizeH="0" baseline="0" noProof="0" dirty="0" err="1">
                  <a:ln>
                    <a:noFill/>
                  </a:ln>
                  <a:solidFill>
                    <a:srgbClr val="FFFFFF"/>
                  </a:solidFill>
                  <a:effectLst/>
                  <a:uLnTx/>
                  <a:uFillTx/>
                  <a:latin typeface="Arial"/>
                  <a:cs typeface="Arial"/>
                  <a:sym typeface="Arial"/>
                </a:rPr>
                <a:t>cô</a:t>
              </a:r>
              <a:r>
                <a:rPr kumimoji="0" lang="en-US" altLang="zh-CN" sz="2275" b="0" i="0" u="none" strike="noStrike" kern="0" cap="none" spc="0" normalizeH="0" baseline="0" noProof="0" dirty="0">
                  <a:ln>
                    <a:noFill/>
                  </a:ln>
                  <a:solidFill>
                    <a:srgbClr val="FFFFFF"/>
                  </a:solidFill>
                  <a:effectLst/>
                  <a:uLnTx/>
                  <a:uFillTx/>
                  <a:latin typeface="Arial"/>
                  <a:cs typeface="Arial"/>
                  <a:sym typeface="Arial"/>
                </a:rPr>
                <a:t> </a:t>
              </a:r>
              <a:r>
                <a:rPr kumimoji="0" lang="en-US" altLang="zh-CN" sz="2275" b="0" i="0" u="none" strike="noStrike" kern="0" cap="none" spc="0" normalizeH="0" baseline="0" noProof="0" dirty="0" err="1">
                  <a:ln>
                    <a:noFill/>
                  </a:ln>
                  <a:solidFill>
                    <a:srgbClr val="FFFFFF"/>
                  </a:solidFill>
                  <a:effectLst/>
                  <a:uLnTx/>
                  <a:uFillTx/>
                  <a:latin typeface="Arial"/>
                  <a:cs typeface="Arial"/>
                  <a:sym typeface="Arial"/>
                </a:rPr>
                <a:t>hươu</a:t>
              </a:r>
              <a:r>
                <a:rPr kumimoji="0" lang="en-US" altLang="zh-CN" sz="2275" b="0" i="0" u="none" strike="noStrike" kern="0" cap="none" spc="0" normalizeH="0" baseline="0" noProof="0" dirty="0">
                  <a:ln>
                    <a:noFill/>
                  </a:ln>
                  <a:solidFill>
                    <a:srgbClr val="FFFFFF"/>
                  </a:solidFill>
                  <a:effectLst/>
                  <a:uLnTx/>
                  <a:uFillTx/>
                  <a:latin typeface="Arial"/>
                  <a:cs typeface="Arial"/>
                  <a:sym typeface="Arial"/>
                </a:rPr>
                <a:t>, </a:t>
              </a:r>
              <a:r>
                <a:rPr kumimoji="0" lang="en-US" altLang="zh-CN" sz="2275" b="0" i="0" u="none" strike="noStrike" kern="0" cap="none" spc="0" normalizeH="0" baseline="0" noProof="0" dirty="0" err="1">
                  <a:ln>
                    <a:noFill/>
                  </a:ln>
                  <a:solidFill>
                    <a:srgbClr val="FFFFFF"/>
                  </a:solidFill>
                  <a:effectLst/>
                  <a:uLnTx/>
                  <a:uFillTx/>
                  <a:latin typeface="Arial"/>
                  <a:cs typeface="Arial"/>
                  <a:sym typeface="Arial"/>
                </a:rPr>
                <a:t>anh</a:t>
              </a:r>
              <a:r>
                <a:rPr kumimoji="0" lang="en-US" altLang="zh-CN" sz="2275" b="0" i="0" u="none" strike="noStrike" kern="0" cap="none" spc="0" normalizeH="0" baseline="0" noProof="0" dirty="0">
                  <a:ln>
                    <a:noFill/>
                  </a:ln>
                  <a:solidFill>
                    <a:srgbClr val="FFFFFF"/>
                  </a:solidFill>
                  <a:effectLst/>
                  <a:uLnTx/>
                  <a:uFillTx/>
                  <a:latin typeface="Arial"/>
                  <a:cs typeface="Arial"/>
                  <a:sym typeface="Arial"/>
                </a:rPr>
                <a:t> </a:t>
              </a:r>
              <a:r>
                <a:rPr kumimoji="0" lang="en-US" altLang="zh-CN" sz="2275" b="0" i="0" u="none" strike="noStrike" kern="0" cap="none" spc="0" normalizeH="0" baseline="0" noProof="0" dirty="0" err="1">
                  <a:ln>
                    <a:noFill/>
                  </a:ln>
                  <a:solidFill>
                    <a:srgbClr val="FFFFFF"/>
                  </a:solidFill>
                  <a:effectLst/>
                  <a:uLnTx/>
                  <a:uFillTx/>
                  <a:latin typeface="Arial"/>
                  <a:cs typeface="Arial"/>
                  <a:sym typeface="Arial"/>
                </a:rPr>
                <a:t>hà</a:t>
              </a:r>
              <a:r>
                <a:rPr kumimoji="0" lang="en-US" altLang="zh-CN" sz="2275" b="0" i="0" u="none" strike="noStrike" kern="0" cap="none" spc="0" normalizeH="0" baseline="0" noProof="0" dirty="0">
                  <a:ln>
                    <a:noFill/>
                  </a:ln>
                  <a:solidFill>
                    <a:srgbClr val="FFFFFF"/>
                  </a:solidFill>
                  <a:effectLst/>
                  <a:uLnTx/>
                  <a:uFillTx/>
                  <a:latin typeface="Arial"/>
                  <a:cs typeface="Arial"/>
                  <a:sym typeface="Arial"/>
                </a:rPr>
                <a:t> </a:t>
              </a:r>
              <a:r>
                <a:rPr kumimoji="0" lang="en-US" altLang="zh-CN" sz="2275" b="0" i="0" u="none" strike="noStrike" kern="0" cap="none" spc="0" normalizeH="0" baseline="0" noProof="0" dirty="0" err="1">
                  <a:ln>
                    <a:noFill/>
                  </a:ln>
                  <a:solidFill>
                    <a:srgbClr val="FFFFFF"/>
                  </a:solidFill>
                  <a:effectLst/>
                  <a:uLnTx/>
                  <a:uFillTx/>
                  <a:latin typeface="Arial"/>
                  <a:cs typeface="Arial"/>
                  <a:sym typeface="Arial"/>
                </a:rPr>
                <a:t>mã</a:t>
              </a:r>
              <a:r>
                <a:rPr kumimoji="0" lang="en-US" altLang="zh-CN" sz="2275" b="0" i="0" u="none" strike="noStrike" kern="0" cap="none" spc="0" normalizeH="0" baseline="0" noProof="0" dirty="0">
                  <a:ln>
                    <a:noFill/>
                  </a:ln>
                  <a:solidFill>
                    <a:srgbClr val="FFFFFF"/>
                  </a:solidFill>
                  <a:effectLst/>
                  <a:uLnTx/>
                  <a:uFillTx/>
                  <a:latin typeface="Arial"/>
                  <a:cs typeface="Arial"/>
                  <a:sym typeface="Arial"/>
                </a:rPr>
                <a:t>.</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grpSp>
      <p:grpSp>
        <p:nvGrpSpPr>
          <p:cNvPr id="119" name="Google Shape;119;p3"/>
          <p:cNvGrpSpPr/>
          <p:nvPr/>
        </p:nvGrpSpPr>
        <p:grpSpPr>
          <a:xfrm>
            <a:off x="6488737" y="3625913"/>
            <a:ext cx="5368481" cy="1653742"/>
            <a:chOff x="7319877" y="3072796"/>
            <a:chExt cx="3302857" cy="688062"/>
          </a:xfrm>
        </p:grpSpPr>
        <p:sp>
          <p:nvSpPr>
            <p:cNvPr id="120" name="Google Shape;120;p3"/>
            <p:cNvSpPr/>
            <p:nvPr/>
          </p:nvSpPr>
          <p:spPr>
            <a:xfrm>
              <a:off x="7319877" y="3072796"/>
              <a:ext cx="3302857" cy="688062"/>
            </a:xfrm>
            <a:prstGeom prst="rect">
              <a:avLst/>
            </a:prstGeom>
            <a:solidFill>
              <a:srgbClr val="F1687D">
                <a:alpha val="69803"/>
              </a:srgbClr>
            </a:solidFill>
            <a:ln>
              <a:noFill/>
            </a:ln>
            <a:effectLst>
              <a:outerShdw blurRad="241300" dist="88900" dir="5400000" algn="ctr" rotWithShape="0">
                <a:srgbClr val="000000">
                  <a:alpha val="86666"/>
                </a:srgbClr>
              </a:outerShdw>
            </a:effectLst>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275"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121" name="Google Shape;121;p3"/>
            <p:cNvSpPr txBox="1"/>
            <p:nvPr/>
          </p:nvSpPr>
          <p:spPr>
            <a:xfrm>
              <a:off x="7348990" y="3104910"/>
              <a:ext cx="3273744" cy="621048"/>
            </a:xfrm>
            <a:prstGeom prst="rect">
              <a:avLst/>
            </a:prstGeom>
            <a:noFill/>
            <a:ln>
              <a:noFill/>
            </a:ln>
          </p:spPr>
          <p:txBody>
            <a:bodyPr spcFirstLastPara="1" wrap="square" lIns="91425" tIns="45700" rIns="91425" bIns="45700" anchor="t" anchorCtr="0">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zh-CN" sz="2275" b="0" i="0" u="none" strike="noStrike" kern="0" cap="none" spc="0" normalizeH="0" baseline="0" noProof="0" dirty="0">
                  <a:ln>
                    <a:noFill/>
                  </a:ln>
                  <a:solidFill>
                    <a:srgbClr val="FFFFFF"/>
                  </a:solidFill>
                  <a:effectLst/>
                  <a:uLnTx/>
                  <a:uFillTx/>
                  <a:latin typeface="Arial"/>
                  <a:ea typeface="Arial"/>
                  <a:cs typeface="Arial"/>
                  <a:sym typeface="Arial"/>
                </a:rPr>
                <a:t>3. </a:t>
              </a:r>
              <a:r>
                <a:rPr kumimoji="0" lang="en-US" altLang="zh-CN" sz="2275" b="0" i="0" u="none" strike="noStrike" kern="0" cap="none" spc="0" normalizeH="0" baseline="0" noProof="0" dirty="0" err="1">
                  <a:ln>
                    <a:noFill/>
                  </a:ln>
                  <a:solidFill>
                    <a:srgbClr val="FFFFFF"/>
                  </a:solidFill>
                  <a:effectLst/>
                  <a:uLnTx/>
                  <a:uFillTx/>
                  <a:latin typeface="Arial"/>
                  <a:ea typeface="Arial"/>
                  <a:cs typeface="Arial"/>
                  <a:sym typeface="Arial"/>
                </a:rPr>
                <a:t>Nhận</a:t>
              </a:r>
              <a:r>
                <a:rPr kumimoji="0" lang="en-US" altLang="zh-CN" sz="2275" b="0" i="0" u="none" strike="noStrike" kern="0" cap="none" spc="0" normalizeH="0" baseline="0" noProof="0" dirty="0">
                  <a:ln>
                    <a:noFill/>
                  </a:ln>
                  <a:solidFill>
                    <a:srgbClr val="FFFFFF"/>
                  </a:solidFill>
                  <a:effectLst/>
                  <a:uLnTx/>
                  <a:uFillTx/>
                  <a:latin typeface="Arial"/>
                  <a:ea typeface="Arial"/>
                  <a:cs typeface="Arial"/>
                  <a:sym typeface="Arial"/>
                </a:rPr>
                <a:t> </a:t>
              </a:r>
              <a:r>
                <a:rPr kumimoji="0" lang="en-US" altLang="zh-CN" sz="2275" b="0" i="0" u="none" strike="noStrike" kern="0" cap="none" spc="0" normalizeH="0" baseline="0" noProof="0" dirty="0" err="1">
                  <a:ln>
                    <a:noFill/>
                  </a:ln>
                  <a:solidFill>
                    <a:srgbClr val="FFFFFF"/>
                  </a:solidFill>
                  <a:effectLst/>
                  <a:uLnTx/>
                  <a:uFillTx/>
                  <a:latin typeface="Arial"/>
                  <a:ea typeface="Arial"/>
                  <a:cs typeface="Arial"/>
                  <a:sym typeface="Arial"/>
                </a:rPr>
                <a:t>biết</a:t>
              </a:r>
              <a:r>
                <a:rPr kumimoji="0" lang="en-US" altLang="zh-CN" sz="2275" b="0" i="0" u="none" strike="noStrike" kern="0" cap="none" spc="0" normalizeH="0" baseline="0" noProof="0" dirty="0">
                  <a:ln>
                    <a:noFill/>
                  </a:ln>
                  <a:solidFill>
                    <a:srgbClr val="FFFFFF"/>
                  </a:solidFill>
                  <a:effectLst/>
                  <a:uLnTx/>
                  <a:uFillTx/>
                  <a:latin typeface="Arial"/>
                  <a:ea typeface="Arial"/>
                  <a:cs typeface="Arial"/>
                  <a:sym typeface="Arial"/>
                </a:rPr>
                <a:t> </a:t>
              </a:r>
              <a:r>
                <a:rPr kumimoji="0" lang="en-US" altLang="zh-CN" sz="2275" b="0" i="0" u="none" strike="noStrike" kern="0" cap="none" spc="0" normalizeH="0" baseline="0" noProof="0" dirty="0" err="1">
                  <a:ln>
                    <a:noFill/>
                  </a:ln>
                  <a:solidFill>
                    <a:srgbClr val="FFFFFF"/>
                  </a:solidFill>
                  <a:effectLst/>
                  <a:uLnTx/>
                  <a:uFillTx/>
                  <a:latin typeface="Arial"/>
                  <a:ea typeface="Arial"/>
                  <a:cs typeface="Arial"/>
                  <a:sym typeface="Arial"/>
                </a:rPr>
                <a:t>các</a:t>
              </a:r>
              <a:r>
                <a:rPr kumimoji="0" lang="en-US" altLang="zh-CN" sz="2275" b="0" i="0" u="none" strike="noStrike" kern="0" cap="none" spc="0" normalizeH="0" baseline="0" noProof="0" dirty="0">
                  <a:ln>
                    <a:noFill/>
                  </a:ln>
                  <a:solidFill>
                    <a:srgbClr val="FFFFFF"/>
                  </a:solidFill>
                  <a:effectLst/>
                  <a:uLnTx/>
                  <a:uFillTx/>
                  <a:latin typeface="Arial"/>
                  <a:ea typeface="Arial"/>
                  <a:cs typeface="Arial"/>
                  <a:sym typeface="Arial"/>
                </a:rPr>
                <a:t> </a:t>
              </a:r>
              <a:r>
                <a:rPr kumimoji="0" lang="en-US" altLang="zh-CN" sz="2275" b="0" i="0" u="none" strike="noStrike" kern="0" cap="none" spc="0" normalizeH="0" baseline="0" noProof="0" dirty="0" err="1">
                  <a:ln>
                    <a:noFill/>
                  </a:ln>
                  <a:solidFill>
                    <a:srgbClr val="FFFFFF"/>
                  </a:solidFill>
                  <a:effectLst/>
                  <a:uLnTx/>
                  <a:uFillTx/>
                  <a:latin typeface="Arial"/>
                  <a:ea typeface="Arial"/>
                  <a:cs typeface="Arial"/>
                  <a:sym typeface="Arial"/>
                </a:rPr>
                <a:t>nhân</a:t>
              </a:r>
              <a:r>
                <a:rPr kumimoji="0" lang="en-US" altLang="zh-CN" sz="2275" b="0" i="0" u="none" strike="noStrike" kern="0" cap="none" spc="0" normalizeH="0" baseline="0" noProof="0" dirty="0">
                  <a:ln>
                    <a:noFill/>
                  </a:ln>
                  <a:solidFill>
                    <a:srgbClr val="FFFFFF"/>
                  </a:solidFill>
                  <a:effectLst/>
                  <a:uLnTx/>
                  <a:uFillTx/>
                  <a:latin typeface="Arial"/>
                  <a:ea typeface="Arial"/>
                  <a:cs typeface="Arial"/>
                  <a:sym typeface="Arial"/>
                </a:rPr>
                <a:t> </a:t>
              </a:r>
              <a:r>
                <a:rPr kumimoji="0" lang="en-US" altLang="zh-CN" sz="2275" b="0" i="0" u="none" strike="noStrike" kern="0" cap="none" spc="0" normalizeH="0" baseline="0" noProof="0" dirty="0" err="1">
                  <a:ln>
                    <a:noFill/>
                  </a:ln>
                  <a:solidFill>
                    <a:srgbClr val="FFFFFF"/>
                  </a:solidFill>
                  <a:effectLst/>
                  <a:uLnTx/>
                  <a:uFillTx/>
                  <a:latin typeface="Arial"/>
                  <a:ea typeface="Arial"/>
                  <a:cs typeface="Arial"/>
                  <a:sym typeface="Arial"/>
                </a:rPr>
                <a:t>vật</a:t>
              </a:r>
              <a:r>
                <a:rPr kumimoji="0" lang="en-US" altLang="zh-CN" sz="2275" b="0" i="0" u="none" strike="noStrike" kern="0" cap="none" spc="0" normalizeH="0" baseline="0" noProof="0" dirty="0">
                  <a:ln>
                    <a:noFill/>
                  </a:ln>
                  <a:solidFill>
                    <a:srgbClr val="FFFFFF"/>
                  </a:solidFill>
                  <a:effectLst/>
                  <a:uLnTx/>
                  <a:uFillTx/>
                  <a:latin typeface="Arial"/>
                  <a:ea typeface="Arial"/>
                  <a:cs typeface="Arial"/>
                  <a:sym typeface="Arial"/>
                </a:rPr>
                <a:t> </a:t>
              </a:r>
              <a:r>
                <a:rPr kumimoji="0" lang="en-US" altLang="zh-CN" sz="2275" b="0" i="0" u="none" strike="noStrike" kern="0" cap="none" spc="0" normalizeH="0" baseline="0" noProof="0" dirty="0" err="1">
                  <a:ln>
                    <a:noFill/>
                  </a:ln>
                  <a:solidFill>
                    <a:srgbClr val="FFFFFF"/>
                  </a:solidFill>
                  <a:effectLst/>
                  <a:uLnTx/>
                  <a:uFillTx/>
                  <a:latin typeface="Arial"/>
                  <a:ea typeface="Arial"/>
                  <a:cs typeface="Arial"/>
                  <a:sym typeface="Arial"/>
                </a:rPr>
                <a:t>và</a:t>
              </a:r>
              <a:r>
                <a:rPr kumimoji="0" lang="en-US" altLang="zh-CN" sz="2275" b="0" i="0" u="none" strike="noStrike" kern="0" cap="none" spc="0" normalizeH="0" baseline="0" noProof="0" dirty="0">
                  <a:ln>
                    <a:noFill/>
                  </a:ln>
                  <a:solidFill>
                    <a:srgbClr val="FFFFFF"/>
                  </a:solidFill>
                  <a:effectLst/>
                  <a:uLnTx/>
                  <a:uFillTx/>
                  <a:latin typeface="Arial"/>
                  <a:ea typeface="Arial"/>
                  <a:cs typeface="Arial"/>
                  <a:sym typeface="Arial"/>
                </a:rPr>
                <a:t> </a:t>
              </a:r>
              <a:r>
                <a:rPr kumimoji="0" lang="en-US" altLang="zh-CN" sz="2275" b="0" i="0" u="none" strike="noStrike" kern="0" cap="none" spc="0" normalizeH="0" baseline="0" noProof="0" dirty="0" err="1">
                  <a:ln>
                    <a:noFill/>
                  </a:ln>
                  <a:solidFill>
                    <a:srgbClr val="FFFFFF"/>
                  </a:solidFill>
                  <a:effectLst/>
                  <a:uLnTx/>
                  <a:uFillTx/>
                  <a:latin typeface="Arial"/>
                  <a:ea typeface="Arial"/>
                  <a:cs typeface="Arial"/>
                  <a:sym typeface="Arial"/>
                </a:rPr>
                <a:t>sự</a:t>
              </a:r>
              <a:r>
                <a:rPr kumimoji="0" lang="en-US" altLang="zh-CN" sz="2275" b="0" i="0" u="none" strike="noStrike" kern="0" cap="none" spc="0" normalizeH="0" baseline="0" noProof="0" dirty="0">
                  <a:ln>
                    <a:noFill/>
                  </a:ln>
                  <a:solidFill>
                    <a:srgbClr val="FFFFFF"/>
                  </a:solidFill>
                  <a:effectLst/>
                  <a:uLnTx/>
                  <a:uFillTx/>
                  <a:latin typeface="Arial"/>
                  <a:ea typeface="Arial"/>
                  <a:cs typeface="Arial"/>
                  <a:sym typeface="Arial"/>
                </a:rPr>
                <a:t> </a:t>
              </a:r>
              <a:r>
                <a:rPr kumimoji="0" lang="en-US" altLang="zh-CN" sz="2275" b="0" i="0" u="none" strike="noStrike" kern="0" cap="none" spc="0" normalizeH="0" baseline="0" noProof="0" dirty="0" err="1">
                  <a:ln>
                    <a:noFill/>
                  </a:ln>
                  <a:solidFill>
                    <a:srgbClr val="FFFFFF"/>
                  </a:solidFill>
                  <a:effectLst/>
                  <a:uLnTx/>
                  <a:uFillTx/>
                  <a:latin typeface="Arial"/>
                  <a:ea typeface="Arial"/>
                  <a:cs typeface="Arial"/>
                  <a:sym typeface="Arial"/>
                </a:rPr>
                <a:t>việc</a:t>
              </a:r>
              <a:r>
                <a:rPr kumimoji="0" lang="en-US" altLang="zh-CN" sz="2275" b="0" i="0" u="none" strike="noStrike" kern="0" cap="none" spc="0" normalizeH="0" baseline="0" noProof="0" dirty="0">
                  <a:ln>
                    <a:noFill/>
                  </a:ln>
                  <a:solidFill>
                    <a:srgbClr val="FFFFFF"/>
                  </a:solidFill>
                  <a:effectLst/>
                  <a:uLnTx/>
                  <a:uFillTx/>
                  <a:latin typeface="Arial"/>
                  <a:ea typeface="Arial"/>
                  <a:cs typeface="Arial"/>
                  <a:sym typeface="Arial"/>
                </a:rPr>
                <a:t> </a:t>
              </a:r>
              <a:r>
                <a:rPr kumimoji="0" lang="en-US" altLang="zh-CN" sz="2275" b="0" i="0" u="none" strike="noStrike" kern="0" cap="none" spc="0" normalizeH="0" baseline="0" noProof="0" dirty="0" err="1">
                  <a:ln>
                    <a:noFill/>
                  </a:ln>
                  <a:solidFill>
                    <a:srgbClr val="FFFFFF"/>
                  </a:solidFill>
                  <a:effectLst/>
                  <a:uLnTx/>
                  <a:uFillTx/>
                  <a:latin typeface="Arial"/>
                  <a:ea typeface="Arial"/>
                  <a:cs typeface="Arial"/>
                  <a:sym typeface="Arial"/>
                </a:rPr>
                <a:t>trong</a:t>
              </a:r>
              <a:r>
                <a:rPr kumimoji="0" lang="en-US" altLang="zh-CN" sz="2275" b="0" i="0" u="none" strike="noStrike" kern="0" cap="none" spc="0" normalizeH="0" baseline="0" noProof="0" dirty="0">
                  <a:ln>
                    <a:noFill/>
                  </a:ln>
                  <a:solidFill>
                    <a:srgbClr val="FFFFFF"/>
                  </a:solidFill>
                  <a:effectLst/>
                  <a:uLnTx/>
                  <a:uFillTx/>
                  <a:latin typeface="Arial"/>
                  <a:ea typeface="Arial"/>
                  <a:cs typeface="Arial"/>
                  <a:sym typeface="Arial"/>
                </a:rPr>
                <a:t> </a:t>
              </a:r>
              <a:r>
                <a:rPr kumimoji="0" lang="en-US" altLang="zh-CN" sz="2275" b="0" i="0" u="none" strike="noStrike" kern="0" cap="none" spc="0" normalizeH="0" baseline="0" noProof="0" dirty="0" err="1">
                  <a:ln>
                    <a:noFill/>
                  </a:ln>
                  <a:solidFill>
                    <a:srgbClr val="FFFFFF"/>
                  </a:solidFill>
                  <a:effectLst/>
                  <a:uLnTx/>
                  <a:uFillTx/>
                  <a:latin typeface="Arial"/>
                  <a:ea typeface="Arial"/>
                  <a:cs typeface="Arial"/>
                  <a:sym typeface="Arial"/>
                </a:rPr>
                <a:t>câu</a:t>
              </a:r>
              <a:r>
                <a:rPr kumimoji="0" lang="en-US" altLang="zh-CN" sz="2275" b="0" i="0" u="none" strike="noStrike" kern="0" cap="none" spc="0" normalizeH="0" baseline="0" noProof="0" dirty="0">
                  <a:ln>
                    <a:noFill/>
                  </a:ln>
                  <a:solidFill>
                    <a:srgbClr val="FFFFFF"/>
                  </a:solidFill>
                  <a:effectLst/>
                  <a:uLnTx/>
                  <a:uFillTx/>
                  <a:latin typeface="Arial"/>
                  <a:ea typeface="Arial"/>
                  <a:cs typeface="Arial"/>
                  <a:sym typeface="Arial"/>
                </a:rPr>
                <a:t> </a:t>
              </a:r>
              <a:r>
                <a:rPr kumimoji="0" lang="en-US" altLang="zh-CN" sz="2275" b="0" i="0" u="none" strike="noStrike" kern="0" cap="none" spc="0" normalizeH="0" baseline="0" noProof="0" dirty="0" err="1">
                  <a:ln>
                    <a:noFill/>
                  </a:ln>
                  <a:solidFill>
                    <a:srgbClr val="FFFFFF"/>
                  </a:solidFill>
                  <a:effectLst/>
                  <a:uLnTx/>
                  <a:uFillTx/>
                  <a:latin typeface="Arial"/>
                  <a:ea typeface="Arial"/>
                  <a:cs typeface="Arial"/>
                  <a:sym typeface="Arial"/>
                </a:rPr>
                <a:t>chuyện</a:t>
              </a:r>
              <a:r>
                <a:rPr kumimoji="0" lang="en-US" altLang="zh-CN" sz="2275" b="0" i="0" u="none" strike="noStrike" kern="0" cap="none" spc="0" normalizeH="0" baseline="0" noProof="0" dirty="0">
                  <a:ln>
                    <a:noFill/>
                  </a:ln>
                  <a:solidFill>
                    <a:srgbClr val="FFFFFF"/>
                  </a:solidFill>
                  <a:effectLst/>
                  <a:uLnTx/>
                  <a:uFillTx/>
                  <a:latin typeface="Arial"/>
                  <a:ea typeface="Arial"/>
                  <a:cs typeface="Arial"/>
                  <a:sym typeface="Arial"/>
                </a:rPr>
                <a:t>, </a:t>
              </a:r>
              <a:r>
                <a:rPr kumimoji="0" lang="en-US" altLang="zh-CN" sz="2275" b="0" i="0" u="none" strike="noStrike" kern="0" cap="none" spc="0" normalizeH="0" baseline="0" noProof="0" dirty="0" err="1">
                  <a:ln>
                    <a:noFill/>
                  </a:ln>
                  <a:solidFill>
                    <a:srgbClr val="FFFFFF"/>
                  </a:solidFill>
                  <a:effectLst/>
                  <a:uLnTx/>
                  <a:uFillTx/>
                  <a:latin typeface="Arial"/>
                  <a:ea typeface="Arial"/>
                  <a:cs typeface="Arial"/>
                  <a:sym typeface="Arial"/>
                </a:rPr>
                <a:t>hiểu</a:t>
              </a:r>
              <a:r>
                <a:rPr kumimoji="0" lang="en-US" altLang="zh-CN" sz="2275" b="0" i="0" u="none" strike="noStrike" kern="0" cap="none" spc="0" normalizeH="0" baseline="0" noProof="0" dirty="0">
                  <a:ln>
                    <a:noFill/>
                  </a:ln>
                  <a:solidFill>
                    <a:srgbClr val="FFFFFF"/>
                  </a:solidFill>
                  <a:effectLst/>
                  <a:uLnTx/>
                  <a:uFillTx/>
                  <a:latin typeface="Arial"/>
                  <a:ea typeface="Arial"/>
                  <a:cs typeface="Arial"/>
                  <a:sym typeface="Arial"/>
                </a:rPr>
                <a:t> </a:t>
              </a:r>
              <a:r>
                <a:rPr kumimoji="0" lang="en-US" altLang="zh-CN" sz="2275" b="0" i="0" u="none" strike="noStrike" kern="0" cap="none" spc="0" normalizeH="0" baseline="0" noProof="0" dirty="0" err="1">
                  <a:ln>
                    <a:noFill/>
                  </a:ln>
                  <a:solidFill>
                    <a:srgbClr val="FFFFFF"/>
                  </a:solidFill>
                  <a:effectLst/>
                  <a:uLnTx/>
                  <a:uFillTx/>
                  <a:latin typeface="Arial"/>
                  <a:ea typeface="Arial"/>
                  <a:cs typeface="Arial"/>
                  <a:sym typeface="Arial"/>
                </a:rPr>
                <a:t>được</a:t>
              </a:r>
              <a:r>
                <a:rPr kumimoji="0" lang="en-US" altLang="zh-CN" sz="2275" b="0" i="0" u="none" strike="noStrike" kern="0" cap="none" spc="0" normalizeH="0" baseline="0" noProof="0" dirty="0">
                  <a:ln>
                    <a:noFill/>
                  </a:ln>
                  <a:solidFill>
                    <a:srgbClr val="FFFFFF"/>
                  </a:solidFill>
                  <a:effectLst/>
                  <a:uLnTx/>
                  <a:uFillTx/>
                  <a:latin typeface="Arial"/>
                  <a:ea typeface="Arial"/>
                  <a:cs typeface="Arial"/>
                  <a:sym typeface="Arial"/>
                </a:rPr>
                <a:t> ý </a:t>
              </a:r>
              <a:r>
                <a:rPr kumimoji="0" lang="en-US" altLang="zh-CN" sz="2275" b="0" i="0" u="none" strike="noStrike" kern="0" cap="none" spc="0" normalizeH="0" baseline="0" noProof="0" dirty="0" err="1">
                  <a:ln>
                    <a:noFill/>
                  </a:ln>
                  <a:solidFill>
                    <a:srgbClr val="FFFFFF"/>
                  </a:solidFill>
                  <a:effectLst/>
                  <a:uLnTx/>
                  <a:uFillTx/>
                  <a:latin typeface="Arial"/>
                  <a:ea typeface="Arial"/>
                  <a:cs typeface="Arial"/>
                  <a:sym typeface="Arial"/>
                </a:rPr>
                <a:t>nghĩa</a:t>
              </a:r>
              <a:r>
                <a:rPr kumimoji="0" lang="en-US" altLang="zh-CN" sz="2275" b="0" i="0" u="none" strike="noStrike" kern="0" cap="none" spc="0" normalizeH="0" baseline="0" noProof="0" dirty="0">
                  <a:ln>
                    <a:noFill/>
                  </a:ln>
                  <a:solidFill>
                    <a:srgbClr val="FFFFFF"/>
                  </a:solidFill>
                  <a:effectLst/>
                  <a:uLnTx/>
                  <a:uFillTx/>
                  <a:latin typeface="Arial"/>
                  <a:ea typeface="Arial"/>
                  <a:cs typeface="Arial"/>
                  <a:sym typeface="Arial"/>
                </a:rPr>
                <a:t> </a:t>
              </a:r>
              <a:r>
                <a:rPr kumimoji="0" lang="en-US" altLang="zh-CN" sz="2275" b="0" i="0" u="none" strike="noStrike" kern="0" cap="none" spc="0" normalizeH="0" baseline="0" noProof="0" dirty="0" err="1">
                  <a:ln>
                    <a:noFill/>
                  </a:ln>
                  <a:solidFill>
                    <a:srgbClr val="FFFFFF"/>
                  </a:solidFill>
                  <a:effectLst/>
                  <a:uLnTx/>
                  <a:uFillTx/>
                  <a:latin typeface="Arial"/>
                  <a:ea typeface="Arial"/>
                  <a:cs typeface="Arial"/>
                  <a:sym typeface="Arial"/>
                </a:rPr>
                <a:t>của</a:t>
              </a:r>
              <a:r>
                <a:rPr kumimoji="0" lang="en-US" altLang="zh-CN" sz="2275" b="0" i="0" u="none" strike="noStrike" kern="0" cap="none" spc="0" normalizeH="0" baseline="0" noProof="0" dirty="0">
                  <a:ln>
                    <a:noFill/>
                  </a:ln>
                  <a:solidFill>
                    <a:srgbClr val="FFFFFF"/>
                  </a:solidFill>
                  <a:effectLst/>
                  <a:uLnTx/>
                  <a:uFillTx/>
                  <a:latin typeface="Arial"/>
                  <a:ea typeface="Arial"/>
                  <a:cs typeface="Arial"/>
                  <a:sym typeface="Arial"/>
                </a:rPr>
                <a:t> </a:t>
              </a:r>
              <a:r>
                <a:rPr kumimoji="0" lang="en-US" altLang="zh-CN" sz="2275" b="0" i="0" u="none" strike="noStrike" kern="0" cap="none" spc="0" normalizeH="0" baseline="0" noProof="0" dirty="0" err="1">
                  <a:ln>
                    <a:noFill/>
                  </a:ln>
                  <a:solidFill>
                    <a:srgbClr val="FFFFFF"/>
                  </a:solidFill>
                  <a:effectLst/>
                  <a:uLnTx/>
                  <a:uFillTx/>
                  <a:latin typeface="Arial"/>
                  <a:ea typeface="Arial"/>
                  <a:cs typeface="Arial"/>
                  <a:sym typeface="Arial"/>
                </a:rPr>
                <a:t>câu</a:t>
              </a:r>
              <a:r>
                <a:rPr kumimoji="0" lang="en-US" altLang="zh-CN" sz="2275" b="0" i="0" u="none" strike="noStrike" kern="0" cap="none" spc="0" normalizeH="0" baseline="0" noProof="0" dirty="0">
                  <a:ln>
                    <a:noFill/>
                  </a:ln>
                  <a:solidFill>
                    <a:srgbClr val="FFFFFF"/>
                  </a:solidFill>
                  <a:effectLst/>
                  <a:uLnTx/>
                  <a:uFillTx/>
                  <a:latin typeface="Arial"/>
                  <a:ea typeface="Arial"/>
                  <a:cs typeface="Arial"/>
                  <a:sym typeface="Arial"/>
                </a:rPr>
                <a:t> </a:t>
              </a:r>
              <a:r>
                <a:rPr kumimoji="0" lang="en-US" altLang="zh-CN" sz="2275" b="0" i="0" u="none" strike="noStrike" kern="0" cap="none" spc="0" normalizeH="0" baseline="0" noProof="0" dirty="0" err="1">
                  <a:ln>
                    <a:noFill/>
                  </a:ln>
                  <a:solidFill>
                    <a:srgbClr val="FFFFFF"/>
                  </a:solidFill>
                  <a:effectLst/>
                  <a:uLnTx/>
                  <a:uFillTx/>
                  <a:latin typeface="Arial"/>
                  <a:ea typeface="Arial"/>
                  <a:cs typeface="Arial"/>
                  <a:sym typeface="Arial"/>
                </a:rPr>
                <a:t>chuyện</a:t>
              </a:r>
              <a:r>
                <a:rPr kumimoji="0" lang="en-US" altLang="zh-CN" sz="2275" b="0" i="0" u="none" strike="noStrike" kern="0" cap="none" spc="0" normalizeH="0" baseline="0" noProof="0" dirty="0">
                  <a:ln>
                    <a:noFill/>
                  </a:ln>
                  <a:solidFill>
                    <a:srgbClr val="FFFFFF"/>
                  </a:solidFill>
                  <a:effectLst/>
                  <a:uLnTx/>
                  <a:uFillTx/>
                  <a:latin typeface="Arial"/>
                  <a:ea typeface="Arial"/>
                  <a:cs typeface="Arial"/>
                  <a:sym typeface="Arial"/>
                </a:rPr>
                <a:t> (</a:t>
              </a:r>
              <a:r>
                <a:rPr kumimoji="0" lang="en-US" altLang="zh-CN" sz="2275" b="0" i="0" u="none" strike="noStrike" kern="0" cap="none" spc="0" normalizeH="0" baseline="0" noProof="0" dirty="0" err="1">
                  <a:ln>
                    <a:noFill/>
                  </a:ln>
                  <a:solidFill>
                    <a:srgbClr val="FFFFFF"/>
                  </a:solidFill>
                  <a:effectLst/>
                  <a:uLnTx/>
                  <a:uFillTx/>
                  <a:latin typeface="Arial"/>
                  <a:ea typeface="Arial"/>
                  <a:cs typeface="Arial"/>
                  <a:sym typeface="Arial"/>
                </a:rPr>
                <a:t>Cần</a:t>
              </a:r>
              <a:r>
                <a:rPr kumimoji="0" lang="en-US" altLang="zh-CN" sz="2275" b="0" i="0" u="none" strike="noStrike" kern="0" cap="none" spc="0" normalizeH="0" baseline="0" noProof="0" dirty="0">
                  <a:ln>
                    <a:noFill/>
                  </a:ln>
                  <a:solidFill>
                    <a:srgbClr val="FFFFFF"/>
                  </a:solidFill>
                  <a:effectLst/>
                  <a:uLnTx/>
                  <a:uFillTx/>
                  <a:latin typeface="Arial"/>
                  <a:ea typeface="Arial"/>
                  <a:cs typeface="Arial"/>
                  <a:sym typeface="Arial"/>
                </a:rPr>
                <a:t> </a:t>
              </a:r>
              <a:r>
                <a:rPr kumimoji="0" lang="en-US" altLang="zh-CN" sz="2275" b="0" i="0" u="none" strike="noStrike" kern="0" cap="none" spc="0" normalizeH="0" baseline="0" noProof="0" dirty="0" err="1">
                  <a:ln>
                    <a:noFill/>
                  </a:ln>
                  <a:solidFill>
                    <a:srgbClr val="FFFFFF"/>
                  </a:solidFill>
                  <a:effectLst/>
                  <a:uLnTx/>
                  <a:uFillTx/>
                  <a:latin typeface="Arial"/>
                  <a:ea typeface="Arial"/>
                  <a:cs typeface="Arial"/>
                  <a:sym typeface="Arial"/>
                </a:rPr>
                <a:t>phải</a:t>
              </a:r>
              <a:r>
                <a:rPr kumimoji="0" lang="en-US" altLang="zh-CN" sz="2275" b="0" i="0" u="none" strike="noStrike" kern="0" cap="none" spc="0" normalizeH="0" baseline="0" noProof="0" dirty="0">
                  <a:ln>
                    <a:noFill/>
                  </a:ln>
                  <a:solidFill>
                    <a:srgbClr val="FFFFFF"/>
                  </a:solidFill>
                  <a:effectLst/>
                  <a:uLnTx/>
                  <a:uFillTx/>
                  <a:latin typeface="Arial"/>
                  <a:ea typeface="Arial"/>
                  <a:cs typeface="Arial"/>
                  <a:sym typeface="Arial"/>
                </a:rPr>
                <a:t> </a:t>
              </a:r>
              <a:r>
                <a:rPr kumimoji="0" lang="en-US" altLang="zh-CN" sz="2275" b="0" i="0" u="none" strike="noStrike" kern="0" cap="none" spc="0" normalizeH="0" baseline="0" noProof="0" dirty="0" err="1">
                  <a:ln>
                    <a:noFill/>
                  </a:ln>
                  <a:solidFill>
                    <a:srgbClr val="FFFFFF"/>
                  </a:solidFill>
                  <a:effectLst/>
                  <a:uLnTx/>
                  <a:uFillTx/>
                  <a:latin typeface="Arial"/>
                  <a:ea typeface="Arial"/>
                  <a:cs typeface="Arial"/>
                  <a:sym typeface="Arial"/>
                </a:rPr>
                <a:t>nói</a:t>
              </a:r>
              <a:r>
                <a:rPr kumimoji="0" lang="en-US" altLang="zh-CN" sz="2275" b="0" i="0" u="none" strike="noStrike" kern="0" cap="none" spc="0" normalizeH="0" baseline="0" noProof="0" dirty="0">
                  <a:ln>
                    <a:noFill/>
                  </a:ln>
                  <a:solidFill>
                    <a:srgbClr val="FFFFFF"/>
                  </a:solidFill>
                  <a:effectLst/>
                  <a:uLnTx/>
                  <a:uFillTx/>
                  <a:latin typeface="Arial"/>
                  <a:ea typeface="Arial"/>
                  <a:cs typeface="Arial"/>
                  <a:sym typeface="Arial"/>
                </a:rPr>
                <a:t> </a:t>
              </a:r>
              <a:r>
                <a:rPr kumimoji="0" lang="en-US" altLang="zh-CN" sz="2275" b="0" i="0" u="none" strike="noStrike" kern="0" cap="none" spc="0" normalizeH="0" baseline="0" noProof="0" dirty="0" err="1">
                  <a:ln>
                    <a:noFill/>
                  </a:ln>
                  <a:solidFill>
                    <a:srgbClr val="FFFFFF"/>
                  </a:solidFill>
                  <a:effectLst/>
                  <a:uLnTx/>
                  <a:uFillTx/>
                  <a:latin typeface="Arial"/>
                  <a:ea typeface="Arial"/>
                  <a:cs typeface="Arial"/>
                  <a:sym typeface="Arial"/>
                </a:rPr>
                <a:t>năng</a:t>
              </a:r>
              <a:r>
                <a:rPr kumimoji="0" lang="en-US" altLang="zh-CN" sz="2275" b="0" i="0" u="none" strike="noStrike" kern="0" cap="none" spc="0" normalizeH="0" baseline="0" noProof="0" dirty="0">
                  <a:ln>
                    <a:noFill/>
                  </a:ln>
                  <a:solidFill>
                    <a:srgbClr val="FFFFFF"/>
                  </a:solidFill>
                  <a:effectLst/>
                  <a:uLnTx/>
                  <a:uFillTx/>
                  <a:latin typeface="Arial"/>
                  <a:ea typeface="Arial"/>
                  <a:cs typeface="Arial"/>
                  <a:sym typeface="Arial"/>
                </a:rPr>
                <a:t> </a:t>
              </a:r>
              <a:r>
                <a:rPr kumimoji="0" lang="en-US" altLang="zh-CN" sz="2275" b="0" i="0" u="none" strike="noStrike" kern="0" cap="none" spc="0" normalizeH="0" baseline="0" noProof="0" dirty="0" err="1">
                  <a:ln>
                    <a:noFill/>
                  </a:ln>
                  <a:solidFill>
                    <a:srgbClr val="FFFFFF"/>
                  </a:solidFill>
                  <a:effectLst/>
                  <a:uLnTx/>
                  <a:uFillTx/>
                  <a:latin typeface="Arial"/>
                  <a:ea typeface="Arial"/>
                  <a:cs typeface="Arial"/>
                  <a:sym typeface="Arial"/>
                </a:rPr>
                <a:t>lễ</a:t>
              </a:r>
              <a:r>
                <a:rPr kumimoji="0" lang="en-US" altLang="zh-CN" sz="2275" b="0" i="0" u="none" strike="noStrike" kern="0" cap="none" spc="0" normalizeH="0" baseline="0" noProof="0" dirty="0">
                  <a:ln>
                    <a:noFill/>
                  </a:ln>
                  <a:solidFill>
                    <a:srgbClr val="FFFFFF"/>
                  </a:solidFill>
                  <a:effectLst/>
                  <a:uLnTx/>
                  <a:uFillTx/>
                  <a:latin typeface="Arial"/>
                  <a:ea typeface="Arial"/>
                  <a:cs typeface="Arial"/>
                  <a:sym typeface="Arial"/>
                </a:rPr>
                <a:t> </a:t>
              </a:r>
              <a:r>
                <a:rPr kumimoji="0" lang="en-US" altLang="zh-CN" sz="2275" b="0" i="0" u="none" strike="noStrike" kern="0" cap="none" spc="0" normalizeH="0" baseline="0" noProof="0" dirty="0" err="1">
                  <a:ln>
                    <a:noFill/>
                  </a:ln>
                  <a:solidFill>
                    <a:srgbClr val="FFFFFF"/>
                  </a:solidFill>
                  <a:effectLst/>
                  <a:uLnTx/>
                  <a:uFillTx/>
                  <a:latin typeface="Arial"/>
                  <a:ea typeface="Arial"/>
                  <a:cs typeface="Arial"/>
                  <a:sym typeface="Arial"/>
                </a:rPr>
                <a:t>phép</a:t>
              </a:r>
              <a:r>
                <a:rPr kumimoji="0" lang="en-US" altLang="zh-CN" sz="2275" b="0" i="0" u="none" strike="noStrike" kern="0" cap="none" spc="0" normalizeH="0" baseline="0" noProof="0" dirty="0">
                  <a:ln>
                    <a:noFill/>
                  </a:ln>
                  <a:solidFill>
                    <a:srgbClr val="FFFFFF"/>
                  </a:solidFill>
                  <a:effectLst/>
                  <a:uLnTx/>
                  <a:uFillTx/>
                  <a:latin typeface="Arial"/>
                  <a:ea typeface="Arial"/>
                  <a:cs typeface="Arial"/>
                  <a:sym typeface="Arial"/>
                </a:rPr>
                <a:t>, </a:t>
              </a:r>
              <a:r>
                <a:rPr kumimoji="0" lang="en-US" altLang="zh-CN" sz="2275" b="0" i="0" u="none" strike="noStrike" kern="0" cap="none" spc="0" normalizeH="0" baseline="0" noProof="0" dirty="0" err="1">
                  <a:ln>
                    <a:noFill/>
                  </a:ln>
                  <a:solidFill>
                    <a:srgbClr val="FFFFFF"/>
                  </a:solidFill>
                  <a:effectLst/>
                  <a:uLnTx/>
                  <a:uFillTx/>
                  <a:latin typeface="Arial"/>
                  <a:ea typeface="Arial"/>
                  <a:cs typeface="Arial"/>
                  <a:sym typeface="Arial"/>
                </a:rPr>
                <a:t>lịch</a:t>
              </a:r>
              <a:r>
                <a:rPr kumimoji="0" lang="en-US" altLang="zh-CN" sz="2275" b="0" i="0" u="none" strike="noStrike" kern="0" cap="none" spc="0" normalizeH="0" baseline="0" noProof="0" dirty="0">
                  <a:ln>
                    <a:noFill/>
                  </a:ln>
                  <a:solidFill>
                    <a:srgbClr val="FFFFFF"/>
                  </a:solidFill>
                  <a:effectLst/>
                  <a:uLnTx/>
                  <a:uFillTx/>
                  <a:latin typeface="Arial"/>
                  <a:ea typeface="Arial"/>
                  <a:cs typeface="Arial"/>
                  <a:sym typeface="Arial"/>
                </a:rPr>
                <a:t> </a:t>
              </a:r>
              <a:r>
                <a:rPr kumimoji="0" lang="en-US" altLang="zh-CN" sz="2275" b="0" i="0" u="none" strike="noStrike" kern="0" cap="none" spc="0" normalizeH="0" baseline="0" noProof="0" dirty="0" err="1">
                  <a:ln>
                    <a:noFill/>
                  </a:ln>
                  <a:solidFill>
                    <a:srgbClr val="FFFFFF"/>
                  </a:solidFill>
                  <a:effectLst/>
                  <a:uLnTx/>
                  <a:uFillTx/>
                  <a:latin typeface="Arial"/>
                  <a:ea typeface="Arial"/>
                  <a:cs typeface="Arial"/>
                  <a:sym typeface="Arial"/>
                </a:rPr>
                <a:t>sự</a:t>
              </a:r>
              <a:r>
                <a:rPr kumimoji="0" lang="en-US" altLang="zh-CN" sz="2275" b="0" i="0" u="none" strike="noStrike" kern="0" cap="none" spc="0" normalizeH="0" baseline="0" noProof="0" dirty="0">
                  <a:ln>
                    <a:noFill/>
                  </a:ln>
                  <a:solidFill>
                    <a:srgbClr val="FFFFFF"/>
                  </a:solidFill>
                  <a:effectLst/>
                  <a:uLnTx/>
                  <a:uFillTx/>
                  <a:latin typeface="Arial"/>
                  <a:ea typeface="Arial"/>
                  <a:cs typeface="Arial"/>
                  <a:sym typeface="Arial"/>
                </a:rPr>
                <a:t> </a:t>
              </a:r>
              <a:r>
                <a:rPr kumimoji="0" lang="en-US" altLang="zh-CN" sz="2275" b="0" i="0" u="none" strike="noStrike" kern="0" cap="none" spc="0" normalizeH="0" baseline="0" noProof="0" dirty="0" err="1">
                  <a:ln>
                    <a:noFill/>
                  </a:ln>
                  <a:solidFill>
                    <a:srgbClr val="FFFFFF"/>
                  </a:solidFill>
                  <a:effectLst/>
                  <a:uLnTx/>
                  <a:uFillTx/>
                  <a:latin typeface="Arial"/>
                  <a:ea typeface="Arial"/>
                  <a:cs typeface="Arial"/>
                  <a:sym typeface="Arial"/>
                </a:rPr>
                <a:t>với</a:t>
              </a:r>
              <a:r>
                <a:rPr kumimoji="0" lang="en-US" altLang="zh-CN" sz="2275" b="0" i="0" u="none" strike="noStrike" kern="0" cap="none" spc="0" normalizeH="0" baseline="0" noProof="0" dirty="0">
                  <a:ln>
                    <a:noFill/>
                  </a:ln>
                  <a:solidFill>
                    <a:srgbClr val="FFFFFF"/>
                  </a:solidFill>
                  <a:effectLst/>
                  <a:uLnTx/>
                  <a:uFillTx/>
                  <a:latin typeface="Arial"/>
                  <a:ea typeface="Arial"/>
                  <a:cs typeface="Arial"/>
                  <a:sym typeface="Arial"/>
                </a:rPr>
                <a:t> </a:t>
              </a:r>
              <a:r>
                <a:rPr kumimoji="0" lang="en-US" altLang="zh-CN" sz="2275" b="0" i="0" u="none" strike="noStrike" kern="0" cap="none" spc="0" normalizeH="0" baseline="0" noProof="0" dirty="0" err="1">
                  <a:ln>
                    <a:noFill/>
                  </a:ln>
                  <a:solidFill>
                    <a:srgbClr val="FFFFFF"/>
                  </a:solidFill>
                  <a:effectLst/>
                  <a:uLnTx/>
                  <a:uFillTx/>
                  <a:latin typeface="Arial"/>
                  <a:ea typeface="Arial"/>
                  <a:cs typeface="Arial"/>
                  <a:sym typeface="Arial"/>
                </a:rPr>
                <a:t>mọi</a:t>
              </a:r>
              <a:r>
                <a:rPr kumimoji="0" lang="en-US" altLang="zh-CN" sz="2275" b="0" i="0" u="none" strike="noStrike" kern="0" cap="none" spc="0" normalizeH="0" baseline="0" noProof="0" dirty="0">
                  <a:ln>
                    <a:noFill/>
                  </a:ln>
                  <a:solidFill>
                    <a:srgbClr val="FFFFFF"/>
                  </a:solidFill>
                  <a:effectLst/>
                  <a:uLnTx/>
                  <a:uFillTx/>
                  <a:latin typeface="Arial"/>
                  <a:ea typeface="Arial"/>
                  <a:cs typeface="Arial"/>
                  <a:sym typeface="Arial"/>
                </a:rPr>
                <a:t> </a:t>
              </a:r>
              <a:r>
                <a:rPr kumimoji="0" lang="en-US" altLang="zh-CN" sz="2275" b="0" i="0" u="none" strike="noStrike" kern="0" cap="none" spc="0" normalizeH="0" baseline="0" noProof="0" dirty="0" err="1">
                  <a:ln>
                    <a:noFill/>
                  </a:ln>
                  <a:solidFill>
                    <a:srgbClr val="FFFFFF"/>
                  </a:solidFill>
                  <a:effectLst/>
                  <a:uLnTx/>
                  <a:uFillTx/>
                  <a:latin typeface="Arial"/>
                  <a:ea typeface="Arial"/>
                  <a:cs typeface="Arial"/>
                  <a:sym typeface="Arial"/>
                </a:rPr>
                <a:t>người</a:t>
              </a:r>
              <a:r>
                <a:rPr kumimoji="0" lang="en-US" altLang="zh-CN" sz="2275" b="0" i="0" u="none" strike="noStrike" kern="0" cap="none" spc="0" normalizeH="0" baseline="0" noProof="0" dirty="0">
                  <a:ln>
                    <a:noFill/>
                  </a:ln>
                  <a:solidFill>
                    <a:srgbClr val="FFFFFF"/>
                  </a:solidFill>
                  <a:effectLst/>
                  <a:uLnTx/>
                  <a:uFillTx/>
                  <a:latin typeface="Arial"/>
                  <a:ea typeface="Arial"/>
                  <a:cs typeface="Arial"/>
                  <a:sym typeface="Arial"/>
                </a:rPr>
                <a:t>).</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grpSp>
      <p:sp>
        <p:nvSpPr>
          <p:cNvPr id="125" name="Google Shape;125;p3"/>
          <p:cNvSpPr txBox="1"/>
          <p:nvPr/>
        </p:nvSpPr>
        <p:spPr>
          <a:xfrm>
            <a:off x="1800558" y="1718377"/>
            <a:ext cx="4293537" cy="2119001"/>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zh-CN" sz="6585" b="0" i="0" u="none" strike="noStrike" kern="0" cap="none" spc="0" normalizeH="0" baseline="0" noProof="0" dirty="0">
                <a:ln>
                  <a:noFill/>
                </a:ln>
                <a:solidFill>
                  <a:srgbClr val="FFFFFF"/>
                </a:solidFill>
                <a:effectLst/>
                <a:uLnTx/>
                <a:uFillTx/>
                <a:latin typeface="Arial"/>
                <a:cs typeface="Arial"/>
                <a:sym typeface="Arial"/>
              </a:rPr>
              <a:t>YÊU CẦU CẦN ĐẠT</a:t>
            </a:r>
            <a:endParaRPr kumimoji="0" sz="1400" b="0" i="0" u="none" strike="noStrike" kern="0" cap="none" spc="0" normalizeH="0" baseline="0" noProof="0" dirty="0">
              <a:ln>
                <a:noFill/>
              </a:ln>
              <a:solidFill>
                <a:srgbClr val="FFFFFF"/>
              </a:solidFill>
              <a:effectLst/>
              <a:uLnTx/>
              <a:uFillTx/>
              <a:latin typeface="Arial"/>
              <a:cs typeface="Arial"/>
              <a:sym typeface="Arial"/>
            </a:endParaRPr>
          </a:p>
        </p:txBody>
      </p:sp>
      <p:pic>
        <p:nvPicPr>
          <p:cNvPr id="126" name="Google Shape;126;p3" descr="3d53dc5502d6926647ec53656448988c"/>
          <p:cNvPicPr preferRelativeResize="0"/>
          <p:nvPr/>
        </p:nvPicPr>
        <p:blipFill rotWithShape="1">
          <a:blip r:embed="rId5">
            <a:alphaModFix/>
          </a:blip>
          <a:srcRect/>
          <a:stretch/>
        </p:blipFill>
        <p:spPr>
          <a:xfrm rot="4020000">
            <a:off x="819920" y="2947755"/>
            <a:ext cx="1014095" cy="1014095"/>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fade">
                                      <p:cBhvr>
                                        <p:cTn id="7" dur="2000"/>
                                        <p:tgtEl>
                                          <p:spTgt spid="111"/>
                                        </p:tgtEl>
                                      </p:cBhvr>
                                    </p:animEffect>
                                  </p:childTnLst>
                                </p:cTn>
                              </p:par>
                              <p:par>
                                <p:cTn id="8" presetID="10" presetClass="entr" presetSubtype="0" fill="hold" nodeType="withEffect">
                                  <p:stCondLst>
                                    <p:cond delay="0"/>
                                  </p:stCondLst>
                                  <p:childTnLst>
                                    <p:set>
                                      <p:cBhvr>
                                        <p:cTn id="9" dur="1" fill="hold">
                                          <p:stCondLst>
                                            <p:cond delay="0"/>
                                          </p:stCondLst>
                                        </p:cTn>
                                        <p:tgtEl>
                                          <p:spTgt spid="112"/>
                                        </p:tgtEl>
                                        <p:attrNameLst>
                                          <p:attrName>style.visibility</p:attrName>
                                        </p:attrNameLst>
                                      </p:cBhvr>
                                      <p:to>
                                        <p:strVal val="visible"/>
                                      </p:to>
                                    </p:set>
                                    <p:animEffect transition="in" filter="fade">
                                      <p:cBhvr>
                                        <p:cTn id="10" dur="2000"/>
                                        <p:tgtEl>
                                          <p:spTgt spid="112"/>
                                        </p:tgtEl>
                                      </p:cBhvr>
                                    </p:animEffect>
                                  </p:childTnLst>
                                </p:cTn>
                              </p:par>
                            </p:childTnLst>
                          </p:cTn>
                        </p:par>
                        <p:par>
                          <p:cTn id="11" fill="hold">
                            <p:stCondLst>
                              <p:cond delay="2000"/>
                            </p:stCondLst>
                            <p:childTnLst>
                              <p:par>
                                <p:cTn id="12" presetID="10" presetClass="entr" presetSubtype="0" fill="hold" nodeType="afterEffect">
                                  <p:stCondLst>
                                    <p:cond delay="0"/>
                                  </p:stCondLst>
                                  <p:childTnLst>
                                    <p:set>
                                      <p:cBhvr>
                                        <p:cTn id="13" dur="1" fill="hold">
                                          <p:stCondLst>
                                            <p:cond delay="0"/>
                                          </p:stCondLst>
                                        </p:cTn>
                                        <p:tgtEl>
                                          <p:spTgt spid="113"/>
                                        </p:tgtEl>
                                        <p:attrNameLst>
                                          <p:attrName>style.visibility</p:attrName>
                                        </p:attrNameLst>
                                      </p:cBhvr>
                                      <p:to>
                                        <p:strVal val="visible"/>
                                      </p:to>
                                    </p:set>
                                    <p:animEffect transition="in" filter="fade">
                                      <p:cBhvr>
                                        <p:cTn id="14" dur="750"/>
                                        <p:tgtEl>
                                          <p:spTgt spid="113"/>
                                        </p:tgtEl>
                                      </p:cBhvr>
                                    </p:animEffect>
                                  </p:childTnLst>
                                </p:cTn>
                              </p:par>
                              <p:par>
                                <p:cTn id="15" presetID="10" presetClass="entr" presetSubtype="0" fill="hold" nodeType="withEffect">
                                  <p:stCondLst>
                                    <p:cond delay="250"/>
                                  </p:stCondLst>
                                  <p:childTnLst>
                                    <p:set>
                                      <p:cBhvr>
                                        <p:cTn id="16" dur="1" fill="hold">
                                          <p:stCondLst>
                                            <p:cond delay="0"/>
                                          </p:stCondLst>
                                        </p:cTn>
                                        <p:tgtEl>
                                          <p:spTgt spid="116"/>
                                        </p:tgtEl>
                                        <p:attrNameLst>
                                          <p:attrName>style.visibility</p:attrName>
                                        </p:attrNameLst>
                                      </p:cBhvr>
                                      <p:to>
                                        <p:strVal val="visible"/>
                                      </p:to>
                                    </p:set>
                                    <p:animEffect transition="in" filter="fade">
                                      <p:cBhvr>
                                        <p:cTn id="17" dur="750"/>
                                        <p:tgtEl>
                                          <p:spTgt spid="116"/>
                                        </p:tgtEl>
                                      </p:cBhvr>
                                    </p:animEffect>
                                  </p:childTnLst>
                                </p:cTn>
                              </p:par>
                              <p:par>
                                <p:cTn id="18" presetID="10" presetClass="entr" presetSubtype="0" fill="hold" nodeType="withEffect">
                                  <p:stCondLst>
                                    <p:cond delay="500"/>
                                  </p:stCondLst>
                                  <p:childTnLst>
                                    <p:set>
                                      <p:cBhvr>
                                        <p:cTn id="19" dur="1" fill="hold">
                                          <p:stCondLst>
                                            <p:cond delay="0"/>
                                          </p:stCondLst>
                                        </p:cTn>
                                        <p:tgtEl>
                                          <p:spTgt spid="119"/>
                                        </p:tgtEl>
                                        <p:attrNameLst>
                                          <p:attrName>style.visibility</p:attrName>
                                        </p:attrNameLst>
                                      </p:cBhvr>
                                      <p:to>
                                        <p:strVal val="visible"/>
                                      </p:to>
                                    </p:set>
                                    <p:animEffect transition="in" filter="fade">
                                      <p:cBhvr>
                                        <p:cTn id="20" dur="750"/>
                                        <p:tgtEl>
                                          <p:spTgt spid="119"/>
                                        </p:tgtEl>
                                      </p:cBhvr>
                                    </p:animEffect>
                                  </p:childTnLst>
                                </p:cTn>
                              </p:par>
                              <p:par>
                                <p:cTn id="21" presetID="10" presetClass="entr" presetSubtype="0" fill="hold" nodeType="withEffect">
                                  <p:stCondLst>
                                    <p:cond delay="0"/>
                                  </p:stCondLst>
                                  <p:childTnLst>
                                    <p:set>
                                      <p:cBhvr>
                                        <p:cTn id="22" dur="1" fill="hold">
                                          <p:stCondLst>
                                            <p:cond delay="0"/>
                                          </p:stCondLst>
                                        </p:cTn>
                                        <p:tgtEl>
                                          <p:spTgt spid="125"/>
                                        </p:tgtEl>
                                        <p:attrNameLst>
                                          <p:attrName>style.visibility</p:attrName>
                                        </p:attrNameLst>
                                      </p:cBhvr>
                                      <p:to>
                                        <p:strVal val="visible"/>
                                      </p:to>
                                    </p:set>
                                    <p:animEffect transition="in" filter="fade">
                                      <p:cBhvr>
                                        <p:cTn id="23" dur="1000"/>
                                        <p:tgtEl>
                                          <p:spTgt spid="125"/>
                                        </p:tgtEl>
                                      </p:cBhvr>
                                    </p:animEffect>
                                  </p:childTnLst>
                                </p:cTn>
                              </p:par>
                              <p:par>
                                <p:cTn id="24" presetID="23" presetClass="entr" presetSubtype="16" fill="hold" nodeType="withEffect">
                                  <p:stCondLst>
                                    <p:cond delay="0"/>
                                  </p:stCondLst>
                                  <p:childTnLst>
                                    <p:set>
                                      <p:cBhvr>
                                        <p:cTn id="25" dur="1" fill="hold">
                                          <p:stCondLst>
                                            <p:cond delay="0"/>
                                          </p:stCondLst>
                                        </p:cTn>
                                        <p:tgtEl>
                                          <p:spTgt spid="126"/>
                                        </p:tgtEl>
                                        <p:attrNameLst>
                                          <p:attrName>style.visibility</p:attrName>
                                        </p:attrNameLst>
                                      </p:cBhvr>
                                      <p:to>
                                        <p:strVal val="visible"/>
                                      </p:to>
                                    </p:set>
                                    <p:anim calcmode="lin" valueType="num">
                                      <p:cBhvr additive="base">
                                        <p:cTn id="26" dur="2000"/>
                                        <p:tgtEl>
                                          <p:spTgt spid="126"/>
                                        </p:tgtEl>
                                        <p:attrNameLst>
                                          <p:attrName>ppt_w</p:attrName>
                                        </p:attrNameLst>
                                      </p:cBhvr>
                                      <p:tavLst>
                                        <p:tav tm="0">
                                          <p:val>
                                            <p:strVal val="0"/>
                                          </p:val>
                                        </p:tav>
                                        <p:tav tm="100000">
                                          <p:val>
                                            <p:strVal val="#ppt_w"/>
                                          </p:val>
                                        </p:tav>
                                      </p:tavLst>
                                    </p:anim>
                                    <p:anim calcmode="lin" valueType="num">
                                      <p:cBhvr additive="base">
                                        <p:cTn id="27" dur="2000"/>
                                        <p:tgtEl>
                                          <p:spTgt spid="126"/>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1FA8942-60D9-453D-AF04-8E28449CFB10}"/>
              </a:ext>
            </a:extLst>
          </p:cNvPr>
          <p:cNvSpPr txBox="1"/>
          <p:nvPr/>
        </p:nvSpPr>
        <p:spPr>
          <a:xfrm>
            <a:off x="700620" y="574207"/>
            <a:ext cx="10992616" cy="584775"/>
          </a:xfrm>
          <a:prstGeom prst="rect">
            <a:avLst/>
          </a:prstGeom>
          <a:noFill/>
        </p:spPr>
        <p:txBody>
          <a:bodyPr wrap="square" rtlCol="0">
            <a:spAutoFit/>
          </a:bodyPr>
          <a:lstStyle/>
          <a:p>
            <a:pPr algn="just">
              <a:spcBef>
                <a:spcPts val="1200"/>
              </a:spcBef>
              <a:buClr>
                <a:srgbClr val="000000"/>
              </a:buClr>
              <a:buFont typeface="Arial"/>
              <a:buNone/>
            </a:pPr>
            <a:r>
              <a:rPr lang="vi-VN" sz="3200" b="1" kern="0" dirty="0">
                <a:solidFill>
                  <a:srgbClr val="002060"/>
                </a:solidFill>
                <a:latin typeface="Arial-Rounded"/>
                <a:ea typeface="Arial-Rounded"/>
                <a:cs typeface="Arial"/>
                <a:sym typeface="Arial"/>
              </a:rPr>
              <a:t>1. </a:t>
            </a:r>
            <a:r>
              <a:rPr lang="en-US" sz="3200" b="1" kern="0" dirty="0" err="1">
                <a:solidFill>
                  <a:srgbClr val="002060"/>
                </a:solidFill>
                <a:latin typeface="Arial-Rounded"/>
                <a:ea typeface="Arial-Rounded"/>
                <a:cs typeface="Arial"/>
                <a:sym typeface="Arial"/>
              </a:rPr>
              <a:t>Trong</a:t>
            </a:r>
            <a:r>
              <a:rPr lang="en-US" sz="3200" b="1" kern="0" dirty="0">
                <a:solidFill>
                  <a:srgbClr val="002060"/>
                </a:solidFill>
                <a:latin typeface="Arial-Rounded"/>
                <a:ea typeface="Arial-Rounded"/>
                <a:cs typeface="Arial"/>
                <a:sym typeface="Arial"/>
              </a:rPr>
              <a:t> </a:t>
            </a:r>
            <a:r>
              <a:rPr lang="en-US" sz="3200" b="1" kern="0" dirty="0" err="1">
                <a:solidFill>
                  <a:srgbClr val="002060"/>
                </a:solidFill>
                <a:latin typeface="Arial-Rounded"/>
                <a:ea typeface="Arial-Rounded"/>
                <a:cs typeface="Arial"/>
                <a:sym typeface="Arial"/>
              </a:rPr>
              <a:t>bài</a:t>
            </a:r>
            <a:r>
              <a:rPr lang="en-US" sz="3200" b="1" kern="0" dirty="0">
                <a:solidFill>
                  <a:srgbClr val="002060"/>
                </a:solidFill>
                <a:latin typeface="Arial-Rounded"/>
                <a:ea typeface="Arial-Rounded"/>
                <a:cs typeface="Arial"/>
                <a:sym typeface="Arial"/>
              </a:rPr>
              <a:t> </a:t>
            </a:r>
            <a:r>
              <a:rPr lang="en-US" sz="3200" b="1" kern="0" dirty="0" err="1">
                <a:solidFill>
                  <a:srgbClr val="002060"/>
                </a:solidFill>
                <a:latin typeface="Arial-Rounded"/>
                <a:ea typeface="Arial-Rounded"/>
                <a:cs typeface="Arial"/>
                <a:sym typeface="Arial"/>
              </a:rPr>
              <a:t>đọc</a:t>
            </a:r>
            <a:r>
              <a:rPr lang="en-US" sz="3200" b="1" kern="0" dirty="0">
                <a:solidFill>
                  <a:srgbClr val="002060"/>
                </a:solidFill>
                <a:latin typeface="Arial-Rounded"/>
                <a:ea typeface="Arial-Rounded"/>
                <a:cs typeface="Arial"/>
                <a:sym typeface="Arial"/>
              </a:rPr>
              <a:t>, </a:t>
            </a:r>
            <a:r>
              <a:rPr lang="en-US" sz="3200" b="1" kern="0" dirty="0" err="1">
                <a:solidFill>
                  <a:srgbClr val="002060"/>
                </a:solidFill>
                <a:latin typeface="Arial-Rounded"/>
                <a:ea typeface="Arial-Rounded"/>
                <a:cs typeface="Arial"/>
                <a:sym typeface="Arial"/>
              </a:rPr>
              <a:t>câu</a:t>
            </a:r>
            <a:r>
              <a:rPr lang="en-US" sz="3200" b="1" kern="0" dirty="0">
                <a:solidFill>
                  <a:srgbClr val="002060"/>
                </a:solidFill>
                <a:latin typeface="Arial-Rounded"/>
                <a:ea typeface="Arial-Rounded"/>
                <a:cs typeface="Arial"/>
                <a:sym typeface="Arial"/>
              </a:rPr>
              <a:t> </a:t>
            </a:r>
            <a:r>
              <a:rPr lang="en-US" sz="3200" b="1" kern="0" dirty="0" err="1">
                <a:solidFill>
                  <a:srgbClr val="002060"/>
                </a:solidFill>
                <a:latin typeface="Arial-Rounded"/>
                <a:ea typeface="Arial-Rounded"/>
                <a:cs typeface="Arial"/>
                <a:sym typeface="Arial"/>
              </a:rPr>
              <a:t>nào</a:t>
            </a:r>
            <a:r>
              <a:rPr lang="en-US" sz="3200" b="1" kern="0" dirty="0">
                <a:solidFill>
                  <a:srgbClr val="002060"/>
                </a:solidFill>
                <a:latin typeface="Arial-Rounded"/>
                <a:ea typeface="Arial-Rounded"/>
                <a:cs typeface="Arial"/>
                <a:sym typeface="Arial"/>
              </a:rPr>
              <a:t> </a:t>
            </a:r>
            <a:r>
              <a:rPr lang="en-US" sz="3200" b="1" kern="0" dirty="0" err="1">
                <a:solidFill>
                  <a:srgbClr val="002060"/>
                </a:solidFill>
                <a:latin typeface="Arial-Rounded"/>
                <a:ea typeface="Arial-Rounded"/>
                <a:cs typeface="Arial"/>
                <a:sym typeface="Arial"/>
              </a:rPr>
              <a:t>là</a:t>
            </a:r>
            <a:r>
              <a:rPr lang="en-US" sz="3200" b="1" kern="0" dirty="0">
                <a:solidFill>
                  <a:srgbClr val="002060"/>
                </a:solidFill>
                <a:latin typeface="Arial-Rounded"/>
                <a:ea typeface="Arial-Rounded"/>
                <a:cs typeface="Arial"/>
                <a:sym typeface="Arial"/>
              </a:rPr>
              <a:t> </a:t>
            </a:r>
            <a:r>
              <a:rPr lang="en-US" sz="3200" b="1" kern="0" dirty="0" err="1">
                <a:solidFill>
                  <a:srgbClr val="002060"/>
                </a:solidFill>
                <a:latin typeface="Arial-Rounded"/>
                <a:ea typeface="Arial-Rounded"/>
                <a:cs typeface="Arial"/>
                <a:sym typeface="Arial"/>
              </a:rPr>
              <a:t>câu</a:t>
            </a:r>
            <a:r>
              <a:rPr lang="en-US" sz="3200" b="1" kern="0" dirty="0">
                <a:solidFill>
                  <a:srgbClr val="002060"/>
                </a:solidFill>
                <a:latin typeface="Arial-Rounded"/>
                <a:ea typeface="Arial-Rounded"/>
                <a:cs typeface="Arial"/>
                <a:sym typeface="Arial"/>
              </a:rPr>
              <a:t> </a:t>
            </a:r>
            <a:r>
              <a:rPr lang="en-US" sz="3200" b="1" kern="0" dirty="0" err="1">
                <a:solidFill>
                  <a:srgbClr val="002060"/>
                </a:solidFill>
                <a:latin typeface="Arial-Rounded"/>
                <a:ea typeface="Arial-Rounded"/>
                <a:cs typeface="Arial"/>
                <a:sym typeface="Arial"/>
              </a:rPr>
              <a:t>hỏi</a:t>
            </a:r>
            <a:r>
              <a:rPr lang="en-US" sz="3200" b="1" kern="0" dirty="0">
                <a:solidFill>
                  <a:srgbClr val="002060"/>
                </a:solidFill>
                <a:latin typeface="Arial-Rounded"/>
                <a:ea typeface="Arial-Rounded"/>
                <a:cs typeface="Arial"/>
                <a:sym typeface="Arial"/>
              </a:rPr>
              <a:t> </a:t>
            </a:r>
            <a:r>
              <a:rPr lang="en-US" sz="3200" b="1" kern="0" dirty="0" err="1">
                <a:solidFill>
                  <a:srgbClr val="002060"/>
                </a:solidFill>
                <a:latin typeface="Arial-Rounded"/>
                <a:ea typeface="Arial-Rounded"/>
                <a:cs typeface="Arial"/>
                <a:sym typeface="Arial"/>
              </a:rPr>
              <a:t>lịch</a:t>
            </a:r>
            <a:r>
              <a:rPr lang="en-US" sz="3200" b="1" kern="0" dirty="0">
                <a:solidFill>
                  <a:srgbClr val="002060"/>
                </a:solidFill>
                <a:latin typeface="Arial-Rounded"/>
                <a:ea typeface="Arial-Rounded"/>
                <a:cs typeface="Arial"/>
                <a:sym typeface="Arial"/>
              </a:rPr>
              <a:t> </a:t>
            </a:r>
            <a:r>
              <a:rPr lang="en-US" sz="3200" b="1" kern="0" dirty="0" err="1">
                <a:solidFill>
                  <a:srgbClr val="002060"/>
                </a:solidFill>
                <a:latin typeface="Arial-Rounded"/>
                <a:ea typeface="Arial-Rounded"/>
                <a:cs typeface="Arial"/>
                <a:sym typeface="Arial"/>
              </a:rPr>
              <a:t>sự</a:t>
            </a:r>
            <a:r>
              <a:rPr lang="en-US" sz="3200" b="1" kern="0" dirty="0">
                <a:solidFill>
                  <a:srgbClr val="002060"/>
                </a:solidFill>
                <a:latin typeface="Arial-Rounded"/>
                <a:ea typeface="Arial-Rounded"/>
                <a:cs typeface="Arial"/>
                <a:sym typeface="Arial"/>
              </a:rPr>
              <a:t> </a:t>
            </a:r>
            <a:r>
              <a:rPr lang="en-US" sz="3200" b="1" kern="0" dirty="0" err="1">
                <a:solidFill>
                  <a:srgbClr val="002060"/>
                </a:solidFill>
                <a:latin typeface="Arial-Rounded"/>
                <a:ea typeface="Arial-Rounded"/>
                <a:cs typeface="Arial"/>
                <a:sym typeface="Arial"/>
              </a:rPr>
              <a:t>với</a:t>
            </a:r>
            <a:r>
              <a:rPr lang="en-US" sz="3200" b="1" kern="0" dirty="0">
                <a:solidFill>
                  <a:srgbClr val="002060"/>
                </a:solidFill>
                <a:latin typeface="Arial-Rounded"/>
                <a:ea typeface="Arial-Rounded"/>
                <a:cs typeface="Arial"/>
                <a:sym typeface="Arial"/>
              </a:rPr>
              <a:t> </a:t>
            </a:r>
            <a:r>
              <a:rPr lang="en-US" sz="3200" b="1" kern="0" dirty="0" err="1">
                <a:solidFill>
                  <a:srgbClr val="002060"/>
                </a:solidFill>
                <a:latin typeface="Arial-Rounded"/>
                <a:ea typeface="Arial-Rounded"/>
                <a:cs typeface="Arial"/>
                <a:sym typeface="Arial"/>
              </a:rPr>
              <a:t>người</a:t>
            </a:r>
            <a:r>
              <a:rPr lang="en-US" sz="3200" b="1" kern="0" dirty="0">
                <a:solidFill>
                  <a:srgbClr val="002060"/>
                </a:solidFill>
                <a:latin typeface="Arial-Rounded"/>
                <a:ea typeface="Arial-Rounded"/>
                <a:cs typeface="Arial"/>
                <a:sym typeface="Arial"/>
              </a:rPr>
              <a:t> </a:t>
            </a:r>
            <a:r>
              <a:rPr lang="en-US" sz="3200" b="1" kern="0" dirty="0" err="1">
                <a:solidFill>
                  <a:srgbClr val="002060"/>
                </a:solidFill>
                <a:latin typeface="Arial-Rounded"/>
                <a:ea typeface="Arial-Rounded"/>
                <a:cs typeface="Arial"/>
                <a:sym typeface="Arial"/>
              </a:rPr>
              <a:t>lớn</a:t>
            </a:r>
            <a:r>
              <a:rPr lang="en-US" sz="3200" b="1" kern="0" dirty="0">
                <a:solidFill>
                  <a:srgbClr val="002060"/>
                </a:solidFill>
                <a:latin typeface="Arial-Rounded"/>
                <a:ea typeface="Arial-Rounded"/>
                <a:cs typeface="Arial"/>
                <a:sym typeface="Arial"/>
              </a:rPr>
              <a:t> </a:t>
            </a:r>
            <a:r>
              <a:rPr lang="en-US" sz="3200" b="1" kern="0" dirty="0" err="1">
                <a:solidFill>
                  <a:srgbClr val="002060"/>
                </a:solidFill>
                <a:latin typeface="Arial-Rounded"/>
                <a:ea typeface="Arial-Rounded"/>
                <a:cs typeface="Arial"/>
                <a:sym typeface="Arial"/>
              </a:rPr>
              <a:t>tuổi</a:t>
            </a:r>
            <a:r>
              <a:rPr lang="vi-VN" sz="3200" b="1" kern="0" dirty="0">
                <a:solidFill>
                  <a:srgbClr val="002060"/>
                </a:solidFill>
                <a:latin typeface="Arial-Rounded"/>
                <a:ea typeface="Arial-Rounded"/>
                <a:cs typeface="Arial"/>
                <a:sym typeface="Arial"/>
              </a:rPr>
              <a:t>?</a:t>
            </a:r>
          </a:p>
        </p:txBody>
      </p:sp>
      <p:sp>
        <p:nvSpPr>
          <p:cNvPr id="3" name="TextBox 2">
            <a:extLst>
              <a:ext uri="{FF2B5EF4-FFF2-40B4-BE49-F238E27FC236}">
                <a16:creationId xmlns:a16="http://schemas.microsoft.com/office/drawing/2014/main" id="{5A8384F3-6A79-4533-8059-EE2CC7D1B40F}"/>
              </a:ext>
            </a:extLst>
          </p:cNvPr>
          <p:cNvSpPr txBox="1"/>
          <p:nvPr/>
        </p:nvSpPr>
        <p:spPr>
          <a:xfrm>
            <a:off x="700620" y="1670230"/>
            <a:ext cx="11129430" cy="1200329"/>
          </a:xfrm>
          <a:prstGeom prst="rect">
            <a:avLst/>
          </a:prstGeom>
          <a:noFill/>
        </p:spPr>
        <p:txBody>
          <a:bodyPr wrap="square" rtlCol="0">
            <a:spAutoFit/>
          </a:bodyPr>
          <a:lstStyle/>
          <a:p>
            <a:pPr algn="just">
              <a:buClr>
                <a:srgbClr val="000000"/>
              </a:buClr>
              <a:buFont typeface="Arial"/>
              <a:buNone/>
            </a:pPr>
            <a:r>
              <a:rPr lang="en-US" sz="3600" kern="0" dirty="0" err="1">
                <a:solidFill>
                  <a:srgbClr val="C00000"/>
                </a:solidFill>
                <a:latin typeface="Arial-Rounded"/>
                <a:ea typeface="Arial-Rounded"/>
                <a:cs typeface="Arial"/>
                <a:sym typeface="Arial"/>
              </a:rPr>
              <a:t>Chào</a:t>
            </a:r>
            <a:r>
              <a:rPr lang="en-US" sz="3600" kern="0" dirty="0">
                <a:solidFill>
                  <a:srgbClr val="C00000"/>
                </a:solidFill>
                <a:latin typeface="Arial-Rounded"/>
                <a:ea typeface="Arial-Rounded"/>
                <a:cs typeface="Arial"/>
                <a:sym typeface="Arial"/>
              </a:rPr>
              <a:t> </a:t>
            </a:r>
            <a:r>
              <a:rPr lang="en-US" sz="3600" kern="0" dirty="0" err="1">
                <a:solidFill>
                  <a:srgbClr val="C00000"/>
                </a:solidFill>
                <a:latin typeface="Arial-Rounded"/>
                <a:ea typeface="Arial-Rounded"/>
                <a:cs typeface="Arial"/>
                <a:sym typeface="Arial"/>
              </a:rPr>
              <a:t>anh</a:t>
            </a:r>
            <a:r>
              <a:rPr lang="en-US" sz="3600" kern="0" dirty="0">
                <a:solidFill>
                  <a:srgbClr val="C00000"/>
                </a:solidFill>
                <a:latin typeface="Arial-Rounded"/>
                <a:ea typeface="Arial-Rounded"/>
                <a:cs typeface="Arial"/>
                <a:sym typeface="Arial"/>
              </a:rPr>
              <a:t> </a:t>
            </a:r>
            <a:r>
              <a:rPr lang="en-US" sz="3600" kern="0" dirty="0" err="1">
                <a:solidFill>
                  <a:srgbClr val="C00000"/>
                </a:solidFill>
                <a:latin typeface="Arial-Rounded"/>
                <a:ea typeface="Arial-Rounded"/>
                <a:cs typeface="Arial"/>
                <a:sym typeface="Arial"/>
              </a:rPr>
              <a:t>hà</a:t>
            </a:r>
            <a:r>
              <a:rPr lang="en-US" sz="3600" kern="0" dirty="0">
                <a:solidFill>
                  <a:srgbClr val="C00000"/>
                </a:solidFill>
                <a:latin typeface="Arial-Rounded"/>
                <a:ea typeface="Arial-Rounded"/>
                <a:cs typeface="Arial"/>
                <a:sym typeface="Arial"/>
              </a:rPr>
              <a:t> </a:t>
            </a:r>
            <a:r>
              <a:rPr lang="en-US" sz="3600" kern="0" dirty="0" err="1">
                <a:solidFill>
                  <a:srgbClr val="C00000"/>
                </a:solidFill>
                <a:latin typeface="Arial-Rounded"/>
                <a:ea typeface="Arial-Rounded"/>
                <a:cs typeface="Arial"/>
                <a:sym typeface="Arial"/>
              </a:rPr>
              <a:t>mã</a:t>
            </a:r>
            <a:r>
              <a:rPr lang="en-US" sz="3600" kern="0" dirty="0">
                <a:solidFill>
                  <a:srgbClr val="C00000"/>
                </a:solidFill>
                <a:latin typeface="Arial-Rounded"/>
                <a:ea typeface="Arial-Rounded"/>
                <a:cs typeface="Arial"/>
                <a:sym typeface="Arial"/>
              </a:rPr>
              <a:t>, </a:t>
            </a:r>
            <a:r>
              <a:rPr lang="en-US" sz="3600" kern="0" dirty="0" err="1">
                <a:solidFill>
                  <a:srgbClr val="C00000"/>
                </a:solidFill>
                <a:latin typeface="Arial-Rounded"/>
                <a:ea typeface="Arial-Rounded"/>
                <a:cs typeface="Arial"/>
                <a:sym typeface="Arial"/>
              </a:rPr>
              <a:t>anh</a:t>
            </a:r>
            <a:r>
              <a:rPr lang="en-US" sz="3600" kern="0" dirty="0">
                <a:solidFill>
                  <a:srgbClr val="C00000"/>
                </a:solidFill>
                <a:latin typeface="Arial-Rounded"/>
                <a:ea typeface="Arial-Rounded"/>
                <a:cs typeface="Arial"/>
                <a:sym typeface="Arial"/>
              </a:rPr>
              <a:t> </a:t>
            </a:r>
            <a:r>
              <a:rPr lang="en-US" sz="3600" kern="0" dirty="0" err="1">
                <a:solidFill>
                  <a:srgbClr val="C00000"/>
                </a:solidFill>
                <a:latin typeface="Arial-Rounded"/>
                <a:ea typeface="Arial-Rounded"/>
                <a:cs typeface="Arial"/>
                <a:sym typeface="Arial"/>
              </a:rPr>
              <a:t>giúp</a:t>
            </a:r>
            <a:r>
              <a:rPr lang="en-US" sz="3600" kern="0" dirty="0">
                <a:solidFill>
                  <a:srgbClr val="C00000"/>
                </a:solidFill>
                <a:latin typeface="Arial-Rounded"/>
                <a:ea typeface="Arial-Rounded"/>
                <a:cs typeface="Arial"/>
                <a:sym typeface="Arial"/>
              </a:rPr>
              <a:t> </a:t>
            </a:r>
            <a:r>
              <a:rPr lang="en-US" sz="3600" kern="0" dirty="0" err="1">
                <a:solidFill>
                  <a:srgbClr val="C00000"/>
                </a:solidFill>
                <a:latin typeface="Arial-Rounded"/>
                <a:ea typeface="Arial-Rounded"/>
                <a:cs typeface="Arial"/>
                <a:sym typeface="Arial"/>
              </a:rPr>
              <a:t>bọn</a:t>
            </a:r>
            <a:r>
              <a:rPr lang="en-US" sz="3600" kern="0" dirty="0">
                <a:solidFill>
                  <a:srgbClr val="C00000"/>
                </a:solidFill>
                <a:latin typeface="Arial-Rounded"/>
                <a:ea typeface="Arial-Rounded"/>
                <a:cs typeface="Arial"/>
                <a:sym typeface="Arial"/>
              </a:rPr>
              <a:t> </a:t>
            </a:r>
            <a:r>
              <a:rPr lang="en-US" sz="3600" kern="0" dirty="0" err="1">
                <a:solidFill>
                  <a:srgbClr val="C00000"/>
                </a:solidFill>
                <a:latin typeface="Arial-Rounded"/>
                <a:ea typeface="Arial-Rounded"/>
                <a:cs typeface="Arial"/>
                <a:sym typeface="Arial"/>
              </a:rPr>
              <a:t>em</a:t>
            </a:r>
            <a:r>
              <a:rPr lang="en-US" sz="3600" kern="0" dirty="0">
                <a:solidFill>
                  <a:srgbClr val="C00000"/>
                </a:solidFill>
                <a:latin typeface="Arial-Rounded"/>
                <a:ea typeface="Arial-Rounded"/>
                <a:cs typeface="Arial"/>
                <a:sym typeface="Arial"/>
              </a:rPr>
              <a:t> qua </a:t>
            </a:r>
            <a:r>
              <a:rPr lang="en-US" sz="3600" kern="0" dirty="0" err="1">
                <a:solidFill>
                  <a:srgbClr val="C00000"/>
                </a:solidFill>
                <a:latin typeface="Arial-Rounded"/>
                <a:ea typeface="Arial-Rounded"/>
                <a:cs typeface="Arial"/>
                <a:sym typeface="Arial"/>
              </a:rPr>
              <a:t>sông</a:t>
            </a:r>
            <a:r>
              <a:rPr lang="en-US" sz="3600" kern="0" dirty="0">
                <a:solidFill>
                  <a:srgbClr val="C00000"/>
                </a:solidFill>
                <a:latin typeface="Arial-Rounded"/>
                <a:ea typeface="Arial-Rounded"/>
                <a:cs typeface="Arial"/>
                <a:sym typeface="Arial"/>
              </a:rPr>
              <a:t> </a:t>
            </a:r>
            <a:r>
              <a:rPr lang="en-US" sz="3600" kern="0" dirty="0" err="1">
                <a:solidFill>
                  <a:srgbClr val="C00000"/>
                </a:solidFill>
                <a:latin typeface="Arial-Rounded"/>
                <a:ea typeface="Arial-Rounded"/>
                <a:cs typeface="Arial"/>
                <a:sym typeface="Arial"/>
              </a:rPr>
              <a:t>được</a:t>
            </a:r>
            <a:r>
              <a:rPr lang="en-US" sz="3600" kern="0" dirty="0">
                <a:solidFill>
                  <a:srgbClr val="C00000"/>
                </a:solidFill>
                <a:latin typeface="Arial-Rounded"/>
                <a:ea typeface="Arial-Rounded"/>
                <a:cs typeface="Arial"/>
                <a:sym typeface="Arial"/>
              </a:rPr>
              <a:t> </a:t>
            </a:r>
            <a:r>
              <a:rPr lang="en-US" sz="3600" kern="0" dirty="0" err="1">
                <a:solidFill>
                  <a:srgbClr val="C00000"/>
                </a:solidFill>
                <a:latin typeface="Arial-Rounded"/>
                <a:ea typeface="Arial-Rounded"/>
                <a:cs typeface="Arial"/>
                <a:sym typeface="Arial"/>
              </a:rPr>
              <a:t>không</a:t>
            </a:r>
            <a:r>
              <a:rPr lang="en-US" sz="3600" kern="0" dirty="0">
                <a:solidFill>
                  <a:srgbClr val="C00000"/>
                </a:solidFill>
                <a:latin typeface="Arial-Rounded"/>
                <a:ea typeface="Arial-Rounded"/>
                <a:cs typeface="Arial"/>
                <a:sym typeface="Arial"/>
              </a:rPr>
              <a:t> ạ?</a:t>
            </a:r>
          </a:p>
        </p:txBody>
      </p:sp>
      <p:sp>
        <p:nvSpPr>
          <p:cNvPr id="4" name="Cloud Callout 2">
            <a:extLst>
              <a:ext uri="{FF2B5EF4-FFF2-40B4-BE49-F238E27FC236}">
                <a16:creationId xmlns:a16="http://schemas.microsoft.com/office/drawing/2014/main" id="{9D4BCA76-C4D4-40F2-A917-2FF0BC271717}"/>
              </a:ext>
            </a:extLst>
          </p:cNvPr>
          <p:cNvSpPr/>
          <p:nvPr/>
        </p:nvSpPr>
        <p:spPr>
          <a:xfrm>
            <a:off x="1485090" y="3429000"/>
            <a:ext cx="6044867" cy="1916257"/>
          </a:xfrm>
          <a:prstGeom prst="cloudCallout">
            <a:avLst>
              <a:gd name="adj1" fmla="val 37784"/>
              <a:gd name="adj2" fmla="val -88765"/>
            </a:avLst>
          </a:prstGeom>
          <a:solidFill>
            <a:schemeClr val="bg1"/>
          </a:solidFill>
          <a:ln w="6350" cap="flat" cmpd="sng" algn="ctr">
            <a:solidFill>
              <a:srgbClr val="5B9BD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Rounded"/>
              <a:ea typeface="Arial-Rounded"/>
              <a:cs typeface="+mn-cs"/>
            </a:endParaRPr>
          </a:p>
        </p:txBody>
      </p:sp>
      <p:sp>
        <p:nvSpPr>
          <p:cNvPr id="5" name="TextBox 4">
            <a:extLst>
              <a:ext uri="{FF2B5EF4-FFF2-40B4-BE49-F238E27FC236}">
                <a16:creationId xmlns:a16="http://schemas.microsoft.com/office/drawing/2014/main" id="{7B5F026E-69DA-4C45-BEAD-A25E8CB64DB5}"/>
              </a:ext>
            </a:extLst>
          </p:cNvPr>
          <p:cNvSpPr txBox="1"/>
          <p:nvPr/>
        </p:nvSpPr>
        <p:spPr>
          <a:xfrm>
            <a:off x="2366894" y="3924339"/>
            <a:ext cx="5862706" cy="646331"/>
          </a:xfrm>
          <a:prstGeom prst="rect">
            <a:avLst/>
          </a:prstGeom>
          <a:noFill/>
        </p:spPr>
        <p:txBody>
          <a:bodyPr wrap="square" rtlCol="0">
            <a:spAutoFit/>
          </a:bodyPr>
          <a:lstStyle/>
          <a:p>
            <a:pPr algn="just">
              <a:spcBef>
                <a:spcPts val="1200"/>
              </a:spcBef>
              <a:buClr>
                <a:srgbClr val="000000"/>
              </a:buClr>
              <a:buFont typeface="Arial"/>
              <a:buNone/>
            </a:pPr>
            <a:r>
              <a:rPr lang="en-US" sz="3600" b="1" kern="0" dirty="0" err="1">
                <a:solidFill>
                  <a:schemeClr val="accent6">
                    <a:lumMod val="50000"/>
                  </a:schemeClr>
                </a:solidFill>
                <a:latin typeface="Arial-Rounded"/>
                <a:ea typeface="Arial-Rounded"/>
                <a:cs typeface="Arial"/>
                <a:sym typeface="Arial"/>
              </a:rPr>
              <a:t>Đây</a:t>
            </a:r>
            <a:r>
              <a:rPr lang="en-US" sz="3600" b="1" kern="0" dirty="0">
                <a:solidFill>
                  <a:schemeClr val="accent6">
                    <a:lumMod val="50000"/>
                  </a:schemeClr>
                </a:solidFill>
                <a:latin typeface="Arial-Rounded"/>
                <a:ea typeface="Arial-Rounded"/>
                <a:cs typeface="Arial"/>
                <a:sym typeface="Arial"/>
              </a:rPr>
              <a:t> </a:t>
            </a:r>
            <a:r>
              <a:rPr lang="en-US" sz="3600" b="1" kern="0" dirty="0" err="1">
                <a:solidFill>
                  <a:schemeClr val="accent6">
                    <a:lumMod val="50000"/>
                  </a:schemeClr>
                </a:solidFill>
                <a:latin typeface="Arial-Rounded"/>
                <a:ea typeface="Arial-Rounded"/>
                <a:cs typeface="Arial"/>
                <a:sym typeface="Arial"/>
              </a:rPr>
              <a:t>là</a:t>
            </a:r>
            <a:r>
              <a:rPr lang="en-US" sz="3600" b="1" kern="0" dirty="0">
                <a:solidFill>
                  <a:schemeClr val="accent6">
                    <a:lumMod val="50000"/>
                  </a:schemeClr>
                </a:solidFill>
                <a:latin typeface="Arial-Rounded"/>
                <a:ea typeface="Arial-Rounded"/>
                <a:cs typeface="Arial"/>
                <a:sym typeface="Arial"/>
              </a:rPr>
              <a:t> </a:t>
            </a:r>
            <a:r>
              <a:rPr lang="en-US" sz="3600" b="1" kern="0" dirty="0" err="1">
                <a:solidFill>
                  <a:schemeClr val="accent6">
                    <a:lumMod val="50000"/>
                  </a:schemeClr>
                </a:solidFill>
                <a:latin typeface="Arial-Rounded"/>
                <a:ea typeface="Arial-Rounded"/>
                <a:cs typeface="Arial"/>
                <a:sym typeface="Arial"/>
              </a:rPr>
              <a:t>câu</a:t>
            </a:r>
            <a:r>
              <a:rPr lang="en-US" sz="3600" b="1" kern="0" dirty="0">
                <a:solidFill>
                  <a:schemeClr val="accent6">
                    <a:lumMod val="50000"/>
                  </a:schemeClr>
                </a:solidFill>
                <a:latin typeface="Arial-Rounded"/>
                <a:ea typeface="Arial-Rounded"/>
                <a:cs typeface="Arial"/>
                <a:sym typeface="Arial"/>
              </a:rPr>
              <a:t> </a:t>
            </a:r>
            <a:r>
              <a:rPr lang="en-US" sz="3600" b="1" kern="0" dirty="0" err="1">
                <a:solidFill>
                  <a:schemeClr val="accent6">
                    <a:lumMod val="50000"/>
                  </a:schemeClr>
                </a:solidFill>
                <a:latin typeface="Arial-Rounded"/>
                <a:ea typeface="Arial-Rounded"/>
                <a:cs typeface="Arial"/>
                <a:sym typeface="Arial"/>
              </a:rPr>
              <a:t>nói</a:t>
            </a:r>
            <a:r>
              <a:rPr lang="en-US" sz="3600" b="1" kern="0" dirty="0">
                <a:solidFill>
                  <a:schemeClr val="accent6">
                    <a:lumMod val="50000"/>
                  </a:schemeClr>
                </a:solidFill>
                <a:latin typeface="Arial-Rounded"/>
                <a:ea typeface="Arial-Rounded"/>
                <a:cs typeface="Arial"/>
                <a:sym typeface="Arial"/>
              </a:rPr>
              <a:t> </a:t>
            </a:r>
            <a:r>
              <a:rPr lang="en-US" sz="3600" b="1" kern="0" dirty="0" err="1">
                <a:solidFill>
                  <a:schemeClr val="accent6">
                    <a:lumMod val="50000"/>
                  </a:schemeClr>
                </a:solidFill>
                <a:latin typeface="Arial-Rounded"/>
                <a:ea typeface="Arial-Rounded"/>
                <a:cs typeface="Arial"/>
                <a:sym typeface="Arial"/>
              </a:rPr>
              <a:t>của</a:t>
            </a:r>
            <a:r>
              <a:rPr lang="en-US" sz="3600" b="1" kern="0" dirty="0">
                <a:solidFill>
                  <a:schemeClr val="accent6">
                    <a:lumMod val="50000"/>
                  </a:schemeClr>
                </a:solidFill>
                <a:latin typeface="Arial-Rounded"/>
                <a:ea typeface="Arial-Rounded"/>
                <a:cs typeface="Arial"/>
                <a:sym typeface="Arial"/>
              </a:rPr>
              <a:t> ai?</a:t>
            </a:r>
            <a:endParaRPr lang="vi-VN" sz="3600" b="1" kern="0" dirty="0">
              <a:solidFill>
                <a:schemeClr val="accent6">
                  <a:lumMod val="50000"/>
                </a:schemeClr>
              </a:solidFill>
              <a:latin typeface="Arial-Rounded"/>
              <a:ea typeface="Arial-Rounded"/>
              <a:cs typeface="Arial"/>
              <a:sym typeface="Arial"/>
            </a:endParaRPr>
          </a:p>
        </p:txBody>
      </p:sp>
      <p:cxnSp>
        <p:nvCxnSpPr>
          <p:cNvPr id="7" name="Straight Connector 6">
            <a:extLst>
              <a:ext uri="{FF2B5EF4-FFF2-40B4-BE49-F238E27FC236}">
                <a16:creationId xmlns:a16="http://schemas.microsoft.com/office/drawing/2014/main" id="{E59474E2-1C42-46E1-9CEE-D8CEB589D1A8}"/>
              </a:ext>
            </a:extLst>
          </p:cNvPr>
          <p:cNvCxnSpPr>
            <a:cxnSpLocks/>
          </p:cNvCxnSpPr>
          <p:nvPr/>
        </p:nvCxnSpPr>
        <p:spPr>
          <a:xfrm>
            <a:off x="5583382" y="1122218"/>
            <a:ext cx="529243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D98D0BD2-225F-4503-A61B-90C6290CE3AF}"/>
              </a:ext>
            </a:extLst>
          </p:cNvPr>
          <p:cNvPicPr>
            <a:picLocks noChangeAspect="1"/>
          </p:cNvPicPr>
          <p:nvPr/>
        </p:nvPicPr>
        <p:blipFill rotWithShape="1">
          <a:blip r:embed="rId2"/>
          <a:srcRect b="5768"/>
          <a:stretch/>
        </p:blipFill>
        <p:spPr>
          <a:xfrm>
            <a:off x="9074727" y="3341111"/>
            <a:ext cx="2847963" cy="3326060"/>
          </a:xfrm>
          <a:prstGeom prst="rect">
            <a:avLst/>
          </a:prstGeom>
          <a:ln>
            <a:noFill/>
          </a:ln>
          <a:effectLst>
            <a:softEdge rad="112500"/>
          </a:effectLst>
        </p:spPr>
      </p:pic>
    </p:spTree>
    <p:extLst>
      <p:ext uri="{BB962C8B-B14F-4D97-AF65-F5344CB8AC3E}">
        <p14:creationId xmlns:p14="http://schemas.microsoft.com/office/powerpoint/2010/main" val="3646107271"/>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14 Mầm non ý tưởng | mầm non, trang trí, ý tưởng lớp học">
            <a:extLst>
              <a:ext uri="{FF2B5EF4-FFF2-40B4-BE49-F238E27FC236}">
                <a16:creationId xmlns:a16="http://schemas.microsoft.com/office/drawing/2014/main" id="{985412B0-E41C-4344-B52A-9626908D120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7725"/>
          <a:stretch/>
        </p:blipFill>
        <p:spPr bwMode="auto">
          <a:xfrm>
            <a:off x="336214" y="2670629"/>
            <a:ext cx="2671078" cy="380274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12 Em bé ý tưởng | thư viện lớp học, trẻ em, tự kỷ">
            <a:extLst>
              <a:ext uri="{FF2B5EF4-FFF2-40B4-BE49-F238E27FC236}">
                <a16:creationId xmlns:a16="http://schemas.microsoft.com/office/drawing/2014/main" id="{55BC3A3A-7AA2-40AB-83A8-76A4FA5D15B3}"/>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0" b="92407" l="0" r="87714">
                        <a14:foregroundMark x1="46286" y1="30648" x2="52714" y2="29907"/>
                        <a14:foregroundMark x1="70000" y1="32778" x2="71000" y2="36574"/>
                        <a14:foregroundMark x1="32286" y1="28241" x2="24714" y2="34444"/>
                        <a14:foregroundMark x1="29143" y1="44630" x2="19429" y2="56111"/>
                        <a14:foregroundMark x1="33857" y1="57500" x2="56000" y2="61667"/>
                        <a14:foregroundMark x1="55429" y1="53333" x2="60286" y2="60278"/>
                        <a14:foregroundMark x1="40429" y1="68981" x2="44714" y2="79815"/>
                        <a14:foregroundMark x1="52286" y1="68704" x2="64571" y2="83333"/>
                        <a14:foregroundMark x1="37714" y1="88889" x2="44143" y2="84074"/>
                        <a14:foregroundMark x1="31286" y1="56852" x2="27429" y2="62407"/>
                      </a14:backgroundRemoval>
                    </a14:imgEffect>
                  </a14:imgLayer>
                </a14:imgProps>
              </a:ext>
              <a:ext uri="{28A0092B-C50C-407E-A947-70E740481C1C}">
                <a14:useLocalDpi xmlns:a14="http://schemas.microsoft.com/office/drawing/2010/main" val="0"/>
              </a:ext>
            </a:extLst>
          </a:blip>
          <a:srcRect r="12775" b="7514"/>
          <a:stretch/>
        </p:blipFill>
        <p:spPr bwMode="auto">
          <a:xfrm>
            <a:off x="6275992" y="2801257"/>
            <a:ext cx="2244654" cy="367211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3AC4C630-91F5-4120-9307-70076781ABE9}"/>
              </a:ext>
            </a:extLst>
          </p:cNvPr>
          <p:cNvSpPr txBox="1"/>
          <p:nvPr/>
        </p:nvSpPr>
        <p:spPr>
          <a:xfrm>
            <a:off x="433614" y="171382"/>
            <a:ext cx="11023797" cy="730200"/>
          </a:xfrm>
          <a:prstGeom prst="rect">
            <a:avLst/>
          </a:prstGeom>
          <a:noFill/>
        </p:spPr>
        <p:txBody>
          <a:bodyPr wrap="square" rtlCol="0">
            <a:spAutoFit/>
          </a:bodyPr>
          <a:lstStyle/>
          <a:p>
            <a:pPr algn="just">
              <a:lnSpc>
                <a:spcPct val="150000"/>
              </a:lnSpc>
              <a:buClr>
                <a:srgbClr val="000000"/>
              </a:buClr>
              <a:buFont typeface="Arial"/>
              <a:buNone/>
              <a:defRPr/>
            </a:pPr>
            <a:r>
              <a:rPr lang="vi-VN" sz="3200" kern="0" dirty="0">
                <a:latin typeface="Arial-Rounded"/>
                <a:ea typeface="Arial-Rounded"/>
                <a:cs typeface="Arial"/>
                <a:sym typeface="Arial"/>
              </a:rPr>
              <a:t>2. </a:t>
            </a:r>
            <a:r>
              <a:rPr lang="en-US" sz="3200" kern="0" dirty="0" err="1">
                <a:latin typeface="Arial-Rounded"/>
                <a:ea typeface="Arial-Rounded"/>
                <a:cs typeface="Arial"/>
                <a:sym typeface="Arial"/>
              </a:rPr>
              <a:t>Dựa</a:t>
            </a:r>
            <a:r>
              <a:rPr lang="en-US" sz="3200" kern="0" dirty="0">
                <a:latin typeface="Arial-Rounded"/>
                <a:ea typeface="Arial-Rounded"/>
                <a:cs typeface="Arial"/>
                <a:sym typeface="Arial"/>
              </a:rPr>
              <a:t> </a:t>
            </a:r>
            <a:r>
              <a:rPr lang="en-US" sz="3200" kern="0" dirty="0" err="1">
                <a:latin typeface="Arial-Rounded"/>
                <a:ea typeface="Arial-Rounded"/>
                <a:cs typeface="Arial"/>
                <a:sym typeface="Arial"/>
              </a:rPr>
              <a:t>vào</a:t>
            </a:r>
            <a:r>
              <a:rPr lang="en-US" sz="3200" kern="0" dirty="0">
                <a:latin typeface="Arial-Rounded"/>
                <a:ea typeface="Arial-Rounded"/>
                <a:cs typeface="Arial"/>
                <a:sym typeface="Arial"/>
              </a:rPr>
              <a:t> </a:t>
            </a:r>
            <a:r>
              <a:rPr lang="en-US" sz="3200" kern="0" dirty="0" err="1">
                <a:latin typeface="Arial-Rounded"/>
                <a:ea typeface="Arial-Rounded"/>
                <a:cs typeface="Arial"/>
                <a:sym typeface="Arial"/>
              </a:rPr>
              <a:t>bài</a:t>
            </a:r>
            <a:r>
              <a:rPr lang="en-US" sz="3200" kern="0" dirty="0">
                <a:latin typeface="Arial-Rounded"/>
                <a:ea typeface="Arial-Rounded"/>
                <a:cs typeface="Arial"/>
                <a:sym typeface="Arial"/>
              </a:rPr>
              <a:t> </a:t>
            </a:r>
            <a:r>
              <a:rPr lang="en-US" sz="3200" kern="0" dirty="0" err="1">
                <a:latin typeface="Arial-Rounded"/>
                <a:ea typeface="Arial-Rounded"/>
                <a:cs typeface="Arial"/>
                <a:sym typeface="Arial"/>
              </a:rPr>
              <a:t>đọc</a:t>
            </a:r>
            <a:r>
              <a:rPr lang="en-US" sz="3200" kern="0" dirty="0">
                <a:latin typeface="Arial-Rounded"/>
                <a:ea typeface="Arial-Rounded"/>
                <a:cs typeface="Arial"/>
                <a:sym typeface="Arial"/>
              </a:rPr>
              <a:t>, </a:t>
            </a:r>
            <a:r>
              <a:rPr lang="en-US" sz="3200" kern="0" dirty="0" err="1">
                <a:latin typeface="Arial-Rounded"/>
                <a:ea typeface="Arial-Rounded"/>
                <a:cs typeface="Arial"/>
                <a:sym typeface="Arial"/>
              </a:rPr>
              <a:t>nói</a:t>
            </a:r>
            <a:r>
              <a:rPr lang="en-US" sz="3200" kern="0" dirty="0">
                <a:latin typeface="Arial-Rounded"/>
                <a:ea typeface="Arial-Rounded"/>
                <a:cs typeface="Arial"/>
                <a:sym typeface="Arial"/>
              </a:rPr>
              <a:t> </a:t>
            </a:r>
            <a:r>
              <a:rPr lang="en-US" sz="3200" kern="0" dirty="0" err="1">
                <a:latin typeface="Arial-Rounded"/>
                <a:ea typeface="Arial-Rounded"/>
                <a:cs typeface="Arial"/>
                <a:sym typeface="Arial"/>
              </a:rPr>
              <a:t>tiếp</a:t>
            </a:r>
            <a:r>
              <a:rPr lang="en-US" sz="3200" kern="0" dirty="0">
                <a:latin typeface="Arial-Rounded"/>
                <a:ea typeface="Arial-Rounded"/>
                <a:cs typeface="Arial"/>
                <a:sym typeface="Arial"/>
              </a:rPr>
              <a:t> </a:t>
            </a:r>
            <a:r>
              <a:rPr lang="en-US" sz="3200" kern="0" dirty="0" err="1">
                <a:latin typeface="Arial-Rounded"/>
                <a:ea typeface="Arial-Rounded"/>
                <a:cs typeface="Arial"/>
                <a:sym typeface="Arial"/>
              </a:rPr>
              <a:t>các</a:t>
            </a:r>
            <a:r>
              <a:rPr lang="en-US" sz="3200" kern="0" dirty="0">
                <a:latin typeface="Arial-Rounded"/>
                <a:ea typeface="Arial-Rounded"/>
                <a:cs typeface="Arial"/>
                <a:sym typeface="Arial"/>
              </a:rPr>
              <a:t> </a:t>
            </a:r>
            <a:r>
              <a:rPr lang="en-US" sz="3200" kern="0" dirty="0" err="1">
                <a:latin typeface="Arial-Rounded"/>
                <a:ea typeface="Arial-Rounded"/>
                <a:cs typeface="Arial"/>
                <a:sym typeface="Arial"/>
              </a:rPr>
              <a:t>câu</a:t>
            </a:r>
            <a:r>
              <a:rPr lang="en-US" sz="3200" kern="0" dirty="0">
                <a:latin typeface="Arial-Rounded"/>
                <a:ea typeface="Arial-Rounded"/>
                <a:cs typeface="Arial"/>
                <a:sym typeface="Arial"/>
              </a:rPr>
              <a:t> </a:t>
            </a:r>
            <a:r>
              <a:rPr lang="en-US" sz="3200" kern="0" dirty="0" err="1">
                <a:latin typeface="Arial-Rounded"/>
                <a:ea typeface="Arial-Rounded"/>
                <a:cs typeface="Arial"/>
                <a:sym typeface="Arial"/>
              </a:rPr>
              <a:t>dưới</a:t>
            </a:r>
            <a:r>
              <a:rPr lang="en-US" sz="3200" kern="0" dirty="0">
                <a:latin typeface="Arial-Rounded"/>
                <a:ea typeface="Arial-Rounded"/>
                <a:cs typeface="Arial"/>
                <a:sym typeface="Arial"/>
              </a:rPr>
              <a:t> </a:t>
            </a:r>
            <a:r>
              <a:rPr lang="en-US" sz="3200" kern="0" dirty="0" err="1">
                <a:latin typeface="Arial-Rounded"/>
                <a:ea typeface="Arial-Rounded"/>
                <a:cs typeface="Arial"/>
                <a:sym typeface="Arial"/>
              </a:rPr>
              <a:t>đây</a:t>
            </a:r>
            <a:r>
              <a:rPr lang="en-US" sz="3200" kern="0" dirty="0">
                <a:latin typeface="Arial-Rounded"/>
                <a:ea typeface="Arial-Rounded"/>
                <a:cs typeface="Arial"/>
                <a:sym typeface="Arial"/>
              </a:rPr>
              <a:t>:</a:t>
            </a:r>
            <a:endParaRPr lang="vi-VN" sz="3200" kern="0" dirty="0">
              <a:latin typeface="Arial-Rounded"/>
              <a:ea typeface="Arial-Rounded"/>
              <a:cs typeface="Arial"/>
              <a:sym typeface="Arial"/>
            </a:endParaRPr>
          </a:p>
        </p:txBody>
      </p:sp>
      <p:sp>
        <p:nvSpPr>
          <p:cNvPr id="4" name="Speech Bubble: Oval 3">
            <a:extLst>
              <a:ext uri="{FF2B5EF4-FFF2-40B4-BE49-F238E27FC236}">
                <a16:creationId xmlns:a16="http://schemas.microsoft.com/office/drawing/2014/main" id="{EF74E1AD-8AC7-4F45-B92D-B99232685456}"/>
              </a:ext>
            </a:extLst>
          </p:cNvPr>
          <p:cNvSpPr/>
          <p:nvPr/>
        </p:nvSpPr>
        <p:spPr>
          <a:xfrm>
            <a:off x="2386987" y="1102494"/>
            <a:ext cx="4252490" cy="2059050"/>
          </a:xfrm>
          <a:prstGeom prst="wedgeEllipseCallout">
            <a:avLst>
              <a:gd name="adj1" fmla="val -52029"/>
              <a:gd name="adj2" fmla="val 45346"/>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9B0BFBEE-9E40-4439-83C0-B9F1E73F3C95}"/>
              </a:ext>
            </a:extLst>
          </p:cNvPr>
          <p:cNvSpPr txBox="1"/>
          <p:nvPr/>
        </p:nvSpPr>
        <p:spPr>
          <a:xfrm>
            <a:off x="2757910" y="1593410"/>
            <a:ext cx="3510643" cy="1077218"/>
          </a:xfrm>
          <a:prstGeom prst="rect">
            <a:avLst/>
          </a:prstGeom>
          <a:noFill/>
        </p:spPr>
        <p:txBody>
          <a:bodyPr wrap="square" rtlCol="0">
            <a:spAutoFit/>
          </a:bodyPr>
          <a:lstStyle/>
          <a:p>
            <a:pPr algn="just">
              <a:buClr>
                <a:srgbClr val="000000"/>
              </a:buClr>
              <a:defRPr/>
            </a:pPr>
            <a:r>
              <a:rPr lang="en-US" sz="3200" kern="0" dirty="0" err="1">
                <a:solidFill>
                  <a:srgbClr val="000000"/>
                </a:solidFill>
                <a:latin typeface="Arial-Rounded"/>
                <a:ea typeface="Arial-Rounded"/>
                <a:cs typeface="Arial"/>
                <a:sym typeface="Arial"/>
              </a:rPr>
              <a:t>Muốn</a:t>
            </a:r>
            <a:r>
              <a:rPr lang="en-US" sz="3200" kern="0" dirty="0">
                <a:solidFill>
                  <a:srgbClr val="000000"/>
                </a:solidFill>
                <a:latin typeface="Arial-Rounded"/>
                <a:ea typeface="Arial-Rounded"/>
                <a:cs typeface="Arial"/>
                <a:sym typeface="Arial"/>
              </a:rPr>
              <a:t> ai </a:t>
            </a:r>
            <a:r>
              <a:rPr lang="en-US" sz="3200" kern="0" dirty="0" err="1">
                <a:solidFill>
                  <a:srgbClr val="000000"/>
                </a:solidFill>
                <a:latin typeface="Arial-Rounded"/>
                <a:ea typeface="Arial-Rounded"/>
                <a:cs typeface="Arial"/>
                <a:sym typeface="Arial"/>
              </a:rPr>
              <a:t>đó</a:t>
            </a:r>
            <a:r>
              <a:rPr lang="en-US" sz="3200" kern="0" dirty="0">
                <a:solidFill>
                  <a:srgbClr val="000000"/>
                </a:solidFill>
                <a:latin typeface="Arial-Rounded"/>
                <a:ea typeface="Arial-Rounded"/>
                <a:cs typeface="Arial"/>
                <a:sym typeface="Arial"/>
              </a:rPr>
              <a:t> </a:t>
            </a:r>
            <a:r>
              <a:rPr lang="en-US" sz="3200" kern="0" dirty="0" err="1">
                <a:solidFill>
                  <a:srgbClr val="000000"/>
                </a:solidFill>
                <a:latin typeface="Arial-Rounded"/>
                <a:ea typeface="Arial-Rounded"/>
                <a:cs typeface="Arial"/>
                <a:sym typeface="Arial"/>
              </a:rPr>
              <a:t>giúp</a:t>
            </a:r>
            <a:r>
              <a:rPr lang="en-US" sz="3200" kern="0" dirty="0">
                <a:solidFill>
                  <a:srgbClr val="000000"/>
                </a:solidFill>
                <a:latin typeface="Arial-Rounded"/>
                <a:ea typeface="Arial-Rounded"/>
                <a:cs typeface="Arial"/>
                <a:sym typeface="Arial"/>
              </a:rPr>
              <a:t>, </a:t>
            </a:r>
            <a:r>
              <a:rPr lang="en-US" sz="3200" kern="0" dirty="0" err="1">
                <a:solidFill>
                  <a:srgbClr val="000000"/>
                </a:solidFill>
                <a:latin typeface="Arial-Rounded"/>
                <a:ea typeface="Arial-Rounded"/>
                <a:cs typeface="Arial"/>
                <a:sym typeface="Arial"/>
              </a:rPr>
              <a:t>em</a:t>
            </a:r>
            <a:r>
              <a:rPr lang="en-US" sz="3200" kern="0" dirty="0">
                <a:solidFill>
                  <a:srgbClr val="000000"/>
                </a:solidFill>
                <a:latin typeface="Arial-Rounded"/>
                <a:ea typeface="Arial-Rounded"/>
                <a:cs typeface="Arial"/>
                <a:sym typeface="Arial"/>
              </a:rPr>
              <a:t> </a:t>
            </a:r>
            <a:r>
              <a:rPr lang="en-US" sz="3200" kern="0" dirty="0" err="1">
                <a:solidFill>
                  <a:srgbClr val="000000"/>
                </a:solidFill>
                <a:latin typeface="Arial-Rounded"/>
                <a:ea typeface="Arial-Rounded"/>
                <a:cs typeface="Arial"/>
                <a:sym typeface="Arial"/>
              </a:rPr>
              <a:t>cần</a:t>
            </a:r>
            <a:r>
              <a:rPr lang="en-US" sz="3200" kern="0" dirty="0">
                <a:solidFill>
                  <a:srgbClr val="000000"/>
                </a:solidFill>
                <a:latin typeface="Arial-Rounded"/>
                <a:ea typeface="Arial-Rounded"/>
                <a:cs typeface="Arial"/>
                <a:sym typeface="Arial"/>
              </a:rPr>
              <a:t> </a:t>
            </a:r>
            <a:r>
              <a:rPr lang="en-US" sz="3200" kern="0" dirty="0" err="1">
                <a:solidFill>
                  <a:srgbClr val="000000"/>
                </a:solidFill>
                <a:latin typeface="Arial-Rounded"/>
                <a:ea typeface="Arial-Rounded"/>
                <a:cs typeface="Arial"/>
                <a:sym typeface="Arial"/>
              </a:rPr>
              <a:t>phải</a:t>
            </a:r>
            <a:r>
              <a:rPr lang="en-US" sz="3200" kern="0" dirty="0">
                <a:solidFill>
                  <a:srgbClr val="000000"/>
                </a:solidFill>
                <a:latin typeface="Arial-Rounded"/>
                <a:ea typeface="Arial-Rounded"/>
                <a:cs typeface="Arial"/>
                <a:sym typeface="Arial"/>
              </a:rPr>
              <a:t> (……)</a:t>
            </a:r>
          </a:p>
        </p:txBody>
      </p:sp>
      <p:sp>
        <p:nvSpPr>
          <p:cNvPr id="10" name="TextBox 9">
            <a:extLst>
              <a:ext uri="{FF2B5EF4-FFF2-40B4-BE49-F238E27FC236}">
                <a16:creationId xmlns:a16="http://schemas.microsoft.com/office/drawing/2014/main" id="{11F58F73-52A2-4C5F-B62F-33F6B132BA3A}"/>
              </a:ext>
            </a:extLst>
          </p:cNvPr>
          <p:cNvSpPr txBox="1"/>
          <p:nvPr/>
        </p:nvSpPr>
        <p:spPr>
          <a:xfrm>
            <a:off x="2765349" y="1443834"/>
            <a:ext cx="3503204" cy="1384995"/>
          </a:xfrm>
          <a:prstGeom prst="rect">
            <a:avLst/>
          </a:prstGeom>
          <a:noFill/>
        </p:spPr>
        <p:txBody>
          <a:bodyPr wrap="square">
            <a:spAutoFit/>
          </a:bodyPr>
          <a:lstStyle/>
          <a:p>
            <a:pPr algn="just">
              <a:buClr>
                <a:srgbClr val="000000"/>
              </a:buClr>
              <a:buFont typeface="Arial"/>
              <a:buNone/>
              <a:defRPr/>
            </a:pPr>
            <a:r>
              <a:rPr lang="en-US" sz="2800" kern="0" dirty="0" err="1">
                <a:solidFill>
                  <a:srgbClr val="FF0000"/>
                </a:solidFill>
                <a:latin typeface="Arial-Rounded"/>
                <a:ea typeface="Arial-Rounded"/>
                <a:cs typeface="Arial"/>
                <a:sym typeface="Arial"/>
              </a:rPr>
              <a:t>Muốn</a:t>
            </a:r>
            <a:r>
              <a:rPr lang="en-US" sz="2800" kern="0" dirty="0">
                <a:solidFill>
                  <a:srgbClr val="FF0000"/>
                </a:solidFill>
                <a:latin typeface="Arial-Rounded"/>
                <a:ea typeface="Arial-Rounded"/>
                <a:cs typeface="Arial"/>
                <a:sym typeface="Arial"/>
              </a:rPr>
              <a:t> ai </a:t>
            </a:r>
            <a:r>
              <a:rPr lang="en-US" sz="2800" kern="0" dirty="0" err="1">
                <a:solidFill>
                  <a:srgbClr val="FF0000"/>
                </a:solidFill>
                <a:latin typeface="Arial-Rounded"/>
                <a:ea typeface="Arial-Rounded"/>
                <a:cs typeface="Arial"/>
                <a:sym typeface="Arial"/>
              </a:rPr>
              <a:t>đó</a:t>
            </a:r>
            <a:r>
              <a:rPr lang="en-US" sz="2800" kern="0" dirty="0">
                <a:solidFill>
                  <a:srgbClr val="FF0000"/>
                </a:solidFill>
                <a:latin typeface="Arial-Rounded"/>
                <a:ea typeface="Arial-Rounded"/>
                <a:cs typeface="Arial"/>
                <a:sym typeface="Arial"/>
              </a:rPr>
              <a:t> </a:t>
            </a:r>
            <a:r>
              <a:rPr lang="en-US" sz="2800" kern="0" dirty="0" err="1">
                <a:solidFill>
                  <a:srgbClr val="FF0000"/>
                </a:solidFill>
                <a:latin typeface="Arial-Rounded"/>
                <a:ea typeface="Arial-Rounded"/>
                <a:cs typeface="Arial"/>
                <a:sym typeface="Arial"/>
              </a:rPr>
              <a:t>giúp</a:t>
            </a:r>
            <a:r>
              <a:rPr lang="en-US" sz="2800" kern="0" dirty="0">
                <a:solidFill>
                  <a:srgbClr val="FF0000"/>
                </a:solidFill>
                <a:latin typeface="Arial-Rounded"/>
                <a:ea typeface="Arial-Rounded"/>
                <a:cs typeface="Arial"/>
                <a:sym typeface="Arial"/>
              </a:rPr>
              <a:t>, </a:t>
            </a:r>
            <a:r>
              <a:rPr lang="en-US" sz="2800" kern="0" dirty="0" err="1">
                <a:solidFill>
                  <a:srgbClr val="FF0000"/>
                </a:solidFill>
                <a:latin typeface="Arial-Rounded"/>
                <a:ea typeface="Arial-Rounded"/>
                <a:cs typeface="Arial"/>
                <a:sym typeface="Arial"/>
              </a:rPr>
              <a:t>em</a:t>
            </a:r>
            <a:r>
              <a:rPr lang="en-US" sz="2800" kern="0" dirty="0">
                <a:solidFill>
                  <a:srgbClr val="FF0000"/>
                </a:solidFill>
                <a:latin typeface="Arial-Rounded"/>
                <a:ea typeface="Arial-Rounded"/>
                <a:cs typeface="Arial"/>
                <a:sym typeface="Arial"/>
              </a:rPr>
              <a:t> </a:t>
            </a:r>
            <a:r>
              <a:rPr lang="en-US" sz="2800" kern="0" dirty="0" err="1">
                <a:solidFill>
                  <a:srgbClr val="FF0000"/>
                </a:solidFill>
                <a:latin typeface="Arial-Rounded"/>
                <a:ea typeface="Arial-Rounded"/>
                <a:cs typeface="Arial"/>
                <a:sym typeface="Arial"/>
              </a:rPr>
              <a:t>cần</a:t>
            </a:r>
            <a:r>
              <a:rPr lang="en-US" sz="2800" kern="0" dirty="0">
                <a:solidFill>
                  <a:srgbClr val="FF0000"/>
                </a:solidFill>
                <a:latin typeface="Arial-Rounded"/>
                <a:ea typeface="Arial-Rounded"/>
                <a:cs typeface="Arial"/>
                <a:sym typeface="Arial"/>
              </a:rPr>
              <a:t> </a:t>
            </a:r>
            <a:r>
              <a:rPr lang="en-US" sz="2800" kern="0" dirty="0" err="1">
                <a:solidFill>
                  <a:srgbClr val="FF0000"/>
                </a:solidFill>
                <a:latin typeface="Arial-Rounded"/>
                <a:ea typeface="Arial-Rounded"/>
                <a:cs typeface="Arial"/>
                <a:sym typeface="Arial"/>
              </a:rPr>
              <a:t>phải</a:t>
            </a:r>
            <a:r>
              <a:rPr lang="en-US" sz="2800" kern="0" dirty="0">
                <a:solidFill>
                  <a:srgbClr val="FF0000"/>
                </a:solidFill>
                <a:latin typeface="Arial-Rounded"/>
                <a:ea typeface="Arial-Rounded"/>
                <a:cs typeface="Arial"/>
                <a:sym typeface="Arial"/>
              </a:rPr>
              <a:t> </a:t>
            </a:r>
            <a:r>
              <a:rPr lang="en-US" sz="2800" kern="0" dirty="0" err="1">
                <a:solidFill>
                  <a:srgbClr val="FF0000"/>
                </a:solidFill>
                <a:latin typeface="Arial-Rounded"/>
                <a:ea typeface="Arial-Rounded"/>
                <a:cs typeface="Arial"/>
                <a:sym typeface="Arial"/>
              </a:rPr>
              <a:t>hỏi</a:t>
            </a:r>
            <a:r>
              <a:rPr lang="en-US" sz="2800" kern="0" dirty="0">
                <a:solidFill>
                  <a:srgbClr val="FF0000"/>
                </a:solidFill>
                <a:latin typeface="Arial-Rounded"/>
                <a:ea typeface="Arial-Rounded"/>
                <a:cs typeface="Arial"/>
                <a:sym typeface="Arial"/>
              </a:rPr>
              <a:t> </a:t>
            </a:r>
            <a:r>
              <a:rPr lang="en-US" sz="2800" kern="0" dirty="0" err="1">
                <a:solidFill>
                  <a:srgbClr val="FF0000"/>
                </a:solidFill>
                <a:latin typeface="Arial-Rounded"/>
                <a:ea typeface="Arial-Rounded"/>
                <a:cs typeface="Arial"/>
                <a:sym typeface="Arial"/>
              </a:rPr>
              <a:t>hoặc</a:t>
            </a:r>
            <a:r>
              <a:rPr lang="en-US" sz="2800" kern="0" dirty="0">
                <a:solidFill>
                  <a:srgbClr val="FF0000"/>
                </a:solidFill>
                <a:latin typeface="Arial-Rounded"/>
                <a:ea typeface="Arial-Rounded"/>
                <a:cs typeface="Arial"/>
                <a:sym typeface="Arial"/>
              </a:rPr>
              <a:t> </a:t>
            </a:r>
            <a:r>
              <a:rPr lang="en-US" sz="2800" kern="0" dirty="0" err="1">
                <a:solidFill>
                  <a:srgbClr val="FF0000"/>
                </a:solidFill>
                <a:latin typeface="Arial-Rounded"/>
                <a:ea typeface="Arial-Rounded"/>
                <a:cs typeface="Arial"/>
                <a:sym typeface="Arial"/>
              </a:rPr>
              <a:t>yêu</a:t>
            </a:r>
            <a:r>
              <a:rPr lang="en-US" sz="2800" kern="0" dirty="0">
                <a:solidFill>
                  <a:srgbClr val="FF0000"/>
                </a:solidFill>
                <a:latin typeface="Arial-Rounded"/>
                <a:ea typeface="Arial-Rounded"/>
                <a:cs typeface="Arial"/>
                <a:sym typeface="Arial"/>
              </a:rPr>
              <a:t> </a:t>
            </a:r>
            <a:r>
              <a:rPr lang="en-US" sz="2800" kern="0" dirty="0" err="1">
                <a:solidFill>
                  <a:srgbClr val="FF0000"/>
                </a:solidFill>
                <a:latin typeface="Arial-Rounded"/>
                <a:ea typeface="Arial-Rounded"/>
                <a:cs typeface="Arial"/>
                <a:sym typeface="Arial"/>
              </a:rPr>
              <a:t>cầu</a:t>
            </a:r>
            <a:r>
              <a:rPr lang="en-US" sz="2800" kern="0" dirty="0">
                <a:solidFill>
                  <a:srgbClr val="FF0000"/>
                </a:solidFill>
                <a:latin typeface="Arial-Rounded"/>
                <a:ea typeface="Arial-Rounded"/>
                <a:cs typeface="Arial"/>
                <a:sym typeface="Arial"/>
              </a:rPr>
              <a:t> </a:t>
            </a:r>
            <a:r>
              <a:rPr lang="en-US" sz="2800" kern="0" dirty="0" err="1">
                <a:solidFill>
                  <a:srgbClr val="FF0000"/>
                </a:solidFill>
                <a:latin typeface="Arial-Rounded"/>
                <a:ea typeface="Arial-Rounded"/>
                <a:cs typeface="Arial"/>
                <a:sym typeface="Arial"/>
              </a:rPr>
              <a:t>một</a:t>
            </a:r>
            <a:r>
              <a:rPr lang="en-US" sz="2800" kern="0" dirty="0">
                <a:solidFill>
                  <a:srgbClr val="FF0000"/>
                </a:solidFill>
                <a:latin typeface="Arial-Rounded"/>
                <a:ea typeface="Arial-Rounded"/>
                <a:cs typeface="Arial"/>
                <a:sym typeface="Arial"/>
              </a:rPr>
              <a:t> </a:t>
            </a:r>
            <a:r>
              <a:rPr lang="en-US" sz="2800" kern="0" dirty="0" err="1">
                <a:solidFill>
                  <a:srgbClr val="FF0000"/>
                </a:solidFill>
                <a:latin typeface="Arial-Rounded"/>
                <a:ea typeface="Arial-Rounded"/>
                <a:cs typeface="Arial"/>
                <a:sym typeface="Arial"/>
              </a:rPr>
              <a:t>cách</a:t>
            </a:r>
            <a:r>
              <a:rPr lang="en-US" sz="2800" kern="0" dirty="0">
                <a:solidFill>
                  <a:srgbClr val="FF0000"/>
                </a:solidFill>
                <a:latin typeface="Arial-Rounded"/>
                <a:ea typeface="Arial-Rounded"/>
                <a:cs typeface="Arial"/>
                <a:sym typeface="Arial"/>
              </a:rPr>
              <a:t> </a:t>
            </a:r>
            <a:r>
              <a:rPr lang="en-US" sz="2800" kern="0" dirty="0" err="1">
                <a:solidFill>
                  <a:srgbClr val="FF0000"/>
                </a:solidFill>
                <a:latin typeface="Arial-Rounded"/>
                <a:ea typeface="Arial-Rounded"/>
                <a:cs typeface="Arial"/>
                <a:sym typeface="Arial"/>
              </a:rPr>
              <a:t>lịch</a:t>
            </a:r>
            <a:r>
              <a:rPr lang="en-US" sz="2800" kern="0" dirty="0">
                <a:solidFill>
                  <a:srgbClr val="FF0000"/>
                </a:solidFill>
                <a:latin typeface="Arial-Rounded"/>
                <a:ea typeface="Arial-Rounded"/>
                <a:cs typeface="Arial"/>
                <a:sym typeface="Arial"/>
              </a:rPr>
              <a:t> </a:t>
            </a:r>
            <a:r>
              <a:rPr lang="en-US" sz="2800" kern="0" dirty="0" err="1">
                <a:solidFill>
                  <a:srgbClr val="FF0000"/>
                </a:solidFill>
                <a:latin typeface="Arial-Rounded"/>
                <a:ea typeface="Arial-Rounded"/>
                <a:cs typeface="Arial"/>
                <a:sym typeface="Arial"/>
              </a:rPr>
              <a:t>sự</a:t>
            </a:r>
            <a:r>
              <a:rPr lang="en-US" sz="2800" kern="0" dirty="0">
                <a:solidFill>
                  <a:srgbClr val="FF0000"/>
                </a:solidFill>
                <a:latin typeface="Arial-Rounded"/>
                <a:ea typeface="Arial-Rounded"/>
                <a:cs typeface="Arial"/>
                <a:sym typeface="Arial"/>
              </a:rPr>
              <a:t>.</a:t>
            </a:r>
          </a:p>
        </p:txBody>
      </p:sp>
      <p:sp>
        <p:nvSpPr>
          <p:cNvPr id="11" name="Speech Bubble: Oval 10">
            <a:extLst>
              <a:ext uri="{FF2B5EF4-FFF2-40B4-BE49-F238E27FC236}">
                <a16:creationId xmlns:a16="http://schemas.microsoft.com/office/drawing/2014/main" id="{0B641D0A-92E0-46C9-B2FA-7E3244FA93C3}"/>
              </a:ext>
            </a:extLst>
          </p:cNvPr>
          <p:cNvSpPr/>
          <p:nvPr/>
        </p:nvSpPr>
        <p:spPr>
          <a:xfrm>
            <a:off x="7678768" y="966656"/>
            <a:ext cx="4252490" cy="2059050"/>
          </a:xfrm>
          <a:prstGeom prst="wedgeEllipseCallout">
            <a:avLst>
              <a:gd name="adj1" fmla="val -27268"/>
              <a:gd name="adj2" fmla="val 68223"/>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6769409C-86DB-47E7-A042-137655359176}"/>
              </a:ext>
            </a:extLst>
          </p:cNvPr>
          <p:cNvSpPr txBox="1"/>
          <p:nvPr/>
        </p:nvSpPr>
        <p:spPr>
          <a:xfrm>
            <a:off x="8049691" y="1457572"/>
            <a:ext cx="3510643" cy="1077218"/>
          </a:xfrm>
          <a:prstGeom prst="rect">
            <a:avLst/>
          </a:prstGeom>
          <a:noFill/>
        </p:spPr>
        <p:txBody>
          <a:bodyPr wrap="square" rtlCol="0">
            <a:spAutoFit/>
          </a:bodyPr>
          <a:lstStyle/>
          <a:p>
            <a:pPr algn="just">
              <a:buClr>
                <a:srgbClr val="000000"/>
              </a:buClr>
              <a:defRPr/>
            </a:pPr>
            <a:r>
              <a:rPr lang="en-US" sz="3200" kern="0" dirty="0" err="1">
                <a:solidFill>
                  <a:srgbClr val="000000"/>
                </a:solidFill>
                <a:latin typeface="Arial-Rounded"/>
                <a:ea typeface="Arial-Rounded"/>
                <a:cs typeface="Arial"/>
                <a:sym typeface="Arial"/>
              </a:rPr>
              <a:t>Được</a:t>
            </a:r>
            <a:r>
              <a:rPr lang="en-US" sz="3200" kern="0" dirty="0">
                <a:solidFill>
                  <a:srgbClr val="000000"/>
                </a:solidFill>
                <a:latin typeface="Arial-Rounded"/>
                <a:ea typeface="Arial-Rounded"/>
                <a:cs typeface="Arial"/>
                <a:sym typeface="Arial"/>
              </a:rPr>
              <a:t> ai </a:t>
            </a:r>
            <a:r>
              <a:rPr lang="en-US" sz="3200" kern="0" dirty="0" err="1">
                <a:solidFill>
                  <a:srgbClr val="000000"/>
                </a:solidFill>
                <a:latin typeface="Arial-Rounded"/>
                <a:ea typeface="Arial-Rounded"/>
                <a:cs typeface="Arial"/>
                <a:sym typeface="Arial"/>
              </a:rPr>
              <a:t>đó</a:t>
            </a:r>
            <a:r>
              <a:rPr lang="en-US" sz="3200" kern="0" dirty="0">
                <a:solidFill>
                  <a:srgbClr val="000000"/>
                </a:solidFill>
                <a:latin typeface="Arial-Rounded"/>
                <a:ea typeface="Arial-Rounded"/>
                <a:cs typeface="Arial"/>
                <a:sym typeface="Arial"/>
              </a:rPr>
              <a:t> </a:t>
            </a:r>
            <a:r>
              <a:rPr lang="en-US" sz="3200" kern="0" dirty="0" err="1">
                <a:solidFill>
                  <a:srgbClr val="000000"/>
                </a:solidFill>
                <a:latin typeface="Arial-Rounded"/>
                <a:ea typeface="Arial-Rounded"/>
                <a:cs typeface="Arial"/>
                <a:sym typeface="Arial"/>
              </a:rPr>
              <a:t>giúp</a:t>
            </a:r>
            <a:r>
              <a:rPr lang="en-US" sz="3200" kern="0" dirty="0">
                <a:solidFill>
                  <a:srgbClr val="000000"/>
                </a:solidFill>
                <a:latin typeface="Arial-Rounded"/>
                <a:ea typeface="Arial-Rounded"/>
                <a:cs typeface="Arial"/>
                <a:sym typeface="Arial"/>
              </a:rPr>
              <a:t>, </a:t>
            </a:r>
            <a:r>
              <a:rPr lang="en-US" sz="3200" kern="0" dirty="0" err="1">
                <a:solidFill>
                  <a:srgbClr val="000000"/>
                </a:solidFill>
                <a:latin typeface="Arial-Rounded"/>
                <a:ea typeface="Arial-Rounded"/>
                <a:cs typeface="Arial"/>
                <a:sym typeface="Arial"/>
              </a:rPr>
              <a:t>em</a:t>
            </a:r>
            <a:r>
              <a:rPr lang="en-US" sz="3200" kern="0" dirty="0">
                <a:solidFill>
                  <a:srgbClr val="000000"/>
                </a:solidFill>
                <a:latin typeface="Arial-Rounded"/>
                <a:ea typeface="Arial-Rounded"/>
                <a:cs typeface="Arial"/>
                <a:sym typeface="Arial"/>
              </a:rPr>
              <a:t> </a:t>
            </a:r>
            <a:r>
              <a:rPr lang="en-US" sz="3200" kern="0" dirty="0" err="1">
                <a:solidFill>
                  <a:srgbClr val="000000"/>
                </a:solidFill>
                <a:latin typeface="Arial-Rounded"/>
                <a:ea typeface="Arial-Rounded"/>
                <a:cs typeface="Arial"/>
                <a:sym typeface="Arial"/>
              </a:rPr>
              <a:t>cần</a:t>
            </a:r>
            <a:r>
              <a:rPr lang="en-US" sz="3200" kern="0" dirty="0">
                <a:solidFill>
                  <a:srgbClr val="000000"/>
                </a:solidFill>
                <a:latin typeface="Arial-Rounded"/>
                <a:ea typeface="Arial-Rounded"/>
                <a:cs typeface="Arial"/>
                <a:sym typeface="Arial"/>
              </a:rPr>
              <a:t> </a:t>
            </a:r>
            <a:r>
              <a:rPr lang="en-US" sz="3200" kern="0" dirty="0" err="1">
                <a:solidFill>
                  <a:srgbClr val="000000"/>
                </a:solidFill>
                <a:latin typeface="Arial-Rounded"/>
                <a:ea typeface="Arial-Rounded"/>
                <a:cs typeface="Arial"/>
                <a:sym typeface="Arial"/>
              </a:rPr>
              <a:t>phải</a:t>
            </a:r>
            <a:r>
              <a:rPr lang="en-US" sz="3200" kern="0" dirty="0">
                <a:solidFill>
                  <a:srgbClr val="000000"/>
                </a:solidFill>
                <a:latin typeface="Arial-Rounded"/>
                <a:ea typeface="Arial-Rounded"/>
                <a:cs typeface="Arial"/>
                <a:sym typeface="Arial"/>
              </a:rPr>
              <a:t> (……)</a:t>
            </a:r>
          </a:p>
        </p:txBody>
      </p:sp>
      <p:sp>
        <p:nvSpPr>
          <p:cNvPr id="13" name="TextBox 12">
            <a:extLst>
              <a:ext uri="{FF2B5EF4-FFF2-40B4-BE49-F238E27FC236}">
                <a16:creationId xmlns:a16="http://schemas.microsoft.com/office/drawing/2014/main" id="{8C1ADD1B-AE35-444E-873F-51788ED20738}"/>
              </a:ext>
            </a:extLst>
          </p:cNvPr>
          <p:cNvSpPr txBox="1"/>
          <p:nvPr/>
        </p:nvSpPr>
        <p:spPr>
          <a:xfrm>
            <a:off x="7917670" y="1519127"/>
            <a:ext cx="3774683" cy="954107"/>
          </a:xfrm>
          <a:prstGeom prst="rect">
            <a:avLst/>
          </a:prstGeom>
          <a:noFill/>
        </p:spPr>
        <p:txBody>
          <a:bodyPr wrap="square">
            <a:spAutoFit/>
          </a:bodyPr>
          <a:lstStyle/>
          <a:p>
            <a:pPr algn="just">
              <a:buClr>
                <a:srgbClr val="000000"/>
              </a:buClr>
              <a:buFont typeface="Arial"/>
              <a:buNone/>
              <a:defRPr/>
            </a:pPr>
            <a:r>
              <a:rPr lang="en-US" sz="2800" kern="0" dirty="0" err="1">
                <a:solidFill>
                  <a:srgbClr val="FF0000"/>
                </a:solidFill>
                <a:latin typeface="Arial-Rounded"/>
                <a:ea typeface="Arial-Rounded"/>
                <a:cs typeface="Arial"/>
                <a:sym typeface="Arial"/>
              </a:rPr>
              <a:t>Được</a:t>
            </a:r>
            <a:r>
              <a:rPr lang="en-US" sz="2800" kern="0" dirty="0">
                <a:solidFill>
                  <a:srgbClr val="FF0000"/>
                </a:solidFill>
                <a:latin typeface="Arial-Rounded"/>
                <a:ea typeface="Arial-Rounded"/>
                <a:cs typeface="Arial"/>
                <a:sym typeface="Arial"/>
              </a:rPr>
              <a:t> ai </a:t>
            </a:r>
            <a:r>
              <a:rPr lang="en-US" sz="2800" kern="0" dirty="0" err="1">
                <a:solidFill>
                  <a:srgbClr val="FF0000"/>
                </a:solidFill>
                <a:latin typeface="Arial-Rounded"/>
                <a:ea typeface="Arial-Rounded"/>
                <a:cs typeface="Arial"/>
                <a:sym typeface="Arial"/>
              </a:rPr>
              <a:t>đó</a:t>
            </a:r>
            <a:r>
              <a:rPr lang="en-US" sz="2800" kern="0" dirty="0">
                <a:solidFill>
                  <a:srgbClr val="FF0000"/>
                </a:solidFill>
                <a:latin typeface="Arial-Rounded"/>
                <a:ea typeface="Arial-Rounded"/>
                <a:cs typeface="Arial"/>
                <a:sym typeface="Arial"/>
              </a:rPr>
              <a:t> </a:t>
            </a:r>
            <a:r>
              <a:rPr lang="en-US" sz="2800" kern="0" dirty="0" err="1">
                <a:solidFill>
                  <a:srgbClr val="FF0000"/>
                </a:solidFill>
                <a:latin typeface="Arial-Rounded"/>
                <a:ea typeface="Arial-Rounded"/>
                <a:cs typeface="Arial"/>
                <a:sym typeface="Arial"/>
              </a:rPr>
              <a:t>giúp</a:t>
            </a:r>
            <a:r>
              <a:rPr lang="en-US" sz="2800" kern="0" dirty="0">
                <a:solidFill>
                  <a:srgbClr val="FF0000"/>
                </a:solidFill>
                <a:latin typeface="Arial-Rounded"/>
                <a:ea typeface="Arial-Rounded"/>
                <a:cs typeface="Arial"/>
                <a:sym typeface="Arial"/>
              </a:rPr>
              <a:t>, </a:t>
            </a:r>
            <a:r>
              <a:rPr lang="en-US" sz="2800" kern="0" dirty="0" err="1">
                <a:solidFill>
                  <a:srgbClr val="FF0000"/>
                </a:solidFill>
                <a:latin typeface="Arial-Rounded"/>
                <a:ea typeface="Arial-Rounded"/>
                <a:cs typeface="Arial"/>
                <a:sym typeface="Arial"/>
              </a:rPr>
              <a:t>em</a:t>
            </a:r>
            <a:r>
              <a:rPr lang="en-US" sz="2800" kern="0" dirty="0">
                <a:solidFill>
                  <a:srgbClr val="FF0000"/>
                </a:solidFill>
                <a:latin typeface="Arial-Rounded"/>
                <a:ea typeface="Arial-Rounded"/>
                <a:cs typeface="Arial"/>
                <a:sym typeface="Arial"/>
              </a:rPr>
              <a:t> </a:t>
            </a:r>
            <a:r>
              <a:rPr lang="en-US" sz="2800" kern="0" dirty="0" err="1">
                <a:solidFill>
                  <a:srgbClr val="FF0000"/>
                </a:solidFill>
                <a:latin typeface="Arial-Rounded"/>
                <a:ea typeface="Arial-Rounded"/>
                <a:cs typeface="Arial"/>
                <a:sym typeface="Arial"/>
              </a:rPr>
              <a:t>cần</a:t>
            </a:r>
            <a:r>
              <a:rPr lang="en-US" sz="2800" kern="0" dirty="0">
                <a:solidFill>
                  <a:srgbClr val="FF0000"/>
                </a:solidFill>
                <a:latin typeface="Arial-Rounded"/>
                <a:ea typeface="Arial-Rounded"/>
                <a:cs typeface="Arial"/>
                <a:sym typeface="Arial"/>
              </a:rPr>
              <a:t> </a:t>
            </a:r>
            <a:r>
              <a:rPr lang="en-US" sz="2800" kern="0" dirty="0" err="1">
                <a:solidFill>
                  <a:srgbClr val="FF0000"/>
                </a:solidFill>
                <a:latin typeface="Arial-Rounded"/>
                <a:ea typeface="Arial-Rounded"/>
                <a:cs typeface="Arial"/>
                <a:sym typeface="Arial"/>
              </a:rPr>
              <a:t>phải</a:t>
            </a:r>
            <a:r>
              <a:rPr lang="en-US" sz="2800" kern="0" dirty="0">
                <a:solidFill>
                  <a:srgbClr val="FF0000"/>
                </a:solidFill>
                <a:latin typeface="Arial-Rounded"/>
                <a:ea typeface="Arial-Rounded"/>
                <a:cs typeface="Arial"/>
                <a:sym typeface="Arial"/>
              </a:rPr>
              <a:t> </a:t>
            </a:r>
            <a:r>
              <a:rPr lang="en-US" sz="2800" kern="0" dirty="0" err="1">
                <a:solidFill>
                  <a:srgbClr val="FF0000"/>
                </a:solidFill>
                <a:latin typeface="Arial-Rounded"/>
                <a:ea typeface="Arial-Rounded"/>
                <a:cs typeface="Arial"/>
                <a:sym typeface="Arial"/>
              </a:rPr>
              <a:t>nói</a:t>
            </a:r>
            <a:r>
              <a:rPr lang="en-US" sz="2800" kern="0" dirty="0">
                <a:solidFill>
                  <a:srgbClr val="FF0000"/>
                </a:solidFill>
                <a:latin typeface="Arial-Rounded"/>
                <a:ea typeface="Arial-Rounded"/>
                <a:cs typeface="Arial"/>
                <a:sym typeface="Arial"/>
              </a:rPr>
              <a:t> </a:t>
            </a:r>
            <a:r>
              <a:rPr lang="en-US" sz="2800" kern="0" dirty="0" err="1">
                <a:solidFill>
                  <a:srgbClr val="FF0000"/>
                </a:solidFill>
                <a:latin typeface="Arial-Rounded"/>
                <a:ea typeface="Arial-Rounded"/>
                <a:cs typeface="Arial"/>
                <a:sym typeface="Arial"/>
              </a:rPr>
              <a:t>lời</a:t>
            </a:r>
            <a:r>
              <a:rPr lang="en-US" sz="2800" kern="0" dirty="0">
                <a:solidFill>
                  <a:srgbClr val="FF0000"/>
                </a:solidFill>
                <a:latin typeface="Arial-Rounded"/>
                <a:ea typeface="Arial-Rounded"/>
                <a:cs typeface="Arial"/>
                <a:sym typeface="Arial"/>
              </a:rPr>
              <a:t> </a:t>
            </a:r>
            <a:r>
              <a:rPr lang="en-US" sz="2800" kern="0" dirty="0" err="1">
                <a:solidFill>
                  <a:srgbClr val="FF0000"/>
                </a:solidFill>
                <a:latin typeface="Arial-Rounded"/>
                <a:ea typeface="Arial-Rounded"/>
                <a:cs typeface="Arial"/>
                <a:sym typeface="Arial"/>
              </a:rPr>
              <a:t>cảm</a:t>
            </a:r>
            <a:r>
              <a:rPr lang="en-US" sz="2800" kern="0" dirty="0">
                <a:solidFill>
                  <a:srgbClr val="FF0000"/>
                </a:solidFill>
                <a:latin typeface="Arial-Rounded"/>
                <a:ea typeface="Arial-Rounded"/>
                <a:cs typeface="Arial"/>
                <a:sym typeface="Arial"/>
              </a:rPr>
              <a:t> </a:t>
            </a:r>
            <a:r>
              <a:rPr lang="en-US" sz="2800" kern="0" dirty="0" err="1">
                <a:solidFill>
                  <a:srgbClr val="FF0000"/>
                </a:solidFill>
                <a:latin typeface="Arial-Rounded"/>
                <a:ea typeface="Arial-Rounded"/>
                <a:cs typeface="Arial"/>
                <a:sym typeface="Arial"/>
              </a:rPr>
              <a:t>ơn</a:t>
            </a:r>
            <a:r>
              <a:rPr lang="en-US" sz="2800" kern="0" dirty="0">
                <a:solidFill>
                  <a:srgbClr val="FF0000"/>
                </a:solidFill>
                <a:latin typeface="Arial-Rounded"/>
                <a:ea typeface="Arial-Rounded"/>
                <a:cs typeface="Arial"/>
                <a:sym typeface="Arial"/>
              </a:rPr>
              <a:t>.</a:t>
            </a:r>
          </a:p>
        </p:txBody>
      </p:sp>
    </p:spTree>
    <p:extLst>
      <p:ext uri="{BB962C8B-B14F-4D97-AF65-F5344CB8AC3E}">
        <p14:creationId xmlns:p14="http://schemas.microsoft.com/office/powerpoint/2010/main" val="3912715541"/>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par>
                                <p:cTn id="14" presetID="10" presetClass="entr" presetSubtype="0" fill="hold" nodeType="withEffect">
                                  <p:stCondLst>
                                    <p:cond delay="0"/>
                                  </p:stCondLst>
                                  <p:childTnLst>
                                    <p:set>
                                      <p:cBhvr>
                                        <p:cTn id="15" dur="1" fill="hold">
                                          <p:stCondLst>
                                            <p:cond delay="0"/>
                                          </p:stCondLst>
                                        </p:cTn>
                                        <p:tgtEl>
                                          <p:spTgt spid="1028"/>
                                        </p:tgtEl>
                                        <p:attrNameLst>
                                          <p:attrName>style.visibility</p:attrName>
                                        </p:attrNameLst>
                                      </p:cBhvr>
                                      <p:to>
                                        <p:strVal val="visible"/>
                                      </p:to>
                                    </p:set>
                                    <p:animEffect transition="in" filter="fade">
                                      <p:cBhvr>
                                        <p:cTn id="16" dur="500"/>
                                        <p:tgtEl>
                                          <p:spTgt spid="102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1" nodeType="clickEffect">
                                  <p:stCondLst>
                                    <p:cond delay="0"/>
                                  </p:stCondLst>
                                  <p:childTnLst>
                                    <p:animEffect transition="out" filter="fade">
                                      <p:cBhvr>
                                        <p:cTn id="26" dur="500"/>
                                        <p:tgtEl>
                                          <p:spTgt spid="8"/>
                                        </p:tgtEl>
                                      </p:cBhvr>
                                    </p:animEffect>
                                    <p:set>
                                      <p:cBhvr>
                                        <p:cTn id="27" dur="1" fill="hold">
                                          <p:stCondLst>
                                            <p:cond delay="499"/>
                                          </p:stCondLst>
                                        </p:cTn>
                                        <p:tgtEl>
                                          <p:spTgt spid="8"/>
                                        </p:tgtEl>
                                        <p:attrNameLst>
                                          <p:attrName>style.visibility</p:attrName>
                                        </p:attrNameLst>
                                      </p:cBhvr>
                                      <p:to>
                                        <p:strVal val="hidden"/>
                                      </p:to>
                                    </p:set>
                                  </p:childTnLst>
                                </p:cTn>
                              </p:par>
                              <p:par>
                                <p:cTn id="28" presetID="10" presetClass="entr" presetSubtype="0"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grpId="1" nodeType="clickEffect">
                                  <p:stCondLst>
                                    <p:cond delay="0"/>
                                  </p:stCondLst>
                                  <p:childTnLst>
                                    <p:animEffect transition="out" filter="fade">
                                      <p:cBhvr>
                                        <p:cTn id="34" dur="500"/>
                                        <p:tgtEl>
                                          <p:spTgt spid="12"/>
                                        </p:tgtEl>
                                      </p:cBhvr>
                                    </p:animEffect>
                                    <p:set>
                                      <p:cBhvr>
                                        <p:cTn id="35" dur="1" fill="hold">
                                          <p:stCondLst>
                                            <p:cond delay="499"/>
                                          </p:stCondLst>
                                        </p:cTn>
                                        <p:tgtEl>
                                          <p:spTgt spid="12"/>
                                        </p:tgtEl>
                                        <p:attrNameLst>
                                          <p:attrName>style.visibility</p:attrName>
                                        </p:attrNameLst>
                                      </p:cBhvr>
                                      <p:to>
                                        <p:strVal val="hidden"/>
                                      </p:to>
                                    </p:set>
                                  </p:childTnLst>
                                </p:cTn>
                              </p:par>
                              <p:par>
                                <p:cTn id="36" presetID="10" presetClass="entr" presetSubtype="0" fill="hold" grpId="0" nodeType="with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P spid="8" grpId="1"/>
      <p:bldP spid="10" grpId="0"/>
      <p:bldP spid="11" grpId="0" animBg="1"/>
      <p:bldP spid="12" grpId="0"/>
      <p:bldP spid="12" grpId="1"/>
      <p:bldP spid="1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pic>
        <p:nvPicPr>
          <p:cNvPr id="98" name="Google Shape;98;p2" descr="2659f7d1966f7424a7bb26eb2650b6f3"/>
          <p:cNvPicPr preferRelativeResize="0"/>
          <p:nvPr/>
        </p:nvPicPr>
        <p:blipFill rotWithShape="1">
          <a:blip r:embed="rId3">
            <a:alphaModFix/>
          </a:blip>
          <a:srcRect/>
          <a:stretch/>
        </p:blipFill>
        <p:spPr>
          <a:xfrm>
            <a:off x="-6350" y="1864995"/>
            <a:ext cx="12200890" cy="4978400"/>
          </a:xfrm>
          <a:prstGeom prst="rect">
            <a:avLst/>
          </a:prstGeom>
          <a:noFill/>
          <a:ln>
            <a:noFill/>
          </a:ln>
        </p:spPr>
      </p:pic>
      <p:pic>
        <p:nvPicPr>
          <p:cNvPr id="99" name="Google Shape;99;p2" descr="E:\素材\卡通\6c15d9f7fcf645b55bbd0c997ed8f306.png6c15d9f7fcf645b55bbd0c997ed8f306"/>
          <p:cNvPicPr preferRelativeResize="0"/>
          <p:nvPr/>
        </p:nvPicPr>
        <p:blipFill rotWithShape="1">
          <a:blip r:embed="rId4">
            <a:alphaModFix/>
          </a:blip>
          <a:srcRect/>
          <a:stretch/>
        </p:blipFill>
        <p:spPr>
          <a:xfrm>
            <a:off x="1168400" y="-421640"/>
            <a:ext cx="9364345" cy="6814185"/>
          </a:xfrm>
          <a:prstGeom prst="rect">
            <a:avLst/>
          </a:prstGeom>
          <a:noFill/>
          <a:ln>
            <a:noFill/>
          </a:ln>
        </p:spPr>
      </p:pic>
      <p:pic>
        <p:nvPicPr>
          <p:cNvPr id="100" name="Google Shape;100;p2" descr="E:\素材\卡通\3d53dc5502d6926647ec53656448988c.png3d53dc5502d6926647ec53656448988c"/>
          <p:cNvPicPr preferRelativeResize="0"/>
          <p:nvPr/>
        </p:nvPicPr>
        <p:blipFill rotWithShape="1">
          <a:blip r:embed="rId5">
            <a:alphaModFix/>
          </a:blip>
          <a:srcRect/>
          <a:stretch/>
        </p:blipFill>
        <p:spPr>
          <a:xfrm>
            <a:off x="10393045" y="1491615"/>
            <a:ext cx="998855" cy="999490"/>
          </a:xfrm>
          <a:prstGeom prst="rect">
            <a:avLst/>
          </a:prstGeom>
          <a:noFill/>
          <a:ln>
            <a:noFill/>
          </a:ln>
        </p:spPr>
      </p:pic>
      <p:sp>
        <p:nvSpPr>
          <p:cNvPr id="105" name="Google Shape;105;p2"/>
          <p:cNvSpPr txBox="1"/>
          <p:nvPr/>
        </p:nvSpPr>
        <p:spPr>
          <a:xfrm>
            <a:off x="1776786" y="2666798"/>
            <a:ext cx="8634617" cy="2523647"/>
          </a:xfrm>
          <a:prstGeom prst="rect">
            <a:avLst/>
          </a:prstGeom>
          <a:noFill/>
          <a:ln>
            <a:noFill/>
          </a:ln>
        </p:spPr>
        <p:txBody>
          <a:bodyPr spcFirstLastPara="1" wrap="square" lIns="121825" tIns="60900" rIns="121825" bIns="60900" anchor="t" anchorCtr="0">
            <a:spAutoFit/>
          </a:bodyPr>
          <a:lstStyle/>
          <a:p>
            <a:pPr marL="0" marR="0" lvl="0" indent="0" algn="ctr" defTabSz="914400" rtl="0" eaLnBrk="1" fontAlgn="auto" latinLnBrk="0" hangingPunct="1">
              <a:lnSpc>
                <a:spcPct val="130000"/>
              </a:lnSpc>
              <a:spcBef>
                <a:spcPts val="0"/>
              </a:spcBef>
              <a:spcAft>
                <a:spcPts val="0"/>
              </a:spcAft>
              <a:buClr>
                <a:srgbClr val="000000"/>
              </a:buClr>
              <a:buSzTx/>
              <a:buFont typeface="Arial"/>
              <a:buNone/>
              <a:tabLst/>
              <a:defRPr/>
            </a:pPr>
            <a:r>
              <a:rPr kumimoji="0" lang="en-US" altLang="zh-CN" sz="6000" b="0" i="0" u="none" strike="noStrike" kern="0" cap="none" spc="0" normalizeH="0" baseline="0" noProof="0" dirty="0">
                <a:ln>
                  <a:noFill/>
                </a:ln>
                <a:solidFill>
                  <a:srgbClr val="0070C0"/>
                </a:solidFill>
                <a:effectLst>
                  <a:outerShdw blurRad="38100" dist="38100" dir="2700000" algn="tl">
                    <a:srgbClr val="000000">
                      <a:alpha val="43137"/>
                    </a:srgbClr>
                  </a:outerShdw>
                </a:effectLst>
                <a:uLnTx/>
                <a:uFillTx/>
                <a:latin typeface="iCiel Cadena" panose="02000503000000020004" pitchFamily="2" charset="0"/>
                <a:ea typeface="Microsoft Yahei"/>
                <a:cs typeface="Microsoft Yahei"/>
                <a:sym typeface="Microsoft Yahei"/>
              </a:rPr>
              <a:t>CỦNG</a:t>
            </a:r>
            <a:r>
              <a:rPr kumimoji="0" lang="en-US" altLang="zh-CN" sz="6000" b="0" i="0" u="none" strike="noStrike" kern="0" cap="none" spc="0" normalizeH="0" noProof="0" dirty="0">
                <a:ln>
                  <a:noFill/>
                </a:ln>
                <a:solidFill>
                  <a:srgbClr val="0070C0"/>
                </a:solidFill>
                <a:effectLst>
                  <a:outerShdw blurRad="38100" dist="38100" dir="2700000" algn="tl">
                    <a:srgbClr val="000000">
                      <a:alpha val="43137"/>
                    </a:srgbClr>
                  </a:outerShdw>
                </a:effectLst>
                <a:uLnTx/>
                <a:uFillTx/>
                <a:latin typeface="iCiel Cadena" panose="02000503000000020004" pitchFamily="2" charset="0"/>
                <a:ea typeface="Microsoft Yahei"/>
                <a:cs typeface="Microsoft Yahei"/>
                <a:sym typeface="Microsoft Yahei"/>
              </a:rPr>
              <a:t> CỐ </a:t>
            </a:r>
          </a:p>
          <a:p>
            <a:pPr marL="0" marR="0" lvl="0" indent="0" algn="ctr" defTabSz="914400" rtl="0" eaLnBrk="1" fontAlgn="auto" latinLnBrk="0" hangingPunct="1">
              <a:lnSpc>
                <a:spcPct val="130000"/>
              </a:lnSpc>
              <a:spcBef>
                <a:spcPts val="0"/>
              </a:spcBef>
              <a:spcAft>
                <a:spcPts val="0"/>
              </a:spcAft>
              <a:buClr>
                <a:srgbClr val="000000"/>
              </a:buClr>
              <a:buSzTx/>
              <a:buFont typeface="Arial"/>
              <a:buNone/>
              <a:tabLst/>
              <a:defRPr/>
            </a:pPr>
            <a:r>
              <a:rPr lang="en-US" sz="6000" kern="0" baseline="0" dirty="0">
                <a:solidFill>
                  <a:srgbClr val="0070C0"/>
                </a:solidFill>
                <a:effectLst>
                  <a:outerShdw blurRad="38100" dist="38100" dir="2700000" algn="tl">
                    <a:srgbClr val="000000">
                      <a:alpha val="43137"/>
                    </a:srgbClr>
                  </a:outerShdw>
                </a:effectLst>
                <a:latin typeface="iCiel Cadena" panose="02000503000000020004" pitchFamily="2" charset="0"/>
                <a:ea typeface="Microsoft Yahei"/>
                <a:cs typeface="Microsoft Yahei"/>
                <a:sym typeface="Microsoft Yahei"/>
              </a:rPr>
              <a:t>DẶN</a:t>
            </a:r>
            <a:r>
              <a:rPr lang="en-US" sz="6000" kern="0" dirty="0">
                <a:solidFill>
                  <a:srgbClr val="0070C0"/>
                </a:solidFill>
                <a:effectLst>
                  <a:outerShdw blurRad="38100" dist="38100" dir="2700000" algn="tl">
                    <a:srgbClr val="000000">
                      <a:alpha val="43137"/>
                    </a:srgbClr>
                  </a:outerShdw>
                </a:effectLst>
                <a:latin typeface="iCiel Cadena" panose="02000503000000020004" pitchFamily="2" charset="0"/>
                <a:ea typeface="Microsoft Yahei"/>
                <a:cs typeface="Microsoft Yahei"/>
                <a:sym typeface="Microsoft Yahei"/>
              </a:rPr>
              <a:t> DÒ</a:t>
            </a:r>
            <a:endParaRPr kumimoji="0" sz="6000" b="0" i="0" u="none" strike="noStrike" kern="0" cap="none" spc="0" normalizeH="0" baseline="0" noProof="0" dirty="0">
              <a:ln>
                <a:noFill/>
              </a:ln>
              <a:solidFill>
                <a:srgbClr val="0070C0"/>
              </a:solidFill>
              <a:effectLst>
                <a:outerShdw blurRad="38100" dist="38100" dir="2700000" algn="tl">
                  <a:srgbClr val="000000">
                    <a:alpha val="43137"/>
                  </a:srgbClr>
                </a:outerShdw>
              </a:effectLst>
              <a:uLnTx/>
              <a:uFillTx/>
              <a:latin typeface="iCiel Cadena" panose="02000503000000020004" pitchFamily="2" charset="0"/>
              <a:ea typeface="Microsoft Yahei"/>
              <a:cs typeface="Microsoft Yahei"/>
              <a:sym typeface="Microsoft Yahei"/>
            </a:endParaRPr>
          </a:p>
        </p:txBody>
      </p:sp>
    </p:spTree>
    <p:extLst>
      <p:ext uri="{BB962C8B-B14F-4D97-AF65-F5344CB8AC3E}">
        <p14:creationId xmlns:p14="http://schemas.microsoft.com/office/powerpoint/2010/main" val="20304736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fade">
                                      <p:cBhvr>
                                        <p:cTn id="7" dur="2000"/>
                                        <p:tgtEl>
                                          <p:spTgt spid="98"/>
                                        </p:tgtEl>
                                      </p:cBhvr>
                                    </p:animEffect>
                                  </p:childTnLst>
                                </p:cTn>
                              </p:par>
                              <p:par>
                                <p:cTn id="8" presetID="10" presetClass="entr" presetSubtype="0" fill="hold" nodeType="withEffect">
                                  <p:stCondLst>
                                    <p:cond delay="0"/>
                                  </p:stCondLst>
                                  <p:childTnLst>
                                    <p:set>
                                      <p:cBhvr>
                                        <p:cTn id="9" dur="1" fill="hold">
                                          <p:stCondLst>
                                            <p:cond delay="0"/>
                                          </p:stCondLst>
                                        </p:cTn>
                                        <p:tgtEl>
                                          <p:spTgt spid="99"/>
                                        </p:tgtEl>
                                        <p:attrNameLst>
                                          <p:attrName>style.visibility</p:attrName>
                                        </p:attrNameLst>
                                      </p:cBhvr>
                                      <p:to>
                                        <p:strVal val="visible"/>
                                      </p:to>
                                    </p:set>
                                    <p:animEffect transition="in" filter="fade">
                                      <p:cBhvr>
                                        <p:cTn id="10" dur="2000"/>
                                        <p:tgtEl>
                                          <p:spTgt spid="99"/>
                                        </p:tgtEl>
                                      </p:cBhvr>
                                    </p:animEffect>
                                  </p:childTnLst>
                                </p:cTn>
                              </p:par>
                              <p:par>
                                <p:cTn id="11" presetID="23" presetClass="entr" presetSubtype="16" fill="hold" nodeType="withEffect">
                                  <p:stCondLst>
                                    <p:cond delay="0"/>
                                  </p:stCondLst>
                                  <p:childTnLst>
                                    <p:set>
                                      <p:cBhvr>
                                        <p:cTn id="12" dur="1" fill="hold">
                                          <p:stCondLst>
                                            <p:cond delay="0"/>
                                          </p:stCondLst>
                                        </p:cTn>
                                        <p:tgtEl>
                                          <p:spTgt spid="100"/>
                                        </p:tgtEl>
                                        <p:attrNameLst>
                                          <p:attrName>style.visibility</p:attrName>
                                        </p:attrNameLst>
                                      </p:cBhvr>
                                      <p:to>
                                        <p:strVal val="visible"/>
                                      </p:to>
                                    </p:set>
                                    <p:anim calcmode="lin" valueType="num">
                                      <p:cBhvr additive="base">
                                        <p:cTn id="13" dur="2000"/>
                                        <p:tgtEl>
                                          <p:spTgt spid="100"/>
                                        </p:tgtEl>
                                        <p:attrNameLst>
                                          <p:attrName>ppt_w</p:attrName>
                                        </p:attrNameLst>
                                      </p:cBhvr>
                                      <p:tavLst>
                                        <p:tav tm="0">
                                          <p:val>
                                            <p:strVal val="0"/>
                                          </p:val>
                                        </p:tav>
                                        <p:tav tm="100000">
                                          <p:val>
                                            <p:strVal val="#ppt_w"/>
                                          </p:val>
                                        </p:tav>
                                      </p:tavLst>
                                    </p:anim>
                                    <p:anim calcmode="lin" valueType="num">
                                      <p:cBhvr additive="base">
                                        <p:cTn id="14" dur="2000"/>
                                        <p:tgtEl>
                                          <p:spTgt spid="100"/>
                                        </p:tgtEl>
                                        <p:attrNameLst>
                                          <p:attrName>ppt_h</p:attrName>
                                        </p:attrNameLst>
                                      </p:cBhvr>
                                      <p:tavLst>
                                        <p:tav tm="0">
                                          <p:val>
                                            <p:strVal val="0"/>
                                          </p:val>
                                        </p:tav>
                                        <p:tav tm="100000">
                                          <p:val>
                                            <p:strVal val="#ppt_h"/>
                                          </p:val>
                                        </p:tav>
                                      </p:tavLst>
                                    </p:anim>
                                  </p:childTnLst>
                                </p:cTn>
                              </p:par>
                            </p:childTnLst>
                          </p:cTn>
                        </p:par>
                        <p:par>
                          <p:cTn id="15" fill="hold">
                            <p:stCondLst>
                              <p:cond delay="2000"/>
                            </p:stCondLst>
                            <p:childTnLst>
                              <p:par>
                                <p:cTn id="16" presetID="10" presetClass="entr" presetSubtype="0" fill="hold" nodeType="afterEffect">
                                  <p:stCondLst>
                                    <p:cond delay="0"/>
                                  </p:stCondLst>
                                  <p:childTnLst>
                                    <p:set>
                                      <p:cBhvr>
                                        <p:cTn id="17" dur="1" fill="hold">
                                          <p:stCondLst>
                                            <p:cond delay="0"/>
                                          </p:stCondLst>
                                        </p:cTn>
                                        <p:tgtEl>
                                          <p:spTgt spid="105"/>
                                        </p:tgtEl>
                                        <p:attrNameLst>
                                          <p:attrName>style.visibility</p:attrName>
                                        </p:attrNameLst>
                                      </p:cBhvr>
                                      <p:to>
                                        <p:strVal val="visible"/>
                                      </p:to>
                                    </p:set>
                                    <p:animEffect transition="in" filter="fade">
                                      <p:cBhvr>
                                        <p:cTn id="18" dur="500"/>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pic>
        <p:nvPicPr>
          <p:cNvPr id="98" name="Google Shape;98;p2" descr="2659f7d1966f7424a7bb26eb2650b6f3"/>
          <p:cNvPicPr preferRelativeResize="0"/>
          <p:nvPr/>
        </p:nvPicPr>
        <p:blipFill rotWithShape="1">
          <a:blip r:embed="rId3">
            <a:alphaModFix/>
          </a:blip>
          <a:srcRect/>
          <a:stretch/>
        </p:blipFill>
        <p:spPr>
          <a:xfrm>
            <a:off x="-6350" y="1864995"/>
            <a:ext cx="12200890" cy="4978400"/>
          </a:xfrm>
          <a:prstGeom prst="rect">
            <a:avLst/>
          </a:prstGeom>
          <a:noFill/>
          <a:ln>
            <a:noFill/>
          </a:ln>
        </p:spPr>
      </p:pic>
      <p:pic>
        <p:nvPicPr>
          <p:cNvPr id="99" name="Google Shape;99;p2" descr="E:\素材\卡通\6c15d9f7fcf645b55bbd0c997ed8f306.png6c15d9f7fcf645b55bbd0c997ed8f306"/>
          <p:cNvPicPr preferRelativeResize="0"/>
          <p:nvPr/>
        </p:nvPicPr>
        <p:blipFill rotWithShape="1">
          <a:blip r:embed="rId4">
            <a:alphaModFix/>
          </a:blip>
          <a:srcRect/>
          <a:stretch/>
        </p:blipFill>
        <p:spPr>
          <a:xfrm>
            <a:off x="1168400" y="-421640"/>
            <a:ext cx="9364345" cy="6814185"/>
          </a:xfrm>
          <a:prstGeom prst="rect">
            <a:avLst/>
          </a:prstGeom>
          <a:noFill/>
          <a:ln>
            <a:noFill/>
          </a:ln>
        </p:spPr>
      </p:pic>
      <p:pic>
        <p:nvPicPr>
          <p:cNvPr id="100" name="Google Shape;100;p2" descr="E:\素材\卡通\3d53dc5502d6926647ec53656448988c.png3d53dc5502d6926647ec53656448988c"/>
          <p:cNvPicPr preferRelativeResize="0"/>
          <p:nvPr/>
        </p:nvPicPr>
        <p:blipFill rotWithShape="1">
          <a:blip r:embed="rId5">
            <a:alphaModFix/>
          </a:blip>
          <a:srcRect/>
          <a:stretch/>
        </p:blipFill>
        <p:spPr>
          <a:xfrm>
            <a:off x="10393045" y="1491615"/>
            <a:ext cx="998855" cy="999490"/>
          </a:xfrm>
          <a:prstGeom prst="rect">
            <a:avLst/>
          </a:prstGeom>
          <a:noFill/>
          <a:ln>
            <a:noFill/>
          </a:ln>
        </p:spPr>
      </p:pic>
      <p:sp>
        <p:nvSpPr>
          <p:cNvPr id="105" name="Google Shape;105;p2"/>
          <p:cNvSpPr txBox="1"/>
          <p:nvPr/>
        </p:nvSpPr>
        <p:spPr>
          <a:xfrm>
            <a:off x="1776786" y="3358573"/>
            <a:ext cx="8634617" cy="1083252"/>
          </a:xfrm>
          <a:prstGeom prst="rect">
            <a:avLst/>
          </a:prstGeom>
          <a:noFill/>
          <a:ln>
            <a:noFill/>
          </a:ln>
        </p:spPr>
        <p:txBody>
          <a:bodyPr spcFirstLastPara="1" wrap="square" lIns="121825" tIns="60900" rIns="121825" bIns="60900" anchor="t" anchorCtr="0">
            <a:spAutoFit/>
          </a:bodyPr>
          <a:lstStyle/>
          <a:p>
            <a:pPr marL="0" marR="0" lvl="0" indent="0" algn="ctr" defTabSz="914400" rtl="0" eaLnBrk="1" fontAlgn="auto" latinLnBrk="0" hangingPunct="1">
              <a:lnSpc>
                <a:spcPct val="130000"/>
              </a:lnSpc>
              <a:spcBef>
                <a:spcPts val="0"/>
              </a:spcBef>
              <a:spcAft>
                <a:spcPts val="0"/>
              </a:spcAft>
              <a:buClr>
                <a:srgbClr val="000000"/>
              </a:buClr>
              <a:buSzTx/>
              <a:buFont typeface="Arial"/>
              <a:buNone/>
              <a:tabLst/>
              <a:defRPr/>
            </a:pPr>
            <a:r>
              <a:rPr kumimoji="0" lang="en-US" altLang="zh-CN" sz="4800" b="0" i="0" u="none" strike="noStrike" kern="0" cap="none" spc="0" normalizeH="0" baseline="0" noProof="0" dirty="0">
                <a:ln>
                  <a:noFill/>
                </a:ln>
                <a:solidFill>
                  <a:srgbClr val="0070C0"/>
                </a:solidFill>
                <a:effectLst>
                  <a:outerShdw blurRad="38100" dist="38100" dir="2700000" algn="tl">
                    <a:srgbClr val="000000">
                      <a:alpha val="43137"/>
                    </a:srgbClr>
                  </a:outerShdw>
                </a:effectLst>
                <a:uLnTx/>
                <a:uFillTx/>
                <a:latin typeface="iCiel Cadena" panose="02000503000000020004" pitchFamily="2" charset="0"/>
                <a:ea typeface="Microsoft Yahei"/>
                <a:cs typeface="Microsoft Yahei"/>
                <a:sym typeface="Microsoft Yahei"/>
              </a:rPr>
              <a:t>CHÚC</a:t>
            </a:r>
            <a:r>
              <a:rPr kumimoji="0" lang="en-US" altLang="zh-CN" sz="4800" b="0" i="0" u="none" strike="noStrike" kern="0" cap="none" spc="0" normalizeH="0" noProof="0" dirty="0">
                <a:ln>
                  <a:noFill/>
                </a:ln>
                <a:solidFill>
                  <a:srgbClr val="0070C0"/>
                </a:solidFill>
                <a:effectLst>
                  <a:outerShdw blurRad="38100" dist="38100" dir="2700000" algn="tl">
                    <a:srgbClr val="000000">
                      <a:alpha val="43137"/>
                    </a:srgbClr>
                  </a:outerShdw>
                </a:effectLst>
                <a:uLnTx/>
                <a:uFillTx/>
                <a:latin typeface="iCiel Cadena" panose="02000503000000020004" pitchFamily="2" charset="0"/>
                <a:ea typeface="Microsoft Yahei"/>
                <a:cs typeface="Microsoft Yahei"/>
                <a:sym typeface="Microsoft Yahei"/>
              </a:rPr>
              <a:t> CÁC CON HỌC TỐT!</a:t>
            </a:r>
            <a:endParaRPr kumimoji="0" sz="4800" b="0" i="0" u="none" strike="noStrike" kern="0" cap="none" spc="0" normalizeH="0" baseline="0" noProof="0" dirty="0">
              <a:ln>
                <a:noFill/>
              </a:ln>
              <a:solidFill>
                <a:srgbClr val="0070C0"/>
              </a:solidFill>
              <a:effectLst>
                <a:outerShdw blurRad="38100" dist="38100" dir="2700000" algn="tl">
                  <a:srgbClr val="000000">
                    <a:alpha val="43137"/>
                  </a:srgbClr>
                </a:outerShdw>
              </a:effectLst>
              <a:uLnTx/>
              <a:uFillTx/>
              <a:latin typeface="iCiel Cadena" panose="02000503000000020004" pitchFamily="2" charset="0"/>
              <a:ea typeface="Microsoft Yahei"/>
              <a:cs typeface="Microsoft Yahei"/>
              <a:sym typeface="Microsoft Yahei"/>
            </a:endParaRPr>
          </a:p>
        </p:txBody>
      </p:sp>
    </p:spTree>
    <p:extLst>
      <p:ext uri="{BB962C8B-B14F-4D97-AF65-F5344CB8AC3E}">
        <p14:creationId xmlns:p14="http://schemas.microsoft.com/office/powerpoint/2010/main" val="382316995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fade">
                                      <p:cBhvr>
                                        <p:cTn id="7" dur="2000"/>
                                        <p:tgtEl>
                                          <p:spTgt spid="98"/>
                                        </p:tgtEl>
                                      </p:cBhvr>
                                    </p:animEffect>
                                  </p:childTnLst>
                                </p:cTn>
                              </p:par>
                              <p:par>
                                <p:cTn id="8" presetID="10" presetClass="entr" presetSubtype="0" fill="hold" nodeType="withEffect">
                                  <p:stCondLst>
                                    <p:cond delay="0"/>
                                  </p:stCondLst>
                                  <p:childTnLst>
                                    <p:set>
                                      <p:cBhvr>
                                        <p:cTn id="9" dur="1" fill="hold">
                                          <p:stCondLst>
                                            <p:cond delay="0"/>
                                          </p:stCondLst>
                                        </p:cTn>
                                        <p:tgtEl>
                                          <p:spTgt spid="99"/>
                                        </p:tgtEl>
                                        <p:attrNameLst>
                                          <p:attrName>style.visibility</p:attrName>
                                        </p:attrNameLst>
                                      </p:cBhvr>
                                      <p:to>
                                        <p:strVal val="visible"/>
                                      </p:to>
                                    </p:set>
                                    <p:animEffect transition="in" filter="fade">
                                      <p:cBhvr>
                                        <p:cTn id="10" dur="2000"/>
                                        <p:tgtEl>
                                          <p:spTgt spid="99"/>
                                        </p:tgtEl>
                                      </p:cBhvr>
                                    </p:animEffect>
                                  </p:childTnLst>
                                </p:cTn>
                              </p:par>
                              <p:par>
                                <p:cTn id="11" presetID="23" presetClass="entr" presetSubtype="16" fill="hold" nodeType="withEffect">
                                  <p:stCondLst>
                                    <p:cond delay="0"/>
                                  </p:stCondLst>
                                  <p:childTnLst>
                                    <p:set>
                                      <p:cBhvr>
                                        <p:cTn id="12" dur="1" fill="hold">
                                          <p:stCondLst>
                                            <p:cond delay="0"/>
                                          </p:stCondLst>
                                        </p:cTn>
                                        <p:tgtEl>
                                          <p:spTgt spid="100"/>
                                        </p:tgtEl>
                                        <p:attrNameLst>
                                          <p:attrName>style.visibility</p:attrName>
                                        </p:attrNameLst>
                                      </p:cBhvr>
                                      <p:to>
                                        <p:strVal val="visible"/>
                                      </p:to>
                                    </p:set>
                                    <p:anim calcmode="lin" valueType="num">
                                      <p:cBhvr additive="base">
                                        <p:cTn id="13" dur="2000"/>
                                        <p:tgtEl>
                                          <p:spTgt spid="100"/>
                                        </p:tgtEl>
                                        <p:attrNameLst>
                                          <p:attrName>ppt_w</p:attrName>
                                        </p:attrNameLst>
                                      </p:cBhvr>
                                      <p:tavLst>
                                        <p:tav tm="0">
                                          <p:val>
                                            <p:strVal val="0"/>
                                          </p:val>
                                        </p:tav>
                                        <p:tav tm="100000">
                                          <p:val>
                                            <p:strVal val="#ppt_w"/>
                                          </p:val>
                                        </p:tav>
                                      </p:tavLst>
                                    </p:anim>
                                    <p:anim calcmode="lin" valueType="num">
                                      <p:cBhvr additive="base">
                                        <p:cTn id="14" dur="2000"/>
                                        <p:tgtEl>
                                          <p:spTgt spid="100"/>
                                        </p:tgtEl>
                                        <p:attrNameLst>
                                          <p:attrName>ppt_h</p:attrName>
                                        </p:attrNameLst>
                                      </p:cBhvr>
                                      <p:tavLst>
                                        <p:tav tm="0">
                                          <p:val>
                                            <p:strVal val="0"/>
                                          </p:val>
                                        </p:tav>
                                        <p:tav tm="100000">
                                          <p:val>
                                            <p:strVal val="#ppt_h"/>
                                          </p:val>
                                        </p:tav>
                                      </p:tavLst>
                                    </p:anim>
                                  </p:childTnLst>
                                </p:cTn>
                              </p:par>
                            </p:childTnLst>
                          </p:cTn>
                        </p:par>
                        <p:par>
                          <p:cTn id="15" fill="hold">
                            <p:stCondLst>
                              <p:cond delay="2000"/>
                            </p:stCondLst>
                            <p:childTnLst>
                              <p:par>
                                <p:cTn id="16" presetID="10" presetClass="entr" presetSubtype="0" fill="hold" nodeType="afterEffect">
                                  <p:stCondLst>
                                    <p:cond delay="0"/>
                                  </p:stCondLst>
                                  <p:childTnLst>
                                    <p:set>
                                      <p:cBhvr>
                                        <p:cTn id="17" dur="1" fill="hold">
                                          <p:stCondLst>
                                            <p:cond delay="0"/>
                                          </p:stCondLst>
                                        </p:cTn>
                                        <p:tgtEl>
                                          <p:spTgt spid="105"/>
                                        </p:tgtEl>
                                        <p:attrNameLst>
                                          <p:attrName>style.visibility</p:attrName>
                                        </p:attrNameLst>
                                      </p:cBhvr>
                                      <p:to>
                                        <p:strVal val="visible"/>
                                      </p:to>
                                    </p:set>
                                    <p:animEffect transition="in" filter="fade">
                                      <p:cBhvr>
                                        <p:cTn id="18" dur="500"/>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pic>
        <p:nvPicPr>
          <p:cNvPr id="98" name="Google Shape;98;p2" descr="2659f7d1966f7424a7bb26eb2650b6f3"/>
          <p:cNvPicPr preferRelativeResize="0"/>
          <p:nvPr/>
        </p:nvPicPr>
        <p:blipFill rotWithShape="1">
          <a:blip r:embed="rId3">
            <a:alphaModFix/>
          </a:blip>
          <a:srcRect/>
          <a:stretch/>
        </p:blipFill>
        <p:spPr>
          <a:xfrm>
            <a:off x="-6350" y="1864995"/>
            <a:ext cx="12200890" cy="4978400"/>
          </a:xfrm>
          <a:prstGeom prst="rect">
            <a:avLst/>
          </a:prstGeom>
          <a:noFill/>
          <a:ln>
            <a:noFill/>
          </a:ln>
        </p:spPr>
      </p:pic>
      <p:pic>
        <p:nvPicPr>
          <p:cNvPr id="99" name="Google Shape;99;p2" descr="E:\素材\卡通\6c15d9f7fcf645b55bbd0c997ed8f306.png6c15d9f7fcf645b55bbd0c997ed8f306"/>
          <p:cNvPicPr preferRelativeResize="0"/>
          <p:nvPr/>
        </p:nvPicPr>
        <p:blipFill rotWithShape="1">
          <a:blip r:embed="rId4">
            <a:alphaModFix/>
          </a:blip>
          <a:srcRect/>
          <a:stretch/>
        </p:blipFill>
        <p:spPr>
          <a:xfrm>
            <a:off x="1168400" y="-421640"/>
            <a:ext cx="9364345" cy="6814185"/>
          </a:xfrm>
          <a:prstGeom prst="rect">
            <a:avLst/>
          </a:prstGeom>
          <a:noFill/>
          <a:ln>
            <a:noFill/>
          </a:ln>
        </p:spPr>
      </p:pic>
      <p:pic>
        <p:nvPicPr>
          <p:cNvPr id="100" name="Google Shape;100;p2" descr="E:\素材\卡通\3d53dc5502d6926647ec53656448988c.png3d53dc5502d6926647ec53656448988c"/>
          <p:cNvPicPr preferRelativeResize="0"/>
          <p:nvPr/>
        </p:nvPicPr>
        <p:blipFill rotWithShape="1">
          <a:blip r:embed="rId5">
            <a:alphaModFix/>
          </a:blip>
          <a:srcRect/>
          <a:stretch/>
        </p:blipFill>
        <p:spPr>
          <a:xfrm>
            <a:off x="10393045" y="1491615"/>
            <a:ext cx="998855" cy="999490"/>
          </a:xfrm>
          <a:prstGeom prst="rect">
            <a:avLst/>
          </a:prstGeom>
          <a:noFill/>
          <a:ln>
            <a:noFill/>
          </a:ln>
        </p:spPr>
      </p:pic>
      <p:sp>
        <p:nvSpPr>
          <p:cNvPr id="104" name="Google Shape;104;p2"/>
          <p:cNvSpPr txBox="1"/>
          <p:nvPr/>
        </p:nvSpPr>
        <p:spPr>
          <a:xfrm>
            <a:off x="5207374" y="1687321"/>
            <a:ext cx="2200275" cy="707846"/>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zh-CN" sz="4000" b="1" i="0" u="none" strike="noStrike" kern="0" cap="none" spc="0" normalizeH="0" baseline="0" noProof="0" dirty="0">
                <a:ln>
                  <a:noFill/>
                </a:ln>
                <a:solidFill>
                  <a:srgbClr val="FFC000"/>
                </a:solidFill>
                <a:effectLst/>
                <a:uLnTx/>
                <a:uFillTx/>
                <a:latin typeface="Arial"/>
                <a:cs typeface="Arial"/>
                <a:sym typeface="Arial"/>
              </a:rPr>
              <a:t>BÀI 19</a:t>
            </a:r>
            <a:endParaRPr kumimoji="0" sz="1400" b="0" i="0" u="none" strike="noStrike" kern="0" cap="none" spc="0" normalizeH="0" baseline="0" noProof="0" dirty="0">
              <a:ln>
                <a:noFill/>
              </a:ln>
              <a:solidFill>
                <a:srgbClr val="FFC000"/>
              </a:solidFill>
              <a:effectLst/>
              <a:uLnTx/>
              <a:uFillTx/>
              <a:latin typeface="Arial"/>
              <a:cs typeface="Arial"/>
              <a:sym typeface="Arial"/>
            </a:endParaRPr>
          </a:p>
        </p:txBody>
      </p:sp>
      <p:sp>
        <p:nvSpPr>
          <p:cNvPr id="105" name="Google Shape;105;p2"/>
          <p:cNvSpPr txBox="1"/>
          <p:nvPr/>
        </p:nvSpPr>
        <p:spPr>
          <a:xfrm>
            <a:off x="1849665" y="2985452"/>
            <a:ext cx="8634617" cy="1323318"/>
          </a:xfrm>
          <a:prstGeom prst="rect">
            <a:avLst/>
          </a:prstGeom>
          <a:noFill/>
          <a:ln>
            <a:noFill/>
          </a:ln>
        </p:spPr>
        <p:txBody>
          <a:bodyPr spcFirstLastPara="1" wrap="square" lIns="121825" tIns="60900" rIns="121825" bIns="60900" anchor="t" anchorCtr="0">
            <a:spAutoFit/>
          </a:bodyPr>
          <a:lstStyle/>
          <a:p>
            <a:pPr marL="0" marR="0" lvl="0" indent="0" algn="ctr" defTabSz="914400" rtl="0" eaLnBrk="1" fontAlgn="auto" latinLnBrk="0" hangingPunct="1">
              <a:lnSpc>
                <a:spcPct val="130000"/>
              </a:lnSpc>
              <a:spcBef>
                <a:spcPts val="0"/>
              </a:spcBef>
              <a:spcAft>
                <a:spcPts val="0"/>
              </a:spcAft>
              <a:buClr>
                <a:srgbClr val="000000"/>
              </a:buClr>
              <a:buSzTx/>
              <a:buFont typeface="Arial"/>
              <a:buNone/>
              <a:tabLst/>
              <a:defRPr/>
            </a:pPr>
            <a:r>
              <a:rPr kumimoji="0" lang="en-US" altLang="zh-CN" sz="6000" b="0" i="0" u="none" strike="noStrike" kern="0" cap="none" spc="0" normalizeH="0" baseline="0" noProof="0" dirty="0">
                <a:ln>
                  <a:noFill/>
                </a:ln>
                <a:solidFill>
                  <a:srgbClr val="0070C0"/>
                </a:solidFill>
                <a:effectLst/>
                <a:uLnTx/>
                <a:uFillTx/>
                <a:latin typeface="iCiel Cadena" panose="02000503000000020004" pitchFamily="2" charset="0"/>
                <a:ea typeface="Microsoft Yahei"/>
                <a:cs typeface="Microsoft Yahei"/>
                <a:sym typeface="Microsoft Yahei"/>
              </a:rPr>
              <a:t>CẢM ƠN ANH HÀ MÃ</a:t>
            </a:r>
            <a:endParaRPr kumimoji="0" sz="6000" b="0" i="0" u="none" strike="noStrike" kern="0" cap="none" spc="0" normalizeH="0" baseline="0" noProof="0" dirty="0">
              <a:ln>
                <a:noFill/>
              </a:ln>
              <a:solidFill>
                <a:srgbClr val="0070C0"/>
              </a:solidFill>
              <a:effectLst/>
              <a:uLnTx/>
              <a:uFillTx/>
              <a:latin typeface="iCiel Cadena" panose="02000503000000020004" pitchFamily="2" charset="0"/>
              <a:ea typeface="Microsoft Yahei"/>
              <a:cs typeface="Microsoft Yahei"/>
              <a:sym typeface="Microsoft Yahei"/>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fade">
                                      <p:cBhvr>
                                        <p:cTn id="7" dur="2000"/>
                                        <p:tgtEl>
                                          <p:spTgt spid="98"/>
                                        </p:tgtEl>
                                      </p:cBhvr>
                                    </p:animEffect>
                                  </p:childTnLst>
                                </p:cTn>
                              </p:par>
                              <p:par>
                                <p:cTn id="8" presetID="10" presetClass="entr" presetSubtype="0" fill="hold" nodeType="withEffect">
                                  <p:stCondLst>
                                    <p:cond delay="0"/>
                                  </p:stCondLst>
                                  <p:childTnLst>
                                    <p:set>
                                      <p:cBhvr>
                                        <p:cTn id="9" dur="1" fill="hold">
                                          <p:stCondLst>
                                            <p:cond delay="0"/>
                                          </p:stCondLst>
                                        </p:cTn>
                                        <p:tgtEl>
                                          <p:spTgt spid="99"/>
                                        </p:tgtEl>
                                        <p:attrNameLst>
                                          <p:attrName>style.visibility</p:attrName>
                                        </p:attrNameLst>
                                      </p:cBhvr>
                                      <p:to>
                                        <p:strVal val="visible"/>
                                      </p:to>
                                    </p:set>
                                    <p:animEffect transition="in" filter="fade">
                                      <p:cBhvr>
                                        <p:cTn id="10" dur="2000"/>
                                        <p:tgtEl>
                                          <p:spTgt spid="99"/>
                                        </p:tgtEl>
                                      </p:cBhvr>
                                    </p:animEffect>
                                  </p:childTnLst>
                                </p:cTn>
                              </p:par>
                              <p:par>
                                <p:cTn id="11" presetID="23" presetClass="entr" presetSubtype="16" fill="hold" nodeType="withEffect">
                                  <p:stCondLst>
                                    <p:cond delay="0"/>
                                  </p:stCondLst>
                                  <p:childTnLst>
                                    <p:set>
                                      <p:cBhvr>
                                        <p:cTn id="12" dur="1" fill="hold">
                                          <p:stCondLst>
                                            <p:cond delay="0"/>
                                          </p:stCondLst>
                                        </p:cTn>
                                        <p:tgtEl>
                                          <p:spTgt spid="100"/>
                                        </p:tgtEl>
                                        <p:attrNameLst>
                                          <p:attrName>style.visibility</p:attrName>
                                        </p:attrNameLst>
                                      </p:cBhvr>
                                      <p:to>
                                        <p:strVal val="visible"/>
                                      </p:to>
                                    </p:set>
                                    <p:anim calcmode="lin" valueType="num">
                                      <p:cBhvr additive="base">
                                        <p:cTn id="13" dur="2000"/>
                                        <p:tgtEl>
                                          <p:spTgt spid="100"/>
                                        </p:tgtEl>
                                        <p:attrNameLst>
                                          <p:attrName>ppt_w</p:attrName>
                                        </p:attrNameLst>
                                      </p:cBhvr>
                                      <p:tavLst>
                                        <p:tav tm="0">
                                          <p:val>
                                            <p:strVal val="0"/>
                                          </p:val>
                                        </p:tav>
                                        <p:tav tm="100000">
                                          <p:val>
                                            <p:strVal val="#ppt_w"/>
                                          </p:val>
                                        </p:tav>
                                      </p:tavLst>
                                    </p:anim>
                                    <p:anim calcmode="lin" valueType="num">
                                      <p:cBhvr additive="base">
                                        <p:cTn id="14" dur="2000"/>
                                        <p:tgtEl>
                                          <p:spTgt spid="100"/>
                                        </p:tgtEl>
                                        <p:attrNameLst>
                                          <p:attrName>ppt_h</p:attrName>
                                        </p:attrNameLst>
                                      </p:cBhvr>
                                      <p:tavLst>
                                        <p:tav tm="0">
                                          <p:val>
                                            <p:strVal val="0"/>
                                          </p:val>
                                        </p:tav>
                                        <p:tav tm="100000">
                                          <p:val>
                                            <p:strVal val="#ppt_h"/>
                                          </p:val>
                                        </p:tav>
                                      </p:tavLst>
                                    </p:anim>
                                  </p:childTnLst>
                                </p:cTn>
                              </p:par>
                            </p:childTnLst>
                          </p:cTn>
                        </p:par>
                        <p:par>
                          <p:cTn id="15" fill="hold">
                            <p:stCondLst>
                              <p:cond delay="2000"/>
                            </p:stCondLst>
                            <p:childTnLst>
                              <p:par>
                                <p:cTn id="16" presetID="10" presetClass="entr" presetSubtype="0" fill="hold" nodeType="afterEffect">
                                  <p:stCondLst>
                                    <p:cond delay="0"/>
                                  </p:stCondLst>
                                  <p:childTnLst>
                                    <p:set>
                                      <p:cBhvr>
                                        <p:cTn id="17" dur="1" fill="hold">
                                          <p:stCondLst>
                                            <p:cond delay="0"/>
                                          </p:stCondLst>
                                        </p:cTn>
                                        <p:tgtEl>
                                          <p:spTgt spid="104"/>
                                        </p:tgtEl>
                                        <p:attrNameLst>
                                          <p:attrName>style.visibility</p:attrName>
                                        </p:attrNameLst>
                                      </p:cBhvr>
                                      <p:to>
                                        <p:strVal val="visible"/>
                                      </p:to>
                                    </p:set>
                                    <p:animEffect transition="in" filter="fade">
                                      <p:cBhvr>
                                        <p:cTn id="18" dur="1000"/>
                                        <p:tgtEl>
                                          <p:spTgt spid="104"/>
                                        </p:tgtEl>
                                      </p:cBhvr>
                                    </p:animEffect>
                                  </p:childTnLst>
                                </p:cTn>
                              </p:par>
                            </p:childTnLst>
                          </p:cTn>
                        </p:par>
                        <p:par>
                          <p:cTn id="19" fill="hold">
                            <p:stCondLst>
                              <p:cond delay="3000"/>
                            </p:stCondLst>
                            <p:childTnLst>
                              <p:par>
                                <p:cTn id="20" presetID="10" presetClass="entr" presetSubtype="0" fill="hold" nodeType="afterEffect">
                                  <p:stCondLst>
                                    <p:cond delay="0"/>
                                  </p:stCondLst>
                                  <p:childTnLst>
                                    <p:set>
                                      <p:cBhvr>
                                        <p:cTn id="21" dur="1" fill="hold">
                                          <p:stCondLst>
                                            <p:cond delay="0"/>
                                          </p:stCondLst>
                                        </p:cTn>
                                        <p:tgtEl>
                                          <p:spTgt spid="105"/>
                                        </p:tgtEl>
                                        <p:attrNameLst>
                                          <p:attrName>style.visibility</p:attrName>
                                        </p:attrNameLst>
                                      </p:cBhvr>
                                      <p:to>
                                        <p:strVal val="visible"/>
                                      </p:to>
                                    </p:set>
                                    <p:animEffect transition="in" filter="fade">
                                      <p:cBhvr>
                                        <p:cTn id="22" dur="500"/>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1" name="TextBox 10">
            <a:extLst>
              <a:ext uri="{FF2B5EF4-FFF2-40B4-BE49-F238E27FC236}">
                <a16:creationId xmlns:a16="http://schemas.microsoft.com/office/drawing/2014/main" id="{7CC74904-BCCB-48F0-8C49-B852E179B679}"/>
              </a:ext>
            </a:extLst>
          </p:cNvPr>
          <p:cNvSpPr txBox="1"/>
          <p:nvPr/>
        </p:nvSpPr>
        <p:spPr>
          <a:xfrm>
            <a:off x="1284090" y="396053"/>
            <a:ext cx="10033617" cy="730200"/>
          </a:xfrm>
          <a:prstGeom prst="rect">
            <a:avLst/>
          </a:prstGeom>
          <a:noFill/>
        </p:spPr>
        <p:txBody>
          <a:bodyPr wrap="square" rtlCol="0">
            <a:spAutoFit/>
          </a:bodyPr>
          <a:lstStyle/>
          <a:p>
            <a:pPr algn="ctr">
              <a:lnSpc>
                <a:spcPct val="150000"/>
              </a:lnSpc>
            </a:pPr>
            <a:r>
              <a:rPr lang="en-US" sz="3200" dirty="0" err="1">
                <a:latin typeface="+mj-lt"/>
              </a:rPr>
              <a:t>Em</a:t>
            </a:r>
            <a:r>
              <a:rPr lang="en-US" sz="3200" dirty="0">
                <a:latin typeface="+mj-lt"/>
              </a:rPr>
              <a:t> </a:t>
            </a:r>
            <a:r>
              <a:rPr lang="en-US" sz="3200" dirty="0" err="1">
                <a:latin typeface="+mj-lt"/>
              </a:rPr>
              <a:t>nói</a:t>
            </a:r>
            <a:r>
              <a:rPr lang="en-US" sz="3200" dirty="0">
                <a:latin typeface="+mj-lt"/>
              </a:rPr>
              <a:t> </a:t>
            </a:r>
            <a:r>
              <a:rPr lang="en-US" sz="3200" dirty="0" err="1">
                <a:latin typeface="+mj-lt"/>
              </a:rPr>
              <a:t>lời</a:t>
            </a:r>
            <a:r>
              <a:rPr lang="en-US" sz="3200" dirty="0">
                <a:latin typeface="+mj-lt"/>
              </a:rPr>
              <a:t> </a:t>
            </a:r>
            <a:r>
              <a:rPr lang="en-US" sz="3200" dirty="0" err="1">
                <a:latin typeface="+mj-lt"/>
              </a:rPr>
              <a:t>đáp</a:t>
            </a:r>
            <a:r>
              <a:rPr lang="en-US" sz="3200" dirty="0">
                <a:latin typeface="+mj-lt"/>
              </a:rPr>
              <a:t> </a:t>
            </a:r>
            <a:r>
              <a:rPr lang="en-US" sz="3200" dirty="0" err="1">
                <a:latin typeface="+mj-lt"/>
              </a:rPr>
              <a:t>thế</a:t>
            </a:r>
            <a:r>
              <a:rPr lang="en-US" sz="3200" dirty="0">
                <a:latin typeface="+mj-lt"/>
              </a:rPr>
              <a:t> </a:t>
            </a:r>
            <a:r>
              <a:rPr lang="en-US" sz="3200" dirty="0" err="1">
                <a:latin typeface="+mj-lt"/>
              </a:rPr>
              <a:t>nào</a:t>
            </a:r>
            <a:r>
              <a:rPr lang="en-US" sz="3200" dirty="0">
                <a:latin typeface="+mj-lt"/>
              </a:rPr>
              <a:t> </a:t>
            </a:r>
            <a:r>
              <a:rPr lang="en-US" sz="3200" dirty="0" err="1">
                <a:latin typeface="+mj-lt"/>
              </a:rPr>
              <a:t>trong</a:t>
            </a:r>
            <a:r>
              <a:rPr lang="en-US" sz="3200" dirty="0">
                <a:latin typeface="+mj-lt"/>
              </a:rPr>
              <a:t> </a:t>
            </a:r>
            <a:r>
              <a:rPr lang="en-US" sz="3200" dirty="0" err="1">
                <a:latin typeface="+mj-lt"/>
              </a:rPr>
              <a:t>những</a:t>
            </a:r>
            <a:r>
              <a:rPr lang="en-US" sz="3200" dirty="0">
                <a:latin typeface="+mj-lt"/>
              </a:rPr>
              <a:t> </a:t>
            </a:r>
            <a:r>
              <a:rPr lang="en-US" sz="3200" dirty="0" err="1">
                <a:latin typeface="+mj-lt"/>
              </a:rPr>
              <a:t>tình</a:t>
            </a:r>
            <a:r>
              <a:rPr lang="en-US" sz="3200" dirty="0">
                <a:latin typeface="+mj-lt"/>
              </a:rPr>
              <a:t> </a:t>
            </a:r>
            <a:r>
              <a:rPr lang="en-US" sz="3200" dirty="0" err="1">
                <a:latin typeface="+mj-lt"/>
              </a:rPr>
              <a:t>huống</a:t>
            </a:r>
            <a:r>
              <a:rPr lang="en-US" sz="3200" dirty="0">
                <a:latin typeface="+mj-lt"/>
              </a:rPr>
              <a:t> </a:t>
            </a:r>
            <a:r>
              <a:rPr lang="en-US" sz="3200" dirty="0" err="1">
                <a:latin typeface="+mj-lt"/>
              </a:rPr>
              <a:t>sau</a:t>
            </a:r>
            <a:r>
              <a:rPr lang="en-US" sz="3200" dirty="0">
                <a:latin typeface="+mj-lt"/>
              </a:rPr>
              <a:t>?</a:t>
            </a:r>
            <a:endParaRPr lang="en-US" sz="3200" b="1" dirty="0">
              <a:latin typeface="+mj-lt"/>
            </a:endParaRPr>
          </a:p>
        </p:txBody>
      </p:sp>
      <p:pic>
        <p:nvPicPr>
          <p:cNvPr id="12" name="Picture 11">
            <a:extLst>
              <a:ext uri="{FF2B5EF4-FFF2-40B4-BE49-F238E27FC236}">
                <a16:creationId xmlns:a16="http://schemas.microsoft.com/office/drawing/2014/main" id="{F23851D9-0F36-4876-AB95-E6334B6B0FF0}"/>
              </a:ext>
            </a:extLst>
          </p:cNvPr>
          <p:cNvPicPr>
            <a:picLocks noChangeAspect="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rcRect r="48464"/>
          <a:stretch/>
        </p:blipFill>
        <p:spPr>
          <a:xfrm>
            <a:off x="691383" y="1656112"/>
            <a:ext cx="5570872" cy="4241608"/>
          </a:xfrm>
          <a:prstGeom prst="rect">
            <a:avLst/>
          </a:prstGeom>
        </p:spPr>
      </p:pic>
      <p:pic>
        <p:nvPicPr>
          <p:cNvPr id="13" name="Picture 12">
            <a:extLst>
              <a:ext uri="{FF2B5EF4-FFF2-40B4-BE49-F238E27FC236}">
                <a16:creationId xmlns:a16="http://schemas.microsoft.com/office/drawing/2014/main" id="{48749195-B388-4F22-A72D-F2FC3C9D4365}"/>
              </a:ext>
            </a:extLst>
          </p:cNvPr>
          <p:cNvPicPr>
            <a:picLocks noChangeAspect="1"/>
          </p:cNvPicPr>
          <p:nvPr/>
        </p:nvPicPr>
        <p:blipFill>
          <a:blip r:embed="rId5">
            <a:clrChange>
              <a:clrFrom>
                <a:srgbClr val="FFFEFE"/>
              </a:clrFrom>
              <a:clrTo>
                <a:srgbClr val="FFFEFE">
                  <a:alpha val="0"/>
                </a:srgbClr>
              </a:clrTo>
            </a:clrChange>
            <a:extLst>
              <a:ext uri="{BEBA8EAE-BF5A-486C-A8C5-ECC9F3942E4B}">
                <a14:imgProps xmlns:a14="http://schemas.microsoft.com/office/drawing/2010/main">
                  <a14:imgLayer r:embed="rId6">
                    <a14:imgEffect>
                      <a14:backgroundRemoval t="0" b="100000" l="0" r="100000">
                        <a14:foregroundMark x1="13514" y1="83333" x2="86486" y2="89744"/>
                        <a14:foregroundMark x1="25000" y1="88462" x2="54730" y2="89744"/>
                        <a14:foregroundMark x1="14865" y1="88462" x2="26351" y2="92308"/>
                      </a14:backgroundRemoval>
                    </a14:imgEffect>
                    <a14:imgEffect>
                      <a14:sharpenSoften amount="25000"/>
                    </a14:imgEffect>
                    <a14:imgEffect>
                      <a14:saturation sat="200000"/>
                    </a14:imgEffect>
                  </a14:imgLayer>
                </a14:imgProps>
              </a:ext>
            </a:extLst>
          </a:blip>
          <a:stretch>
            <a:fillRect/>
          </a:stretch>
        </p:blipFill>
        <p:spPr>
          <a:xfrm>
            <a:off x="311397" y="516934"/>
            <a:ext cx="1156143" cy="609319"/>
          </a:xfrm>
          <a:prstGeom prst="rect">
            <a:avLst/>
          </a:prstGeom>
        </p:spPr>
      </p:pic>
      <p:pic>
        <p:nvPicPr>
          <p:cNvPr id="5" name="Picture 4">
            <a:extLst>
              <a:ext uri="{FF2B5EF4-FFF2-40B4-BE49-F238E27FC236}">
                <a16:creationId xmlns:a16="http://schemas.microsoft.com/office/drawing/2014/main" id="{2A69A235-376F-4FDF-A2F4-712175A7DEA2}"/>
              </a:ext>
            </a:extLst>
          </p:cNvPr>
          <p:cNvPicPr>
            <a:picLocks noChangeAspect="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rcRect l="52689"/>
          <a:stretch/>
        </p:blipFill>
        <p:spPr>
          <a:xfrm>
            <a:off x="6386945" y="1656112"/>
            <a:ext cx="5114212" cy="4241608"/>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椭圆 31">
            <a:extLst>
              <a:ext uri="{FF2B5EF4-FFF2-40B4-BE49-F238E27FC236}">
                <a16:creationId xmlns:a16="http://schemas.microsoft.com/office/drawing/2014/main" id="{3991016C-42C6-4AFB-9B48-A5E3E06153A3}"/>
              </a:ext>
            </a:extLst>
          </p:cNvPr>
          <p:cNvSpPr/>
          <p:nvPr/>
        </p:nvSpPr>
        <p:spPr>
          <a:xfrm>
            <a:off x="10189009" y="221673"/>
            <a:ext cx="1725901" cy="540327"/>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 fmla="*/ 328247 w 656494"/>
              <a:gd name="connsiteY0" fmla="*/ 0 h 633046"/>
              <a:gd name="connsiteX1" fmla="*/ 656494 w 656494"/>
              <a:gd name="connsiteY1" fmla="*/ 316523 h 633046"/>
              <a:gd name="connsiteX2" fmla="*/ 328247 w 656494"/>
              <a:gd name="connsiteY2" fmla="*/ 633046 h 633046"/>
              <a:gd name="connsiteX3" fmla="*/ 0 w 656494"/>
              <a:gd name="connsiteY3" fmla="*/ 316523 h 633046"/>
              <a:gd name="connsiteX4" fmla="*/ 419687 w 656494"/>
              <a:gd name="connsiteY4" fmla="*/ 91440 h 633046"/>
              <a:gd name="connsiteX0" fmla="*/ 402964 w 731211"/>
              <a:gd name="connsiteY0" fmla="*/ 0 h 633046"/>
              <a:gd name="connsiteX1" fmla="*/ 731211 w 731211"/>
              <a:gd name="connsiteY1" fmla="*/ 316523 h 633046"/>
              <a:gd name="connsiteX2" fmla="*/ 402964 w 731211"/>
              <a:gd name="connsiteY2" fmla="*/ 633046 h 633046"/>
              <a:gd name="connsiteX3" fmla="*/ 74717 w 731211"/>
              <a:gd name="connsiteY3" fmla="*/ 316523 h 633046"/>
              <a:gd name="connsiteX4" fmla="*/ 161895 w 731211"/>
              <a:gd name="connsiteY4" fmla="*/ 152400 h 633046"/>
              <a:gd name="connsiteX0" fmla="*/ 353700 w 681947"/>
              <a:gd name="connsiteY0" fmla="*/ 0 h 633046"/>
              <a:gd name="connsiteX1" fmla="*/ 681947 w 681947"/>
              <a:gd name="connsiteY1" fmla="*/ 316523 h 633046"/>
              <a:gd name="connsiteX2" fmla="*/ 353700 w 681947"/>
              <a:gd name="connsiteY2" fmla="*/ 633046 h 633046"/>
              <a:gd name="connsiteX3" fmla="*/ 25453 w 681947"/>
              <a:gd name="connsiteY3" fmla="*/ 316523 h 633046"/>
              <a:gd name="connsiteX4" fmla="*/ 112631 w 681947"/>
              <a:gd name="connsiteY4" fmla="*/ 152400 h 633046"/>
              <a:gd name="connsiteX0" fmla="*/ 341249 w 669496"/>
              <a:gd name="connsiteY0" fmla="*/ 0 h 633046"/>
              <a:gd name="connsiteX1" fmla="*/ 669496 w 669496"/>
              <a:gd name="connsiteY1" fmla="*/ 316523 h 633046"/>
              <a:gd name="connsiteX2" fmla="*/ 341249 w 669496"/>
              <a:gd name="connsiteY2" fmla="*/ 633046 h 633046"/>
              <a:gd name="connsiteX3" fmla="*/ 13002 w 669496"/>
              <a:gd name="connsiteY3" fmla="*/ 316523 h 633046"/>
              <a:gd name="connsiteX4" fmla="*/ 100180 w 669496"/>
              <a:gd name="connsiteY4" fmla="*/ 152400 h 633046"/>
              <a:gd name="connsiteX0" fmla="*/ 347951 w 676198"/>
              <a:gd name="connsiteY0" fmla="*/ 0 h 633046"/>
              <a:gd name="connsiteX1" fmla="*/ 676198 w 676198"/>
              <a:gd name="connsiteY1" fmla="*/ 316523 h 633046"/>
              <a:gd name="connsiteX2" fmla="*/ 347951 w 676198"/>
              <a:gd name="connsiteY2" fmla="*/ 633046 h 633046"/>
              <a:gd name="connsiteX3" fmla="*/ 19704 w 676198"/>
              <a:gd name="connsiteY3" fmla="*/ 316523 h 633046"/>
              <a:gd name="connsiteX4" fmla="*/ 79173 w 676198"/>
              <a:gd name="connsiteY4" fmla="*/ 113607 h 633046"/>
              <a:gd name="connsiteX0" fmla="*/ 333371 w 661618"/>
              <a:gd name="connsiteY0" fmla="*/ 0 h 633046"/>
              <a:gd name="connsiteX1" fmla="*/ 661618 w 661618"/>
              <a:gd name="connsiteY1" fmla="*/ 316523 h 633046"/>
              <a:gd name="connsiteX2" fmla="*/ 333371 w 661618"/>
              <a:gd name="connsiteY2" fmla="*/ 633046 h 633046"/>
              <a:gd name="connsiteX3" fmla="*/ 5124 w 661618"/>
              <a:gd name="connsiteY3" fmla="*/ 316523 h 633046"/>
              <a:gd name="connsiteX4" fmla="*/ 64593 w 661618"/>
              <a:gd name="connsiteY4" fmla="*/ 113607 h 633046"/>
              <a:gd name="connsiteX0" fmla="*/ 178200 w 661618"/>
              <a:gd name="connsiteY0" fmla="*/ 0 h 583170"/>
              <a:gd name="connsiteX1" fmla="*/ 661618 w 661618"/>
              <a:gd name="connsiteY1" fmla="*/ 266647 h 583170"/>
              <a:gd name="connsiteX2" fmla="*/ 333371 w 661618"/>
              <a:gd name="connsiteY2" fmla="*/ 583170 h 583170"/>
              <a:gd name="connsiteX3" fmla="*/ 5124 w 661618"/>
              <a:gd name="connsiteY3" fmla="*/ 266647 h 583170"/>
              <a:gd name="connsiteX4" fmla="*/ 64593 w 661618"/>
              <a:gd name="connsiteY4" fmla="*/ 63731 h 583170"/>
              <a:gd name="connsiteX0" fmla="*/ 178200 w 662133"/>
              <a:gd name="connsiteY0" fmla="*/ 66578 h 649748"/>
              <a:gd name="connsiteX1" fmla="*/ 412660 w 662133"/>
              <a:gd name="connsiteY1" fmla="*/ 10947 h 649748"/>
              <a:gd name="connsiteX2" fmla="*/ 661618 w 662133"/>
              <a:gd name="connsiteY2" fmla="*/ 333225 h 649748"/>
              <a:gd name="connsiteX3" fmla="*/ 333371 w 662133"/>
              <a:gd name="connsiteY3" fmla="*/ 649748 h 649748"/>
              <a:gd name="connsiteX4" fmla="*/ 5124 w 662133"/>
              <a:gd name="connsiteY4" fmla="*/ 333225 h 649748"/>
              <a:gd name="connsiteX5" fmla="*/ 64593 w 662133"/>
              <a:gd name="connsiteY5" fmla="*/ 130309 h 649748"/>
              <a:gd name="connsiteX0" fmla="*/ 178200 w 662148"/>
              <a:gd name="connsiteY0" fmla="*/ 66578 h 649748"/>
              <a:gd name="connsiteX1" fmla="*/ 412660 w 662148"/>
              <a:gd name="connsiteY1" fmla="*/ 10947 h 649748"/>
              <a:gd name="connsiteX2" fmla="*/ 661618 w 662148"/>
              <a:gd name="connsiteY2" fmla="*/ 333225 h 649748"/>
              <a:gd name="connsiteX3" fmla="*/ 333371 w 662148"/>
              <a:gd name="connsiteY3" fmla="*/ 649748 h 649748"/>
              <a:gd name="connsiteX4" fmla="*/ 5124 w 662148"/>
              <a:gd name="connsiteY4" fmla="*/ 333225 h 649748"/>
              <a:gd name="connsiteX5" fmla="*/ 64593 w 662148"/>
              <a:gd name="connsiteY5" fmla="*/ 130309 h 649748"/>
              <a:gd name="connsiteX0" fmla="*/ 178200 w 662148"/>
              <a:gd name="connsiteY0" fmla="*/ 61032 h 644202"/>
              <a:gd name="connsiteX1" fmla="*/ 412660 w 662148"/>
              <a:gd name="connsiteY1" fmla="*/ 5401 h 644202"/>
              <a:gd name="connsiteX2" fmla="*/ 661618 w 662148"/>
              <a:gd name="connsiteY2" fmla="*/ 327679 h 644202"/>
              <a:gd name="connsiteX3" fmla="*/ 333371 w 662148"/>
              <a:gd name="connsiteY3" fmla="*/ 644202 h 644202"/>
              <a:gd name="connsiteX4" fmla="*/ 5124 w 662148"/>
              <a:gd name="connsiteY4" fmla="*/ 327679 h 644202"/>
              <a:gd name="connsiteX5" fmla="*/ 64593 w 662148"/>
              <a:gd name="connsiteY5" fmla="*/ 124763 h 644202"/>
              <a:gd name="connsiteX0" fmla="*/ 178200 w 662148"/>
              <a:gd name="connsiteY0" fmla="*/ 75865 h 659035"/>
              <a:gd name="connsiteX1" fmla="*/ 168819 w 662148"/>
              <a:gd name="connsiteY1" fmla="*/ 31317 h 659035"/>
              <a:gd name="connsiteX2" fmla="*/ 412660 w 662148"/>
              <a:gd name="connsiteY2" fmla="*/ 20234 h 659035"/>
              <a:gd name="connsiteX3" fmla="*/ 661618 w 662148"/>
              <a:gd name="connsiteY3" fmla="*/ 342512 h 659035"/>
              <a:gd name="connsiteX4" fmla="*/ 333371 w 662148"/>
              <a:gd name="connsiteY4" fmla="*/ 659035 h 659035"/>
              <a:gd name="connsiteX5" fmla="*/ 5124 w 662148"/>
              <a:gd name="connsiteY5" fmla="*/ 342512 h 659035"/>
              <a:gd name="connsiteX6" fmla="*/ 64593 w 662148"/>
              <a:gd name="connsiteY6" fmla="*/ 139596 h 659035"/>
              <a:gd name="connsiteX0" fmla="*/ 178200 w 662148"/>
              <a:gd name="connsiteY0" fmla="*/ 68901 h 652071"/>
              <a:gd name="connsiteX1" fmla="*/ 130026 w 662148"/>
              <a:gd name="connsiteY1" fmla="*/ 68688 h 652071"/>
              <a:gd name="connsiteX2" fmla="*/ 412660 w 662148"/>
              <a:gd name="connsiteY2" fmla="*/ 13270 h 652071"/>
              <a:gd name="connsiteX3" fmla="*/ 661618 w 662148"/>
              <a:gd name="connsiteY3" fmla="*/ 335548 h 652071"/>
              <a:gd name="connsiteX4" fmla="*/ 333371 w 662148"/>
              <a:gd name="connsiteY4" fmla="*/ 652071 h 652071"/>
              <a:gd name="connsiteX5" fmla="*/ 5124 w 662148"/>
              <a:gd name="connsiteY5" fmla="*/ 335548 h 652071"/>
              <a:gd name="connsiteX6" fmla="*/ 64593 w 662148"/>
              <a:gd name="connsiteY6" fmla="*/ 132632 h 652071"/>
              <a:gd name="connsiteX0" fmla="*/ 178200 w 662220"/>
              <a:gd name="connsiteY0" fmla="*/ 68901 h 652071"/>
              <a:gd name="connsiteX1" fmla="*/ 130026 w 662220"/>
              <a:gd name="connsiteY1" fmla="*/ 68688 h 652071"/>
              <a:gd name="connsiteX2" fmla="*/ 412660 w 662220"/>
              <a:gd name="connsiteY2" fmla="*/ 13270 h 652071"/>
              <a:gd name="connsiteX3" fmla="*/ 661618 w 662220"/>
              <a:gd name="connsiteY3" fmla="*/ 335548 h 652071"/>
              <a:gd name="connsiteX4" fmla="*/ 333371 w 662220"/>
              <a:gd name="connsiteY4" fmla="*/ 652071 h 652071"/>
              <a:gd name="connsiteX5" fmla="*/ 5124 w 662220"/>
              <a:gd name="connsiteY5" fmla="*/ 335548 h 652071"/>
              <a:gd name="connsiteX6" fmla="*/ 64593 w 662220"/>
              <a:gd name="connsiteY6" fmla="*/ 132632 h 652071"/>
              <a:gd name="connsiteX0" fmla="*/ 178200 w 662220"/>
              <a:gd name="connsiteY0" fmla="*/ 58449 h 641619"/>
              <a:gd name="connsiteX1" fmla="*/ 130026 w 662220"/>
              <a:gd name="connsiteY1" fmla="*/ 58236 h 641619"/>
              <a:gd name="connsiteX2" fmla="*/ 412660 w 662220"/>
              <a:gd name="connsiteY2" fmla="*/ 2818 h 641619"/>
              <a:gd name="connsiteX3" fmla="*/ 661618 w 662220"/>
              <a:gd name="connsiteY3" fmla="*/ 325096 h 641619"/>
              <a:gd name="connsiteX4" fmla="*/ 333371 w 662220"/>
              <a:gd name="connsiteY4" fmla="*/ 641619 h 641619"/>
              <a:gd name="connsiteX5" fmla="*/ 5124 w 662220"/>
              <a:gd name="connsiteY5" fmla="*/ 325096 h 641619"/>
              <a:gd name="connsiteX6" fmla="*/ 64593 w 662220"/>
              <a:gd name="connsiteY6" fmla="*/ 122180 h 641619"/>
              <a:gd name="connsiteX0" fmla="*/ 178200 w 662220"/>
              <a:gd name="connsiteY0" fmla="*/ 58449 h 641619"/>
              <a:gd name="connsiteX1" fmla="*/ 130026 w 662220"/>
              <a:gd name="connsiteY1" fmla="*/ 58236 h 641619"/>
              <a:gd name="connsiteX2" fmla="*/ 412660 w 662220"/>
              <a:gd name="connsiteY2" fmla="*/ 2818 h 641619"/>
              <a:gd name="connsiteX3" fmla="*/ 661618 w 662220"/>
              <a:gd name="connsiteY3" fmla="*/ 325096 h 641619"/>
              <a:gd name="connsiteX4" fmla="*/ 333371 w 662220"/>
              <a:gd name="connsiteY4" fmla="*/ 641619 h 641619"/>
              <a:gd name="connsiteX5" fmla="*/ 5124 w 662220"/>
              <a:gd name="connsiteY5" fmla="*/ 325096 h 641619"/>
              <a:gd name="connsiteX6" fmla="*/ 64593 w 662220"/>
              <a:gd name="connsiteY6" fmla="*/ 122180 h 641619"/>
              <a:gd name="connsiteX0" fmla="*/ 178200 w 662220"/>
              <a:gd name="connsiteY0" fmla="*/ 58449 h 641619"/>
              <a:gd name="connsiteX1" fmla="*/ 130026 w 662220"/>
              <a:gd name="connsiteY1" fmla="*/ 58236 h 641619"/>
              <a:gd name="connsiteX2" fmla="*/ 412660 w 662220"/>
              <a:gd name="connsiteY2" fmla="*/ 2818 h 641619"/>
              <a:gd name="connsiteX3" fmla="*/ 661618 w 662220"/>
              <a:gd name="connsiteY3" fmla="*/ 325096 h 641619"/>
              <a:gd name="connsiteX4" fmla="*/ 333371 w 662220"/>
              <a:gd name="connsiteY4" fmla="*/ 641619 h 641619"/>
              <a:gd name="connsiteX5" fmla="*/ 5124 w 662220"/>
              <a:gd name="connsiteY5" fmla="*/ 325096 h 641619"/>
              <a:gd name="connsiteX6" fmla="*/ 64593 w 662220"/>
              <a:gd name="connsiteY6" fmla="*/ 122180 h 641619"/>
              <a:gd name="connsiteX0" fmla="*/ 178200 w 662220"/>
              <a:gd name="connsiteY0" fmla="*/ 58449 h 641619"/>
              <a:gd name="connsiteX1" fmla="*/ 130026 w 662220"/>
              <a:gd name="connsiteY1" fmla="*/ 58236 h 641619"/>
              <a:gd name="connsiteX2" fmla="*/ 412660 w 662220"/>
              <a:gd name="connsiteY2" fmla="*/ 2818 h 641619"/>
              <a:gd name="connsiteX3" fmla="*/ 661618 w 662220"/>
              <a:gd name="connsiteY3" fmla="*/ 325096 h 641619"/>
              <a:gd name="connsiteX4" fmla="*/ 333371 w 662220"/>
              <a:gd name="connsiteY4" fmla="*/ 641619 h 641619"/>
              <a:gd name="connsiteX5" fmla="*/ 5124 w 662220"/>
              <a:gd name="connsiteY5" fmla="*/ 325096 h 641619"/>
              <a:gd name="connsiteX6" fmla="*/ 64593 w 662220"/>
              <a:gd name="connsiteY6" fmla="*/ 122180 h 641619"/>
              <a:gd name="connsiteX0" fmla="*/ 178200 w 662220"/>
              <a:gd name="connsiteY0" fmla="*/ 58449 h 641619"/>
              <a:gd name="connsiteX1" fmla="*/ 130026 w 662220"/>
              <a:gd name="connsiteY1" fmla="*/ 58236 h 641619"/>
              <a:gd name="connsiteX2" fmla="*/ 412660 w 662220"/>
              <a:gd name="connsiteY2" fmla="*/ 2818 h 641619"/>
              <a:gd name="connsiteX3" fmla="*/ 661618 w 662220"/>
              <a:gd name="connsiteY3" fmla="*/ 325096 h 641619"/>
              <a:gd name="connsiteX4" fmla="*/ 333371 w 662220"/>
              <a:gd name="connsiteY4" fmla="*/ 641619 h 641619"/>
              <a:gd name="connsiteX5" fmla="*/ 5124 w 662220"/>
              <a:gd name="connsiteY5" fmla="*/ 325096 h 641619"/>
              <a:gd name="connsiteX6" fmla="*/ 64593 w 662220"/>
              <a:gd name="connsiteY6" fmla="*/ 122180 h 641619"/>
              <a:gd name="connsiteX0" fmla="*/ 176252 w 660272"/>
              <a:gd name="connsiteY0" fmla="*/ 58449 h 641619"/>
              <a:gd name="connsiteX1" fmla="*/ 128078 w 660272"/>
              <a:gd name="connsiteY1" fmla="*/ 58236 h 641619"/>
              <a:gd name="connsiteX2" fmla="*/ 410712 w 660272"/>
              <a:gd name="connsiteY2" fmla="*/ 2818 h 641619"/>
              <a:gd name="connsiteX3" fmla="*/ 659670 w 660272"/>
              <a:gd name="connsiteY3" fmla="*/ 325096 h 641619"/>
              <a:gd name="connsiteX4" fmla="*/ 331423 w 660272"/>
              <a:gd name="connsiteY4" fmla="*/ 641619 h 641619"/>
              <a:gd name="connsiteX5" fmla="*/ 3176 w 660272"/>
              <a:gd name="connsiteY5" fmla="*/ 325096 h 641619"/>
              <a:gd name="connsiteX6" fmla="*/ 62645 w 660272"/>
              <a:gd name="connsiteY6" fmla="*/ 122180 h 641619"/>
              <a:gd name="connsiteX0" fmla="*/ 253837 w 660272"/>
              <a:gd name="connsiteY0" fmla="*/ 30740 h 641619"/>
              <a:gd name="connsiteX1" fmla="*/ 128078 w 660272"/>
              <a:gd name="connsiteY1" fmla="*/ 58236 h 641619"/>
              <a:gd name="connsiteX2" fmla="*/ 410712 w 660272"/>
              <a:gd name="connsiteY2" fmla="*/ 2818 h 641619"/>
              <a:gd name="connsiteX3" fmla="*/ 659670 w 660272"/>
              <a:gd name="connsiteY3" fmla="*/ 325096 h 641619"/>
              <a:gd name="connsiteX4" fmla="*/ 331423 w 660272"/>
              <a:gd name="connsiteY4" fmla="*/ 641619 h 641619"/>
              <a:gd name="connsiteX5" fmla="*/ 3176 w 660272"/>
              <a:gd name="connsiteY5" fmla="*/ 325096 h 641619"/>
              <a:gd name="connsiteX6" fmla="*/ 62645 w 660272"/>
              <a:gd name="connsiteY6" fmla="*/ 122180 h 641619"/>
              <a:gd name="connsiteX0" fmla="*/ 253837 w 660191"/>
              <a:gd name="connsiteY0" fmla="*/ 41069 h 651948"/>
              <a:gd name="connsiteX1" fmla="*/ 161329 w 660191"/>
              <a:gd name="connsiteY1" fmla="*/ 63023 h 651948"/>
              <a:gd name="connsiteX2" fmla="*/ 410712 w 660191"/>
              <a:gd name="connsiteY2" fmla="*/ 13147 h 651948"/>
              <a:gd name="connsiteX3" fmla="*/ 659670 w 660191"/>
              <a:gd name="connsiteY3" fmla="*/ 335425 h 651948"/>
              <a:gd name="connsiteX4" fmla="*/ 331423 w 660191"/>
              <a:gd name="connsiteY4" fmla="*/ 651948 h 651948"/>
              <a:gd name="connsiteX5" fmla="*/ 3176 w 660191"/>
              <a:gd name="connsiteY5" fmla="*/ 335425 h 651948"/>
              <a:gd name="connsiteX6" fmla="*/ 62645 w 660191"/>
              <a:gd name="connsiteY6" fmla="*/ 132509 h 651948"/>
              <a:gd name="connsiteX0" fmla="*/ 253837 w 660897"/>
              <a:gd name="connsiteY0" fmla="*/ 45475 h 656354"/>
              <a:gd name="connsiteX1" fmla="*/ 161329 w 660897"/>
              <a:gd name="connsiteY1" fmla="*/ 67429 h 656354"/>
              <a:gd name="connsiteX2" fmla="*/ 410712 w 660897"/>
              <a:gd name="connsiteY2" fmla="*/ 17553 h 656354"/>
              <a:gd name="connsiteX3" fmla="*/ 659670 w 660897"/>
              <a:gd name="connsiteY3" fmla="*/ 339831 h 656354"/>
              <a:gd name="connsiteX4" fmla="*/ 331423 w 660897"/>
              <a:gd name="connsiteY4" fmla="*/ 656354 h 656354"/>
              <a:gd name="connsiteX5" fmla="*/ 3176 w 660897"/>
              <a:gd name="connsiteY5" fmla="*/ 339831 h 656354"/>
              <a:gd name="connsiteX6" fmla="*/ 62645 w 660897"/>
              <a:gd name="connsiteY6" fmla="*/ 136915 h 656354"/>
              <a:gd name="connsiteX0" fmla="*/ 253837 w 660406"/>
              <a:gd name="connsiteY0" fmla="*/ 41070 h 651949"/>
              <a:gd name="connsiteX1" fmla="*/ 161329 w 660406"/>
              <a:gd name="connsiteY1" fmla="*/ 63024 h 651949"/>
              <a:gd name="connsiteX2" fmla="*/ 410712 w 660406"/>
              <a:gd name="connsiteY2" fmla="*/ 13148 h 651949"/>
              <a:gd name="connsiteX3" fmla="*/ 659670 w 660406"/>
              <a:gd name="connsiteY3" fmla="*/ 335426 h 651949"/>
              <a:gd name="connsiteX4" fmla="*/ 331423 w 660406"/>
              <a:gd name="connsiteY4" fmla="*/ 651949 h 651949"/>
              <a:gd name="connsiteX5" fmla="*/ 3176 w 660406"/>
              <a:gd name="connsiteY5" fmla="*/ 335426 h 651949"/>
              <a:gd name="connsiteX6" fmla="*/ 62645 w 660406"/>
              <a:gd name="connsiteY6" fmla="*/ 132510 h 651949"/>
              <a:gd name="connsiteX0" fmla="*/ 161329 w 660406"/>
              <a:gd name="connsiteY0" fmla="*/ 63024 h 651949"/>
              <a:gd name="connsiteX1" fmla="*/ 410712 w 660406"/>
              <a:gd name="connsiteY1" fmla="*/ 13148 h 651949"/>
              <a:gd name="connsiteX2" fmla="*/ 659670 w 660406"/>
              <a:gd name="connsiteY2" fmla="*/ 335426 h 651949"/>
              <a:gd name="connsiteX3" fmla="*/ 331423 w 660406"/>
              <a:gd name="connsiteY3" fmla="*/ 651949 h 651949"/>
              <a:gd name="connsiteX4" fmla="*/ 3176 w 660406"/>
              <a:gd name="connsiteY4" fmla="*/ 335426 h 651949"/>
              <a:gd name="connsiteX5" fmla="*/ 62645 w 660406"/>
              <a:gd name="connsiteY5" fmla="*/ 132510 h 651949"/>
              <a:gd name="connsiteX0" fmla="*/ 128078 w 660207"/>
              <a:gd name="connsiteY0" fmla="*/ 63024 h 651949"/>
              <a:gd name="connsiteX1" fmla="*/ 410712 w 660207"/>
              <a:gd name="connsiteY1" fmla="*/ 13148 h 651949"/>
              <a:gd name="connsiteX2" fmla="*/ 659670 w 660207"/>
              <a:gd name="connsiteY2" fmla="*/ 335426 h 651949"/>
              <a:gd name="connsiteX3" fmla="*/ 331423 w 660207"/>
              <a:gd name="connsiteY3" fmla="*/ 651949 h 651949"/>
              <a:gd name="connsiteX4" fmla="*/ 3176 w 660207"/>
              <a:gd name="connsiteY4" fmla="*/ 335426 h 651949"/>
              <a:gd name="connsiteX5" fmla="*/ 62645 w 660207"/>
              <a:gd name="connsiteY5" fmla="*/ 132510 h 651949"/>
              <a:gd name="connsiteX0" fmla="*/ 128078 w 660438"/>
              <a:gd name="connsiteY0" fmla="*/ 60888 h 649813"/>
              <a:gd name="connsiteX1" fmla="*/ 410712 w 660438"/>
              <a:gd name="connsiteY1" fmla="*/ 11012 h 649813"/>
              <a:gd name="connsiteX2" fmla="*/ 659670 w 660438"/>
              <a:gd name="connsiteY2" fmla="*/ 333290 h 649813"/>
              <a:gd name="connsiteX3" fmla="*/ 331423 w 660438"/>
              <a:gd name="connsiteY3" fmla="*/ 649813 h 649813"/>
              <a:gd name="connsiteX4" fmla="*/ 3176 w 660438"/>
              <a:gd name="connsiteY4" fmla="*/ 333290 h 649813"/>
              <a:gd name="connsiteX5" fmla="*/ 62645 w 660438"/>
              <a:gd name="connsiteY5" fmla="*/ 130374 h 649813"/>
              <a:gd name="connsiteX0" fmla="*/ 128078 w 660438"/>
              <a:gd name="connsiteY0" fmla="*/ 64927 h 653852"/>
              <a:gd name="connsiteX1" fmla="*/ 410712 w 660438"/>
              <a:gd name="connsiteY1" fmla="*/ 15051 h 653852"/>
              <a:gd name="connsiteX2" fmla="*/ 659670 w 660438"/>
              <a:gd name="connsiteY2" fmla="*/ 337329 h 653852"/>
              <a:gd name="connsiteX3" fmla="*/ 331423 w 660438"/>
              <a:gd name="connsiteY3" fmla="*/ 653852 h 653852"/>
              <a:gd name="connsiteX4" fmla="*/ 3176 w 660438"/>
              <a:gd name="connsiteY4" fmla="*/ 337329 h 653852"/>
              <a:gd name="connsiteX5" fmla="*/ 62645 w 660438"/>
              <a:gd name="connsiteY5" fmla="*/ 134413 h 653852"/>
              <a:gd name="connsiteX0" fmla="*/ 128078 w 687378"/>
              <a:gd name="connsiteY0" fmla="*/ 58090 h 647015"/>
              <a:gd name="connsiteX1" fmla="*/ 571432 w 687378"/>
              <a:gd name="connsiteY1" fmla="*/ 16673 h 647015"/>
              <a:gd name="connsiteX2" fmla="*/ 659670 w 687378"/>
              <a:gd name="connsiteY2" fmla="*/ 330492 h 647015"/>
              <a:gd name="connsiteX3" fmla="*/ 331423 w 687378"/>
              <a:gd name="connsiteY3" fmla="*/ 647015 h 647015"/>
              <a:gd name="connsiteX4" fmla="*/ 3176 w 687378"/>
              <a:gd name="connsiteY4" fmla="*/ 330492 h 647015"/>
              <a:gd name="connsiteX5" fmla="*/ 62645 w 687378"/>
              <a:gd name="connsiteY5" fmla="*/ 127576 h 647015"/>
              <a:gd name="connsiteX0" fmla="*/ 128078 w 677145"/>
              <a:gd name="connsiteY0" fmla="*/ 58090 h 663933"/>
              <a:gd name="connsiteX1" fmla="*/ 571432 w 677145"/>
              <a:gd name="connsiteY1" fmla="*/ 16673 h 663933"/>
              <a:gd name="connsiteX2" fmla="*/ 659670 w 677145"/>
              <a:gd name="connsiteY2" fmla="*/ 330492 h 663933"/>
              <a:gd name="connsiteX3" fmla="*/ 559815 w 677145"/>
              <a:gd name="connsiteY3" fmla="*/ 663933 h 663933"/>
              <a:gd name="connsiteX4" fmla="*/ 3176 w 677145"/>
              <a:gd name="connsiteY4" fmla="*/ 330492 h 663933"/>
              <a:gd name="connsiteX5" fmla="*/ 62645 w 677145"/>
              <a:gd name="connsiteY5" fmla="*/ 127576 h 663933"/>
              <a:gd name="connsiteX0" fmla="*/ 101940 w 644966"/>
              <a:gd name="connsiteY0" fmla="*/ 58090 h 685888"/>
              <a:gd name="connsiteX1" fmla="*/ 545294 w 644966"/>
              <a:gd name="connsiteY1" fmla="*/ 16673 h 685888"/>
              <a:gd name="connsiteX2" fmla="*/ 633532 w 644966"/>
              <a:gd name="connsiteY2" fmla="*/ 330492 h 685888"/>
              <a:gd name="connsiteX3" fmla="*/ 533677 w 644966"/>
              <a:gd name="connsiteY3" fmla="*/ 663933 h 685888"/>
              <a:gd name="connsiteX4" fmla="*/ 10874 w 644966"/>
              <a:gd name="connsiteY4" fmla="*/ 575801 h 685888"/>
              <a:gd name="connsiteX5" fmla="*/ 36507 w 644966"/>
              <a:gd name="connsiteY5" fmla="*/ 127576 h 685888"/>
              <a:gd name="connsiteX0" fmla="*/ 101940 w 642626"/>
              <a:gd name="connsiteY0" fmla="*/ 58090 h 654766"/>
              <a:gd name="connsiteX1" fmla="*/ 545294 w 642626"/>
              <a:gd name="connsiteY1" fmla="*/ 16673 h 654766"/>
              <a:gd name="connsiteX2" fmla="*/ 633532 w 642626"/>
              <a:gd name="connsiteY2" fmla="*/ 330492 h 654766"/>
              <a:gd name="connsiteX3" fmla="*/ 567513 w 642626"/>
              <a:gd name="connsiteY3" fmla="*/ 613179 h 654766"/>
              <a:gd name="connsiteX4" fmla="*/ 10874 w 642626"/>
              <a:gd name="connsiteY4" fmla="*/ 575801 h 654766"/>
              <a:gd name="connsiteX5" fmla="*/ 36507 w 642626"/>
              <a:gd name="connsiteY5" fmla="*/ 127576 h 654766"/>
              <a:gd name="connsiteX0" fmla="*/ 101940 w 642626"/>
              <a:gd name="connsiteY0" fmla="*/ 30477 h 627153"/>
              <a:gd name="connsiteX1" fmla="*/ 545294 w 642626"/>
              <a:gd name="connsiteY1" fmla="*/ 31354 h 627153"/>
              <a:gd name="connsiteX2" fmla="*/ 633532 w 642626"/>
              <a:gd name="connsiteY2" fmla="*/ 302879 h 627153"/>
              <a:gd name="connsiteX3" fmla="*/ 567513 w 642626"/>
              <a:gd name="connsiteY3" fmla="*/ 585566 h 627153"/>
              <a:gd name="connsiteX4" fmla="*/ 10874 w 642626"/>
              <a:gd name="connsiteY4" fmla="*/ 548188 h 627153"/>
              <a:gd name="connsiteX5" fmla="*/ 36507 w 642626"/>
              <a:gd name="connsiteY5" fmla="*/ 99963 h 627153"/>
              <a:gd name="connsiteX0" fmla="*/ 101940 w 641803"/>
              <a:gd name="connsiteY0" fmla="*/ 32533 h 629209"/>
              <a:gd name="connsiteX1" fmla="*/ 545294 w 641803"/>
              <a:gd name="connsiteY1" fmla="*/ 33410 h 629209"/>
              <a:gd name="connsiteX2" fmla="*/ 633532 w 641803"/>
              <a:gd name="connsiteY2" fmla="*/ 304935 h 629209"/>
              <a:gd name="connsiteX3" fmla="*/ 567513 w 641803"/>
              <a:gd name="connsiteY3" fmla="*/ 587622 h 629209"/>
              <a:gd name="connsiteX4" fmla="*/ 10874 w 641803"/>
              <a:gd name="connsiteY4" fmla="*/ 550244 h 629209"/>
              <a:gd name="connsiteX5" fmla="*/ 36507 w 641803"/>
              <a:gd name="connsiteY5" fmla="*/ 102019 h 629209"/>
              <a:gd name="connsiteX0" fmla="*/ 93785 w 633648"/>
              <a:gd name="connsiteY0" fmla="*/ 32533 h 629209"/>
              <a:gd name="connsiteX1" fmla="*/ 537139 w 633648"/>
              <a:gd name="connsiteY1" fmla="*/ 33410 h 629209"/>
              <a:gd name="connsiteX2" fmla="*/ 625377 w 633648"/>
              <a:gd name="connsiteY2" fmla="*/ 304935 h 629209"/>
              <a:gd name="connsiteX3" fmla="*/ 559358 w 633648"/>
              <a:gd name="connsiteY3" fmla="*/ 587622 h 629209"/>
              <a:gd name="connsiteX4" fmla="*/ 2719 w 633648"/>
              <a:gd name="connsiteY4" fmla="*/ 550244 h 629209"/>
              <a:gd name="connsiteX5" fmla="*/ 28352 w 633648"/>
              <a:gd name="connsiteY5" fmla="*/ 102019 h 629209"/>
              <a:gd name="connsiteX0" fmla="*/ 103603 w 643466"/>
              <a:gd name="connsiteY0" fmla="*/ 32533 h 629209"/>
              <a:gd name="connsiteX1" fmla="*/ 546957 w 643466"/>
              <a:gd name="connsiteY1" fmla="*/ 33410 h 629209"/>
              <a:gd name="connsiteX2" fmla="*/ 635195 w 643466"/>
              <a:gd name="connsiteY2" fmla="*/ 304935 h 629209"/>
              <a:gd name="connsiteX3" fmla="*/ 569176 w 643466"/>
              <a:gd name="connsiteY3" fmla="*/ 587622 h 629209"/>
              <a:gd name="connsiteX4" fmla="*/ 12537 w 643466"/>
              <a:gd name="connsiteY4" fmla="*/ 550244 h 629209"/>
              <a:gd name="connsiteX5" fmla="*/ 4334 w 643466"/>
              <a:gd name="connsiteY5" fmla="*/ 102019 h 629209"/>
              <a:gd name="connsiteX0" fmla="*/ 103603 w 643466"/>
              <a:gd name="connsiteY0" fmla="*/ 32533 h 613248"/>
              <a:gd name="connsiteX1" fmla="*/ 546957 w 643466"/>
              <a:gd name="connsiteY1" fmla="*/ 33410 h 613248"/>
              <a:gd name="connsiteX2" fmla="*/ 635195 w 643466"/>
              <a:gd name="connsiteY2" fmla="*/ 304935 h 613248"/>
              <a:gd name="connsiteX3" fmla="*/ 569176 w 643466"/>
              <a:gd name="connsiteY3" fmla="*/ 587622 h 613248"/>
              <a:gd name="connsiteX4" fmla="*/ 12537 w 643466"/>
              <a:gd name="connsiteY4" fmla="*/ 518643 h 613248"/>
              <a:gd name="connsiteX5" fmla="*/ 4334 w 643466"/>
              <a:gd name="connsiteY5" fmla="*/ 102019 h 613248"/>
              <a:gd name="connsiteX0" fmla="*/ 103603 w 622280"/>
              <a:gd name="connsiteY0" fmla="*/ 51723 h 632438"/>
              <a:gd name="connsiteX1" fmla="*/ 546957 w 622280"/>
              <a:gd name="connsiteY1" fmla="*/ 52600 h 632438"/>
              <a:gd name="connsiteX2" fmla="*/ 569176 w 622280"/>
              <a:gd name="connsiteY2" fmla="*/ 606812 h 632438"/>
              <a:gd name="connsiteX3" fmla="*/ 12537 w 622280"/>
              <a:gd name="connsiteY3" fmla="*/ 537833 h 632438"/>
              <a:gd name="connsiteX4" fmla="*/ 4334 w 622280"/>
              <a:gd name="connsiteY4" fmla="*/ 121209 h 632438"/>
              <a:gd name="connsiteX0" fmla="*/ 103603 w 640916"/>
              <a:gd name="connsiteY0" fmla="*/ 51277 h 628066"/>
              <a:gd name="connsiteX1" fmla="*/ 546957 w 640916"/>
              <a:gd name="connsiteY1" fmla="*/ 52154 h 628066"/>
              <a:gd name="connsiteX2" fmla="*/ 595444 w 640916"/>
              <a:gd name="connsiteY2" fmla="*/ 600046 h 628066"/>
              <a:gd name="connsiteX3" fmla="*/ 12537 w 640916"/>
              <a:gd name="connsiteY3" fmla="*/ 537387 h 628066"/>
              <a:gd name="connsiteX4" fmla="*/ 4334 w 640916"/>
              <a:gd name="connsiteY4" fmla="*/ 120763 h 628066"/>
              <a:gd name="connsiteX0" fmla="*/ 103603 w 629940"/>
              <a:gd name="connsiteY0" fmla="*/ 26437 h 603226"/>
              <a:gd name="connsiteX1" fmla="*/ 546957 w 629940"/>
              <a:gd name="connsiteY1" fmla="*/ 27314 h 603226"/>
              <a:gd name="connsiteX2" fmla="*/ 595444 w 629940"/>
              <a:gd name="connsiteY2" fmla="*/ 575206 h 603226"/>
              <a:gd name="connsiteX3" fmla="*/ 12537 w 629940"/>
              <a:gd name="connsiteY3" fmla="*/ 512547 h 603226"/>
              <a:gd name="connsiteX4" fmla="*/ 4334 w 629940"/>
              <a:gd name="connsiteY4" fmla="*/ 95923 h 603226"/>
              <a:gd name="connsiteX0" fmla="*/ 103603 w 651443"/>
              <a:gd name="connsiteY0" fmla="*/ 20041 h 614843"/>
              <a:gd name="connsiteX1" fmla="*/ 608249 w 651443"/>
              <a:gd name="connsiteY1" fmla="*/ 39879 h 614843"/>
              <a:gd name="connsiteX2" fmla="*/ 595444 w 651443"/>
              <a:gd name="connsiteY2" fmla="*/ 568810 h 614843"/>
              <a:gd name="connsiteX3" fmla="*/ 12537 w 651443"/>
              <a:gd name="connsiteY3" fmla="*/ 506151 h 614843"/>
              <a:gd name="connsiteX4" fmla="*/ 4334 w 651443"/>
              <a:gd name="connsiteY4" fmla="*/ 89527 h 614843"/>
              <a:gd name="connsiteX0" fmla="*/ 103603 w 640788"/>
              <a:gd name="connsiteY0" fmla="*/ 20041 h 614843"/>
              <a:gd name="connsiteX1" fmla="*/ 581981 w 640788"/>
              <a:gd name="connsiteY1" fmla="*/ 39879 h 614843"/>
              <a:gd name="connsiteX2" fmla="*/ 595444 w 640788"/>
              <a:gd name="connsiteY2" fmla="*/ 568810 h 614843"/>
              <a:gd name="connsiteX3" fmla="*/ 12537 w 640788"/>
              <a:gd name="connsiteY3" fmla="*/ 506151 h 614843"/>
              <a:gd name="connsiteX4" fmla="*/ 4334 w 640788"/>
              <a:gd name="connsiteY4" fmla="*/ 89527 h 614843"/>
              <a:gd name="connsiteX0" fmla="*/ 103603 w 673655"/>
              <a:gd name="connsiteY0" fmla="*/ 38763 h 618146"/>
              <a:gd name="connsiteX1" fmla="*/ 581981 w 673655"/>
              <a:gd name="connsiteY1" fmla="*/ 58601 h 618146"/>
              <a:gd name="connsiteX2" fmla="*/ 621713 w 673655"/>
              <a:gd name="connsiteY2" fmla="*/ 562250 h 618146"/>
              <a:gd name="connsiteX3" fmla="*/ 12537 w 673655"/>
              <a:gd name="connsiteY3" fmla="*/ 524873 h 618146"/>
              <a:gd name="connsiteX4" fmla="*/ 4334 w 673655"/>
              <a:gd name="connsiteY4" fmla="*/ 108249 h 618146"/>
              <a:gd name="connsiteX0" fmla="*/ 103603 w 654750"/>
              <a:gd name="connsiteY0" fmla="*/ 38763 h 605787"/>
              <a:gd name="connsiteX1" fmla="*/ 581981 w 654750"/>
              <a:gd name="connsiteY1" fmla="*/ 58601 h 605787"/>
              <a:gd name="connsiteX2" fmla="*/ 621713 w 654750"/>
              <a:gd name="connsiteY2" fmla="*/ 562250 h 605787"/>
              <a:gd name="connsiteX3" fmla="*/ 12537 w 654750"/>
              <a:gd name="connsiteY3" fmla="*/ 524873 h 605787"/>
              <a:gd name="connsiteX4" fmla="*/ 4334 w 654750"/>
              <a:gd name="connsiteY4" fmla="*/ 108249 h 605787"/>
              <a:gd name="connsiteX0" fmla="*/ 103603 w 643734"/>
              <a:gd name="connsiteY0" fmla="*/ 31800 h 598824"/>
              <a:gd name="connsiteX1" fmla="*/ 581981 w 643734"/>
              <a:gd name="connsiteY1" fmla="*/ 51638 h 598824"/>
              <a:gd name="connsiteX2" fmla="*/ 621713 w 643734"/>
              <a:gd name="connsiteY2" fmla="*/ 555287 h 598824"/>
              <a:gd name="connsiteX3" fmla="*/ 12537 w 643734"/>
              <a:gd name="connsiteY3" fmla="*/ 517910 h 598824"/>
              <a:gd name="connsiteX4" fmla="*/ 4334 w 643734"/>
              <a:gd name="connsiteY4" fmla="*/ 101286 h 598824"/>
              <a:gd name="connsiteX0" fmla="*/ 103603 w 643734"/>
              <a:gd name="connsiteY0" fmla="*/ 24551 h 591575"/>
              <a:gd name="connsiteX1" fmla="*/ 581981 w 643734"/>
              <a:gd name="connsiteY1" fmla="*/ 44389 h 591575"/>
              <a:gd name="connsiteX2" fmla="*/ 621713 w 643734"/>
              <a:gd name="connsiteY2" fmla="*/ 548038 h 591575"/>
              <a:gd name="connsiteX3" fmla="*/ 12537 w 643734"/>
              <a:gd name="connsiteY3" fmla="*/ 510661 h 591575"/>
              <a:gd name="connsiteX4" fmla="*/ 4334 w 643734"/>
              <a:gd name="connsiteY4" fmla="*/ 94037 h 591575"/>
              <a:gd name="connsiteX0" fmla="*/ 103603 w 643734"/>
              <a:gd name="connsiteY0" fmla="*/ 20135 h 587159"/>
              <a:gd name="connsiteX1" fmla="*/ 581981 w 643734"/>
              <a:gd name="connsiteY1" fmla="*/ 39973 h 587159"/>
              <a:gd name="connsiteX2" fmla="*/ 621713 w 643734"/>
              <a:gd name="connsiteY2" fmla="*/ 543622 h 587159"/>
              <a:gd name="connsiteX3" fmla="*/ 12537 w 643734"/>
              <a:gd name="connsiteY3" fmla="*/ 506245 h 587159"/>
              <a:gd name="connsiteX4" fmla="*/ 4334 w 643734"/>
              <a:gd name="connsiteY4" fmla="*/ 89621 h 587159"/>
              <a:gd name="connsiteX0" fmla="*/ 51067 w 657504"/>
              <a:gd name="connsiteY0" fmla="*/ 31623 h 592327"/>
              <a:gd name="connsiteX1" fmla="*/ 581981 w 657504"/>
              <a:gd name="connsiteY1" fmla="*/ 45141 h 592327"/>
              <a:gd name="connsiteX2" fmla="*/ 621713 w 657504"/>
              <a:gd name="connsiteY2" fmla="*/ 548790 h 592327"/>
              <a:gd name="connsiteX3" fmla="*/ 12537 w 657504"/>
              <a:gd name="connsiteY3" fmla="*/ 511413 h 592327"/>
              <a:gd name="connsiteX4" fmla="*/ 4334 w 657504"/>
              <a:gd name="connsiteY4" fmla="*/ 94789 h 592327"/>
              <a:gd name="connsiteX0" fmla="*/ 51067 w 676118"/>
              <a:gd name="connsiteY0" fmla="*/ 31623 h 604686"/>
              <a:gd name="connsiteX1" fmla="*/ 581981 w 676118"/>
              <a:gd name="connsiteY1" fmla="*/ 45141 h 604686"/>
              <a:gd name="connsiteX2" fmla="*/ 621713 w 676118"/>
              <a:gd name="connsiteY2" fmla="*/ 548790 h 604686"/>
              <a:gd name="connsiteX3" fmla="*/ 12537 w 676118"/>
              <a:gd name="connsiteY3" fmla="*/ 511413 h 604686"/>
              <a:gd name="connsiteX4" fmla="*/ 4334 w 676118"/>
              <a:gd name="connsiteY4" fmla="*/ 94789 h 604686"/>
              <a:gd name="connsiteX0" fmla="*/ 51067 w 659741"/>
              <a:gd name="connsiteY0" fmla="*/ 18182 h 591245"/>
              <a:gd name="connsiteX1" fmla="*/ 581981 w 659741"/>
              <a:gd name="connsiteY1" fmla="*/ 31700 h 591245"/>
              <a:gd name="connsiteX2" fmla="*/ 621713 w 659741"/>
              <a:gd name="connsiteY2" fmla="*/ 535349 h 591245"/>
              <a:gd name="connsiteX3" fmla="*/ 12537 w 659741"/>
              <a:gd name="connsiteY3" fmla="*/ 497972 h 591245"/>
              <a:gd name="connsiteX4" fmla="*/ 4334 w 659741"/>
              <a:gd name="connsiteY4" fmla="*/ 81348 h 591245"/>
              <a:gd name="connsiteX0" fmla="*/ 51067 w 671131"/>
              <a:gd name="connsiteY0" fmla="*/ 18182 h 591245"/>
              <a:gd name="connsiteX1" fmla="*/ 617005 w 671131"/>
              <a:gd name="connsiteY1" fmla="*/ 31700 h 591245"/>
              <a:gd name="connsiteX2" fmla="*/ 621713 w 671131"/>
              <a:gd name="connsiteY2" fmla="*/ 535349 h 591245"/>
              <a:gd name="connsiteX3" fmla="*/ 12537 w 671131"/>
              <a:gd name="connsiteY3" fmla="*/ 497972 h 591245"/>
              <a:gd name="connsiteX4" fmla="*/ 4334 w 671131"/>
              <a:gd name="connsiteY4" fmla="*/ 81348 h 591245"/>
              <a:gd name="connsiteX0" fmla="*/ 51067 w 648099"/>
              <a:gd name="connsiteY0" fmla="*/ 18182 h 578886"/>
              <a:gd name="connsiteX1" fmla="*/ 617005 w 648099"/>
              <a:gd name="connsiteY1" fmla="*/ 31700 h 578886"/>
              <a:gd name="connsiteX2" fmla="*/ 621713 w 648099"/>
              <a:gd name="connsiteY2" fmla="*/ 535349 h 578886"/>
              <a:gd name="connsiteX3" fmla="*/ 12537 w 648099"/>
              <a:gd name="connsiteY3" fmla="*/ 497972 h 578886"/>
              <a:gd name="connsiteX4" fmla="*/ 4334 w 648099"/>
              <a:gd name="connsiteY4" fmla="*/ 81348 h 578886"/>
              <a:gd name="connsiteX0" fmla="*/ 51067 w 648099"/>
              <a:gd name="connsiteY0" fmla="*/ 18182 h 565791"/>
              <a:gd name="connsiteX1" fmla="*/ 617005 w 648099"/>
              <a:gd name="connsiteY1" fmla="*/ 31700 h 565791"/>
              <a:gd name="connsiteX2" fmla="*/ 621713 w 648099"/>
              <a:gd name="connsiteY2" fmla="*/ 535349 h 565791"/>
              <a:gd name="connsiteX3" fmla="*/ 12537 w 648099"/>
              <a:gd name="connsiteY3" fmla="*/ 497972 h 565791"/>
              <a:gd name="connsiteX4" fmla="*/ 4334 w 648099"/>
              <a:gd name="connsiteY4" fmla="*/ 81348 h 5657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noFill/>
          <a:ln w="25400" cap="rnd" cmpd="sng" algn="ctr">
            <a:solidFill>
              <a:srgbClr val="E9847F"/>
            </a:solidFill>
            <a:prstDash val="dash"/>
            <a:rou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altLang="zh-CN" sz="2400" b="1" kern="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Đọc</a:t>
            </a:r>
            <a:r>
              <a:rPr lang="en-US" altLang="zh-CN" sz="2400" b="1" kern="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2400" b="1" kern="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mẫu</a:t>
            </a:r>
            <a:endParaRPr kumimoji="0" lang="zh-CN" altLang="en-US" sz="24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6" name="TextBox 5">
            <a:extLst>
              <a:ext uri="{FF2B5EF4-FFF2-40B4-BE49-F238E27FC236}">
                <a16:creationId xmlns:a16="http://schemas.microsoft.com/office/drawing/2014/main" id="{B2442604-5848-4294-A229-514BD9FADB6A}"/>
              </a:ext>
            </a:extLst>
          </p:cNvPr>
          <p:cNvSpPr txBox="1"/>
          <p:nvPr/>
        </p:nvSpPr>
        <p:spPr>
          <a:xfrm>
            <a:off x="4019274" y="126736"/>
            <a:ext cx="3883997" cy="730200"/>
          </a:xfrm>
          <a:prstGeom prst="rect">
            <a:avLst/>
          </a:prstGeom>
          <a:noFill/>
        </p:spPr>
        <p:txBody>
          <a:bodyPr wrap="square" rtlCol="0">
            <a:spAutoFit/>
          </a:bodyPr>
          <a:lstStyle/>
          <a:p>
            <a:pPr algn="ctr">
              <a:lnSpc>
                <a:spcPct val="150000"/>
              </a:lnSpc>
            </a:pPr>
            <a:r>
              <a:rPr lang="en-US" sz="3200" b="1" dirty="0">
                <a:solidFill>
                  <a:schemeClr val="accent2"/>
                </a:solidFill>
                <a:latin typeface="Arial-Rounded"/>
                <a:ea typeface="Arial-Rounded"/>
              </a:rPr>
              <a:t>CẢM ƠN ANH HÀ MÃ</a:t>
            </a:r>
          </a:p>
        </p:txBody>
      </p:sp>
      <p:pic>
        <p:nvPicPr>
          <p:cNvPr id="7" name="Picture 6">
            <a:extLst>
              <a:ext uri="{FF2B5EF4-FFF2-40B4-BE49-F238E27FC236}">
                <a16:creationId xmlns:a16="http://schemas.microsoft.com/office/drawing/2014/main" id="{F2155685-A616-48FF-A8E5-0BB1173F7C48}"/>
              </a:ext>
            </a:extLst>
          </p:cNvPr>
          <p:cNvPicPr>
            <a:picLocks noChangeAspect="1"/>
          </p:cNvPicPr>
          <p:nvPr/>
        </p:nvPicPr>
        <p:blipFill>
          <a:blip r:embed="rId4"/>
          <a:stretch>
            <a:fillRect/>
          </a:stretch>
        </p:blipFill>
        <p:spPr>
          <a:xfrm>
            <a:off x="157083" y="4631547"/>
            <a:ext cx="1422335" cy="2090085"/>
          </a:xfrm>
          <a:prstGeom prst="rect">
            <a:avLst/>
          </a:prstGeom>
          <a:ln>
            <a:noFill/>
          </a:ln>
          <a:effectLst>
            <a:softEdge rad="112500"/>
          </a:effectLst>
        </p:spPr>
      </p:pic>
      <p:pic>
        <p:nvPicPr>
          <p:cNvPr id="8" name="Picture 7">
            <a:extLst>
              <a:ext uri="{FF2B5EF4-FFF2-40B4-BE49-F238E27FC236}">
                <a16:creationId xmlns:a16="http://schemas.microsoft.com/office/drawing/2014/main" id="{D3BB1633-FC8A-4283-BE8E-6858DDBC1639}"/>
              </a:ext>
            </a:extLst>
          </p:cNvPr>
          <p:cNvPicPr>
            <a:picLocks noChangeAspect="1"/>
          </p:cNvPicPr>
          <p:nvPr/>
        </p:nvPicPr>
        <p:blipFill>
          <a:blip r:embed="rId5"/>
          <a:stretch>
            <a:fillRect/>
          </a:stretch>
        </p:blipFill>
        <p:spPr>
          <a:xfrm>
            <a:off x="10377332" y="4912302"/>
            <a:ext cx="1685295" cy="1893325"/>
          </a:xfrm>
          <a:prstGeom prst="rect">
            <a:avLst/>
          </a:prstGeom>
          <a:ln>
            <a:noFill/>
          </a:ln>
          <a:effectLst>
            <a:softEdge rad="112500"/>
          </a:effectLst>
        </p:spPr>
      </p:pic>
      <p:sp>
        <p:nvSpPr>
          <p:cNvPr id="9" name="TextBox 8">
            <a:extLst>
              <a:ext uri="{FF2B5EF4-FFF2-40B4-BE49-F238E27FC236}">
                <a16:creationId xmlns:a16="http://schemas.microsoft.com/office/drawing/2014/main" id="{BF8FA9A6-6C3B-43FB-8928-2CAE2B7CDF6C}"/>
              </a:ext>
            </a:extLst>
          </p:cNvPr>
          <p:cNvSpPr txBox="1"/>
          <p:nvPr/>
        </p:nvSpPr>
        <p:spPr>
          <a:xfrm>
            <a:off x="387927" y="762000"/>
            <a:ext cx="11646990" cy="5174815"/>
          </a:xfrm>
          <a:prstGeom prst="rect">
            <a:avLst/>
          </a:prstGeom>
          <a:noFill/>
        </p:spPr>
        <p:txBody>
          <a:bodyPr wrap="square" rtlCol="0">
            <a:spAutoFit/>
          </a:bodyPr>
          <a:lstStyle/>
          <a:p>
            <a:pPr algn="just">
              <a:lnSpc>
                <a:spcPct val="150000"/>
              </a:lnSpc>
            </a:pPr>
            <a:r>
              <a:rPr lang="en-US" sz="2800" dirty="0">
                <a:solidFill>
                  <a:prstClr val="black"/>
                </a:solidFill>
                <a:latin typeface="Arial-Rounded"/>
                <a:ea typeface="Arial-Rounded"/>
              </a:rPr>
              <a:t>	</a:t>
            </a:r>
            <a:r>
              <a:rPr lang="en-US" sz="2800" dirty="0" err="1">
                <a:solidFill>
                  <a:prstClr val="black"/>
                </a:solidFill>
                <a:latin typeface="Arial-Rounded"/>
                <a:ea typeface="Arial-Rounded"/>
              </a:rPr>
              <a:t>Dê</a:t>
            </a:r>
            <a:r>
              <a:rPr lang="en-US" sz="2800" dirty="0">
                <a:solidFill>
                  <a:prstClr val="black"/>
                </a:solidFill>
                <a:latin typeface="Arial-Rounded"/>
                <a:ea typeface="Arial-Rounded"/>
              </a:rPr>
              <a:t> </a:t>
            </a:r>
            <a:r>
              <a:rPr lang="en-US" sz="2800" dirty="0" err="1">
                <a:solidFill>
                  <a:prstClr val="black"/>
                </a:solidFill>
                <a:latin typeface="Arial-Rounded"/>
                <a:ea typeface="Arial-Rounded"/>
              </a:rPr>
              <a:t>rủ</a:t>
            </a:r>
            <a:r>
              <a:rPr lang="en-US" sz="2800" dirty="0">
                <a:solidFill>
                  <a:prstClr val="black"/>
                </a:solidFill>
                <a:latin typeface="Arial-Rounded"/>
                <a:ea typeface="Arial-Rounded"/>
              </a:rPr>
              <a:t> </a:t>
            </a:r>
            <a:r>
              <a:rPr lang="en-US" sz="2800" dirty="0" err="1">
                <a:solidFill>
                  <a:prstClr val="black"/>
                </a:solidFill>
                <a:latin typeface="Arial-Rounded"/>
                <a:ea typeface="Arial-Rounded"/>
              </a:rPr>
              <a:t>cún</a:t>
            </a:r>
            <a:r>
              <a:rPr lang="en-US" sz="2800" dirty="0">
                <a:solidFill>
                  <a:prstClr val="black"/>
                </a:solidFill>
                <a:latin typeface="Arial-Rounded"/>
                <a:ea typeface="Arial-Rounded"/>
              </a:rPr>
              <a:t> </a:t>
            </a:r>
            <a:r>
              <a:rPr lang="en-US" sz="2800" dirty="0" err="1">
                <a:solidFill>
                  <a:prstClr val="black"/>
                </a:solidFill>
                <a:latin typeface="Arial-Rounded"/>
                <a:ea typeface="Arial-Rounded"/>
              </a:rPr>
              <a:t>vào</a:t>
            </a:r>
            <a:r>
              <a:rPr lang="en-US" sz="2800" dirty="0">
                <a:solidFill>
                  <a:prstClr val="black"/>
                </a:solidFill>
                <a:latin typeface="Arial-Rounded"/>
                <a:ea typeface="Arial-Rounded"/>
              </a:rPr>
              <a:t> </a:t>
            </a:r>
            <a:r>
              <a:rPr lang="en-US" sz="2800" dirty="0" err="1">
                <a:solidFill>
                  <a:prstClr val="black"/>
                </a:solidFill>
                <a:latin typeface="Arial-Rounded"/>
                <a:ea typeface="Arial-Rounded"/>
              </a:rPr>
              <a:t>rừng</a:t>
            </a:r>
            <a:r>
              <a:rPr lang="en-US" sz="2800" dirty="0">
                <a:solidFill>
                  <a:prstClr val="black"/>
                </a:solidFill>
                <a:latin typeface="Arial-Rounded"/>
                <a:ea typeface="Arial-Rounded"/>
              </a:rPr>
              <a:t> </a:t>
            </a:r>
            <a:r>
              <a:rPr lang="en-US" sz="2800" dirty="0" err="1">
                <a:solidFill>
                  <a:prstClr val="black"/>
                </a:solidFill>
                <a:latin typeface="Arial-Rounded"/>
                <a:ea typeface="Arial-Rounded"/>
              </a:rPr>
              <a:t>chơi</a:t>
            </a:r>
            <a:r>
              <a:rPr lang="en-US" sz="2800" dirty="0">
                <a:solidFill>
                  <a:prstClr val="black"/>
                </a:solidFill>
                <a:latin typeface="Arial-Rounded"/>
                <a:ea typeface="Arial-Rounded"/>
              </a:rPr>
              <a:t>, </a:t>
            </a:r>
            <a:r>
              <a:rPr lang="en-US" sz="2800" dirty="0" err="1">
                <a:solidFill>
                  <a:prstClr val="black"/>
                </a:solidFill>
                <a:latin typeface="Arial-Rounded"/>
                <a:ea typeface="Arial-Rounded"/>
              </a:rPr>
              <a:t>khi</a:t>
            </a:r>
            <a:r>
              <a:rPr lang="en-US" sz="2800" dirty="0">
                <a:solidFill>
                  <a:prstClr val="black"/>
                </a:solidFill>
                <a:latin typeface="Arial-Rounded"/>
                <a:ea typeface="Arial-Rounded"/>
              </a:rPr>
              <a:t> quay </a:t>
            </a:r>
            <a:r>
              <a:rPr lang="en-US" sz="2800" dirty="0" err="1">
                <a:solidFill>
                  <a:prstClr val="black"/>
                </a:solidFill>
                <a:latin typeface="Arial-Rounded"/>
                <a:ea typeface="Arial-Rounded"/>
              </a:rPr>
              <a:t>về</a:t>
            </a:r>
            <a:r>
              <a:rPr lang="en-US" sz="2800" dirty="0">
                <a:solidFill>
                  <a:prstClr val="black"/>
                </a:solidFill>
                <a:latin typeface="Arial-Rounded"/>
                <a:ea typeface="Arial-Rounded"/>
              </a:rPr>
              <a:t> </a:t>
            </a:r>
            <a:r>
              <a:rPr lang="en-US" sz="2800" dirty="0" err="1">
                <a:solidFill>
                  <a:prstClr val="black"/>
                </a:solidFill>
                <a:latin typeface="Arial-Rounded"/>
                <a:ea typeface="Arial-Rounded"/>
              </a:rPr>
              <a:t>thì</a:t>
            </a:r>
            <a:r>
              <a:rPr lang="en-US" sz="2800" dirty="0">
                <a:solidFill>
                  <a:prstClr val="black"/>
                </a:solidFill>
                <a:latin typeface="Arial-Rounded"/>
                <a:ea typeface="Arial-Rounded"/>
              </a:rPr>
              <a:t> </a:t>
            </a:r>
            <a:r>
              <a:rPr lang="en-US" sz="2800" dirty="0" err="1">
                <a:solidFill>
                  <a:prstClr val="black"/>
                </a:solidFill>
                <a:latin typeface="Arial-Rounded"/>
                <a:ea typeface="Arial-Rounded"/>
              </a:rPr>
              <a:t>bị</a:t>
            </a:r>
            <a:r>
              <a:rPr lang="en-US" sz="2800" dirty="0">
                <a:solidFill>
                  <a:prstClr val="black"/>
                </a:solidFill>
                <a:latin typeface="Arial-Rounded"/>
                <a:ea typeface="Arial-Rounded"/>
              </a:rPr>
              <a:t> </a:t>
            </a:r>
            <a:r>
              <a:rPr lang="en-US" sz="2800" dirty="0" err="1">
                <a:solidFill>
                  <a:prstClr val="black"/>
                </a:solidFill>
                <a:latin typeface="Arial-Rounded"/>
                <a:ea typeface="Arial-Rounded"/>
              </a:rPr>
              <a:t>lạc</a:t>
            </a:r>
            <a:r>
              <a:rPr lang="en-US" sz="2800" dirty="0">
                <a:solidFill>
                  <a:prstClr val="black"/>
                </a:solidFill>
                <a:latin typeface="Arial-Rounded"/>
                <a:ea typeface="Arial-Rounded"/>
              </a:rPr>
              <a:t> </a:t>
            </a:r>
            <a:r>
              <a:rPr lang="en-US" sz="2800" dirty="0" err="1">
                <a:solidFill>
                  <a:prstClr val="black"/>
                </a:solidFill>
                <a:latin typeface="Arial-Rounded"/>
                <a:ea typeface="Arial-Rounded"/>
              </a:rPr>
              <a:t>đường</a:t>
            </a:r>
            <a:r>
              <a:rPr lang="en-US" sz="2800" dirty="0">
                <a:solidFill>
                  <a:prstClr val="black"/>
                </a:solidFill>
                <a:latin typeface="Arial-Rounded"/>
                <a:ea typeface="Arial-Rounded"/>
              </a:rPr>
              <a:t>. </a:t>
            </a:r>
            <a:r>
              <a:rPr lang="en-US" sz="2800" dirty="0" err="1">
                <a:solidFill>
                  <a:prstClr val="black"/>
                </a:solidFill>
                <a:latin typeface="Arial-Rounded"/>
                <a:ea typeface="Arial-Rounded"/>
              </a:rPr>
              <a:t>Gặp</a:t>
            </a:r>
            <a:r>
              <a:rPr lang="en-US" sz="2800" dirty="0">
                <a:solidFill>
                  <a:prstClr val="black"/>
                </a:solidFill>
                <a:latin typeface="Arial-Rounded"/>
                <a:ea typeface="Arial-Rounded"/>
              </a:rPr>
              <a:t> </a:t>
            </a:r>
            <a:r>
              <a:rPr lang="en-US" sz="2800" dirty="0" err="1">
                <a:solidFill>
                  <a:prstClr val="black"/>
                </a:solidFill>
                <a:latin typeface="Arial-Rounded"/>
                <a:ea typeface="Arial-Rounded"/>
              </a:rPr>
              <a:t>cô</a:t>
            </a:r>
            <a:r>
              <a:rPr lang="en-US" sz="2800" dirty="0">
                <a:solidFill>
                  <a:prstClr val="black"/>
                </a:solidFill>
                <a:latin typeface="Arial-Rounded"/>
                <a:ea typeface="Arial-Rounded"/>
              </a:rPr>
              <a:t> </a:t>
            </a:r>
            <a:r>
              <a:rPr lang="en-US" sz="2800" dirty="0" err="1">
                <a:solidFill>
                  <a:prstClr val="black"/>
                </a:solidFill>
                <a:latin typeface="Arial-Rounded"/>
                <a:ea typeface="Arial-Rounded"/>
              </a:rPr>
              <a:t>hươu</a:t>
            </a:r>
            <a:r>
              <a:rPr lang="en-US" sz="2800" dirty="0">
                <a:solidFill>
                  <a:prstClr val="black"/>
                </a:solidFill>
                <a:latin typeface="Arial-Rounded"/>
                <a:ea typeface="Arial-Rounded"/>
              </a:rPr>
              <a:t>, </a:t>
            </a:r>
            <a:r>
              <a:rPr lang="en-US" sz="2800" dirty="0" err="1">
                <a:solidFill>
                  <a:prstClr val="black"/>
                </a:solidFill>
                <a:latin typeface="Arial-Rounded"/>
                <a:ea typeface="Arial-Rounded"/>
              </a:rPr>
              <a:t>dê</a:t>
            </a:r>
            <a:r>
              <a:rPr lang="en-US" sz="2800" dirty="0">
                <a:solidFill>
                  <a:prstClr val="black"/>
                </a:solidFill>
                <a:latin typeface="Arial-Rounded"/>
                <a:ea typeface="Arial-Rounded"/>
              </a:rPr>
              <a:t> </a:t>
            </a:r>
            <a:r>
              <a:rPr lang="en-US" sz="2800" dirty="0" err="1">
                <a:solidFill>
                  <a:prstClr val="black"/>
                </a:solidFill>
                <a:latin typeface="Arial-Rounded"/>
                <a:ea typeface="Arial-Rounded"/>
              </a:rPr>
              <a:t>hỏi</a:t>
            </a:r>
            <a:r>
              <a:rPr lang="en-US" sz="2800" dirty="0">
                <a:solidFill>
                  <a:prstClr val="black"/>
                </a:solidFill>
                <a:latin typeface="Arial-Rounded"/>
                <a:ea typeface="Arial-Rounded"/>
              </a:rPr>
              <a:t>:</a:t>
            </a:r>
          </a:p>
          <a:p>
            <a:pPr algn="just">
              <a:lnSpc>
                <a:spcPct val="150000"/>
              </a:lnSpc>
            </a:pPr>
            <a:r>
              <a:rPr lang="en-US" sz="2800" dirty="0">
                <a:solidFill>
                  <a:prstClr val="black"/>
                </a:solidFill>
                <a:latin typeface="Arial-Rounded"/>
                <a:ea typeface="Arial-Rounded"/>
              </a:rPr>
              <a:t>	- </a:t>
            </a:r>
            <a:r>
              <a:rPr lang="en-US" sz="2800" dirty="0" err="1">
                <a:solidFill>
                  <a:prstClr val="black"/>
                </a:solidFill>
                <a:latin typeface="Arial-Rounded"/>
                <a:ea typeface="Arial-Rounded"/>
              </a:rPr>
              <a:t>Cô</a:t>
            </a:r>
            <a:r>
              <a:rPr lang="en-US" sz="2800" dirty="0">
                <a:solidFill>
                  <a:prstClr val="black"/>
                </a:solidFill>
                <a:latin typeface="Arial-Rounded"/>
                <a:ea typeface="Arial-Rounded"/>
              </a:rPr>
              <a:t> kia, </a:t>
            </a:r>
            <a:r>
              <a:rPr lang="en-US" sz="2800" dirty="0" err="1">
                <a:solidFill>
                  <a:prstClr val="black"/>
                </a:solidFill>
                <a:latin typeface="Arial-Rounded"/>
                <a:ea typeface="Arial-Rounded"/>
              </a:rPr>
              <a:t>về</a:t>
            </a:r>
            <a:r>
              <a:rPr lang="en-US" sz="2800" dirty="0">
                <a:solidFill>
                  <a:prstClr val="black"/>
                </a:solidFill>
                <a:latin typeface="Arial-Rounded"/>
                <a:ea typeface="Arial-Rounded"/>
              </a:rPr>
              <a:t> </a:t>
            </a:r>
            <a:r>
              <a:rPr lang="en-US" sz="2800" dirty="0" err="1">
                <a:solidFill>
                  <a:prstClr val="black"/>
                </a:solidFill>
                <a:latin typeface="Arial-Rounded"/>
                <a:ea typeface="Arial-Rounded"/>
              </a:rPr>
              <a:t>làng</a:t>
            </a:r>
            <a:r>
              <a:rPr lang="en-US" sz="2800" dirty="0">
                <a:solidFill>
                  <a:prstClr val="black"/>
                </a:solidFill>
                <a:latin typeface="Arial-Rounded"/>
                <a:ea typeface="Arial-Rounded"/>
              </a:rPr>
              <a:t> </a:t>
            </a:r>
            <a:r>
              <a:rPr lang="en-US" sz="2800" dirty="0" err="1">
                <a:solidFill>
                  <a:prstClr val="black"/>
                </a:solidFill>
                <a:latin typeface="Arial-Rounded"/>
                <a:ea typeface="Arial-Rounded"/>
              </a:rPr>
              <a:t>đi</a:t>
            </a:r>
            <a:r>
              <a:rPr lang="en-US" sz="2800" dirty="0">
                <a:solidFill>
                  <a:prstClr val="black"/>
                </a:solidFill>
                <a:latin typeface="Arial-Rounded"/>
                <a:ea typeface="Arial-Rounded"/>
              </a:rPr>
              <a:t> </a:t>
            </a:r>
            <a:r>
              <a:rPr lang="en-US" sz="2800" dirty="0" err="1">
                <a:solidFill>
                  <a:prstClr val="black"/>
                </a:solidFill>
                <a:latin typeface="Arial-Rounded"/>
                <a:ea typeface="Arial-Rounded"/>
              </a:rPr>
              <a:t>lối</a:t>
            </a:r>
            <a:r>
              <a:rPr lang="en-US" sz="2800" dirty="0">
                <a:solidFill>
                  <a:prstClr val="black"/>
                </a:solidFill>
                <a:latin typeface="Arial-Rounded"/>
                <a:ea typeface="Arial-Rounded"/>
              </a:rPr>
              <a:t> </a:t>
            </a:r>
            <a:r>
              <a:rPr lang="en-US" sz="2800" dirty="0" err="1">
                <a:solidFill>
                  <a:prstClr val="black"/>
                </a:solidFill>
                <a:latin typeface="Arial-Rounded"/>
                <a:ea typeface="Arial-Rounded"/>
              </a:rPr>
              <a:t>nào</a:t>
            </a:r>
            <a:r>
              <a:rPr lang="en-US" sz="2800" dirty="0">
                <a:solidFill>
                  <a:prstClr val="black"/>
                </a:solidFill>
                <a:latin typeface="Arial-Rounded"/>
                <a:ea typeface="Arial-Rounded"/>
              </a:rPr>
              <a:t>?</a:t>
            </a:r>
          </a:p>
          <a:p>
            <a:pPr algn="just">
              <a:lnSpc>
                <a:spcPct val="150000"/>
              </a:lnSpc>
            </a:pPr>
            <a:r>
              <a:rPr lang="en-US" sz="2800" dirty="0">
                <a:solidFill>
                  <a:prstClr val="black"/>
                </a:solidFill>
                <a:latin typeface="Arial-Rounded"/>
                <a:ea typeface="Arial-Rounded"/>
              </a:rPr>
              <a:t>	- </a:t>
            </a:r>
            <a:r>
              <a:rPr lang="en-US" sz="2800" dirty="0" err="1">
                <a:solidFill>
                  <a:prstClr val="black"/>
                </a:solidFill>
                <a:latin typeface="Arial-Rounded"/>
                <a:ea typeface="Arial-Rounded"/>
              </a:rPr>
              <a:t>Không</a:t>
            </a:r>
            <a:r>
              <a:rPr lang="en-US" sz="2800" dirty="0">
                <a:solidFill>
                  <a:prstClr val="black"/>
                </a:solidFill>
                <a:latin typeface="Arial-Rounded"/>
                <a:ea typeface="Arial-Rounded"/>
              </a:rPr>
              <a:t> </a:t>
            </a:r>
            <a:r>
              <a:rPr lang="en-US" sz="2800" dirty="0" err="1">
                <a:solidFill>
                  <a:prstClr val="black"/>
                </a:solidFill>
                <a:latin typeface="Arial-Rounded"/>
                <a:ea typeface="Arial-Rounded"/>
              </a:rPr>
              <a:t>biết</a:t>
            </a:r>
            <a:r>
              <a:rPr lang="en-US" sz="2800" dirty="0">
                <a:solidFill>
                  <a:prstClr val="black"/>
                </a:solidFill>
                <a:latin typeface="Arial-Rounded"/>
                <a:ea typeface="Arial-Rounded"/>
              </a:rPr>
              <a:t>. – </a:t>
            </a:r>
            <a:r>
              <a:rPr lang="en-US" sz="2800" dirty="0" err="1">
                <a:solidFill>
                  <a:prstClr val="black"/>
                </a:solidFill>
                <a:latin typeface="Arial-Rounded"/>
                <a:ea typeface="Arial-Rounded"/>
              </a:rPr>
              <a:t>Hươu</a:t>
            </a:r>
            <a:r>
              <a:rPr lang="en-US" sz="2800" dirty="0">
                <a:solidFill>
                  <a:prstClr val="black"/>
                </a:solidFill>
                <a:latin typeface="Arial-Rounded"/>
                <a:ea typeface="Arial-Rounded"/>
              </a:rPr>
              <a:t> </a:t>
            </a:r>
            <a:r>
              <a:rPr lang="en-US" sz="2800" dirty="0" err="1">
                <a:solidFill>
                  <a:prstClr val="black"/>
                </a:solidFill>
                <a:latin typeface="Arial-Rounded"/>
                <a:ea typeface="Arial-Rounded"/>
              </a:rPr>
              <a:t>lắc</a:t>
            </a:r>
            <a:r>
              <a:rPr lang="en-US" sz="2800" dirty="0">
                <a:solidFill>
                  <a:prstClr val="black"/>
                </a:solidFill>
                <a:latin typeface="Arial-Rounded"/>
                <a:ea typeface="Arial-Rounded"/>
              </a:rPr>
              <a:t> </a:t>
            </a:r>
            <a:r>
              <a:rPr lang="en-US" sz="2800" dirty="0" err="1">
                <a:solidFill>
                  <a:prstClr val="black"/>
                </a:solidFill>
                <a:latin typeface="Arial-Rounded"/>
                <a:ea typeface="Arial-Rounded"/>
              </a:rPr>
              <a:t>đầu</a:t>
            </a:r>
            <a:r>
              <a:rPr lang="en-US" sz="2800" dirty="0">
                <a:solidFill>
                  <a:prstClr val="black"/>
                </a:solidFill>
                <a:latin typeface="Arial-Rounded"/>
                <a:ea typeface="Arial-Rounded"/>
              </a:rPr>
              <a:t>, </a:t>
            </a:r>
            <a:r>
              <a:rPr lang="en-US" sz="2800" dirty="0" err="1">
                <a:solidFill>
                  <a:prstClr val="black"/>
                </a:solidFill>
                <a:latin typeface="Arial-Rounded"/>
                <a:ea typeface="Arial-Rounded"/>
              </a:rPr>
              <a:t>bỏ</a:t>
            </a:r>
            <a:r>
              <a:rPr lang="en-US" sz="2800" dirty="0">
                <a:solidFill>
                  <a:prstClr val="black"/>
                </a:solidFill>
                <a:latin typeface="Arial-Rounded"/>
                <a:ea typeface="Arial-Rounded"/>
              </a:rPr>
              <a:t> </a:t>
            </a:r>
            <a:r>
              <a:rPr lang="en-US" sz="2800" dirty="0" err="1">
                <a:solidFill>
                  <a:prstClr val="black"/>
                </a:solidFill>
                <a:latin typeface="Arial-Rounded"/>
                <a:ea typeface="Arial-Rounded"/>
              </a:rPr>
              <a:t>đi</a:t>
            </a:r>
            <a:r>
              <a:rPr lang="en-US" sz="2800" dirty="0">
                <a:solidFill>
                  <a:prstClr val="black"/>
                </a:solidFill>
                <a:latin typeface="Arial-Rounded"/>
                <a:ea typeface="Arial-Rounded"/>
              </a:rPr>
              <a:t>.</a:t>
            </a:r>
          </a:p>
          <a:p>
            <a:pPr algn="just">
              <a:lnSpc>
                <a:spcPct val="150000"/>
              </a:lnSpc>
            </a:pPr>
            <a:r>
              <a:rPr lang="en-US" sz="2800" dirty="0">
                <a:solidFill>
                  <a:prstClr val="black"/>
                </a:solidFill>
                <a:latin typeface="Arial-Rounded"/>
                <a:ea typeface="Arial-Rounded"/>
              </a:rPr>
              <a:t>	</a:t>
            </a:r>
            <a:r>
              <a:rPr lang="en-US" sz="2800" dirty="0" err="1">
                <a:solidFill>
                  <a:prstClr val="black"/>
                </a:solidFill>
                <a:latin typeface="Arial-Rounded"/>
                <a:ea typeface="Arial-Rounded"/>
              </a:rPr>
              <a:t>Đi</a:t>
            </a:r>
            <a:r>
              <a:rPr lang="en-US" sz="2800" dirty="0">
                <a:solidFill>
                  <a:prstClr val="black"/>
                </a:solidFill>
                <a:latin typeface="Arial-Rounded"/>
                <a:ea typeface="Arial-Rounded"/>
              </a:rPr>
              <a:t> </a:t>
            </a:r>
            <a:r>
              <a:rPr lang="en-US" sz="2800" dirty="0" err="1">
                <a:solidFill>
                  <a:prstClr val="black"/>
                </a:solidFill>
                <a:latin typeface="Arial-Rounded"/>
                <a:ea typeface="Arial-Rounded"/>
              </a:rPr>
              <a:t>tiếp</a:t>
            </a:r>
            <a:r>
              <a:rPr lang="en-US" sz="2800" dirty="0">
                <a:solidFill>
                  <a:prstClr val="black"/>
                </a:solidFill>
                <a:latin typeface="Arial-Rounded"/>
                <a:ea typeface="Arial-Rounded"/>
              </a:rPr>
              <a:t>, </a:t>
            </a:r>
            <a:r>
              <a:rPr lang="en-US" sz="2800" dirty="0" err="1">
                <a:solidFill>
                  <a:prstClr val="black"/>
                </a:solidFill>
                <a:latin typeface="Arial-Rounded"/>
                <a:ea typeface="Arial-Rounded"/>
              </a:rPr>
              <a:t>tới</a:t>
            </a:r>
            <a:r>
              <a:rPr lang="en-US" sz="2800" dirty="0">
                <a:solidFill>
                  <a:prstClr val="black"/>
                </a:solidFill>
                <a:latin typeface="Arial-Rounded"/>
                <a:ea typeface="Arial-Rounded"/>
              </a:rPr>
              <a:t> </a:t>
            </a:r>
            <a:r>
              <a:rPr lang="en-US" sz="2800" dirty="0" err="1">
                <a:solidFill>
                  <a:prstClr val="black"/>
                </a:solidFill>
                <a:latin typeface="Arial-Rounded"/>
                <a:ea typeface="Arial-Rounded"/>
              </a:rPr>
              <a:t>một</a:t>
            </a:r>
            <a:r>
              <a:rPr lang="en-US" sz="2800" dirty="0">
                <a:solidFill>
                  <a:prstClr val="black"/>
                </a:solidFill>
                <a:latin typeface="Arial-Rounded"/>
                <a:ea typeface="Arial-Rounded"/>
              </a:rPr>
              <a:t> con </a:t>
            </a:r>
            <a:r>
              <a:rPr lang="en-US" sz="2800" dirty="0" err="1">
                <a:solidFill>
                  <a:prstClr val="black"/>
                </a:solidFill>
                <a:latin typeface="Arial-Rounded"/>
                <a:ea typeface="Arial-Rounded"/>
              </a:rPr>
              <a:t>sông</a:t>
            </a:r>
            <a:r>
              <a:rPr lang="en-US" sz="2800" dirty="0">
                <a:solidFill>
                  <a:prstClr val="black"/>
                </a:solidFill>
                <a:latin typeface="Arial-Rounded"/>
                <a:ea typeface="Arial-Rounded"/>
              </a:rPr>
              <a:t>, </a:t>
            </a:r>
            <a:r>
              <a:rPr lang="en-US" sz="2800" dirty="0" err="1">
                <a:solidFill>
                  <a:prstClr val="black"/>
                </a:solidFill>
                <a:latin typeface="Arial-Rounded"/>
                <a:ea typeface="Arial-Rounded"/>
              </a:rPr>
              <a:t>thấy</a:t>
            </a:r>
            <a:r>
              <a:rPr lang="en-US" sz="2800" dirty="0">
                <a:solidFill>
                  <a:prstClr val="black"/>
                </a:solidFill>
                <a:latin typeface="Arial-Rounded"/>
                <a:ea typeface="Arial-Rounded"/>
              </a:rPr>
              <a:t> </a:t>
            </a:r>
            <a:r>
              <a:rPr lang="en-US" sz="2800" dirty="0" err="1">
                <a:solidFill>
                  <a:prstClr val="black"/>
                </a:solidFill>
                <a:latin typeface="Arial-Rounded"/>
                <a:ea typeface="Arial-Rounded"/>
              </a:rPr>
              <a:t>anh</a:t>
            </a:r>
            <a:r>
              <a:rPr lang="en-US" sz="2800" dirty="0">
                <a:solidFill>
                  <a:prstClr val="black"/>
                </a:solidFill>
                <a:latin typeface="Arial-Rounded"/>
                <a:ea typeface="Arial-Rounded"/>
              </a:rPr>
              <a:t> </a:t>
            </a:r>
            <a:r>
              <a:rPr lang="en-US" sz="2800" dirty="0" err="1">
                <a:solidFill>
                  <a:prstClr val="black"/>
                </a:solidFill>
                <a:latin typeface="Arial-Rounded"/>
                <a:ea typeface="Arial-Rounded"/>
              </a:rPr>
              <a:t>hà</a:t>
            </a:r>
            <a:r>
              <a:rPr lang="en-US" sz="2800" dirty="0">
                <a:solidFill>
                  <a:prstClr val="black"/>
                </a:solidFill>
                <a:latin typeface="Arial-Rounded"/>
                <a:ea typeface="Arial-Rounded"/>
              </a:rPr>
              <a:t> </a:t>
            </a:r>
            <a:r>
              <a:rPr lang="en-US" sz="2800" dirty="0" err="1">
                <a:solidFill>
                  <a:prstClr val="black"/>
                </a:solidFill>
                <a:latin typeface="Arial-Rounded"/>
                <a:ea typeface="Arial-Rounded"/>
              </a:rPr>
              <a:t>mã</a:t>
            </a:r>
            <a:r>
              <a:rPr lang="en-US" sz="2800" dirty="0">
                <a:solidFill>
                  <a:prstClr val="black"/>
                </a:solidFill>
                <a:latin typeface="Arial-Rounded"/>
                <a:ea typeface="Arial-Rounded"/>
              </a:rPr>
              <a:t>, </a:t>
            </a:r>
            <a:r>
              <a:rPr lang="en-US" sz="2800" dirty="0" err="1">
                <a:solidFill>
                  <a:prstClr val="black"/>
                </a:solidFill>
                <a:latin typeface="Arial-Rounded"/>
                <a:ea typeface="Arial-Rounded"/>
              </a:rPr>
              <a:t>dê</a:t>
            </a:r>
            <a:r>
              <a:rPr lang="en-US" sz="2800" dirty="0">
                <a:solidFill>
                  <a:prstClr val="black"/>
                </a:solidFill>
                <a:latin typeface="Arial-Rounded"/>
                <a:ea typeface="Arial-Rounded"/>
              </a:rPr>
              <a:t> </a:t>
            </a:r>
            <a:r>
              <a:rPr lang="en-US" sz="2800" dirty="0" err="1">
                <a:solidFill>
                  <a:prstClr val="black"/>
                </a:solidFill>
                <a:latin typeface="Arial-Rounded"/>
                <a:ea typeface="Arial-Rounded"/>
              </a:rPr>
              <a:t>nói</a:t>
            </a:r>
            <a:r>
              <a:rPr lang="en-US" sz="2800" dirty="0">
                <a:solidFill>
                  <a:prstClr val="black"/>
                </a:solidFill>
                <a:latin typeface="Arial-Rounded"/>
                <a:ea typeface="Arial-Rounded"/>
              </a:rPr>
              <a:t> to:</a:t>
            </a:r>
          </a:p>
          <a:p>
            <a:pPr algn="just">
              <a:lnSpc>
                <a:spcPct val="150000"/>
              </a:lnSpc>
            </a:pPr>
            <a:r>
              <a:rPr lang="en-US" sz="2800" dirty="0">
                <a:solidFill>
                  <a:prstClr val="black"/>
                </a:solidFill>
                <a:latin typeface="Arial-Rounded"/>
                <a:ea typeface="Arial-Rounded"/>
              </a:rPr>
              <a:t>	- </a:t>
            </a:r>
            <a:r>
              <a:rPr lang="en-US" sz="2800" dirty="0" err="1">
                <a:solidFill>
                  <a:prstClr val="black"/>
                </a:solidFill>
                <a:latin typeface="Arial-Rounded"/>
                <a:ea typeface="Arial-Rounded"/>
              </a:rPr>
              <a:t>Bọn</a:t>
            </a:r>
            <a:r>
              <a:rPr lang="en-US" sz="2800" dirty="0">
                <a:solidFill>
                  <a:prstClr val="black"/>
                </a:solidFill>
                <a:latin typeface="Arial-Rounded"/>
                <a:ea typeface="Arial-Rounded"/>
              </a:rPr>
              <a:t> </a:t>
            </a:r>
            <a:r>
              <a:rPr lang="en-US" sz="2800" dirty="0" err="1">
                <a:solidFill>
                  <a:prstClr val="black"/>
                </a:solidFill>
                <a:latin typeface="Arial-Rounded"/>
                <a:ea typeface="Arial-Rounded"/>
              </a:rPr>
              <a:t>tôi</a:t>
            </a:r>
            <a:r>
              <a:rPr lang="en-US" sz="2800" dirty="0">
                <a:solidFill>
                  <a:prstClr val="black"/>
                </a:solidFill>
                <a:latin typeface="Arial-Rounded"/>
                <a:ea typeface="Arial-Rounded"/>
              </a:rPr>
              <a:t> </a:t>
            </a:r>
            <a:r>
              <a:rPr lang="en-US" sz="2800" dirty="0" err="1">
                <a:solidFill>
                  <a:prstClr val="black"/>
                </a:solidFill>
                <a:latin typeface="Arial-Rounded"/>
                <a:ea typeface="Arial-Rounded"/>
              </a:rPr>
              <a:t>muốn</a:t>
            </a:r>
            <a:r>
              <a:rPr lang="en-US" sz="2800" dirty="0">
                <a:solidFill>
                  <a:prstClr val="black"/>
                </a:solidFill>
                <a:latin typeface="Arial-Rounded"/>
                <a:ea typeface="Arial-Rounded"/>
              </a:rPr>
              <a:t> </a:t>
            </a:r>
            <a:r>
              <a:rPr lang="en-US" sz="2800" dirty="0" err="1">
                <a:solidFill>
                  <a:prstClr val="black"/>
                </a:solidFill>
                <a:latin typeface="Arial-Rounded"/>
                <a:ea typeface="Arial-Rounded"/>
              </a:rPr>
              <a:t>về</a:t>
            </a:r>
            <a:r>
              <a:rPr lang="en-US" sz="2800" dirty="0">
                <a:solidFill>
                  <a:prstClr val="black"/>
                </a:solidFill>
                <a:latin typeface="Arial-Rounded"/>
                <a:ea typeface="Arial-Rounded"/>
              </a:rPr>
              <a:t> </a:t>
            </a:r>
            <a:r>
              <a:rPr lang="en-US" sz="2800" dirty="0" err="1">
                <a:solidFill>
                  <a:prstClr val="black"/>
                </a:solidFill>
                <a:latin typeface="Arial-Rounded"/>
                <a:ea typeface="Arial-Rounded"/>
              </a:rPr>
              <a:t>làng</a:t>
            </a:r>
            <a:r>
              <a:rPr lang="en-US" sz="2800" dirty="0">
                <a:solidFill>
                  <a:prstClr val="black"/>
                </a:solidFill>
                <a:latin typeface="Arial-Rounded"/>
                <a:ea typeface="Arial-Rounded"/>
              </a:rPr>
              <a:t>, </a:t>
            </a:r>
            <a:r>
              <a:rPr lang="en-US" sz="2800" dirty="0" err="1">
                <a:solidFill>
                  <a:prstClr val="black"/>
                </a:solidFill>
                <a:latin typeface="Arial-Rounded"/>
                <a:ea typeface="Arial-Rounded"/>
              </a:rPr>
              <a:t>hãy</a:t>
            </a:r>
            <a:r>
              <a:rPr lang="en-US" sz="2800" dirty="0">
                <a:solidFill>
                  <a:prstClr val="black"/>
                </a:solidFill>
                <a:latin typeface="Arial-Rounded"/>
                <a:ea typeface="Arial-Rounded"/>
              </a:rPr>
              <a:t> </a:t>
            </a:r>
            <a:r>
              <a:rPr lang="en-US" sz="2800" dirty="0" err="1">
                <a:solidFill>
                  <a:prstClr val="black"/>
                </a:solidFill>
                <a:latin typeface="Arial-Rounded"/>
                <a:ea typeface="Arial-Rounded"/>
              </a:rPr>
              <a:t>đưa</a:t>
            </a:r>
            <a:r>
              <a:rPr lang="en-US" sz="2800" dirty="0">
                <a:solidFill>
                  <a:prstClr val="black"/>
                </a:solidFill>
                <a:latin typeface="Arial-Rounded"/>
                <a:ea typeface="Arial-Rounded"/>
              </a:rPr>
              <a:t> </a:t>
            </a:r>
            <a:r>
              <a:rPr lang="en-US" sz="2800" dirty="0" err="1">
                <a:solidFill>
                  <a:prstClr val="black"/>
                </a:solidFill>
                <a:latin typeface="Arial-Rounded"/>
                <a:ea typeface="Arial-Rounded"/>
              </a:rPr>
              <a:t>bọn</a:t>
            </a:r>
            <a:r>
              <a:rPr lang="en-US" sz="2800" dirty="0">
                <a:solidFill>
                  <a:prstClr val="black"/>
                </a:solidFill>
                <a:latin typeface="Arial-Rounded"/>
                <a:ea typeface="Arial-Rounded"/>
              </a:rPr>
              <a:t> </a:t>
            </a:r>
            <a:r>
              <a:rPr lang="en-US" sz="2800" dirty="0" err="1">
                <a:solidFill>
                  <a:prstClr val="black"/>
                </a:solidFill>
                <a:latin typeface="Arial-Rounded"/>
                <a:ea typeface="Arial-Rounded"/>
              </a:rPr>
              <a:t>tôi</a:t>
            </a:r>
            <a:r>
              <a:rPr lang="en-US" sz="2800" dirty="0">
                <a:solidFill>
                  <a:prstClr val="black"/>
                </a:solidFill>
                <a:latin typeface="Arial-Rounded"/>
                <a:ea typeface="Arial-Rounded"/>
              </a:rPr>
              <a:t> qua </a:t>
            </a:r>
            <a:r>
              <a:rPr lang="en-US" sz="2800" dirty="0" err="1">
                <a:solidFill>
                  <a:prstClr val="black"/>
                </a:solidFill>
                <a:latin typeface="Arial-Rounded"/>
                <a:ea typeface="Arial-Rounded"/>
              </a:rPr>
              <a:t>sông</a:t>
            </a:r>
            <a:r>
              <a:rPr lang="en-US" sz="2800" dirty="0">
                <a:solidFill>
                  <a:prstClr val="black"/>
                </a:solidFill>
                <a:latin typeface="Arial-Rounded"/>
                <a:ea typeface="Arial-Rounded"/>
              </a:rPr>
              <a:t>!</a:t>
            </a:r>
          </a:p>
          <a:p>
            <a:pPr algn="just">
              <a:lnSpc>
                <a:spcPct val="150000"/>
              </a:lnSpc>
            </a:pPr>
            <a:r>
              <a:rPr lang="en-US" sz="2800" dirty="0">
                <a:solidFill>
                  <a:prstClr val="black"/>
                </a:solidFill>
                <a:latin typeface="Arial-Rounded"/>
                <a:ea typeface="Arial-Rounded"/>
              </a:rPr>
              <a:t>	</a:t>
            </a:r>
            <a:r>
              <a:rPr lang="en-US" sz="2800" dirty="0" err="1">
                <a:solidFill>
                  <a:prstClr val="black"/>
                </a:solidFill>
                <a:latin typeface="Arial-Rounded"/>
                <a:ea typeface="Arial-Rounded"/>
              </a:rPr>
              <a:t>Hà</a:t>
            </a:r>
            <a:r>
              <a:rPr lang="en-US" sz="2800" dirty="0">
                <a:solidFill>
                  <a:prstClr val="black"/>
                </a:solidFill>
                <a:latin typeface="Arial-Rounded"/>
                <a:ea typeface="Arial-Rounded"/>
              </a:rPr>
              <a:t> </a:t>
            </a:r>
            <a:r>
              <a:rPr lang="en-US" sz="2800" dirty="0" err="1">
                <a:solidFill>
                  <a:prstClr val="black"/>
                </a:solidFill>
                <a:latin typeface="Arial-Rounded"/>
                <a:ea typeface="Arial-Rounded"/>
              </a:rPr>
              <a:t>mã</a:t>
            </a:r>
            <a:r>
              <a:rPr lang="en-US" sz="2800" dirty="0">
                <a:solidFill>
                  <a:prstClr val="black"/>
                </a:solidFill>
                <a:latin typeface="Arial-Rounded"/>
                <a:ea typeface="Arial-Rounded"/>
              </a:rPr>
              <a:t> </a:t>
            </a:r>
            <a:r>
              <a:rPr lang="en-US" sz="2800" dirty="0" err="1">
                <a:solidFill>
                  <a:prstClr val="black"/>
                </a:solidFill>
                <a:latin typeface="Arial-Rounded"/>
                <a:ea typeface="Arial-Rounded"/>
              </a:rPr>
              <a:t>phật</a:t>
            </a:r>
            <a:r>
              <a:rPr lang="en-US" sz="2800" dirty="0">
                <a:solidFill>
                  <a:prstClr val="black"/>
                </a:solidFill>
                <a:latin typeface="Arial-Rounded"/>
                <a:ea typeface="Arial-Rounded"/>
              </a:rPr>
              <a:t> ý, </a:t>
            </a:r>
            <a:r>
              <a:rPr lang="en-US" sz="2800" dirty="0" err="1">
                <a:solidFill>
                  <a:prstClr val="black"/>
                </a:solidFill>
                <a:latin typeface="Arial-Rounded"/>
                <a:ea typeface="Arial-Rounded"/>
              </a:rPr>
              <a:t>định</a:t>
            </a:r>
            <a:r>
              <a:rPr lang="en-US" sz="2800" dirty="0">
                <a:solidFill>
                  <a:prstClr val="black"/>
                </a:solidFill>
                <a:latin typeface="Arial-Rounded"/>
                <a:ea typeface="Arial-Rounded"/>
              </a:rPr>
              <a:t> </a:t>
            </a:r>
            <a:r>
              <a:rPr lang="en-US" sz="2800" dirty="0" err="1">
                <a:solidFill>
                  <a:prstClr val="black"/>
                </a:solidFill>
                <a:latin typeface="Arial-Rounded"/>
                <a:ea typeface="Arial-Rounded"/>
              </a:rPr>
              <a:t>bỏ</a:t>
            </a:r>
            <a:r>
              <a:rPr lang="en-US" sz="2800" dirty="0">
                <a:solidFill>
                  <a:prstClr val="black"/>
                </a:solidFill>
                <a:latin typeface="Arial-Rounded"/>
                <a:ea typeface="Arial-Rounded"/>
              </a:rPr>
              <a:t> </a:t>
            </a:r>
            <a:r>
              <a:rPr lang="en-US" sz="2800" dirty="0" err="1">
                <a:solidFill>
                  <a:prstClr val="black"/>
                </a:solidFill>
                <a:latin typeface="Arial-Rounded"/>
                <a:ea typeface="Arial-Rounded"/>
              </a:rPr>
              <a:t>đi</a:t>
            </a:r>
            <a:r>
              <a:rPr lang="en-US" sz="2800" dirty="0">
                <a:solidFill>
                  <a:prstClr val="black"/>
                </a:solidFill>
                <a:latin typeface="Arial-Rounded"/>
                <a:ea typeface="Arial-Rounded"/>
              </a:rPr>
              <a:t>. </a:t>
            </a:r>
            <a:r>
              <a:rPr lang="en-US" sz="2800" dirty="0" err="1">
                <a:solidFill>
                  <a:prstClr val="black"/>
                </a:solidFill>
                <a:latin typeface="Arial-Rounded"/>
                <a:ea typeface="Arial-Rounded"/>
              </a:rPr>
              <a:t>Thấy</a:t>
            </a:r>
            <a:r>
              <a:rPr lang="en-US" sz="2800" dirty="0">
                <a:solidFill>
                  <a:prstClr val="black"/>
                </a:solidFill>
                <a:latin typeface="Arial-Rounded"/>
                <a:ea typeface="Arial-Rounded"/>
              </a:rPr>
              <a:t> </a:t>
            </a:r>
            <a:r>
              <a:rPr lang="en-US" sz="2800" dirty="0" err="1">
                <a:solidFill>
                  <a:prstClr val="black"/>
                </a:solidFill>
                <a:latin typeface="Arial-Rounded"/>
                <a:ea typeface="Arial-Rounded"/>
              </a:rPr>
              <a:t>vậy</a:t>
            </a:r>
            <a:r>
              <a:rPr lang="en-US" sz="2800" dirty="0">
                <a:solidFill>
                  <a:prstClr val="black"/>
                </a:solidFill>
                <a:latin typeface="Arial-Rounded"/>
                <a:ea typeface="Arial-Rounded"/>
              </a:rPr>
              <a:t>, </a:t>
            </a:r>
            <a:r>
              <a:rPr lang="en-US" sz="2800" dirty="0" err="1">
                <a:solidFill>
                  <a:prstClr val="black"/>
                </a:solidFill>
                <a:latin typeface="Arial-Rounded"/>
                <a:ea typeface="Arial-Rounded"/>
              </a:rPr>
              <a:t>cún</a:t>
            </a:r>
            <a:r>
              <a:rPr lang="en-US" sz="2800" dirty="0">
                <a:solidFill>
                  <a:prstClr val="black"/>
                </a:solidFill>
                <a:latin typeface="Arial-Rounded"/>
                <a:ea typeface="Arial-Rounded"/>
              </a:rPr>
              <a:t> </a:t>
            </a:r>
            <a:r>
              <a:rPr lang="en-US" sz="2800" dirty="0" err="1">
                <a:solidFill>
                  <a:prstClr val="black"/>
                </a:solidFill>
                <a:latin typeface="Arial-Rounded"/>
                <a:ea typeface="Arial-Rounded"/>
              </a:rPr>
              <a:t>nói</a:t>
            </a:r>
            <a:r>
              <a:rPr lang="en-US" sz="2800" dirty="0">
                <a:solidFill>
                  <a:prstClr val="black"/>
                </a:solidFill>
                <a:latin typeface="Arial-Rounded"/>
                <a:ea typeface="Arial-Rounded"/>
              </a:rPr>
              <a:t>:</a:t>
            </a:r>
          </a:p>
          <a:p>
            <a:pPr algn="just">
              <a:lnSpc>
                <a:spcPct val="150000"/>
              </a:lnSpc>
            </a:pPr>
            <a:r>
              <a:rPr lang="en-US" sz="2800" dirty="0">
                <a:solidFill>
                  <a:prstClr val="black"/>
                </a:solidFill>
                <a:latin typeface="Arial-Rounded"/>
                <a:ea typeface="Arial-Rounded"/>
              </a:rPr>
              <a:t>	- </a:t>
            </a:r>
            <a:r>
              <a:rPr lang="en-US" sz="2800" dirty="0" err="1">
                <a:solidFill>
                  <a:prstClr val="black"/>
                </a:solidFill>
                <a:latin typeface="Arial-Rounded"/>
                <a:ea typeface="Arial-Rounded"/>
              </a:rPr>
              <a:t>Chào</a:t>
            </a:r>
            <a:r>
              <a:rPr lang="en-US" sz="2800" dirty="0">
                <a:solidFill>
                  <a:prstClr val="black"/>
                </a:solidFill>
                <a:latin typeface="Arial-Rounded"/>
                <a:ea typeface="Arial-Rounded"/>
              </a:rPr>
              <a:t> </a:t>
            </a:r>
            <a:r>
              <a:rPr lang="en-US" sz="2800" dirty="0" err="1">
                <a:solidFill>
                  <a:prstClr val="black"/>
                </a:solidFill>
                <a:latin typeface="Arial-Rounded"/>
                <a:ea typeface="Arial-Rounded"/>
              </a:rPr>
              <a:t>anh</a:t>
            </a:r>
            <a:r>
              <a:rPr lang="en-US" sz="2800" dirty="0">
                <a:solidFill>
                  <a:prstClr val="black"/>
                </a:solidFill>
                <a:latin typeface="Arial-Rounded"/>
                <a:ea typeface="Arial-Rounded"/>
              </a:rPr>
              <a:t> </a:t>
            </a:r>
            <a:r>
              <a:rPr lang="en-US" sz="2800" dirty="0" err="1">
                <a:solidFill>
                  <a:prstClr val="black"/>
                </a:solidFill>
                <a:latin typeface="Arial-Rounded"/>
                <a:ea typeface="Arial-Rounded"/>
              </a:rPr>
              <a:t>hà</a:t>
            </a:r>
            <a:r>
              <a:rPr lang="en-US" sz="2800" dirty="0">
                <a:solidFill>
                  <a:prstClr val="black"/>
                </a:solidFill>
                <a:latin typeface="Arial-Rounded"/>
                <a:ea typeface="Arial-Rounded"/>
              </a:rPr>
              <a:t> </a:t>
            </a:r>
            <a:r>
              <a:rPr lang="en-US" sz="2800" dirty="0" err="1">
                <a:solidFill>
                  <a:prstClr val="black"/>
                </a:solidFill>
                <a:latin typeface="Arial-Rounded"/>
                <a:ea typeface="Arial-Rounded"/>
              </a:rPr>
              <a:t>mã</a:t>
            </a:r>
            <a:r>
              <a:rPr lang="en-US" sz="2800" dirty="0">
                <a:solidFill>
                  <a:prstClr val="black"/>
                </a:solidFill>
                <a:latin typeface="Arial-Rounded"/>
                <a:ea typeface="Arial-Rounded"/>
              </a:rPr>
              <a:t>, </a:t>
            </a:r>
            <a:r>
              <a:rPr lang="en-US" sz="2800" dirty="0" err="1">
                <a:solidFill>
                  <a:prstClr val="black"/>
                </a:solidFill>
                <a:latin typeface="Arial-Rounded"/>
                <a:ea typeface="Arial-Rounded"/>
              </a:rPr>
              <a:t>anh</a:t>
            </a:r>
            <a:r>
              <a:rPr lang="en-US" sz="2800" dirty="0">
                <a:solidFill>
                  <a:prstClr val="black"/>
                </a:solidFill>
                <a:latin typeface="Arial-Rounded"/>
                <a:ea typeface="Arial-Rounded"/>
              </a:rPr>
              <a:t> </a:t>
            </a:r>
            <a:r>
              <a:rPr lang="en-US" sz="2800" dirty="0" err="1">
                <a:solidFill>
                  <a:prstClr val="black"/>
                </a:solidFill>
                <a:latin typeface="Arial-Rounded"/>
                <a:ea typeface="Arial-Rounded"/>
              </a:rPr>
              <a:t>giúp</a:t>
            </a:r>
            <a:r>
              <a:rPr lang="en-US" sz="2800" dirty="0">
                <a:solidFill>
                  <a:prstClr val="black"/>
                </a:solidFill>
                <a:latin typeface="Arial-Rounded"/>
                <a:ea typeface="Arial-Rounded"/>
              </a:rPr>
              <a:t> </a:t>
            </a:r>
            <a:r>
              <a:rPr lang="en-US" sz="2800" dirty="0" err="1">
                <a:solidFill>
                  <a:prstClr val="black"/>
                </a:solidFill>
                <a:latin typeface="Arial-Rounded"/>
                <a:ea typeface="Arial-Rounded"/>
              </a:rPr>
              <a:t>bọn</a:t>
            </a:r>
            <a:r>
              <a:rPr lang="en-US" sz="2800" dirty="0">
                <a:solidFill>
                  <a:prstClr val="black"/>
                </a:solidFill>
                <a:latin typeface="Arial-Rounded"/>
                <a:ea typeface="Arial-Rounded"/>
              </a:rPr>
              <a:t> </a:t>
            </a:r>
            <a:r>
              <a:rPr lang="en-US" sz="2800" dirty="0" err="1">
                <a:solidFill>
                  <a:prstClr val="black"/>
                </a:solidFill>
                <a:latin typeface="Arial-Rounded"/>
                <a:ea typeface="Arial-Rounded"/>
              </a:rPr>
              <a:t>em</a:t>
            </a:r>
            <a:r>
              <a:rPr lang="en-US" sz="2800" dirty="0">
                <a:solidFill>
                  <a:prstClr val="black"/>
                </a:solidFill>
                <a:latin typeface="Arial-Rounded"/>
                <a:ea typeface="Arial-Rounded"/>
              </a:rPr>
              <a:t> qua </a:t>
            </a:r>
            <a:r>
              <a:rPr lang="en-US" sz="2800" dirty="0" err="1">
                <a:solidFill>
                  <a:prstClr val="black"/>
                </a:solidFill>
                <a:latin typeface="Arial-Rounded"/>
                <a:ea typeface="Arial-Rounded"/>
              </a:rPr>
              <a:t>sông</a:t>
            </a:r>
            <a:r>
              <a:rPr lang="en-US" sz="2800" dirty="0">
                <a:solidFill>
                  <a:prstClr val="black"/>
                </a:solidFill>
                <a:latin typeface="Arial-Rounded"/>
                <a:ea typeface="Arial-Rounded"/>
              </a:rPr>
              <a:t> </a:t>
            </a:r>
            <a:r>
              <a:rPr lang="en-US" sz="2800" dirty="0" err="1">
                <a:solidFill>
                  <a:prstClr val="black"/>
                </a:solidFill>
                <a:latin typeface="Arial-Rounded"/>
                <a:ea typeface="Arial-Rounded"/>
              </a:rPr>
              <a:t>được</a:t>
            </a:r>
            <a:r>
              <a:rPr lang="en-US" sz="2800" dirty="0">
                <a:solidFill>
                  <a:prstClr val="black"/>
                </a:solidFill>
                <a:latin typeface="Arial-Rounded"/>
                <a:ea typeface="Arial-Rounded"/>
              </a:rPr>
              <a:t> </a:t>
            </a:r>
            <a:r>
              <a:rPr lang="en-US" sz="2800" dirty="0" err="1">
                <a:solidFill>
                  <a:prstClr val="black"/>
                </a:solidFill>
                <a:latin typeface="Arial-Rounded"/>
                <a:ea typeface="Arial-Rounded"/>
              </a:rPr>
              <a:t>không</a:t>
            </a:r>
            <a:r>
              <a:rPr lang="en-US" sz="2800" dirty="0">
                <a:solidFill>
                  <a:prstClr val="black"/>
                </a:solidFill>
                <a:latin typeface="Arial-Rounded"/>
                <a:ea typeface="Arial-Rounded"/>
              </a:rPr>
              <a:t> ạ?</a:t>
            </a:r>
          </a:p>
        </p:txBody>
      </p:sp>
      <p:pic>
        <p:nvPicPr>
          <p:cNvPr id="2" name="cảm ơn anh hà mã">
            <a:hlinkClick r:id="" action="ppaction://media"/>
            <a:extLst>
              <a:ext uri="{FF2B5EF4-FFF2-40B4-BE49-F238E27FC236}">
                <a16:creationId xmlns:a16="http://schemas.microsoft.com/office/drawing/2014/main" id="{5B60AC78-F24B-426E-BB8B-8EA940AC7538}"/>
              </a:ext>
            </a:extLst>
          </p:cNvPr>
          <p:cNvPicPr>
            <a:picLocks noChangeAspect="1"/>
          </p:cNvPicPr>
          <p:nvPr>
            <a:audioFile r:link="rId1"/>
            <p:extLst>
              <p:ext uri="{DAA4B4D4-6D71-4841-9C94-3DE7FCFB9230}">
                <p14:media xmlns:p14="http://schemas.microsoft.com/office/powerpoint/2010/main" r:embed="rId2">
                  <p14:trim end="36602.8775"/>
                </p14:media>
              </p:ext>
            </p:extLst>
          </p:nvPr>
        </p:nvPicPr>
        <p:blipFill>
          <a:blip r:embed="rId6"/>
          <a:stretch>
            <a:fillRect/>
          </a:stretch>
        </p:blipFill>
        <p:spPr>
          <a:xfrm>
            <a:off x="11730117" y="6416832"/>
            <a:ext cx="304800" cy="304800"/>
          </a:xfrm>
          <a:prstGeom prst="rect">
            <a:avLst/>
          </a:prstGeom>
        </p:spPr>
      </p:pic>
    </p:spTree>
    <p:extLst>
      <p:ext uri="{BB962C8B-B14F-4D97-AF65-F5344CB8AC3E}">
        <p14:creationId xmlns:p14="http://schemas.microsoft.com/office/powerpoint/2010/main" val="402994114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mediacall" presetSubtype="0" fill="hold" nodeType="clickEffect">
                                  <p:stCondLst>
                                    <p:cond delay="0"/>
                                  </p:stCondLst>
                                  <p:childTnLst>
                                    <p:cmd type="call" cmd="playFrom(0.0)">
                                      <p:cBhvr>
                                        <p:cTn id="11" dur="3505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mute="1">
                <p:cTn id="12" fill="hold" display="0">
                  <p:stCondLst>
                    <p:cond delay="indefinite"/>
                  </p:stCondLst>
                  <p:endCondLst>
                    <p:cond evt="onStopAudio" delay="0">
                      <p:tgtEl>
                        <p:sldTgt/>
                      </p:tgtEl>
                    </p:cond>
                  </p:endCondLst>
                </p:cTn>
                <p:tgtEl>
                  <p:spTgt spid="2"/>
                </p:tgtEl>
              </p:cMediaNode>
            </p:audio>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B602A05-A328-423B-9763-9E314216879E}"/>
              </a:ext>
            </a:extLst>
          </p:cNvPr>
          <p:cNvPicPr>
            <a:picLocks noChangeAspect="1"/>
          </p:cNvPicPr>
          <p:nvPr/>
        </p:nvPicPr>
        <p:blipFill>
          <a:blip r:embed="rId4"/>
          <a:stretch>
            <a:fillRect/>
          </a:stretch>
        </p:blipFill>
        <p:spPr>
          <a:xfrm>
            <a:off x="186183" y="163703"/>
            <a:ext cx="3162300" cy="3114675"/>
          </a:xfrm>
          <a:prstGeom prst="rect">
            <a:avLst/>
          </a:prstGeom>
          <a:ln>
            <a:noFill/>
          </a:ln>
          <a:effectLst>
            <a:softEdge rad="112500"/>
          </a:effectLst>
        </p:spPr>
      </p:pic>
      <p:pic>
        <p:nvPicPr>
          <p:cNvPr id="6" name="Picture 5">
            <a:extLst>
              <a:ext uri="{FF2B5EF4-FFF2-40B4-BE49-F238E27FC236}">
                <a16:creationId xmlns:a16="http://schemas.microsoft.com/office/drawing/2014/main" id="{26839A42-6CA9-4B79-820A-790EF7DFAA20}"/>
              </a:ext>
            </a:extLst>
          </p:cNvPr>
          <p:cNvPicPr>
            <a:picLocks noChangeAspect="1"/>
          </p:cNvPicPr>
          <p:nvPr/>
        </p:nvPicPr>
        <p:blipFill rotWithShape="1">
          <a:blip r:embed="rId5"/>
          <a:srcRect b="5768"/>
          <a:stretch/>
        </p:blipFill>
        <p:spPr>
          <a:xfrm>
            <a:off x="9644548" y="3973997"/>
            <a:ext cx="2361269" cy="2757663"/>
          </a:xfrm>
          <a:prstGeom prst="rect">
            <a:avLst/>
          </a:prstGeom>
          <a:ln>
            <a:noFill/>
          </a:ln>
          <a:effectLst>
            <a:softEdge rad="112500"/>
          </a:effectLst>
        </p:spPr>
      </p:pic>
      <p:sp>
        <p:nvSpPr>
          <p:cNvPr id="7" name="TextBox 6">
            <a:extLst>
              <a:ext uri="{FF2B5EF4-FFF2-40B4-BE49-F238E27FC236}">
                <a16:creationId xmlns:a16="http://schemas.microsoft.com/office/drawing/2014/main" id="{E0E56968-62C5-487D-97BA-261C74C268B5}"/>
              </a:ext>
            </a:extLst>
          </p:cNvPr>
          <p:cNvSpPr txBox="1"/>
          <p:nvPr/>
        </p:nvSpPr>
        <p:spPr>
          <a:xfrm>
            <a:off x="3020291" y="219123"/>
            <a:ext cx="8985526" cy="3754874"/>
          </a:xfrm>
          <a:prstGeom prst="rect">
            <a:avLst/>
          </a:prstGeom>
          <a:noFill/>
        </p:spPr>
        <p:txBody>
          <a:bodyPr wrap="square" rtlCol="0">
            <a:spAutoFit/>
          </a:bodyPr>
          <a:lstStyle/>
          <a:p>
            <a:pPr marL="285750" indent="-285750" algn="just">
              <a:lnSpc>
                <a:spcPct val="150000"/>
              </a:lnSpc>
              <a:buFontTx/>
              <a:buChar char="-"/>
            </a:pPr>
            <a:r>
              <a:rPr lang="vi-VN" sz="2800" dirty="0">
                <a:solidFill>
                  <a:prstClr val="black"/>
                </a:solidFill>
                <a:latin typeface="Arial-Rounded"/>
                <a:ea typeface="Arial-Rounded"/>
              </a:rPr>
              <a:t>Đượ</a:t>
            </a:r>
            <a:r>
              <a:rPr lang="en-US" sz="2800" dirty="0">
                <a:solidFill>
                  <a:prstClr val="black"/>
                </a:solidFill>
                <a:latin typeface="Arial-Rounded"/>
                <a:ea typeface="Arial-Rounded"/>
              </a:rPr>
              <a:t>c </a:t>
            </a:r>
            <a:r>
              <a:rPr lang="en-US" sz="2800" dirty="0" err="1">
                <a:solidFill>
                  <a:prstClr val="black"/>
                </a:solidFill>
                <a:latin typeface="Arial-Rounded"/>
                <a:ea typeface="Arial-Rounded"/>
              </a:rPr>
              <a:t>chứ</a:t>
            </a:r>
            <a:r>
              <a:rPr lang="en-US" sz="2800" dirty="0">
                <a:solidFill>
                  <a:prstClr val="black"/>
                </a:solidFill>
                <a:latin typeface="Arial-Rounded"/>
                <a:ea typeface="Arial-Rounded"/>
              </a:rPr>
              <a:t>! </a:t>
            </a:r>
            <a:r>
              <a:rPr lang="en-US" sz="2800" dirty="0" err="1">
                <a:solidFill>
                  <a:prstClr val="black"/>
                </a:solidFill>
                <a:latin typeface="Arial-Rounded"/>
                <a:ea typeface="Arial-Rounded"/>
              </a:rPr>
              <a:t>Em</a:t>
            </a:r>
            <a:r>
              <a:rPr lang="en-US" sz="2800" dirty="0">
                <a:solidFill>
                  <a:prstClr val="black"/>
                </a:solidFill>
                <a:latin typeface="Arial-Rounded"/>
                <a:ea typeface="Arial-Rounded"/>
              </a:rPr>
              <a:t> </a:t>
            </a:r>
            <a:r>
              <a:rPr lang="en-US" sz="2800" dirty="0" err="1">
                <a:solidFill>
                  <a:prstClr val="black"/>
                </a:solidFill>
                <a:latin typeface="Arial-Rounded"/>
                <a:ea typeface="Arial-Rounded"/>
              </a:rPr>
              <a:t>ngoan</a:t>
            </a:r>
            <a:r>
              <a:rPr lang="en-US" sz="2800" dirty="0">
                <a:solidFill>
                  <a:prstClr val="black"/>
                </a:solidFill>
                <a:latin typeface="Arial-Rounded"/>
                <a:ea typeface="Arial-Rounded"/>
              </a:rPr>
              <a:t> </a:t>
            </a:r>
            <a:r>
              <a:rPr lang="en-US" sz="2800" dirty="0" err="1">
                <a:solidFill>
                  <a:prstClr val="black"/>
                </a:solidFill>
                <a:latin typeface="Arial-Rounded"/>
                <a:ea typeface="Arial-Rounded"/>
              </a:rPr>
              <a:t>quá</a:t>
            </a:r>
            <a:r>
              <a:rPr lang="en-US" sz="2800" dirty="0">
                <a:solidFill>
                  <a:prstClr val="black"/>
                </a:solidFill>
                <a:latin typeface="Arial-Rounded"/>
                <a:ea typeface="Arial-Rounded"/>
              </a:rPr>
              <a:t>! – </a:t>
            </a:r>
            <a:r>
              <a:rPr lang="en-US" sz="2800" dirty="0" err="1">
                <a:solidFill>
                  <a:prstClr val="black"/>
                </a:solidFill>
                <a:latin typeface="Arial-Rounded"/>
                <a:ea typeface="Arial-Rounded"/>
              </a:rPr>
              <a:t>Hà</a:t>
            </a:r>
            <a:r>
              <a:rPr lang="en-US" sz="2800" dirty="0">
                <a:solidFill>
                  <a:prstClr val="black"/>
                </a:solidFill>
                <a:latin typeface="Arial-Rounded"/>
                <a:ea typeface="Arial-Rounded"/>
              </a:rPr>
              <a:t> </a:t>
            </a:r>
            <a:r>
              <a:rPr lang="en-US" sz="2800" dirty="0" err="1">
                <a:solidFill>
                  <a:prstClr val="black"/>
                </a:solidFill>
                <a:latin typeface="Arial-Rounded"/>
                <a:ea typeface="Arial-Rounded"/>
              </a:rPr>
              <a:t>mã</a:t>
            </a:r>
            <a:r>
              <a:rPr lang="en-US" sz="2800" dirty="0">
                <a:solidFill>
                  <a:prstClr val="black"/>
                </a:solidFill>
                <a:latin typeface="Arial-Rounded"/>
                <a:ea typeface="Arial-Rounded"/>
              </a:rPr>
              <a:t> </a:t>
            </a:r>
            <a:r>
              <a:rPr lang="en-US" sz="2800" dirty="0" err="1">
                <a:solidFill>
                  <a:prstClr val="black"/>
                </a:solidFill>
                <a:latin typeface="Arial-Rounded"/>
                <a:ea typeface="Arial-Rounded"/>
              </a:rPr>
              <a:t>vui</a:t>
            </a:r>
            <a:r>
              <a:rPr lang="en-US" sz="2800" dirty="0">
                <a:solidFill>
                  <a:prstClr val="black"/>
                </a:solidFill>
                <a:latin typeface="Arial-Rounded"/>
                <a:ea typeface="Arial-Rounded"/>
              </a:rPr>
              <a:t> </a:t>
            </a:r>
            <a:r>
              <a:rPr lang="en-US" sz="2800" dirty="0" err="1">
                <a:solidFill>
                  <a:prstClr val="black"/>
                </a:solidFill>
                <a:latin typeface="Arial-Rounded"/>
                <a:ea typeface="Arial-Rounded"/>
              </a:rPr>
              <a:t>vẻ</a:t>
            </a:r>
            <a:r>
              <a:rPr lang="en-US" sz="2800" dirty="0">
                <a:solidFill>
                  <a:prstClr val="black"/>
                </a:solidFill>
                <a:latin typeface="Arial-Rounded"/>
                <a:ea typeface="Arial-Rounded"/>
              </a:rPr>
              <a:t> </a:t>
            </a:r>
            <a:r>
              <a:rPr lang="en-US" sz="2800" dirty="0" err="1">
                <a:solidFill>
                  <a:prstClr val="black"/>
                </a:solidFill>
                <a:latin typeface="Arial-Rounded"/>
                <a:ea typeface="Arial-Rounded"/>
              </a:rPr>
              <a:t>nói</a:t>
            </a:r>
            <a:r>
              <a:rPr lang="en-US" sz="2800" dirty="0">
                <a:solidFill>
                  <a:prstClr val="black"/>
                </a:solidFill>
                <a:latin typeface="Arial-Rounded"/>
                <a:ea typeface="Arial-Rounded"/>
              </a:rPr>
              <a:t>.</a:t>
            </a:r>
          </a:p>
          <a:p>
            <a:pPr marL="285750" indent="-285750" algn="just">
              <a:lnSpc>
                <a:spcPct val="150000"/>
              </a:lnSpc>
              <a:buFontTx/>
              <a:buChar char="-"/>
            </a:pPr>
            <a:r>
              <a:rPr lang="en-US" sz="2800" dirty="0" err="1">
                <a:solidFill>
                  <a:prstClr val="black"/>
                </a:solidFill>
                <a:latin typeface="Arial-Rounded"/>
                <a:ea typeface="Arial-Rounded"/>
              </a:rPr>
              <a:t>Cảm</a:t>
            </a:r>
            <a:r>
              <a:rPr lang="en-US" sz="2800" dirty="0">
                <a:solidFill>
                  <a:prstClr val="black"/>
                </a:solidFill>
                <a:latin typeface="Arial-Rounded"/>
                <a:ea typeface="Arial-Rounded"/>
              </a:rPr>
              <a:t> </a:t>
            </a:r>
            <a:r>
              <a:rPr lang="en-US" sz="2800" dirty="0" err="1">
                <a:solidFill>
                  <a:prstClr val="black"/>
                </a:solidFill>
                <a:latin typeface="Arial-Rounded"/>
                <a:ea typeface="Arial-Rounded"/>
              </a:rPr>
              <a:t>ơn</a:t>
            </a:r>
            <a:r>
              <a:rPr lang="en-US" sz="2800" dirty="0">
                <a:solidFill>
                  <a:prstClr val="black"/>
                </a:solidFill>
                <a:latin typeface="Arial-Rounded"/>
                <a:ea typeface="Arial-Rounded"/>
              </a:rPr>
              <a:t> </a:t>
            </a:r>
            <a:r>
              <a:rPr lang="en-US" sz="2800" dirty="0" err="1">
                <a:solidFill>
                  <a:prstClr val="black"/>
                </a:solidFill>
                <a:latin typeface="Arial-Rounded"/>
                <a:ea typeface="Arial-Rounded"/>
              </a:rPr>
              <a:t>anh</a:t>
            </a:r>
            <a:r>
              <a:rPr lang="en-US" sz="2800" dirty="0">
                <a:solidFill>
                  <a:prstClr val="black"/>
                </a:solidFill>
                <a:latin typeface="Arial-Rounded"/>
                <a:ea typeface="Arial-Rounded"/>
              </a:rPr>
              <a:t>! – </a:t>
            </a:r>
            <a:r>
              <a:rPr lang="en-US" sz="2800" dirty="0" err="1">
                <a:solidFill>
                  <a:prstClr val="black"/>
                </a:solidFill>
                <a:latin typeface="Arial-Rounded"/>
                <a:ea typeface="Arial-Rounded"/>
              </a:rPr>
              <a:t>Cún</a:t>
            </a:r>
            <a:r>
              <a:rPr lang="en-US" sz="2800" dirty="0">
                <a:solidFill>
                  <a:prstClr val="black"/>
                </a:solidFill>
                <a:latin typeface="Arial-Rounded"/>
                <a:ea typeface="Arial-Rounded"/>
              </a:rPr>
              <a:t> </a:t>
            </a:r>
            <a:r>
              <a:rPr lang="en-US" sz="2800" dirty="0" err="1">
                <a:solidFill>
                  <a:prstClr val="black"/>
                </a:solidFill>
                <a:latin typeface="Arial-Rounded"/>
                <a:ea typeface="Arial-Rounded"/>
              </a:rPr>
              <a:t>đáp</a:t>
            </a:r>
            <a:r>
              <a:rPr lang="en-US" sz="2800" dirty="0">
                <a:solidFill>
                  <a:prstClr val="black"/>
                </a:solidFill>
                <a:latin typeface="Arial-Rounded"/>
                <a:ea typeface="Arial-Rounded"/>
              </a:rPr>
              <a:t> </a:t>
            </a:r>
            <a:r>
              <a:rPr lang="en-US" sz="2800" dirty="0" err="1">
                <a:solidFill>
                  <a:prstClr val="black"/>
                </a:solidFill>
                <a:latin typeface="Arial-Rounded"/>
                <a:ea typeface="Arial-Rounded"/>
              </a:rPr>
              <a:t>rồi</a:t>
            </a:r>
            <a:r>
              <a:rPr lang="en-US" sz="2800" dirty="0">
                <a:solidFill>
                  <a:prstClr val="black"/>
                </a:solidFill>
                <a:latin typeface="Arial-Rounded"/>
                <a:ea typeface="Arial-Rounded"/>
              </a:rPr>
              <a:t> quay sang </a:t>
            </a:r>
            <a:r>
              <a:rPr lang="en-US" sz="2800" dirty="0" err="1">
                <a:solidFill>
                  <a:prstClr val="black"/>
                </a:solidFill>
                <a:latin typeface="Arial-Rounded"/>
                <a:ea typeface="Arial-Rounded"/>
              </a:rPr>
              <a:t>nói</a:t>
            </a:r>
            <a:r>
              <a:rPr lang="en-US" sz="2800" dirty="0">
                <a:solidFill>
                  <a:prstClr val="black"/>
                </a:solidFill>
                <a:latin typeface="Arial-Rounded"/>
                <a:ea typeface="Arial-Rounded"/>
              </a:rPr>
              <a:t> </a:t>
            </a:r>
            <a:r>
              <a:rPr lang="en-US" sz="2800" dirty="0" err="1">
                <a:solidFill>
                  <a:prstClr val="black"/>
                </a:solidFill>
                <a:latin typeface="Arial-Rounded"/>
                <a:ea typeface="Arial-Rounded"/>
              </a:rPr>
              <a:t>nhỏ</a:t>
            </a:r>
            <a:r>
              <a:rPr lang="en-US" sz="2800" dirty="0">
                <a:solidFill>
                  <a:prstClr val="black"/>
                </a:solidFill>
                <a:latin typeface="Arial-Rounded"/>
                <a:ea typeface="Arial-Rounded"/>
              </a:rPr>
              <a:t> </a:t>
            </a:r>
            <a:r>
              <a:rPr lang="en-US" sz="2800" dirty="0" err="1">
                <a:solidFill>
                  <a:prstClr val="black"/>
                </a:solidFill>
                <a:latin typeface="Arial-Rounded"/>
                <a:ea typeface="Arial-Rounded"/>
              </a:rPr>
              <a:t>với</a:t>
            </a:r>
            <a:r>
              <a:rPr lang="en-US" sz="2800" dirty="0">
                <a:solidFill>
                  <a:prstClr val="black"/>
                </a:solidFill>
                <a:latin typeface="Arial-Rounded"/>
                <a:ea typeface="Arial-Rounded"/>
              </a:rPr>
              <a:t> </a:t>
            </a:r>
            <a:r>
              <a:rPr lang="en-US" sz="2800" dirty="0" err="1">
                <a:solidFill>
                  <a:prstClr val="black"/>
                </a:solidFill>
                <a:latin typeface="Arial-Rounded"/>
                <a:ea typeface="Arial-Rounded"/>
              </a:rPr>
              <a:t>dê</a:t>
            </a:r>
            <a:r>
              <a:rPr lang="en-US" sz="2800" dirty="0">
                <a:solidFill>
                  <a:prstClr val="black"/>
                </a:solidFill>
                <a:latin typeface="Arial-Rounded"/>
                <a:ea typeface="Arial-Rounded"/>
              </a:rPr>
              <a:t>:</a:t>
            </a:r>
          </a:p>
          <a:p>
            <a:pPr marL="285750" indent="-285750" algn="just">
              <a:lnSpc>
                <a:spcPct val="150000"/>
              </a:lnSpc>
              <a:buFontTx/>
              <a:buChar char="-"/>
            </a:pPr>
            <a:r>
              <a:rPr lang="en-US" sz="2800" dirty="0" err="1">
                <a:solidFill>
                  <a:prstClr val="black"/>
                </a:solidFill>
                <a:latin typeface="Arial-Rounded"/>
                <a:ea typeface="Arial-Rounded"/>
              </a:rPr>
              <a:t>Cậu</a:t>
            </a:r>
            <a:r>
              <a:rPr lang="en-US" sz="2800" dirty="0">
                <a:solidFill>
                  <a:prstClr val="black"/>
                </a:solidFill>
                <a:latin typeface="Arial-Rounded"/>
                <a:ea typeface="Arial-Rounded"/>
              </a:rPr>
              <a:t> </a:t>
            </a:r>
            <a:r>
              <a:rPr lang="en-US" sz="2800" dirty="0" err="1">
                <a:solidFill>
                  <a:prstClr val="black"/>
                </a:solidFill>
                <a:latin typeface="Arial-Rounded"/>
                <a:ea typeface="Arial-Rounded"/>
              </a:rPr>
              <a:t>quên</a:t>
            </a:r>
            <a:r>
              <a:rPr lang="en-US" sz="2800" dirty="0">
                <a:solidFill>
                  <a:prstClr val="black"/>
                </a:solidFill>
                <a:latin typeface="Arial-Rounded"/>
                <a:ea typeface="Arial-Rounded"/>
              </a:rPr>
              <a:t> </a:t>
            </a:r>
            <a:r>
              <a:rPr lang="en-US" sz="2800" dirty="0" err="1">
                <a:solidFill>
                  <a:prstClr val="black"/>
                </a:solidFill>
                <a:latin typeface="Arial-Rounded"/>
                <a:ea typeface="Arial-Rounded"/>
              </a:rPr>
              <a:t>lời</a:t>
            </a:r>
            <a:r>
              <a:rPr lang="en-US" sz="2800" dirty="0">
                <a:solidFill>
                  <a:prstClr val="black"/>
                </a:solidFill>
                <a:latin typeface="Arial-Rounded"/>
                <a:ea typeface="Arial-Rounded"/>
              </a:rPr>
              <a:t> </a:t>
            </a:r>
            <a:r>
              <a:rPr lang="en-US" sz="2800" dirty="0" err="1">
                <a:solidFill>
                  <a:prstClr val="black"/>
                </a:solidFill>
                <a:latin typeface="Arial-Rounded"/>
                <a:ea typeface="Arial-Rounded"/>
              </a:rPr>
              <a:t>cô</a:t>
            </a:r>
            <a:r>
              <a:rPr lang="en-US" sz="2800" dirty="0">
                <a:solidFill>
                  <a:prstClr val="black"/>
                </a:solidFill>
                <a:latin typeface="Arial-Rounded"/>
                <a:ea typeface="Arial-Rounded"/>
              </a:rPr>
              <a:t> </a:t>
            </a:r>
            <a:r>
              <a:rPr lang="en-US" sz="2800" dirty="0" err="1">
                <a:solidFill>
                  <a:prstClr val="black"/>
                </a:solidFill>
                <a:latin typeface="Arial-Rounded"/>
                <a:ea typeface="Arial-Rounded"/>
              </a:rPr>
              <a:t>dặn</a:t>
            </a:r>
            <a:r>
              <a:rPr lang="en-US" sz="2800" dirty="0">
                <a:solidFill>
                  <a:prstClr val="black"/>
                </a:solidFill>
                <a:latin typeface="Arial-Rounded"/>
                <a:ea typeface="Arial-Rounded"/>
              </a:rPr>
              <a:t> </a:t>
            </a:r>
            <a:r>
              <a:rPr lang="en-US" sz="2800" dirty="0" err="1">
                <a:solidFill>
                  <a:prstClr val="black"/>
                </a:solidFill>
                <a:latin typeface="Arial-Rounded"/>
                <a:ea typeface="Arial-Rounded"/>
              </a:rPr>
              <a:t>rồi</a:t>
            </a:r>
            <a:r>
              <a:rPr lang="en-US" sz="2800" dirty="0">
                <a:solidFill>
                  <a:prstClr val="black"/>
                </a:solidFill>
                <a:latin typeface="Arial-Rounded"/>
                <a:ea typeface="Arial-Rounded"/>
              </a:rPr>
              <a:t> à? </a:t>
            </a:r>
            <a:r>
              <a:rPr lang="en-US" sz="2800" dirty="0" err="1">
                <a:solidFill>
                  <a:prstClr val="black"/>
                </a:solidFill>
                <a:latin typeface="Arial-Rounded"/>
                <a:ea typeface="Arial-Rounded"/>
              </a:rPr>
              <a:t>Muốn</a:t>
            </a:r>
            <a:r>
              <a:rPr lang="en-US" sz="2800" dirty="0">
                <a:solidFill>
                  <a:prstClr val="black"/>
                </a:solidFill>
                <a:latin typeface="Arial-Rounded"/>
                <a:ea typeface="Arial-Rounded"/>
              </a:rPr>
              <a:t> ai </a:t>
            </a:r>
            <a:r>
              <a:rPr lang="en-US" sz="2800" dirty="0" err="1">
                <a:solidFill>
                  <a:prstClr val="black"/>
                </a:solidFill>
                <a:latin typeface="Arial-Rounded"/>
                <a:ea typeface="Arial-Rounded"/>
              </a:rPr>
              <a:t>đó</a:t>
            </a:r>
            <a:r>
              <a:rPr lang="en-US" sz="2800" dirty="0">
                <a:solidFill>
                  <a:prstClr val="black"/>
                </a:solidFill>
                <a:latin typeface="Arial-Rounded"/>
                <a:ea typeface="Arial-Rounded"/>
              </a:rPr>
              <a:t> </a:t>
            </a:r>
            <a:r>
              <a:rPr lang="en-US" sz="2800" dirty="0" err="1">
                <a:solidFill>
                  <a:prstClr val="black"/>
                </a:solidFill>
                <a:latin typeface="Arial-Rounded"/>
                <a:ea typeface="Arial-Rounded"/>
              </a:rPr>
              <a:t>giúp</a:t>
            </a:r>
            <a:r>
              <a:rPr lang="en-US" sz="2800" dirty="0">
                <a:solidFill>
                  <a:prstClr val="black"/>
                </a:solidFill>
                <a:latin typeface="Arial-Rounded"/>
                <a:ea typeface="Arial-Rounded"/>
              </a:rPr>
              <a:t>, </a:t>
            </a:r>
            <a:r>
              <a:rPr lang="en-US" sz="2800" dirty="0" err="1">
                <a:solidFill>
                  <a:prstClr val="black"/>
                </a:solidFill>
                <a:latin typeface="Arial-Rounded"/>
                <a:ea typeface="Arial-Rounded"/>
              </a:rPr>
              <a:t>phải</a:t>
            </a:r>
            <a:r>
              <a:rPr lang="en-US" sz="2800" dirty="0">
                <a:solidFill>
                  <a:prstClr val="black"/>
                </a:solidFill>
                <a:latin typeface="Arial-Rounded"/>
                <a:ea typeface="Arial-Rounded"/>
              </a:rPr>
              <a:t> </a:t>
            </a:r>
            <a:r>
              <a:rPr lang="en-US" sz="2800" dirty="0" err="1">
                <a:solidFill>
                  <a:prstClr val="black"/>
                </a:solidFill>
                <a:latin typeface="Arial-Rounded"/>
                <a:ea typeface="Arial-Rounded"/>
              </a:rPr>
              <a:t>hỏi</a:t>
            </a:r>
            <a:r>
              <a:rPr lang="en-US" sz="2800" dirty="0">
                <a:solidFill>
                  <a:prstClr val="black"/>
                </a:solidFill>
                <a:latin typeface="Arial-Rounded"/>
                <a:ea typeface="Arial-Rounded"/>
              </a:rPr>
              <a:t> </a:t>
            </a:r>
            <a:r>
              <a:rPr lang="en-US" sz="2800" dirty="0" err="1">
                <a:solidFill>
                  <a:prstClr val="black"/>
                </a:solidFill>
                <a:latin typeface="Arial-Rounded"/>
                <a:ea typeface="Arial-Rounded"/>
              </a:rPr>
              <a:t>một</a:t>
            </a:r>
            <a:r>
              <a:rPr lang="en-US" sz="2800" dirty="0">
                <a:solidFill>
                  <a:prstClr val="black"/>
                </a:solidFill>
                <a:latin typeface="Arial-Rounded"/>
                <a:ea typeface="Arial-Rounded"/>
              </a:rPr>
              <a:t> </a:t>
            </a:r>
            <a:r>
              <a:rPr lang="en-US" sz="2800" dirty="0" err="1">
                <a:solidFill>
                  <a:prstClr val="black"/>
                </a:solidFill>
                <a:latin typeface="Arial-Rounded"/>
                <a:ea typeface="Arial-Rounded"/>
              </a:rPr>
              <a:t>cách</a:t>
            </a:r>
            <a:r>
              <a:rPr lang="en-US" sz="2800" dirty="0">
                <a:solidFill>
                  <a:prstClr val="black"/>
                </a:solidFill>
                <a:latin typeface="Arial-Rounded"/>
                <a:ea typeface="Arial-Rounded"/>
              </a:rPr>
              <a:t> </a:t>
            </a:r>
            <a:r>
              <a:rPr lang="en-US" sz="2800" dirty="0" err="1">
                <a:solidFill>
                  <a:prstClr val="black"/>
                </a:solidFill>
                <a:latin typeface="Arial-Rounded"/>
                <a:ea typeface="Arial-Rounded"/>
              </a:rPr>
              <a:t>lịch</a:t>
            </a:r>
            <a:r>
              <a:rPr lang="en-US" sz="2800" dirty="0">
                <a:solidFill>
                  <a:prstClr val="black"/>
                </a:solidFill>
                <a:latin typeface="Arial-Rounded"/>
                <a:ea typeface="Arial-Rounded"/>
              </a:rPr>
              <a:t> </a:t>
            </a:r>
            <a:r>
              <a:rPr lang="en-US" sz="2800" dirty="0" err="1">
                <a:solidFill>
                  <a:prstClr val="black"/>
                </a:solidFill>
                <a:latin typeface="Arial-Rounded"/>
                <a:ea typeface="Arial-Rounded"/>
              </a:rPr>
              <a:t>sự</a:t>
            </a:r>
            <a:r>
              <a:rPr lang="en-US" sz="2800" dirty="0">
                <a:solidFill>
                  <a:prstClr val="black"/>
                </a:solidFill>
                <a:latin typeface="Arial-Rounded"/>
                <a:ea typeface="Arial-Rounded"/>
              </a:rPr>
              <a:t>, </a:t>
            </a:r>
            <a:r>
              <a:rPr lang="en-US" sz="2800" dirty="0" err="1">
                <a:solidFill>
                  <a:prstClr val="black"/>
                </a:solidFill>
                <a:latin typeface="Arial-Rounded"/>
                <a:ea typeface="Arial-Rounded"/>
              </a:rPr>
              <a:t>còn</a:t>
            </a:r>
            <a:r>
              <a:rPr lang="en-US" sz="2800" dirty="0">
                <a:solidFill>
                  <a:prstClr val="black"/>
                </a:solidFill>
                <a:latin typeface="Arial-Rounded"/>
                <a:ea typeface="Arial-Rounded"/>
              </a:rPr>
              <a:t> </a:t>
            </a:r>
            <a:r>
              <a:rPr lang="en-US" sz="2800" dirty="0" err="1">
                <a:solidFill>
                  <a:prstClr val="black"/>
                </a:solidFill>
                <a:latin typeface="Arial-Rounded"/>
                <a:ea typeface="Arial-Rounded"/>
              </a:rPr>
              <a:t>khi</a:t>
            </a:r>
            <a:r>
              <a:rPr lang="en-US" sz="2800" dirty="0">
                <a:solidFill>
                  <a:prstClr val="black"/>
                </a:solidFill>
                <a:latin typeface="Arial-Rounded"/>
                <a:ea typeface="Arial-Rounded"/>
              </a:rPr>
              <a:t> </a:t>
            </a:r>
            <a:r>
              <a:rPr lang="en-US" sz="2800" dirty="0" err="1">
                <a:solidFill>
                  <a:prstClr val="black"/>
                </a:solidFill>
                <a:latin typeface="Arial-Rounded"/>
                <a:ea typeface="Arial-Rounded"/>
              </a:rPr>
              <a:t>họ</a:t>
            </a:r>
            <a:r>
              <a:rPr lang="en-US" sz="2800" dirty="0">
                <a:solidFill>
                  <a:prstClr val="black"/>
                </a:solidFill>
                <a:latin typeface="Arial-Rounded"/>
                <a:ea typeface="Arial-Rounded"/>
              </a:rPr>
              <a:t> </a:t>
            </a:r>
            <a:r>
              <a:rPr lang="en-US" sz="2800" dirty="0" err="1">
                <a:solidFill>
                  <a:prstClr val="black"/>
                </a:solidFill>
                <a:latin typeface="Arial-Rounded"/>
                <a:ea typeface="Arial-Rounded"/>
              </a:rPr>
              <a:t>giúp</a:t>
            </a:r>
            <a:r>
              <a:rPr lang="en-US" sz="2800" dirty="0">
                <a:solidFill>
                  <a:prstClr val="black"/>
                </a:solidFill>
                <a:latin typeface="Arial-Rounded"/>
                <a:ea typeface="Arial-Rounded"/>
              </a:rPr>
              <a:t> </a:t>
            </a:r>
            <a:r>
              <a:rPr lang="en-US" sz="2800" dirty="0" err="1">
                <a:solidFill>
                  <a:prstClr val="black"/>
                </a:solidFill>
                <a:latin typeface="Arial-Rounded"/>
                <a:ea typeface="Arial-Rounded"/>
              </a:rPr>
              <a:t>mình</a:t>
            </a:r>
            <a:r>
              <a:rPr lang="en-US" sz="2800" dirty="0">
                <a:solidFill>
                  <a:prstClr val="black"/>
                </a:solidFill>
                <a:latin typeface="Arial-Rounded"/>
                <a:ea typeface="Arial-Rounded"/>
              </a:rPr>
              <a:t>, </a:t>
            </a:r>
            <a:r>
              <a:rPr lang="en-US" sz="2800" dirty="0" err="1">
                <a:solidFill>
                  <a:prstClr val="black"/>
                </a:solidFill>
                <a:latin typeface="Arial-Rounded"/>
                <a:ea typeface="Arial-Rounded"/>
              </a:rPr>
              <a:t>phải</a:t>
            </a:r>
            <a:r>
              <a:rPr lang="en-US" sz="2800" dirty="0">
                <a:solidFill>
                  <a:prstClr val="black"/>
                </a:solidFill>
                <a:latin typeface="Arial-Rounded"/>
                <a:ea typeface="Arial-Rounded"/>
              </a:rPr>
              <a:t> </a:t>
            </a:r>
            <a:r>
              <a:rPr lang="en-US" sz="2800" dirty="0" err="1">
                <a:solidFill>
                  <a:prstClr val="black"/>
                </a:solidFill>
                <a:latin typeface="Arial-Rounded"/>
                <a:ea typeface="Arial-Rounded"/>
              </a:rPr>
              <a:t>nói</a:t>
            </a:r>
            <a:r>
              <a:rPr lang="en-US" sz="2800" dirty="0">
                <a:solidFill>
                  <a:prstClr val="black"/>
                </a:solidFill>
                <a:latin typeface="Arial-Rounded"/>
                <a:ea typeface="Arial-Rounded"/>
              </a:rPr>
              <a:t> “</a:t>
            </a:r>
            <a:r>
              <a:rPr lang="en-US" sz="2800" dirty="0" err="1">
                <a:solidFill>
                  <a:prstClr val="black"/>
                </a:solidFill>
                <a:latin typeface="Arial-Rounded"/>
                <a:ea typeface="Arial-Rounded"/>
              </a:rPr>
              <a:t>cảm</a:t>
            </a:r>
            <a:r>
              <a:rPr lang="en-US" sz="2800" dirty="0">
                <a:solidFill>
                  <a:prstClr val="black"/>
                </a:solidFill>
                <a:latin typeface="Arial-Rounded"/>
                <a:ea typeface="Arial-Rounded"/>
              </a:rPr>
              <a:t> </a:t>
            </a:r>
            <a:r>
              <a:rPr lang="en-US" sz="2800" dirty="0" err="1">
                <a:solidFill>
                  <a:prstClr val="black"/>
                </a:solidFill>
                <a:latin typeface="Arial-Rounded"/>
                <a:ea typeface="Arial-Rounded"/>
              </a:rPr>
              <a:t>ơn</a:t>
            </a:r>
            <a:r>
              <a:rPr lang="en-US" sz="2800" dirty="0">
                <a:solidFill>
                  <a:prstClr val="black"/>
                </a:solidFill>
                <a:latin typeface="Arial-Rounded"/>
                <a:ea typeface="Arial-Rounded"/>
              </a:rPr>
              <a:t>”!</a:t>
            </a:r>
          </a:p>
          <a:p>
            <a:pPr algn="just">
              <a:lnSpc>
                <a:spcPct val="150000"/>
              </a:lnSpc>
            </a:pPr>
            <a:r>
              <a:rPr lang="en-US" sz="2800" dirty="0" err="1">
                <a:solidFill>
                  <a:prstClr val="black"/>
                </a:solidFill>
                <a:latin typeface="Arial-Rounded"/>
                <a:ea typeface="Arial-Rounded"/>
              </a:rPr>
              <a:t>Dê</a:t>
            </a:r>
            <a:r>
              <a:rPr lang="en-US" sz="2800" dirty="0">
                <a:solidFill>
                  <a:prstClr val="black"/>
                </a:solidFill>
                <a:latin typeface="Arial-Rounded"/>
                <a:ea typeface="Arial-Rounded"/>
              </a:rPr>
              <a:t> con </a:t>
            </a:r>
            <a:r>
              <a:rPr lang="en-US" sz="2800" dirty="0" err="1">
                <a:solidFill>
                  <a:prstClr val="black"/>
                </a:solidFill>
                <a:latin typeface="Arial-Rounded"/>
                <a:ea typeface="Arial-Rounded"/>
              </a:rPr>
              <a:t>hơi</a:t>
            </a:r>
            <a:r>
              <a:rPr lang="en-US" sz="2800" dirty="0">
                <a:solidFill>
                  <a:prstClr val="black"/>
                </a:solidFill>
                <a:latin typeface="Arial-Rounded"/>
                <a:ea typeface="Arial-Rounded"/>
              </a:rPr>
              <a:t> </a:t>
            </a:r>
            <a:r>
              <a:rPr lang="en-US" sz="2800" dirty="0" err="1">
                <a:solidFill>
                  <a:prstClr val="black"/>
                </a:solidFill>
                <a:latin typeface="Arial-Rounded"/>
                <a:ea typeface="Arial-Rounded"/>
              </a:rPr>
              <a:t>xấu</a:t>
            </a:r>
            <a:r>
              <a:rPr lang="en-US" sz="2800" dirty="0">
                <a:solidFill>
                  <a:prstClr val="black"/>
                </a:solidFill>
                <a:latin typeface="Arial-Rounded"/>
                <a:ea typeface="Arial-Rounded"/>
              </a:rPr>
              <a:t> </a:t>
            </a:r>
            <a:r>
              <a:rPr lang="en-US" sz="2800" dirty="0" err="1">
                <a:solidFill>
                  <a:prstClr val="black"/>
                </a:solidFill>
                <a:latin typeface="Arial-Rounded"/>
                <a:ea typeface="Arial-Rounded"/>
              </a:rPr>
              <a:t>hổ</a:t>
            </a:r>
            <a:r>
              <a:rPr lang="en-US" sz="2800" dirty="0">
                <a:solidFill>
                  <a:prstClr val="black"/>
                </a:solidFill>
                <a:latin typeface="Arial-Rounded"/>
                <a:ea typeface="Arial-Rounded"/>
              </a:rPr>
              <a:t>. Sang </a:t>
            </a:r>
            <a:r>
              <a:rPr lang="en-US" sz="2800" dirty="0" err="1">
                <a:solidFill>
                  <a:prstClr val="black"/>
                </a:solidFill>
                <a:latin typeface="Arial-Rounded"/>
                <a:ea typeface="Arial-Rounded"/>
              </a:rPr>
              <a:t>bên</a:t>
            </a:r>
            <a:r>
              <a:rPr lang="en-US" sz="2800" dirty="0">
                <a:solidFill>
                  <a:prstClr val="black"/>
                </a:solidFill>
                <a:latin typeface="Arial-Rounded"/>
                <a:ea typeface="Arial-Rounded"/>
              </a:rPr>
              <a:t> kia </a:t>
            </a:r>
            <a:r>
              <a:rPr lang="en-US" sz="2800" dirty="0" err="1">
                <a:solidFill>
                  <a:prstClr val="black"/>
                </a:solidFill>
                <a:latin typeface="Arial-Rounded"/>
                <a:ea typeface="Arial-Rounded"/>
              </a:rPr>
              <a:t>sông</a:t>
            </a:r>
            <a:r>
              <a:rPr lang="en-US" sz="2800" dirty="0">
                <a:solidFill>
                  <a:prstClr val="black"/>
                </a:solidFill>
                <a:latin typeface="Arial-Rounded"/>
                <a:ea typeface="Arial-Rounded"/>
              </a:rPr>
              <a:t>, </a:t>
            </a:r>
            <a:r>
              <a:rPr lang="en-US" sz="2800" dirty="0" err="1">
                <a:solidFill>
                  <a:prstClr val="black"/>
                </a:solidFill>
                <a:latin typeface="Arial-Rounded"/>
                <a:ea typeface="Arial-Rounded"/>
              </a:rPr>
              <a:t>dê</a:t>
            </a:r>
            <a:r>
              <a:rPr lang="en-US" sz="2800" dirty="0">
                <a:solidFill>
                  <a:prstClr val="black"/>
                </a:solidFill>
                <a:latin typeface="Arial-Rounded"/>
                <a:ea typeface="Arial-Rounded"/>
              </a:rPr>
              <a:t> </a:t>
            </a:r>
            <a:r>
              <a:rPr lang="en-US" sz="2800" dirty="0" err="1">
                <a:solidFill>
                  <a:prstClr val="black"/>
                </a:solidFill>
                <a:latin typeface="Arial-Rounded"/>
                <a:ea typeface="Arial-Rounded"/>
              </a:rPr>
              <a:t>nói</a:t>
            </a:r>
            <a:r>
              <a:rPr lang="en-US" sz="2800" dirty="0">
                <a:solidFill>
                  <a:prstClr val="black"/>
                </a:solidFill>
                <a:latin typeface="Arial-Rounded"/>
                <a:ea typeface="Arial-Rounded"/>
              </a:rPr>
              <a:t> </a:t>
            </a:r>
            <a:r>
              <a:rPr lang="en-US" sz="2800" dirty="0" err="1">
                <a:solidFill>
                  <a:prstClr val="black"/>
                </a:solidFill>
                <a:latin typeface="Arial-Rounded"/>
                <a:ea typeface="Arial-Rounded"/>
              </a:rPr>
              <a:t>với</a:t>
            </a:r>
            <a:r>
              <a:rPr lang="en-US" sz="2800" dirty="0">
                <a:solidFill>
                  <a:prstClr val="black"/>
                </a:solidFill>
                <a:latin typeface="Arial-Rounded"/>
                <a:ea typeface="Arial-Rounded"/>
              </a:rPr>
              <a:t> </a:t>
            </a:r>
            <a:r>
              <a:rPr lang="en-US" sz="2800" dirty="0" err="1">
                <a:solidFill>
                  <a:prstClr val="black"/>
                </a:solidFill>
                <a:latin typeface="Arial-Rounded"/>
                <a:ea typeface="Arial-Rounded"/>
              </a:rPr>
              <a:t>hà</a:t>
            </a:r>
            <a:r>
              <a:rPr lang="en-US" sz="2800" dirty="0">
                <a:solidFill>
                  <a:prstClr val="black"/>
                </a:solidFill>
                <a:latin typeface="Arial-Rounded"/>
                <a:ea typeface="Arial-Rounded"/>
              </a:rPr>
              <a:t> </a:t>
            </a:r>
            <a:r>
              <a:rPr lang="en-US" sz="2800" dirty="0" err="1">
                <a:solidFill>
                  <a:prstClr val="black"/>
                </a:solidFill>
                <a:latin typeface="Arial-Rounded"/>
                <a:ea typeface="Arial-Rounded"/>
              </a:rPr>
              <a:t>mã</a:t>
            </a:r>
            <a:r>
              <a:rPr lang="en-US" sz="2800" dirty="0">
                <a:solidFill>
                  <a:prstClr val="black"/>
                </a:solidFill>
                <a:latin typeface="Arial-Rounded"/>
                <a:ea typeface="Arial-Rounded"/>
              </a:rPr>
              <a:t>:</a:t>
            </a:r>
          </a:p>
          <a:p>
            <a:endParaRPr lang="en-US" sz="2800" dirty="0">
              <a:solidFill>
                <a:prstClr val="black"/>
              </a:solidFill>
              <a:latin typeface="Arial-Rounded"/>
              <a:ea typeface="Arial-Rounded"/>
            </a:endParaRPr>
          </a:p>
        </p:txBody>
      </p:sp>
      <p:sp>
        <p:nvSpPr>
          <p:cNvPr id="8" name="TextBox 7">
            <a:extLst>
              <a:ext uri="{FF2B5EF4-FFF2-40B4-BE49-F238E27FC236}">
                <a16:creationId xmlns:a16="http://schemas.microsoft.com/office/drawing/2014/main" id="{FF543217-E69B-47FD-9E87-47BB4F71CC8B}"/>
              </a:ext>
            </a:extLst>
          </p:cNvPr>
          <p:cNvSpPr txBox="1"/>
          <p:nvPr/>
        </p:nvSpPr>
        <p:spPr>
          <a:xfrm>
            <a:off x="409641" y="3429000"/>
            <a:ext cx="9234907" cy="2985433"/>
          </a:xfrm>
          <a:prstGeom prst="rect">
            <a:avLst/>
          </a:prstGeom>
          <a:noFill/>
        </p:spPr>
        <p:txBody>
          <a:bodyPr wrap="square" rtlCol="0">
            <a:spAutoFit/>
          </a:bodyPr>
          <a:lstStyle/>
          <a:p>
            <a:pPr marL="171450" indent="-171450" algn="just">
              <a:lnSpc>
                <a:spcPct val="150000"/>
              </a:lnSpc>
              <a:buFontTx/>
              <a:buChar char="-"/>
              <a:defRPr/>
            </a:pPr>
            <a:r>
              <a:rPr lang="en-US" sz="2800" dirty="0" err="1">
                <a:solidFill>
                  <a:prstClr val="black"/>
                </a:solidFill>
                <a:latin typeface="Arial-Rounded"/>
                <a:ea typeface="Arial-Rounded"/>
              </a:rPr>
              <a:t>Cảm</a:t>
            </a:r>
            <a:r>
              <a:rPr lang="en-US" sz="2800" dirty="0">
                <a:solidFill>
                  <a:prstClr val="black"/>
                </a:solidFill>
                <a:latin typeface="Arial-Rounded"/>
                <a:ea typeface="Arial-Rounded"/>
              </a:rPr>
              <a:t> </a:t>
            </a:r>
            <a:r>
              <a:rPr lang="en-US" sz="2800" dirty="0" err="1">
                <a:solidFill>
                  <a:prstClr val="black"/>
                </a:solidFill>
                <a:latin typeface="Arial-Rounded"/>
                <a:ea typeface="Arial-Rounded"/>
              </a:rPr>
              <a:t>ơn</a:t>
            </a:r>
            <a:r>
              <a:rPr lang="en-US" sz="2800" dirty="0">
                <a:solidFill>
                  <a:prstClr val="black"/>
                </a:solidFill>
                <a:latin typeface="Arial-Rounded"/>
                <a:ea typeface="Arial-Rounded"/>
              </a:rPr>
              <a:t> </a:t>
            </a:r>
            <a:r>
              <a:rPr lang="en-US" sz="2800" dirty="0" err="1">
                <a:solidFill>
                  <a:prstClr val="black"/>
                </a:solidFill>
                <a:latin typeface="Arial-Rounded"/>
                <a:ea typeface="Arial-Rounded"/>
              </a:rPr>
              <a:t>anh</a:t>
            </a:r>
            <a:r>
              <a:rPr lang="en-US" sz="2800" dirty="0">
                <a:solidFill>
                  <a:prstClr val="black"/>
                </a:solidFill>
                <a:latin typeface="Arial-Rounded"/>
                <a:ea typeface="Arial-Rounded"/>
              </a:rPr>
              <a:t> </a:t>
            </a:r>
            <a:r>
              <a:rPr lang="en-US" sz="2800" dirty="0" err="1">
                <a:solidFill>
                  <a:prstClr val="black"/>
                </a:solidFill>
                <a:latin typeface="Arial-Rounded"/>
                <a:ea typeface="Arial-Rounded"/>
              </a:rPr>
              <a:t>đã</a:t>
            </a:r>
            <a:r>
              <a:rPr lang="en-US" sz="2800" dirty="0">
                <a:solidFill>
                  <a:prstClr val="black"/>
                </a:solidFill>
                <a:latin typeface="Arial-Rounded"/>
                <a:ea typeface="Arial-Rounded"/>
              </a:rPr>
              <a:t> </a:t>
            </a:r>
            <a:r>
              <a:rPr lang="en-US" sz="2800" dirty="0" err="1">
                <a:solidFill>
                  <a:prstClr val="black"/>
                </a:solidFill>
                <a:latin typeface="Arial-Rounded"/>
                <a:ea typeface="Arial-Rounded"/>
              </a:rPr>
              <a:t>giúp</a:t>
            </a:r>
            <a:r>
              <a:rPr lang="en-US" sz="2800" dirty="0">
                <a:solidFill>
                  <a:prstClr val="black"/>
                </a:solidFill>
                <a:latin typeface="Arial-Rounded"/>
                <a:ea typeface="Arial-Rounded"/>
              </a:rPr>
              <a:t>. </a:t>
            </a:r>
            <a:r>
              <a:rPr lang="en-US" sz="2800" dirty="0" err="1">
                <a:solidFill>
                  <a:prstClr val="black"/>
                </a:solidFill>
                <a:latin typeface="Arial-Rounded"/>
                <a:ea typeface="Arial-Rounded"/>
              </a:rPr>
              <a:t>Em</a:t>
            </a:r>
            <a:r>
              <a:rPr lang="en-US" sz="2800" dirty="0">
                <a:solidFill>
                  <a:prstClr val="black"/>
                </a:solidFill>
                <a:latin typeface="Arial-Rounded"/>
                <a:ea typeface="Arial-Rounded"/>
              </a:rPr>
              <a:t> </a:t>
            </a:r>
            <a:r>
              <a:rPr lang="en-US" sz="2800" dirty="0" err="1">
                <a:solidFill>
                  <a:prstClr val="black"/>
                </a:solidFill>
                <a:latin typeface="Arial-Rounded"/>
                <a:ea typeface="Arial-Rounded"/>
              </a:rPr>
              <a:t>biết</a:t>
            </a:r>
            <a:r>
              <a:rPr lang="en-US" sz="2800" dirty="0">
                <a:solidFill>
                  <a:prstClr val="black"/>
                </a:solidFill>
                <a:latin typeface="Arial-Rounded"/>
                <a:ea typeface="Arial-Rounded"/>
              </a:rPr>
              <a:t> </a:t>
            </a:r>
            <a:r>
              <a:rPr lang="en-US" sz="2800" dirty="0" err="1">
                <a:solidFill>
                  <a:prstClr val="black"/>
                </a:solidFill>
                <a:latin typeface="Arial-Rounded"/>
                <a:ea typeface="Arial-Rounded"/>
              </a:rPr>
              <a:t>mình</a:t>
            </a:r>
            <a:r>
              <a:rPr lang="en-US" sz="2800" dirty="0">
                <a:solidFill>
                  <a:prstClr val="black"/>
                </a:solidFill>
                <a:latin typeface="Arial-Rounded"/>
                <a:ea typeface="Arial-Rounded"/>
              </a:rPr>
              <a:t> </a:t>
            </a:r>
            <a:r>
              <a:rPr lang="en-US" sz="2800" dirty="0" err="1">
                <a:solidFill>
                  <a:prstClr val="black"/>
                </a:solidFill>
                <a:latin typeface="Arial-Rounded"/>
                <a:ea typeface="Arial-Rounded"/>
              </a:rPr>
              <a:t>sai</a:t>
            </a:r>
            <a:r>
              <a:rPr lang="en-US" sz="2800" dirty="0">
                <a:solidFill>
                  <a:prstClr val="black"/>
                </a:solidFill>
                <a:latin typeface="Arial-Rounded"/>
                <a:ea typeface="Arial-Rounded"/>
              </a:rPr>
              <a:t> </a:t>
            </a:r>
            <a:r>
              <a:rPr lang="en-US" sz="2800" dirty="0" err="1">
                <a:solidFill>
                  <a:prstClr val="black"/>
                </a:solidFill>
                <a:latin typeface="Arial-Rounded"/>
                <a:ea typeface="Arial-Rounded"/>
              </a:rPr>
              <a:t>rồi</a:t>
            </a:r>
            <a:r>
              <a:rPr lang="en-US" sz="2800" dirty="0">
                <a:solidFill>
                  <a:prstClr val="black"/>
                </a:solidFill>
                <a:latin typeface="Arial-Rounded"/>
                <a:ea typeface="Arial-Rounded"/>
              </a:rPr>
              <a:t>. </a:t>
            </a:r>
            <a:r>
              <a:rPr lang="en-US" sz="2800" dirty="0" err="1">
                <a:solidFill>
                  <a:prstClr val="black"/>
                </a:solidFill>
                <a:latin typeface="Arial-Rounded"/>
                <a:ea typeface="Arial-Rounded"/>
              </a:rPr>
              <a:t>Em</a:t>
            </a:r>
            <a:r>
              <a:rPr lang="en-US" sz="2800" dirty="0">
                <a:solidFill>
                  <a:prstClr val="black"/>
                </a:solidFill>
                <a:latin typeface="Arial-Rounded"/>
                <a:ea typeface="Arial-Rounded"/>
              </a:rPr>
              <a:t> </a:t>
            </a:r>
            <a:r>
              <a:rPr lang="en-US" sz="2800" dirty="0" err="1">
                <a:solidFill>
                  <a:prstClr val="black"/>
                </a:solidFill>
                <a:latin typeface="Arial-Rounded"/>
                <a:ea typeface="Arial-Rounded"/>
              </a:rPr>
              <a:t>xin</a:t>
            </a:r>
            <a:r>
              <a:rPr lang="en-US" sz="2800" dirty="0">
                <a:solidFill>
                  <a:prstClr val="black"/>
                </a:solidFill>
                <a:latin typeface="Arial-Rounded"/>
                <a:ea typeface="Arial-Rounded"/>
              </a:rPr>
              <a:t> </a:t>
            </a:r>
            <a:r>
              <a:rPr lang="en-US" sz="2800" dirty="0" err="1">
                <a:solidFill>
                  <a:prstClr val="black"/>
                </a:solidFill>
                <a:latin typeface="Arial-Rounded"/>
                <a:ea typeface="Arial-Rounded"/>
              </a:rPr>
              <a:t>lỗi</a:t>
            </a:r>
            <a:r>
              <a:rPr lang="en-US" sz="2800" dirty="0">
                <a:solidFill>
                  <a:prstClr val="black"/>
                </a:solidFill>
                <a:latin typeface="Arial-Rounded"/>
                <a:ea typeface="Arial-Rounded"/>
              </a:rPr>
              <a:t> ạ!</a:t>
            </a:r>
          </a:p>
          <a:p>
            <a:pPr algn="just">
              <a:lnSpc>
                <a:spcPct val="150000"/>
              </a:lnSpc>
              <a:defRPr/>
            </a:pPr>
            <a:r>
              <a:rPr lang="en-US" sz="2800" dirty="0" err="1">
                <a:solidFill>
                  <a:prstClr val="black"/>
                </a:solidFill>
                <a:latin typeface="Arial-Rounded"/>
                <a:ea typeface="Arial-Rounded"/>
              </a:rPr>
              <a:t>Hà</a:t>
            </a:r>
            <a:r>
              <a:rPr lang="en-US" sz="2800" dirty="0">
                <a:solidFill>
                  <a:prstClr val="black"/>
                </a:solidFill>
                <a:latin typeface="Arial-Rounded"/>
                <a:ea typeface="Arial-Rounded"/>
              </a:rPr>
              <a:t> </a:t>
            </a:r>
            <a:r>
              <a:rPr lang="en-US" sz="2800" dirty="0" err="1">
                <a:solidFill>
                  <a:prstClr val="black"/>
                </a:solidFill>
                <a:latin typeface="Arial-Rounded"/>
                <a:ea typeface="Arial-Rounded"/>
              </a:rPr>
              <a:t>mã</a:t>
            </a:r>
            <a:r>
              <a:rPr lang="en-US" sz="2800" dirty="0">
                <a:solidFill>
                  <a:prstClr val="black"/>
                </a:solidFill>
                <a:latin typeface="Arial-Rounded"/>
                <a:ea typeface="Arial-Rounded"/>
              </a:rPr>
              <a:t> </a:t>
            </a:r>
            <a:r>
              <a:rPr lang="en-US" sz="2800" dirty="0" err="1">
                <a:solidFill>
                  <a:prstClr val="black"/>
                </a:solidFill>
                <a:latin typeface="Arial-Rounded"/>
                <a:ea typeface="Arial-Rounded"/>
              </a:rPr>
              <a:t>mỉm</a:t>
            </a:r>
            <a:r>
              <a:rPr lang="en-US" sz="2800" dirty="0">
                <a:solidFill>
                  <a:prstClr val="black"/>
                </a:solidFill>
                <a:latin typeface="Arial-Rounded"/>
                <a:ea typeface="Arial-Rounded"/>
              </a:rPr>
              <a:t> </a:t>
            </a:r>
            <a:r>
              <a:rPr lang="en-US" sz="2800" dirty="0" err="1">
                <a:solidFill>
                  <a:prstClr val="black"/>
                </a:solidFill>
                <a:latin typeface="Arial-Rounded"/>
                <a:ea typeface="Arial-Rounded"/>
              </a:rPr>
              <a:t>cười</a:t>
            </a:r>
            <a:r>
              <a:rPr lang="en-US" sz="2800" dirty="0">
                <a:solidFill>
                  <a:prstClr val="black"/>
                </a:solidFill>
                <a:latin typeface="Arial-Rounded"/>
                <a:ea typeface="Arial-Rounded"/>
              </a:rPr>
              <a:t>:</a:t>
            </a:r>
          </a:p>
          <a:p>
            <a:pPr algn="just">
              <a:lnSpc>
                <a:spcPct val="150000"/>
              </a:lnSpc>
              <a:defRPr/>
            </a:pPr>
            <a:r>
              <a:rPr lang="en-US" sz="2800" dirty="0">
                <a:solidFill>
                  <a:prstClr val="black"/>
                </a:solidFill>
                <a:latin typeface="Arial-Rounded"/>
                <a:ea typeface="Arial-Rounded"/>
              </a:rPr>
              <a:t>- </a:t>
            </a:r>
            <a:r>
              <a:rPr lang="en-US" sz="2800" dirty="0" err="1">
                <a:solidFill>
                  <a:prstClr val="black"/>
                </a:solidFill>
                <a:latin typeface="Arial-Rounded"/>
                <a:ea typeface="Arial-Rounded"/>
              </a:rPr>
              <a:t>Em</a:t>
            </a:r>
            <a:r>
              <a:rPr lang="en-US" sz="2800" dirty="0">
                <a:solidFill>
                  <a:prstClr val="black"/>
                </a:solidFill>
                <a:latin typeface="Arial-Rounded"/>
                <a:ea typeface="Arial-Rounded"/>
              </a:rPr>
              <a:t> </a:t>
            </a:r>
            <a:r>
              <a:rPr lang="en-US" sz="2800" dirty="0" err="1">
                <a:solidFill>
                  <a:prstClr val="black"/>
                </a:solidFill>
                <a:latin typeface="Arial-Rounded"/>
                <a:ea typeface="Arial-Rounded"/>
              </a:rPr>
              <a:t>biết</a:t>
            </a:r>
            <a:r>
              <a:rPr lang="en-US" sz="2800" dirty="0">
                <a:solidFill>
                  <a:prstClr val="black"/>
                </a:solidFill>
                <a:latin typeface="Arial-Rounded"/>
                <a:ea typeface="Arial-Rounded"/>
              </a:rPr>
              <a:t> </a:t>
            </a:r>
            <a:r>
              <a:rPr lang="en-US" sz="2800" dirty="0" err="1">
                <a:solidFill>
                  <a:prstClr val="black"/>
                </a:solidFill>
                <a:latin typeface="Arial-Rounded"/>
                <a:ea typeface="Arial-Rounded"/>
              </a:rPr>
              <a:t>lỗi</a:t>
            </a:r>
            <a:r>
              <a:rPr lang="en-US" sz="2800" dirty="0">
                <a:solidFill>
                  <a:prstClr val="black"/>
                </a:solidFill>
                <a:latin typeface="Arial-Rounded"/>
                <a:ea typeface="Arial-Rounded"/>
              </a:rPr>
              <a:t> </a:t>
            </a:r>
            <a:r>
              <a:rPr lang="en-US" sz="2800" dirty="0" err="1">
                <a:solidFill>
                  <a:prstClr val="black"/>
                </a:solidFill>
                <a:latin typeface="Arial-Rounded"/>
                <a:ea typeface="Arial-Rounded"/>
              </a:rPr>
              <a:t>là</a:t>
            </a:r>
            <a:r>
              <a:rPr lang="en-US" sz="2800" dirty="0">
                <a:solidFill>
                  <a:prstClr val="black"/>
                </a:solidFill>
                <a:latin typeface="Arial-Rounded"/>
                <a:ea typeface="Arial-Rounded"/>
              </a:rPr>
              <a:t> </a:t>
            </a:r>
            <a:r>
              <a:rPr lang="en-US" sz="2800" dirty="0" err="1">
                <a:solidFill>
                  <a:prstClr val="black"/>
                </a:solidFill>
                <a:latin typeface="Arial-Rounded"/>
                <a:ea typeface="Arial-Rounded"/>
              </a:rPr>
              <a:t>tốt</a:t>
            </a:r>
            <a:r>
              <a:rPr lang="en-US" sz="2800" dirty="0">
                <a:solidFill>
                  <a:prstClr val="black"/>
                </a:solidFill>
                <a:latin typeface="Arial-Rounded"/>
                <a:ea typeface="Arial-Rounded"/>
              </a:rPr>
              <a:t> </a:t>
            </a:r>
            <a:r>
              <a:rPr lang="en-US" sz="2800" dirty="0" err="1">
                <a:solidFill>
                  <a:prstClr val="black"/>
                </a:solidFill>
                <a:latin typeface="Arial-Rounded"/>
                <a:ea typeface="Arial-Rounded"/>
              </a:rPr>
              <a:t>rồi</a:t>
            </a:r>
            <a:r>
              <a:rPr lang="en-US" sz="2800" dirty="0">
                <a:solidFill>
                  <a:prstClr val="black"/>
                </a:solidFill>
                <a:latin typeface="Arial-Rounded"/>
                <a:ea typeface="Arial-Rounded"/>
              </a:rPr>
              <a:t>. </a:t>
            </a:r>
            <a:r>
              <a:rPr lang="en-US" sz="2800" dirty="0" err="1">
                <a:solidFill>
                  <a:prstClr val="black"/>
                </a:solidFill>
                <a:latin typeface="Arial-Rounded"/>
                <a:ea typeface="Arial-Rounded"/>
              </a:rPr>
              <a:t>Giờ</a:t>
            </a:r>
            <a:r>
              <a:rPr lang="en-US" sz="2800" dirty="0">
                <a:solidFill>
                  <a:prstClr val="black"/>
                </a:solidFill>
                <a:latin typeface="Arial-Rounded"/>
                <a:ea typeface="Arial-Rounded"/>
              </a:rPr>
              <a:t> </a:t>
            </a:r>
            <a:r>
              <a:rPr lang="en-US" sz="2800" dirty="0" err="1">
                <a:solidFill>
                  <a:prstClr val="black"/>
                </a:solidFill>
                <a:latin typeface="Arial-Rounded"/>
                <a:ea typeface="Arial-Rounded"/>
              </a:rPr>
              <a:t>các</a:t>
            </a:r>
            <a:r>
              <a:rPr lang="en-US" sz="2800" dirty="0">
                <a:solidFill>
                  <a:prstClr val="black"/>
                </a:solidFill>
                <a:latin typeface="Arial-Rounded"/>
                <a:ea typeface="Arial-Rounded"/>
              </a:rPr>
              <a:t> </a:t>
            </a:r>
            <a:r>
              <a:rPr lang="en-US" sz="2800" dirty="0" err="1">
                <a:solidFill>
                  <a:prstClr val="black"/>
                </a:solidFill>
                <a:latin typeface="Arial-Rounded"/>
                <a:ea typeface="Arial-Rounded"/>
              </a:rPr>
              <a:t>em</a:t>
            </a:r>
            <a:r>
              <a:rPr lang="en-US" sz="2800" dirty="0">
                <a:solidFill>
                  <a:prstClr val="black"/>
                </a:solidFill>
                <a:latin typeface="Arial-Rounded"/>
                <a:ea typeface="Arial-Rounded"/>
              </a:rPr>
              <a:t> </a:t>
            </a:r>
            <a:r>
              <a:rPr lang="en-US" sz="2800" dirty="0" err="1">
                <a:solidFill>
                  <a:prstClr val="black"/>
                </a:solidFill>
                <a:latin typeface="Arial-Rounded"/>
                <a:ea typeface="Arial-Rounded"/>
              </a:rPr>
              <a:t>cứ</a:t>
            </a:r>
            <a:r>
              <a:rPr lang="en-US" sz="2800" dirty="0">
                <a:solidFill>
                  <a:prstClr val="black"/>
                </a:solidFill>
                <a:latin typeface="Arial-Rounded"/>
                <a:ea typeface="Arial-Rounded"/>
              </a:rPr>
              <a:t> </a:t>
            </a:r>
            <a:r>
              <a:rPr lang="en-US" sz="2800" dirty="0" err="1">
                <a:solidFill>
                  <a:prstClr val="black"/>
                </a:solidFill>
                <a:latin typeface="Arial-Rounded"/>
                <a:ea typeface="Arial-Rounded"/>
              </a:rPr>
              <a:t>đi</a:t>
            </a:r>
            <a:r>
              <a:rPr lang="en-US" sz="2800" dirty="0">
                <a:solidFill>
                  <a:prstClr val="black"/>
                </a:solidFill>
                <a:latin typeface="Arial-Rounded"/>
                <a:ea typeface="Arial-Rounded"/>
              </a:rPr>
              <a:t> </a:t>
            </a:r>
            <a:r>
              <a:rPr lang="en-US" sz="2800" dirty="0" err="1">
                <a:solidFill>
                  <a:prstClr val="black"/>
                </a:solidFill>
                <a:latin typeface="Arial-Rounded"/>
                <a:ea typeface="Arial-Rounded"/>
              </a:rPr>
              <a:t>theo</a:t>
            </a:r>
            <a:r>
              <a:rPr lang="en-US" sz="2800" dirty="0">
                <a:solidFill>
                  <a:prstClr val="black"/>
                </a:solidFill>
                <a:latin typeface="Arial-Rounded"/>
                <a:ea typeface="Arial-Rounded"/>
              </a:rPr>
              <a:t> </a:t>
            </a:r>
            <a:r>
              <a:rPr lang="en-US" sz="2800" dirty="0" err="1">
                <a:solidFill>
                  <a:prstClr val="black"/>
                </a:solidFill>
                <a:latin typeface="Arial-Rounded"/>
                <a:ea typeface="Arial-Rounded"/>
              </a:rPr>
              <a:t>đường</a:t>
            </a:r>
            <a:r>
              <a:rPr lang="en-US" sz="2800" dirty="0">
                <a:solidFill>
                  <a:prstClr val="black"/>
                </a:solidFill>
                <a:latin typeface="Arial-Rounded"/>
                <a:ea typeface="Arial-Rounded"/>
              </a:rPr>
              <a:t> </a:t>
            </a:r>
            <a:r>
              <a:rPr lang="en-US" sz="2800" dirty="0" err="1">
                <a:solidFill>
                  <a:prstClr val="black"/>
                </a:solidFill>
                <a:latin typeface="Arial-Rounded"/>
                <a:ea typeface="Arial-Rounded"/>
              </a:rPr>
              <a:t>này</a:t>
            </a:r>
            <a:r>
              <a:rPr lang="en-US" sz="2800" dirty="0">
                <a:solidFill>
                  <a:prstClr val="black"/>
                </a:solidFill>
                <a:latin typeface="Arial-Rounded"/>
                <a:ea typeface="Arial-Rounded"/>
              </a:rPr>
              <a:t> </a:t>
            </a:r>
            <a:r>
              <a:rPr lang="en-US" sz="2800" dirty="0" err="1">
                <a:solidFill>
                  <a:prstClr val="black"/>
                </a:solidFill>
                <a:latin typeface="Arial-Rounded"/>
                <a:ea typeface="Arial-Rounded"/>
              </a:rPr>
              <a:t>là</a:t>
            </a:r>
            <a:r>
              <a:rPr lang="en-US" sz="2800" dirty="0">
                <a:solidFill>
                  <a:prstClr val="black"/>
                </a:solidFill>
                <a:latin typeface="Arial-Rounded"/>
                <a:ea typeface="Arial-Rounded"/>
              </a:rPr>
              <a:t> </a:t>
            </a:r>
            <a:r>
              <a:rPr lang="en-US" sz="2800" dirty="0" err="1">
                <a:solidFill>
                  <a:prstClr val="black"/>
                </a:solidFill>
                <a:latin typeface="Arial-Rounded"/>
                <a:ea typeface="Arial-Rounded"/>
              </a:rPr>
              <a:t>về</a:t>
            </a:r>
            <a:r>
              <a:rPr lang="en-US" sz="2800" dirty="0">
                <a:solidFill>
                  <a:prstClr val="black"/>
                </a:solidFill>
                <a:latin typeface="Arial-Rounded"/>
                <a:ea typeface="Arial-Rounded"/>
              </a:rPr>
              <a:t> </a:t>
            </a:r>
            <a:r>
              <a:rPr lang="en-US" sz="2800" dirty="0" err="1">
                <a:solidFill>
                  <a:prstClr val="black"/>
                </a:solidFill>
                <a:latin typeface="Arial-Rounded"/>
                <a:ea typeface="Arial-Rounded"/>
              </a:rPr>
              <a:t>làng</a:t>
            </a:r>
            <a:r>
              <a:rPr lang="en-US" sz="2800" dirty="0">
                <a:solidFill>
                  <a:prstClr val="black"/>
                </a:solidFill>
                <a:latin typeface="Arial-Rounded"/>
                <a:ea typeface="Arial-Rounded"/>
              </a:rPr>
              <a:t> </a:t>
            </a:r>
            <a:r>
              <a:rPr lang="en-US" sz="2800" dirty="0" err="1">
                <a:solidFill>
                  <a:prstClr val="black"/>
                </a:solidFill>
                <a:latin typeface="Arial-Rounded"/>
                <a:ea typeface="Arial-Rounded"/>
              </a:rPr>
              <a:t>thôi</a:t>
            </a:r>
            <a:r>
              <a:rPr lang="en-US" sz="2800" dirty="0">
                <a:solidFill>
                  <a:prstClr val="black"/>
                </a:solidFill>
                <a:latin typeface="Arial-Rounded"/>
                <a:ea typeface="Arial-Rounded"/>
              </a:rPr>
              <a:t>.</a:t>
            </a:r>
          </a:p>
          <a:p>
            <a:endParaRPr lang="en-US" sz="2000" dirty="0">
              <a:solidFill>
                <a:prstClr val="black"/>
              </a:solidFill>
              <a:latin typeface="Arial-Rounded"/>
              <a:ea typeface="Arial-Rounded"/>
            </a:endParaRPr>
          </a:p>
        </p:txBody>
      </p:sp>
      <p:pic>
        <p:nvPicPr>
          <p:cNvPr id="2" name="cảm ơn anh hà mã">
            <a:hlinkClick r:id="" action="ppaction://media"/>
            <a:extLst>
              <a:ext uri="{FF2B5EF4-FFF2-40B4-BE49-F238E27FC236}">
                <a16:creationId xmlns:a16="http://schemas.microsoft.com/office/drawing/2014/main" id="{AA516BBD-0D35-4FD7-9B7F-5A0A63F0D767}"/>
              </a:ext>
            </a:extLst>
          </p:cNvPr>
          <p:cNvPicPr>
            <a:picLocks noChangeAspect="1"/>
          </p:cNvPicPr>
          <p:nvPr>
            <a:audioFile r:link="rId1"/>
            <p:extLst>
              <p:ext uri="{DAA4B4D4-6D71-4841-9C94-3DE7FCFB9230}">
                <p14:media xmlns:p14="http://schemas.microsoft.com/office/powerpoint/2010/main" r:embed="rId2">
                  <p14:trim st="34463"/>
                </p14:media>
              </p:ext>
            </p:extLst>
          </p:nvPr>
        </p:nvPicPr>
        <p:blipFill>
          <a:blip r:embed="rId6"/>
          <a:stretch>
            <a:fillRect/>
          </a:stretch>
        </p:blipFill>
        <p:spPr>
          <a:xfrm>
            <a:off x="11853417" y="6486477"/>
            <a:ext cx="304800" cy="304800"/>
          </a:xfrm>
          <a:prstGeom prst="rect">
            <a:avLst/>
          </a:prstGeom>
        </p:spPr>
      </p:pic>
    </p:spTree>
    <p:extLst>
      <p:ext uri="{BB962C8B-B14F-4D97-AF65-F5344CB8AC3E}">
        <p14:creationId xmlns:p14="http://schemas.microsoft.com/office/powerpoint/2010/main" val="3177465853"/>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3719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椭圆 31">
            <a:extLst>
              <a:ext uri="{FF2B5EF4-FFF2-40B4-BE49-F238E27FC236}">
                <a16:creationId xmlns:a16="http://schemas.microsoft.com/office/drawing/2014/main" id="{3991016C-42C6-4AFB-9B48-A5E3E06153A3}"/>
              </a:ext>
            </a:extLst>
          </p:cNvPr>
          <p:cNvSpPr/>
          <p:nvPr/>
        </p:nvSpPr>
        <p:spPr>
          <a:xfrm>
            <a:off x="10189009" y="221673"/>
            <a:ext cx="1725901" cy="540327"/>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 fmla="*/ 328247 w 656494"/>
              <a:gd name="connsiteY0" fmla="*/ 0 h 633046"/>
              <a:gd name="connsiteX1" fmla="*/ 656494 w 656494"/>
              <a:gd name="connsiteY1" fmla="*/ 316523 h 633046"/>
              <a:gd name="connsiteX2" fmla="*/ 328247 w 656494"/>
              <a:gd name="connsiteY2" fmla="*/ 633046 h 633046"/>
              <a:gd name="connsiteX3" fmla="*/ 0 w 656494"/>
              <a:gd name="connsiteY3" fmla="*/ 316523 h 633046"/>
              <a:gd name="connsiteX4" fmla="*/ 419687 w 656494"/>
              <a:gd name="connsiteY4" fmla="*/ 91440 h 633046"/>
              <a:gd name="connsiteX0" fmla="*/ 402964 w 731211"/>
              <a:gd name="connsiteY0" fmla="*/ 0 h 633046"/>
              <a:gd name="connsiteX1" fmla="*/ 731211 w 731211"/>
              <a:gd name="connsiteY1" fmla="*/ 316523 h 633046"/>
              <a:gd name="connsiteX2" fmla="*/ 402964 w 731211"/>
              <a:gd name="connsiteY2" fmla="*/ 633046 h 633046"/>
              <a:gd name="connsiteX3" fmla="*/ 74717 w 731211"/>
              <a:gd name="connsiteY3" fmla="*/ 316523 h 633046"/>
              <a:gd name="connsiteX4" fmla="*/ 161895 w 731211"/>
              <a:gd name="connsiteY4" fmla="*/ 152400 h 633046"/>
              <a:gd name="connsiteX0" fmla="*/ 353700 w 681947"/>
              <a:gd name="connsiteY0" fmla="*/ 0 h 633046"/>
              <a:gd name="connsiteX1" fmla="*/ 681947 w 681947"/>
              <a:gd name="connsiteY1" fmla="*/ 316523 h 633046"/>
              <a:gd name="connsiteX2" fmla="*/ 353700 w 681947"/>
              <a:gd name="connsiteY2" fmla="*/ 633046 h 633046"/>
              <a:gd name="connsiteX3" fmla="*/ 25453 w 681947"/>
              <a:gd name="connsiteY3" fmla="*/ 316523 h 633046"/>
              <a:gd name="connsiteX4" fmla="*/ 112631 w 681947"/>
              <a:gd name="connsiteY4" fmla="*/ 152400 h 633046"/>
              <a:gd name="connsiteX0" fmla="*/ 341249 w 669496"/>
              <a:gd name="connsiteY0" fmla="*/ 0 h 633046"/>
              <a:gd name="connsiteX1" fmla="*/ 669496 w 669496"/>
              <a:gd name="connsiteY1" fmla="*/ 316523 h 633046"/>
              <a:gd name="connsiteX2" fmla="*/ 341249 w 669496"/>
              <a:gd name="connsiteY2" fmla="*/ 633046 h 633046"/>
              <a:gd name="connsiteX3" fmla="*/ 13002 w 669496"/>
              <a:gd name="connsiteY3" fmla="*/ 316523 h 633046"/>
              <a:gd name="connsiteX4" fmla="*/ 100180 w 669496"/>
              <a:gd name="connsiteY4" fmla="*/ 152400 h 633046"/>
              <a:gd name="connsiteX0" fmla="*/ 347951 w 676198"/>
              <a:gd name="connsiteY0" fmla="*/ 0 h 633046"/>
              <a:gd name="connsiteX1" fmla="*/ 676198 w 676198"/>
              <a:gd name="connsiteY1" fmla="*/ 316523 h 633046"/>
              <a:gd name="connsiteX2" fmla="*/ 347951 w 676198"/>
              <a:gd name="connsiteY2" fmla="*/ 633046 h 633046"/>
              <a:gd name="connsiteX3" fmla="*/ 19704 w 676198"/>
              <a:gd name="connsiteY3" fmla="*/ 316523 h 633046"/>
              <a:gd name="connsiteX4" fmla="*/ 79173 w 676198"/>
              <a:gd name="connsiteY4" fmla="*/ 113607 h 633046"/>
              <a:gd name="connsiteX0" fmla="*/ 333371 w 661618"/>
              <a:gd name="connsiteY0" fmla="*/ 0 h 633046"/>
              <a:gd name="connsiteX1" fmla="*/ 661618 w 661618"/>
              <a:gd name="connsiteY1" fmla="*/ 316523 h 633046"/>
              <a:gd name="connsiteX2" fmla="*/ 333371 w 661618"/>
              <a:gd name="connsiteY2" fmla="*/ 633046 h 633046"/>
              <a:gd name="connsiteX3" fmla="*/ 5124 w 661618"/>
              <a:gd name="connsiteY3" fmla="*/ 316523 h 633046"/>
              <a:gd name="connsiteX4" fmla="*/ 64593 w 661618"/>
              <a:gd name="connsiteY4" fmla="*/ 113607 h 633046"/>
              <a:gd name="connsiteX0" fmla="*/ 178200 w 661618"/>
              <a:gd name="connsiteY0" fmla="*/ 0 h 583170"/>
              <a:gd name="connsiteX1" fmla="*/ 661618 w 661618"/>
              <a:gd name="connsiteY1" fmla="*/ 266647 h 583170"/>
              <a:gd name="connsiteX2" fmla="*/ 333371 w 661618"/>
              <a:gd name="connsiteY2" fmla="*/ 583170 h 583170"/>
              <a:gd name="connsiteX3" fmla="*/ 5124 w 661618"/>
              <a:gd name="connsiteY3" fmla="*/ 266647 h 583170"/>
              <a:gd name="connsiteX4" fmla="*/ 64593 w 661618"/>
              <a:gd name="connsiteY4" fmla="*/ 63731 h 583170"/>
              <a:gd name="connsiteX0" fmla="*/ 178200 w 662133"/>
              <a:gd name="connsiteY0" fmla="*/ 66578 h 649748"/>
              <a:gd name="connsiteX1" fmla="*/ 412660 w 662133"/>
              <a:gd name="connsiteY1" fmla="*/ 10947 h 649748"/>
              <a:gd name="connsiteX2" fmla="*/ 661618 w 662133"/>
              <a:gd name="connsiteY2" fmla="*/ 333225 h 649748"/>
              <a:gd name="connsiteX3" fmla="*/ 333371 w 662133"/>
              <a:gd name="connsiteY3" fmla="*/ 649748 h 649748"/>
              <a:gd name="connsiteX4" fmla="*/ 5124 w 662133"/>
              <a:gd name="connsiteY4" fmla="*/ 333225 h 649748"/>
              <a:gd name="connsiteX5" fmla="*/ 64593 w 662133"/>
              <a:gd name="connsiteY5" fmla="*/ 130309 h 649748"/>
              <a:gd name="connsiteX0" fmla="*/ 178200 w 662148"/>
              <a:gd name="connsiteY0" fmla="*/ 66578 h 649748"/>
              <a:gd name="connsiteX1" fmla="*/ 412660 w 662148"/>
              <a:gd name="connsiteY1" fmla="*/ 10947 h 649748"/>
              <a:gd name="connsiteX2" fmla="*/ 661618 w 662148"/>
              <a:gd name="connsiteY2" fmla="*/ 333225 h 649748"/>
              <a:gd name="connsiteX3" fmla="*/ 333371 w 662148"/>
              <a:gd name="connsiteY3" fmla="*/ 649748 h 649748"/>
              <a:gd name="connsiteX4" fmla="*/ 5124 w 662148"/>
              <a:gd name="connsiteY4" fmla="*/ 333225 h 649748"/>
              <a:gd name="connsiteX5" fmla="*/ 64593 w 662148"/>
              <a:gd name="connsiteY5" fmla="*/ 130309 h 649748"/>
              <a:gd name="connsiteX0" fmla="*/ 178200 w 662148"/>
              <a:gd name="connsiteY0" fmla="*/ 61032 h 644202"/>
              <a:gd name="connsiteX1" fmla="*/ 412660 w 662148"/>
              <a:gd name="connsiteY1" fmla="*/ 5401 h 644202"/>
              <a:gd name="connsiteX2" fmla="*/ 661618 w 662148"/>
              <a:gd name="connsiteY2" fmla="*/ 327679 h 644202"/>
              <a:gd name="connsiteX3" fmla="*/ 333371 w 662148"/>
              <a:gd name="connsiteY3" fmla="*/ 644202 h 644202"/>
              <a:gd name="connsiteX4" fmla="*/ 5124 w 662148"/>
              <a:gd name="connsiteY4" fmla="*/ 327679 h 644202"/>
              <a:gd name="connsiteX5" fmla="*/ 64593 w 662148"/>
              <a:gd name="connsiteY5" fmla="*/ 124763 h 644202"/>
              <a:gd name="connsiteX0" fmla="*/ 178200 w 662148"/>
              <a:gd name="connsiteY0" fmla="*/ 75865 h 659035"/>
              <a:gd name="connsiteX1" fmla="*/ 168819 w 662148"/>
              <a:gd name="connsiteY1" fmla="*/ 31317 h 659035"/>
              <a:gd name="connsiteX2" fmla="*/ 412660 w 662148"/>
              <a:gd name="connsiteY2" fmla="*/ 20234 h 659035"/>
              <a:gd name="connsiteX3" fmla="*/ 661618 w 662148"/>
              <a:gd name="connsiteY3" fmla="*/ 342512 h 659035"/>
              <a:gd name="connsiteX4" fmla="*/ 333371 w 662148"/>
              <a:gd name="connsiteY4" fmla="*/ 659035 h 659035"/>
              <a:gd name="connsiteX5" fmla="*/ 5124 w 662148"/>
              <a:gd name="connsiteY5" fmla="*/ 342512 h 659035"/>
              <a:gd name="connsiteX6" fmla="*/ 64593 w 662148"/>
              <a:gd name="connsiteY6" fmla="*/ 139596 h 659035"/>
              <a:gd name="connsiteX0" fmla="*/ 178200 w 662148"/>
              <a:gd name="connsiteY0" fmla="*/ 68901 h 652071"/>
              <a:gd name="connsiteX1" fmla="*/ 130026 w 662148"/>
              <a:gd name="connsiteY1" fmla="*/ 68688 h 652071"/>
              <a:gd name="connsiteX2" fmla="*/ 412660 w 662148"/>
              <a:gd name="connsiteY2" fmla="*/ 13270 h 652071"/>
              <a:gd name="connsiteX3" fmla="*/ 661618 w 662148"/>
              <a:gd name="connsiteY3" fmla="*/ 335548 h 652071"/>
              <a:gd name="connsiteX4" fmla="*/ 333371 w 662148"/>
              <a:gd name="connsiteY4" fmla="*/ 652071 h 652071"/>
              <a:gd name="connsiteX5" fmla="*/ 5124 w 662148"/>
              <a:gd name="connsiteY5" fmla="*/ 335548 h 652071"/>
              <a:gd name="connsiteX6" fmla="*/ 64593 w 662148"/>
              <a:gd name="connsiteY6" fmla="*/ 132632 h 652071"/>
              <a:gd name="connsiteX0" fmla="*/ 178200 w 662220"/>
              <a:gd name="connsiteY0" fmla="*/ 68901 h 652071"/>
              <a:gd name="connsiteX1" fmla="*/ 130026 w 662220"/>
              <a:gd name="connsiteY1" fmla="*/ 68688 h 652071"/>
              <a:gd name="connsiteX2" fmla="*/ 412660 w 662220"/>
              <a:gd name="connsiteY2" fmla="*/ 13270 h 652071"/>
              <a:gd name="connsiteX3" fmla="*/ 661618 w 662220"/>
              <a:gd name="connsiteY3" fmla="*/ 335548 h 652071"/>
              <a:gd name="connsiteX4" fmla="*/ 333371 w 662220"/>
              <a:gd name="connsiteY4" fmla="*/ 652071 h 652071"/>
              <a:gd name="connsiteX5" fmla="*/ 5124 w 662220"/>
              <a:gd name="connsiteY5" fmla="*/ 335548 h 652071"/>
              <a:gd name="connsiteX6" fmla="*/ 64593 w 662220"/>
              <a:gd name="connsiteY6" fmla="*/ 132632 h 652071"/>
              <a:gd name="connsiteX0" fmla="*/ 178200 w 662220"/>
              <a:gd name="connsiteY0" fmla="*/ 58449 h 641619"/>
              <a:gd name="connsiteX1" fmla="*/ 130026 w 662220"/>
              <a:gd name="connsiteY1" fmla="*/ 58236 h 641619"/>
              <a:gd name="connsiteX2" fmla="*/ 412660 w 662220"/>
              <a:gd name="connsiteY2" fmla="*/ 2818 h 641619"/>
              <a:gd name="connsiteX3" fmla="*/ 661618 w 662220"/>
              <a:gd name="connsiteY3" fmla="*/ 325096 h 641619"/>
              <a:gd name="connsiteX4" fmla="*/ 333371 w 662220"/>
              <a:gd name="connsiteY4" fmla="*/ 641619 h 641619"/>
              <a:gd name="connsiteX5" fmla="*/ 5124 w 662220"/>
              <a:gd name="connsiteY5" fmla="*/ 325096 h 641619"/>
              <a:gd name="connsiteX6" fmla="*/ 64593 w 662220"/>
              <a:gd name="connsiteY6" fmla="*/ 122180 h 641619"/>
              <a:gd name="connsiteX0" fmla="*/ 178200 w 662220"/>
              <a:gd name="connsiteY0" fmla="*/ 58449 h 641619"/>
              <a:gd name="connsiteX1" fmla="*/ 130026 w 662220"/>
              <a:gd name="connsiteY1" fmla="*/ 58236 h 641619"/>
              <a:gd name="connsiteX2" fmla="*/ 412660 w 662220"/>
              <a:gd name="connsiteY2" fmla="*/ 2818 h 641619"/>
              <a:gd name="connsiteX3" fmla="*/ 661618 w 662220"/>
              <a:gd name="connsiteY3" fmla="*/ 325096 h 641619"/>
              <a:gd name="connsiteX4" fmla="*/ 333371 w 662220"/>
              <a:gd name="connsiteY4" fmla="*/ 641619 h 641619"/>
              <a:gd name="connsiteX5" fmla="*/ 5124 w 662220"/>
              <a:gd name="connsiteY5" fmla="*/ 325096 h 641619"/>
              <a:gd name="connsiteX6" fmla="*/ 64593 w 662220"/>
              <a:gd name="connsiteY6" fmla="*/ 122180 h 641619"/>
              <a:gd name="connsiteX0" fmla="*/ 178200 w 662220"/>
              <a:gd name="connsiteY0" fmla="*/ 58449 h 641619"/>
              <a:gd name="connsiteX1" fmla="*/ 130026 w 662220"/>
              <a:gd name="connsiteY1" fmla="*/ 58236 h 641619"/>
              <a:gd name="connsiteX2" fmla="*/ 412660 w 662220"/>
              <a:gd name="connsiteY2" fmla="*/ 2818 h 641619"/>
              <a:gd name="connsiteX3" fmla="*/ 661618 w 662220"/>
              <a:gd name="connsiteY3" fmla="*/ 325096 h 641619"/>
              <a:gd name="connsiteX4" fmla="*/ 333371 w 662220"/>
              <a:gd name="connsiteY4" fmla="*/ 641619 h 641619"/>
              <a:gd name="connsiteX5" fmla="*/ 5124 w 662220"/>
              <a:gd name="connsiteY5" fmla="*/ 325096 h 641619"/>
              <a:gd name="connsiteX6" fmla="*/ 64593 w 662220"/>
              <a:gd name="connsiteY6" fmla="*/ 122180 h 641619"/>
              <a:gd name="connsiteX0" fmla="*/ 178200 w 662220"/>
              <a:gd name="connsiteY0" fmla="*/ 58449 h 641619"/>
              <a:gd name="connsiteX1" fmla="*/ 130026 w 662220"/>
              <a:gd name="connsiteY1" fmla="*/ 58236 h 641619"/>
              <a:gd name="connsiteX2" fmla="*/ 412660 w 662220"/>
              <a:gd name="connsiteY2" fmla="*/ 2818 h 641619"/>
              <a:gd name="connsiteX3" fmla="*/ 661618 w 662220"/>
              <a:gd name="connsiteY3" fmla="*/ 325096 h 641619"/>
              <a:gd name="connsiteX4" fmla="*/ 333371 w 662220"/>
              <a:gd name="connsiteY4" fmla="*/ 641619 h 641619"/>
              <a:gd name="connsiteX5" fmla="*/ 5124 w 662220"/>
              <a:gd name="connsiteY5" fmla="*/ 325096 h 641619"/>
              <a:gd name="connsiteX6" fmla="*/ 64593 w 662220"/>
              <a:gd name="connsiteY6" fmla="*/ 122180 h 641619"/>
              <a:gd name="connsiteX0" fmla="*/ 178200 w 662220"/>
              <a:gd name="connsiteY0" fmla="*/ 58449 h 641619"/>
              <a:gd name="connsiteX1" fmla="*/ 130026 w 662220"/>
              <a:gd name="connsiteY1" fmla="*/ 58236 h 641619"/>
              <a:gd name="connsiteX2" fmla="*/ 412660 w 662220"/>
              <a:gd name="connsiteY2" fmla="*/ 2818 h 641619"/>
              <a:gd name="connsiteX3" fmla="*/ 661618 w 662220"/>
              <a:gd name="connsiteY3" fmla="*/ 325096 h 641619"/>
              <a:gd name="connsiteX4" fmla="*/ 333371 w 662220"/>
              <a:gd name="connsiteY4" fmla="*/ 641619 h 641619"/>
              <a:gd name="connsiteX5" fmla="*/ 5124 w 662220"/>
              <a:gd name="connsiteY5" fmla="*/ 325096 h 641619"/>
              <a:gd name="connsiteX6" fmla="*/ 64593 w 662220"/>
              <a:gd name="connsiteY6" fmla="*/ 122180 h 641619"/>
              <a:gd name="connsiteX0" fmla="*/ 176252 w 660272"/>
              <a:gd name="connsiteY0" fmla="*/ 58449 h 641619"/>
              <a:gd name="connsiteX1" fmla="*/ 128078 w 660272"/>
              <a:gd name="connsiteY1" fmla="*/ 58236 h 641619"/>
              <a:gd name="connsiteX2" fmla="*/ 410712 w 660272"/>
              <a:gd name="connsiteY2" fmla="*/ 2818 h 641619"/>
              <a:gd name="connsiteX3" fmla="*/ 659670 w 660272"/>
              <a:gd name="connsiteY3" fmla="*/ 325096 h 641619"/>
              <a:gd name="connsiteX4" fmla="*/ 331423 w 660272"/>
              <a:gd name="connsiteY4" fmla="*/ 641619 h 641619"/>
              <a:gd name="connsiteX5" fmla="*/ 3176 w 660272"/>
              <a:gd name="connsiteY5" fmla="*/ 325096 h 641619"/>
              <a:gd name="connsiteX6" fmla="*/ 62645 w 660272"/>
              <a:gd name="connsiteY6" fmla="*/ 122180 h 641619"/>
              <a:gd name="connsiteX0" fmla="*/ 253837 w 660272"/>
              <a:gd name="connsiteY0" fmla="*/ 30740 h 641619"/>
              <a:gd name="connsiteX1" fmla="*/ 128078 w 660272"/>
              <a:gd name="connsiteY1" fmla="*/ 58236 h 641619"/>
              <a:gd name="connsiteX2" fmla="*/ 410712 w 660272"/>
              <a:gd name="connsiteY2" fmla="*/ 2818 h 641619"/>
              <a:gd name="connsiteX3" fmla="*/ 659670 w 660272"/>
              <a:gd name="connsiteY3" fmla="*/ 325096 h 641619"/>
              <a:gd name="connsiteX4" fmla="*/ 331423 w 660272"/>
              <a:gd name="connsiteY4" fmla="*/ 641619 h 641619"/>
              <a:gd name="connsiteX5" fmla="*/ 3176 w 660272"/>
              <a:gd name="connsiteY5" fmla="*/ 325096 h 641619"/>
              <a:gd name="connsiteX6" fmla="*/ 62645 w 660272"/>
              <a:gd name="connsiteY6" fmla="*/ 122180 h 641619"/>
              <a:gd name="connsiteX0" fmla="*/ 253837 w 660191"/>
              <a:gd name="connsiteY0" fmla="*/ 41069 h 651948"/>
              <a:gd name="connsiteX1" fmla="*/ 161329 w 660191"/>
              <a:gd name="connsiteY1" fmla="*/ 63023 h 651948"/>
              <a:gd name="connsiteX2" fmla="*/ 410712 w 660191"/>
              <a:gd name="connsiteY2" fmla="*/ 13147 h 651948"/>
              <a:gd name="connsiteX3" fmla="*/ 659670 w 660191"/>
              <a:gd name="connsiteY3" fmla="*/ 335425 h 651948"/>
              <a:gd name="connsiteX4" fmla="*/ 331423 w 660191"/>
              <a:gd name="connsiteY4" fmla="*/ 651948 h 651948"/>
              <a:gd name="connsiteX5" fmla="*/ 3176 w 660191"/>
              <a:gd name="connsiteY5" fmla="*/ 335425 h 651948"/>
              <a:gd name="connsiteX6" fmla="*/ 62645 w 660191"/>
              <a:gd name="connsiteY6" fmla="*/ 132509 h 651948"/>
              <a:gd name="connsiteX0" fmla="*/ 253837 w 660897"/>
              <a:gd name="connsiteY0" fmla="*/ 45475 h 656354"/>
              <a:gd name="connsiteX1" fmla="*/ 161329 w 660897"/>
              <a:gd name="connsiteY1" fmla="*/ 67429 h 656354"/>
              <a:gd name="connsiteX2" fmla="*/ 410712 w 660897"/>
              <a:gd name="connsiteY2" fmla="*/ 17553 h 656354"/>
              <a:gd name="connsiteX3" fmla="*/ 659670 w 660897"/>
              <a:gd name="connsiteY3" fmla="*/ 339831 h 656354"/>
              <a:gd name="connsiteX4" fmla="*/ 331423 w 660897"/>
              <a:gd name="connsiteY4" fmla="*/ 656354 h 656354"/>
              <a:gd name="connsiteX5" fmla="*/ 3176 w 660897"/>
              <a:gd name="connsiteY5" fmla="*/ 339831 h 656354"/>
              <a:gd name="connsiteX6" fmla="*/ 62645 w 660897"/>
              <a:gd name="connsiteY6" fmla="*/ 136915 h 656354"/>
              <a:gd name="connsiteX0" fmla="*/ 253837 w 660406"/>
              <a:gd name="connsiteY0" fmla="*/ 41070 h 651949"/>
              <a:gd name="connsiteX1" fmla="*/ 161329 w 660406"/>
              <a:gd name="connsiteY1" fmla="*/ 63024 h 651949"/>
              <a:gd name="connsiteX2" fmla="*/ 410712 w 660406"/>
              <a:gd name="connsiteY2" fmla="*/ 13148 h 651949"/>
              <a:gd name="connsiteX3" fmla="*/ 659670 w 660406"/>
              <a:gd name="connsiteY3" fmla="*/ 335426 h 651949"/>
              <a:gd name="connsiteX4" fmla="*/ 331423 w 660406"/>
              <a:gd name="connsiteY4" fmla="*/ 651949 h 651949"/>
              <a:gd name="connsiteX5" fmla="*/ 3176 w 660406"/>
              <a:gd name="connsiteY5" fmla="*/ 335426 h 651949"/>
              <a:gd name="connsiteX6" fmla="*/ 62645 w 660406"/>
              <a:gd name="connsiteY6" fmla="*/ 132510 h 651949"/>
              <a:gd name="connsiteX0" fmla="*/ 161329 w 660406"/>
              <a:gd name="connsiteY0" fmla="*/ 63024 h 651949"/>
              <a:gd name="connsiteX1" fmla="*/ 410712 w 660406"/>
              <a:gd name="connsiteY1" fmla="*/ 13148 h 651949"/>
              <a:gd name="connsiteX2" fmla="*/ 659670 w 660406"/>
              <a:gd name="connsiteY2" fmla="*/ 335426 h 651949"/>
              <a:gd name="connsiteX3" fmla="*/ 331423 w 660406"/>
              <a:gd name="connsiteY3" fmla="*/ 651949 h 651949"/>
              <a:gd name="connsiteX4" fmla="*/ 3176 w 660406"/>
              <a:gd name="connsiteY4" fmla="*/ 335426 h 651949"/>
              <a:gd name="connsiteX5" fmla="*/ 62645 w 660406"/>
              <a:gd name="connsiteY5" fmla="*/ 132510 h 651949"/>
              <a:gd name="connsiteX0" fmla="*/ 128078 w 660207"/>
              <a:gd name="connsiteY0" fmla="*/ 63024 h 651949"/>
              <a:gd name="connsiteX1" fmla="*/ 410712 w 660207"/>
              <a:gd name="connsiteY1" fmla="*/ 13148 h 651949"/>
              <a:gd name="connsiteX2" fmla="*/ 659670 w 660207"/>
              <a:gd name="connsiteY2" fmla="*/ 335426 h 651949"/>
              <a:gd name="connsiteX3" fmla="*/ 331423 w 660207"/>
              <a:gd name="connsiteY3" fmla="*/ 651949 h 651949"/>
              <a:gd name="connsiteX4" fmla="*/ 3176 w 660207"/>
              <a:gd name="connsiteY4" fmla="*/ 335426 h 651949"/>
              <a:gd name="connsiteX5" fmla="*/ 62645 w 660207"/>
              <a:gd name="connsiteY5" fmla="*/ 132510 h 651949"/>
              <a:gd name="connsiteX0" fmla="*/ 128078 w 660438"/>
              <a:gd name="connsiteY0" fmla="*/ 60888 h 649813"/>
              <a:gd name="connsiteX1" fmla="*/ 410712 w 660438"/>
              <a:gd name="connsiteY1" fmla="*/ 11012 h 649813"/>
              <a:gd name="connsiteX2" fmla="*/ 659670 w 660438"/>
              <a:gd name="connsiteY2" fmla="*/ 333290 h 649813"/>
              <a:gd name="connsiteX3" fmla="*/ 331423 w 660438"/>
              <a:gd name="connsiteY3" fmla="*/ 649813 h 649813"/>
              <a:gd name="connsiteX4" fmla="*/ 3176 w 660438"/>
              <a:gd name="connsiteY4" fmla="*/ 333290 h 649813"/>
              <a:gd name="connsiteX5" fmla="*/ 62645 w 660438"/>
              <a:gd name="connsiteY5" fmla="*/ 130374 h 649813"/>
              <a:gd name="connsiteX0" fmla="*/ 128078 w 660438"/>
              <a:gd name="connsiteY0" fmla="*/ 64927 h 653852"/>
              <a:gd name="connsiteX1" fmla="*/ 410712 w 660438"/>
              <a:gd name="connsiteY1" fmla="*/ 15051 h 653852"/>
              <a:gd name="connsiteX2" fmla="*/ 659670 w 660438"/>
              <a:gd name="connsiteY2" fmla="*/ 337329 h 653852"/>
              <a:gd name="connsiteX3" fmla="*/ 331423 w 660438"/>
              <a:gd name="connsiteY3" fmla="*/ 653852 h 653852"/>
              <a:gd name="connsiteX4" fmla="*/ 3176 w 660438"/>
              <a:gd name="connsiteY4" fmla="*/ 337329 h 653852"/>
              <a:gd name="connsiteX5" fmla="*/ 62645 w 660438"/>
              <a:gd name="connsiteY5" fmla="*/ 134413 h 653852"/>
              <a:gd name="connsiteX0" fmla="*/ 128078 w 687378"/>
              <a:gd name="connsiteY0" fmla="*/ 58090 h 647015"/>
              <a:gd name="connsiteX1" fmla="*/ 571432 w 687378"/>
              <a:gd name="connsiteY1" fmla="*/ 16673 h 647015"/>
              <a:gd name="connsiteX2" fmla="*/ 659670 w 687378"/>
              <a:gd name="connsiteY2" fmla="*/ 330492 h 647015"/>
              <a:gd name="connsiteX3" fmla="*/ 331423 w 687378"/>
              <a:gd name="connsiteY3" fmla="*/ 647015 h 647015"/>
              <a:gd name="connsiteX4" fmla="*/ 3176 w 687378"/>
              <a:gd name="connsiteY4" fmla="*/ 330492 h 647015"/>
              <a:gd name="connsiteX5" fmla="*/ 62645 w 687378"/>
              <a:gd name="connsiteY5" fmla="*/ 127576 h 647015"/>
              <a:gd name="connsiteX0" fmla="*/ 128078 w 677145"/>
              <a:gd name="connsiteY0" fmla="*/ 58090 h 663933"/>
              <a:gd name="connsiteX1" fmla="*/ 571432 w 677145"/>
              <a:gd name="connsiteY1" fmla="*/ 16673 h 663933"/>
              <a:gd name="connsiteX2" fmla="*/ 659670 w 677145"/>
              <a:gd name="connsiteY2" fmla="*/ 330492 h 663933"/>
              <a:gd name="connsiteX3" fmla="*/ 559815 w 677145"/>
              <a:gd name="connsiteY3" fmla="*/ 663933 h 663933"/>
              <a:gd name="connsiteX4" fmla="*/ 3176 w 677145"/>
              <a:gd name="connsiteY4" fmla="*/ 330492 h 663933"/>
              <a:gd name="connsiteX5" fmla="*/ 62645 w 677145"/>
              <a:gd name="connsiteY5" fmla="*/ 127576 h 663933"/>
              <a:gd name="connsiteX0" fmla="*/ 101940 w 644966"/>
              <a:gd name="connsiteY0" fmla="*/ 58090 h 685888"/>
              <a:gd name="connsiteX1" fmla="*/ 545294 w 644966"/>
              <a:gd name="connsiteY1" fmla="*/ 16673 h 685888"/>
              <a:gd name="connsiteX2" fmla="*/ 633532 w 644966"/>
              <a:gd name="connsiteY2" fmla="*/ 330492 h 685888"/>
              <a:gd name="connsiteX3" fmla="*/ 533677 w 644966"/>
              <a:gd name="connsiteY3" fmla="*/ 663933 h 685888"/>
              <a:gd name="connsiteX4" fmla="*/ 10874 w 644966"/>
              <a:gd name="connsiteY4" fmla="*/ 575801 h 685888"/>
              <a:gd name="connsiteX5" fmla="*/ 36507 w 644966"/>
              <a:gd name="connsiteY5" fmla="*/ 127576 h 685888"/>
              <a:gd name="connsiteX0" fmla="*/ 101940 w 642626"/>
              <a:gd name="connsiteY0" fmla="*/ 58090 h 654766"/>
              <a:gd name="connsiteX1" fmla="*/ 545294 w 642626"/>
              <a:gd name="connsiteY1" fmla="*/ 16673 h 654766"/>
              <a:gd name="connsiteX2" fmla="*/ 633532 w 642626"/>
              <a:gd name="connsiteY2" fmla="*/ 330492 h 654766"/>
              <a:gd name="connsiteX3" fmla="*/ 567513 w 642626"/>
              <a:gd name="connsiteY3" fmla="*/ 613179 h 654766"/>
              <a:gd name="connsiteX4" fmla="*/ 10874 w 642626"/>
              <a:gd name="connsiteY4" fmla="*/ 575801 h 654766"/>
              <a:gd name="connsiteX5" fmla="*/ 36507 w 642626"/>
              <a:gd name="connsiteY5" fmla="*/ 127576 h 654766"/>
              <a:gd name="connsiteX0" fmla="*/ 101940 w 642626"/>
              <a:gd name="connsiteY0" fmla="*/ 30477 h 627153"/>
              <a:gd name="connsiteX1" fmla="*/ 545294 w 642626"/>
              <a:gd name="connsiteY1" fmla="*/ 31354 h 627153"/>
              <a:gd name="connsiteX2" fmla="*/ 633532 w 642626"/>
              <a:gd name="connsiteY2" fmla="*/ 302879 h 627153"/>
              <a:gd name="connsiteX3" fmla="*/ 567513 w 642626"/>
              <a:gd name="connsiteY3" fmla="*/ 585566 h 627153"/>
              <a:gd name="connsiteX4" fmla="*/ 10874 w 642626"/>
              <a:gd name="connsiteY4" fmla="*/ 548188 h 627153"/>
              <a:gd name="connsiteX5" fmla="*/ 36507 w 642626"/>
              <a:gd name="connsiteY5" fmla="*/ 99963 h 627153"/>
              <a:gd name="connsiteX0" fmla="*/ 101940 w 641803"/>
              <a:gd name="connsiteY0" fmla="*/ 32533 h 629209"/>
              <a:gd name="connsiteX1" fmla="*/ 545294 w 641803"/>
              <a:gd name="connsiteY1" fmla="*/ 33410 h 629209"/>
              <a:gd name="connsiteX2" fmla="*/ 633532 w 641803"/>
              <a:gd name="connsiteY2" fmla="*/ 304935 h 629209"/>
              <a:gd name="connsiteX3" fmla="*/ 567513 w 641803"/>
              <a:gd name="connsiteY3" fmla="*/ 587622 h 629209"/>
              <a:gd name="connsiteX4" fmla="*/ 10874 w 641803"/>
              <a:gd name="connsiteY4" fmla="*/ 550244 h 629209"/>
              <a:gd name="connsiteX5" fmla="*/ 36507 w 641803"/>
              <a:gd name="connsiteY5" fmla="*/ 102019 h 629209"/>
              <a:gd name="connsiteX0" fmla="*/ 93785 w 633648"/>
              <a:gd name="connsiteY0" fmla="*/ 32533 h 629209"/>
              <a:gd name="connsiteX1" fmla="*/ 537139 w 633648"/>
              <a:gd name="connsiteY1" fmla="*/ 33410 h 629209"/>
              <a:gd name="connsiteX2" fmla="*/ 625377 w 633648"/>
              <a:gd name="connsiteY2" fmla="*/ 304935 h 629209"/>
              <a:gd name="connsiteX3" fmla="*/ 559358 w 633648"/>
              <a:gd name="connsiteY3" fmla="*/ 587622 h 629209"/>
              <a:gd name="connsiteX4" fmla="*/ 2719 w 633648"/>
              <a:gd name="connsiteY4" fmla="*/ 550244 h 629209"/>
              <a:gd name="connsiteX5" fmla="*/ 28352 w 633648"/>
              <a:gd name="connsiteY5" fmla="*/ 102019 h 629209"/>
              <a:gd name="connsiteX0" fmla="*/ 103603 w 643466"/>
              <a:gd name="connsiteY0" fmla="*/ 32533 h 629209"/>
              <a:gd name="connsiteX1" fmla="*/ 546957 w 643466"/>
              <a:gd name="connsiteY1" fmla="*/ 33410 h 629209"/>
              <a:gd name="connsiteX2" fmla="*/ 635195 w 643466"/>
              <a:gd name="connsiteY2" fmla="*/ 304935 h 629209"/>
              <a:gd name="connsiteX3" fmla="*/ 569176 w 643466"/>
              <a:gd name="connsiteY3" fmla="*/ 587622 h 629209"/>
              <a:gd name="connsiteX4" fmla="*/ 12537 w 643466"/>
              <a:gd name="connsiteY4" fmla="*/ 550244 h 629209"/>
              <a:gd name="connsiteX5" fmla="*/ 4334 w 643466"/>
              <a:gd name="connsiteY5" fmla="*/ 102019 h 629209"/>
              <a:gd name="connsiteX0" fmla="*/ 103603 w 643466"/>
              <a:gd name="connsiteY0" fmla="*/ 32533 h 613248"/>
              <a:gd name="connsiteX1" fmla="*/ 546957 w 643466"/>
              <a:gd name="connsiteY1" fmla="*/ 33410 h 613248"/>
              <a:gd name="connsiteX2" fmla="*/ 635195 w 643466"/>
              <a:gd name="connsiteY2" fmla="*/ 304935 h 613248"/>
              <a:gd name="connsiteX3" fmla="*/ 569176 w 643466"/>
              <a:gd name="connsiteY3" fmla="*/ 587622 h 613248"/>
              <a:gd name="connsiteX4" fmla="*/ 12537 w 643466"/>
              <a:gd name="connsiteY4" fmla="*/ 518643 h 613248"/>
              <a:gd name="connsiteX5" fmla="*/ 4334 w 643466"/>
              <a:gd name="connsiteY5" fmla="*/ 102019 h 613248"/>
              <a:gd name="connsiteX0" fmla="*/ 103603 w 622280"/>
              <a:gd name="connsiteY0" fmla="*/ 51723 h 632438"/>
              <a:gd name="connsiteX1" fmla="*/ 546957 w 622280"/>
              <a:gd name="connsiteY1" fmla="*/ 52600 h 632438"/>
              <a:gd name="connsiteX2" fmla="*/ 569176 w 622280"/>
              <a:gd name="connsiteY2" fmla="*/ 606812 h 632438"/>
              <a:gd name="connsiteX3" fmla="*/ 12537 w 622280"/>
              <a:gd name="connsiteY3" fmla="*/ 537833 h 632438"/>
              <a:gd name="connsiteX4" fmla="*/ 4334 w 622280"/>
              <a:gd name="connsiteY4" fmla="*/ 121209 h 632438"/>
              <a:gd name="connsiteX0" fmla="*/ 103603 w 640916"/>
              <a:gd name="connsiteY0" fmla="*/ 51277 h 628066"/>
              <a:gd name="connsiteX1" fmla="*/ 546957 w 640916"/>
              <a:gd name="connsiteY1" fmla="*/ 52154 h 628066"/>
              <a:gd name="connsiteX2" fmla="*/ 595444 w 640916"/>
              <a:gd name="connsiteY2" fmla="*/ 600046 h 628066"/>
              <a:gd name="connsiteX3" fmla="*/ 12537 w 640916"/>
              <a:gd name="connsiteY3" fmla="*/ 537387 h 628066"/>
              <a:gd name="connsiteX4" fmla="*/ 4334 w 640916"/>
              <a:gd name="connsiteY4" fmla="*/ 120763 h 628066"/>
              <a:gd name="connsiteX0" fmla="*/ 103603 w 629940"/>
              <a:gd name="connsiteY0" fmla="*/ 26437 h 603226"/>
              <a:gd name="connsiteX1" fmla="*/ 546957 w 629940"/>
              <a:gd name="connsiteY1" fmla="*/ 27314 h 603226"/>
              <a:gd name="connsiteX2" fmla="*/ 595444 w 629940"/>
              <a:gd name="connsiteY2" fmla="*/ 575206 h 603226"/>
              <a:gd name="connsiteX3" fmla="*/ 12537 w 629940"/>
              <a:gd name="connsiteY3" fmla="*/ 512547 h 603226"/>
              <a:gd name="connsiteX4" fmla="*/ 4334 w 629940"/>
              <a:gd name="connsiteY4" fmla="*/ 95923 h 603226"/>
              <a:gd name="connsiteX0" fmla="*/ 103603 w 651443"/>
              <a:gd name="connsiteY0" fmla="*/ 20041 h 614843"/>
              <a:gd name="connsiteX1" fmla="*/ 608249 w 651443"/>
              <a:gd name="connsiteY1" fmla="*/ 39879 h 614843"/>
              <a:gd name="connsiteX2" fmla="*/ 595444 w 651443"/>
              <a:gd name="connsiteY2" fmla="*/ 568810 h 614843"/>
              <a:gd name="connsiteX3" fmla="*/ 12537 w 651443"/>
              <a:gd name="connsiteY3" fmla="*/ 506151 h 614843"/>
              <a:gd name="connsiteX4" fmla="*/ 4334 w 651443"/>
              <a:gd name="connsiteY4" fmla="*/ 89527 h 614843"/>
              <a:gd name="connsiteX0" fmla="*/ 103603 w 640788"/>
              <a:gd name="connsiteY0" fmla="*/ 20041 h 614843"/>
              <a:gd name="connsiteX1" fmla="*/ 581981 w 640788"/>
              <a:gd name="connsiteY1" fmla="*/ 39879 h 614843"/>
              <a:gd name="connsiteX2" fmla="*/ 595444 w 640788"/>
              <a:gd name="connsiteY2" fmla="*/ 568810 h 614843"/>
              <a:gd name="connsiteX3" fmla="*/ 12537 w 640788"/>
              <a:gd name="connsiteY3" fmla="*/ 506151 h 614843"/>
              <a:gd name="connsiteX4" fmla="*/ 4334 w 640788"/>
              <a:gd name="connsiteY4" fmla="*/ 89527 h 614843"/>
              <a:gd name="connsiteX0" fmla="*/ 103603 w 673655"/>
              <a:gd name="connsiteY0" fmla="*/ 38763 h 618146"/>
              <a:gd name="connsiteX1" fmla="*/ 581981 w 673655"/>
              <a:gd name="connsiteY1" fmla="*/ 58601 h 618146"/>
              <a:gd name="connsiteX2" fmla="*/ 621713 w 673655"/>
              <a:gd name="connsiteY2" fmla="*/ 562250 h 618146"/>
              <a:gd name="connsiteX3" fmla="*/ 12537 w 673655"/>
              <a:gd name="connsiteY3" fmla="*/ 524873 h 618146"/>
              <a:gd name="connsiteX4" fmla="*/ 4334 w 673655"/>
              <a:gd name="connsiteY4" fmla="*/ 108249 h 618146"/>
              <a:gd name="connsiteX0" fmla="*/ 103603 w 654750"/>
              <a:gd name="connsiteY0" fmla="*/ 38763 h 605787"/>
              <a:gd name="connsiteX1" fmla="*/ 581981 w 654750"/>
              <a:gd name="connsiteY1" fmla="*/ 58601 h 605787"/>
              <a:gd name="connsiteX2" fmla="*/ 621713 w 654750"/>
              <a:gd name="connsiteY2" fmla="*/ 562250 h 605787"/>
              <a:gd name="connsiteX3" fmla="*/ 12537 w 654750"/>
              <a:gd name="connsiteY3" fmla="*/ 524873 h 605787"/>
              <a:gd name="connsiteX4" fmla="*/ 4334 w 654750"/>
              <a:gd name="connsiteY4" fmla="*/ 108249 h 605787"/>
              <a:gd name="connsiteX0" fmla="*/ 103603 w 643734"/>
              <a:gd name="connsiteY0" fmla="*/ 31800 h 598824"/>
              <a:gd name="connsiteX1" fmla="*/ 581981 w 643734"/>
              <a:gd name="connsiteY1" fmla="*/ 51638 h 598824"/>
              <a:gd name="connsiteX2" fmla="*/ 621713 w 643734"/>
              <a:gd name="connsiteY2" fmla="*/ 555287 h 598824"/>
              <a:gd name="connsiteX3" fmla="*/ 12537 w 643734"/>
              <a:gd name="connsiteY3" fmla="*/ 517910 h 598824"/>
              <a:gd name="connsiteX4" fmla="*/ 4334 w 643734"/>
              <a:gd name="connsiteY4" fmla="*/ 101286 h 598824"/>
              <a:gd name="connsiteX0" fmla="*/ 103603 w 643734"/>
              <a:gd name="connsiteY0" fmla="*/ 24551 h 591575"/>
              <a:gd name="connsiteX1" fmla="*/ 581981 w 643734"/>
              <a:gd name="connsiteY1" fmla="*/ 44389 h 591575"/>
              <a:gd name="connsiteX2" fmla="*/ 621713 w 643734"/>
              <a:gd name="connsiteY2" fmla="*/ 548038 h 591575"/>
              <a:gd name="connsiteX3" fmla="*/ 12537 w 643734"/>
              <a:gd name="connsiteY3" fmla="*/ 510661 h 591575"/>
              <a:gd name="connsiteX4" fmla="*/ 4334 w 643734"/>
              <a:gd name="connsiteY4" fmla="*/ 94037 h 591575"/>
              <a:gd name="connsiteX0" fmla="*/ 103603 w 643734"/>
              <a:gd name="connsiteY0" fmla="*/ 20135 h 587159"/>
              <a:gd name="connsiteX1" fmla="*/ 581981 w 643734"/>
              <a:gd name="connsiteY1" fmla="*/ 39973 h 587159"/>
              <a:gd name="connsiteX2" fmla="*/ 621713 w 643734"/>
              <a:gd name="connsiteY2" fmla="*/ 543622 h 587159"/>
              <a:gd name="connsiteX3" fmla="*/ 12537 w 643734"/>
              <a:gd name="connsiteY3" fmla="*/ 506245 h 587159"/>
              <a:gd name="connsiteX4" fmla="*/ 4334 w 643734"/>
              <a:gd name="connsiteY4" fmla="*/ 89621 h 587159"/>
              <a:gd name="connsiteX0" fmla="*/ 51067 w 657504"/>
              <a:gd name="connsiteY0" fmla="*/ 31623 h 592327"/>
              <a:gd name="connsiteX1" fmla="*/ 581981 w 657504"/>
              <a:gd name="connsiteY1" fmla="*/ 45141 h 592327"/>
              <a:gd name="connsiteX2" fmla="*/ 621713 w 657504"/>
              <a:gd name="connsiteY2" fmla="*/ 548790 h 592327"/>
              <a:gd name="connsiteX3" fmla="*/ 12537 w 657504"/>
              <a:gd name="connsiteY3" fmla="*/ 511413 h 592327"/>
              <a:gd name="connsiteX4" fmla="*/ 4334 w 657504"/>
              <a:gd name="connsiteY4" fmla="*/ 94789 h 592327"/>
              <a:gd name="connsiteX0" fmla="*/ 51067 w 676118"/>
              <a:gd name="connsiteY0" fmla="*/ 31623 h 604686"/>
              <a:gd name="connsiteX1" fmla="*/ 581981 w 676118"/>
              <a:gd name="connsiteY1" fmla="*/ 45141 h 604686"/>
              <a:gd name="connsiteX2" fmla="*/ 621713 w 676118"/>
              <a:gd name="connsiteY2" fmla="*/ 548790 h 604686"/>
              <a:gd name="connsiteX3" fmla="*/ 12537 w 676118"/>
              <a:gd name="connsiteY3" fmla="*/ 511413 h 604686"/>
              <a:gd name="connsiteX4" fmla="*/ 4334 w 676118"/>
              <a:gd name="connsiteY4" fmla="*/ 94789 h 604686"/>
              <a:gd name="connsiteX0" fmla="*/ 51067 w 659741"/>
              <a:gd name="connsiteY0" fmla="*/ 18182 h 591245"/>
              <a:gd name="connsiteX1" fmla="*/ 581981 w 659741"/>
              <a:gd name="connsiteY1" fmla="*/ 31700 h 591245"/>
              <a:gd name="connsiteX2" fmla="*/ 621713 w 659741"/>
              <a:gd name="connsiteY2" fmla="*/ 535349 h 591245"/>
              <a:gd name="connsiteX3" fmla="*/ 12537 w 659741"/>
              <a:gd name="connsiteY3" fmla="*/ 497972 h 591245"/>
              <a:gd name="connsiteX4" fmla="*/ 4334 w 659741"/>
              <a:gd name="connsiteY4" fmla="*/ 81348 h 591245"/>
              <a:gd name="connsiteX0" fmla="*/ 51067 w 671131"/>
              <a:gd name="connsiteY0" fmla="*/ 18182 h 591245"/>
              <a:gd name="connsiteX1" fmla="*/ 617005 w 671131"/>
              <a:gd name="connsiteY1" fmla="*/ 31700 h 591245"/>
              <a:gd name="connsiteX2" fmla="*/ 621713 w 671131"/>
              <a:gd name="connsiteY2" fmla="*/ 535349 h 591245"/>
              <a:gd name="connsiteX3" fmla="*/ 12537 w 671131"/>
              <a:gd name="connsiteY3" fmla="*/ 497972 h 591245"/>
              <a:gd name="connsiteX4" fmla="*/ 4334 w 671131"/>
              <a:gd name="connsiteY4" fmla="*/ 81348 h 591245"/>
              <a:gd name="connsiteX0" fmla="*/ 51067 w 648099"/>
              <a:gd name="connsiteY0" fmla="*/ 18182 h 578886"/>
              <a:gd name="connsiteX1" fmla="*/ 617005 w 648099"/>
              <a:gd name="connsiteY1" fmla="*/ 31700 h 578886"/>
              <a:gd name="connsiteX2" fmla="*/ 621713 w 648099"/>
              <a:gd name="connsiteY2" fmla="*/ 535349 h 578886"/>
              <a:gd name="connsiteX3" fmla="*/ 12537 w 648099"/>
              <a:gd name="connsiteY3" fmla="*/ 497972 h 578886"/>
              <a:gd name="connsiteX4" fmla="*/ 4334 w 648099"/>
              <a:gd name="connsiteY4" fmla="*/ 81348 h 578886"/>
              <a:gd name="connsiteX0" fmla="*/ 51067 w 648099"/>
              <a:gd name="connsiteY0" fmla="*/ 18182 h 565791"/>
              <a:gd name="connsiteX1" fmla="*/ 617005 w 648099"/>
              <a:gd name="connsiteY1" fmla="*/ 31700 h 565791"/>
              <a:gd name="connsiteX2" fmla="*/ 621713 w 648099"/>
              <a:gd name="connsiteY2" fmla="*/ 535349 h 565791"/>
              <a:gd name="connsiteX3" fmla="*/ 12537 w 648099"/>
              <a:gd name="connsiteY3" fmla="*/ 497972 h 565791"/>
              <a:gd name="connsiteX4" fmla="*/ 4334 w 648099"/>
              <a:gd name="connsiteY4" fmla="*/ 81348 h 5657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noFill/>
          <a:ln w="25400" cap="rnd" cmpd="sng" algn="ctr">
            <a:solidFill>
              <a:srgbClr val="E9847F"/>
            </a:solidFill>
            <a:prstDash val="dash"/>
            <a:rou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altLang="zh-CN" sz="2400" b="1" kern="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Chia </a:t>
            </a:r>
            <a:r>
              <a:rPr lang="en-US" altLang="zh-CN" sz="2400" b="1" kern="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đoạn</a:t>
            </a:r>
            <a:endParaRPr kumimoji="0" lang="zh-CN" altLang="en-US" sz="24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6" name="TextBox 5">
            <a:extLst>
              <a:ext uri="{FF2B5EF4-FFF2-40B4-BE49-F238E27FC236}">
                <a16:creationId xmlns:a16="http://schemas.microsoft.com/office/drawing/2014/main" id="{B2442604-5848-4294-A229-514BD9FADB6A}"/>
              </a:ext>
            </a:extLst>
          </p:cNvPr>
          <p:cNvSpPr txBox="1"/>
          <p:nvPr/>
        </p:nvSpPr>
        <p:spPr>
          <a:xfrm>
            <a:off x="4019274" y="126736"/>
            <a:ext cx="3883997" cy="730200"/>
          </a:xfrm>
          <a:prstGeom prst="rect">
            <a:avLst/>
          </a:prstGeom>
          <a:noFill/>
        </p:spPr>
        <p:txBody>
          <a:bodyPr wrap="square" rtlCol="0">
            <a:spAutoFit/>
          </a:bodyPr>
          <a:lstStyle/>
          <a:p>
            <a:pPr algn="ctr">
              <a:lnSpc>
                <a:spcPct val="150000"/>
              </a:lnSpc>
            </a:pPr>
            <a:r>
              <a:rPr lang="en-US" sz="3200" b="1" dirty="0">
                <a:solidFill>
                  <a:schemeClr val="accent2"/>
                </a:solidFill>
                <a:latin typeface="Arial-Rounded"/>
                <a:ea typeface="Arial-Rounded"/>
              </a:rPr>
              <a:t>CẢM ƠN ANH HÀ MÃ</a:t>
            </a:r>
          </a:p>
        </p:txBody>
      </p:sp>
      <p:pic>
        <p:nvPicPr>
          <p:cNvPr id="7" name="Picture 6">
            <a:extLst>
              <a:ext uri="{FF2B5EF4-FFF2-40B4-BE49-F238E27FC236}">
                <a16:creationId xmlns:a16="http://schemas.microsoft.com/office/drawing/2014/main" id="{F2155685-A616-48FF-A8E5-0BB1173F7C48}"/>
              </a:ext>
            </a:extLst>
          </p:cNvPr>
          <p:cNvPicPr>
            <a:picLocks noChangeAspect="1"/>
          </p:cNvPicPr>
          <p:nvPr/>
        </p:nvPicPr>
        <p:blipFill>
          <a:blip r:embed="rId2"/>
          <a:stretch>
            <a:fillRect/>
          </a:stretch>
        </p:blipFill>
        <p:spPr>
          <a:xfrm>
            <a:off x="157083" y="4631547"/>
            <a:ext cx="1422335" cy="2090085"/>
          </a:xfrm>
          <a:prstGeom prst="rect">
            <a:avLst/>
          </a:prstGeom>
          <a:ln>
            <a:noFill/>
          </a:ln>
          <a:effectLst>
            <a:softEdge rad="112500"/>
          </a:effectLst>
        </p:spPr>
      </p:pic>
      <p:pic>
        <p:nvPicPr>
          <p:cNvPr id="8" name="Picture 7">
            <a:extLst>
              <a:ext uri="{FF2B5EF4-FFF2-40B4-BE49-F238E27FC236}">
                <a16:creationId xmlns:a16="http://schemas.microsoft.com/office/drawing/2014/main" id="{D3BB1633-FC8A-4283-BE8E-6858DDBC1639}"/>
              </a:ext>
            </a:extLst>
          </p:cNvPr>
          <p:cNvPicPr>
            <a:picLocks noChangeAspect="1"/>
          </p:cNvPicPr>
          <p:nvPr/>
        </p:nvPicPr>
        <p:blipFill>
          <a:blip r:embed="rId3"/>
          <a:stretch>
            <a:fillRect/>
          </a:stretch>
        </p:blipFill>
        <p:spPr>
          <a:xfrm>
            <a:off x="10377332" y="4912302"/>
            <a:ext cx="1685295" cy="1893325"/>
          </a:xfrm>
          <a:prstGeom prst="rect">
            <a:avLst/>
          </a:prstGeom>
          <a:ln>
            <a:noFill/>
          </a:ln>
          <a:effectLst>
            <a:softEdge rad="112500"/>
          </a:effectLst>
        </p:spPr>
      </p:pic>
      <p:sp>
        <p:nvSpPr>
          <p:cNvPr id="9" name="TextBox 8">
            <a:extLst>
              <a:ext uri="{FF2B5EF4-FFF2-40B4-BE49-F238E27FC236}">
                <a16:creationId xmlns:a16="http://schemas.microsoft.com/office/drawing/2014/main" id="{BF8FA9A6-6C3B-43FB-8928-2CAE2B7CDF6C}"/>
              </a:ext>
            </a:extLst>
          </p:cNvPr>
          <p:cNvSpPr txBox="1"/>
          <p:nvPr/>
        </p:nvSpPr>
        <p:spPr>
          <a:xfrm>
            <a:off x="387927" y="762000"/>
            <a:ext cx="11646990" cy="5174815"/>
          </a:xfrm>
          <a:prstGeom prst="rect">
            <a:avLst/>
          </a:prstGeom>
          <a:noFill/>
        </p:spPr>
        <p:txBody>
          <a:bodyPr wrap="square" rtlCol="0">
            <a:spAutoFit/>
          </a:bodyPr>
          <a:lstStyle/>
          <a:p>
            <a:pPr algn="just">
              <a:lnSpc>
                <a:spcPct val="150000"/>
              </a:lnSpc>
            </a:pPr>
            <a:r>
              <a:rPr lang="en-US" sz="2800" dirty="0">
                <a:solidFill>
                  <a:prstClr val="black"/>
                </a:solidFill>
                <a:latin typeface="Arial-Rounded"/>
                <a:ea typeface="Arial-Rounded"/>
              </a:rPr>
              <a:t>	</a:t>
            </a:r>
            <a:r>
              <a:rPr lang="en-US" sz="2800" dirty="0" err="1">
                <a:solidFill>
                  <a:prstClr val="black"/>
                </a:solidFill>
                <a:latin typeface="Arial-Rounded"/>
                <a:ea typeface="Arial-Rounded"/>
              </a:rPr>
              <a:t>Dê</a:t>
            </a:r>
            <a:r>
              <a:rPr lang="en-US" sz="2800" dirty="0">
                <a:solidFill>
                  <a:prstClr val="black"/>
                </a:solidFill>
                <a:latin typeface="Arial-Rounded"/>
                <a:ea typeface="Arial-Rounded"/>
              </a:rPr>
              <a:t> </a:t>
            </a:r>
            <a:r>
              <a:rPr lang="en-US" sz="2800" dirty="0" err="1">
                <a:solidFill>
                  <a:prstClr val="black"/>
                </a:solidFill>
                <a:latin typeface="Arial-Rounded"/>
                <a:ea typeface="Arial-Rounded"/>
              </a:rPr>
              <a:t>rủ</a:t>
            </a:r>
            <a:r>
              <a:rPr lang="en-US" sz="2800" dirty="0">
                <a:solidFill>
                  <a:prstClr val="black"/>
                </a:solidFill>
                <a:latin typeface="Arial-Rounded"/>
                <a:ea typeface="Arial-Rounded"/>
              </a:rPr>
              <a:t> </a:t>
            </a:r>
            <a:r>
              <a:rPr lang="en-US" sz="2800" dirty="0" err="1">
                <a:solidFill>
                  <a:prstClr val="black"/>
                </a:solidFill>
                <a:latin typeface="Arial-Rounded"/>
                <a:ea typeface="Arial-Rounded"/>
              </a:rPr>
              <a:t>cún</a:t>
            </a:r>
            <a:r>
              <a:rPr lang="en-US" sz="2800" dirty="0">
                <a:solidFill>
                  <a:prstClr val="black"/>
                </a:solidFill>
                <a:latin typeface="Arial-Rounded"/>
                <a:ea typeface="Arial-Rounded"/>
              </a:rPr>
              <a:t> </a:t>
            </a:r>
            <a:r>
              <a:rPr lang="en-US" sz="2800" dirty="0" err="1">
                <a:solidFill>
                  <a:prstClr val="black"/>
                </a:solidFill>
                <a:latin typeface="Arial-Rounded"/>
                <a:ea typeface="Arial-Rounded"/>
              </a:rPr>
              <a:t>vào</a:t>
            </a:r>
            <a:r>
              <a:rPr lang="en-US" sz="2800" dirty="0">
                <a:solidFill>
                  <a:prstClr val="black"/>
                </a:solidFill>
                <a:latin typeface="Arial-Rounded"/>
                <a:ea typeface="Arial-Rounded"/>
              </a:rPr>
              <a:t> </a:t>
            </a:r>
            <a:r>
              <a:rPr lang="en-US" sz="2800" dirty="0" err="1">
                <a:solidFill>
                  <a:prstClr val="black"/>
                </a:solidFill>
                <a:latin typeface="Arial-Rounded"/>
                <a:ea typeface="Arial-Rounded"/>
              </a:rPr>
              <a:t>rừng</a:t>
            </a:r>
            <a:r>
              <a:rPr lang="en-US" sz="2800" dirty="0">
                <a:solidFill>
                  <a:prstClr val="black"/>
                </a:solidFill>
                <a:latin typeface="Arial-Rounded"/>
                <a:ea typeface="Arial-Rounded"/>
              </a:rPr>
              <a:t> </a:t>
            </a:r>
            <a:r>
              <a:rPr lang="en-US" sz="2800" dirty="0" err="1">
                <a:solidFill>
                  <a:prstClr val="black"/>
                </a:solidFill>
                <a:latin typeface="Arial-Rounded"/>
                <a:ea typeface="Arial-Rounded"/>
              </a:rPr>
              <a:t>chơi</a:t>
            </a:r>
            <a:r>
              <a:rPr lang="en-US" sz="2800" dirty="0">
                <a:solidFill>
                  <a:prstClr val="black"/>
                </a:solidFill>
                <a:latin typeface="Arial-Rounded"/>
                <a:ea typeface="Arial-Rounded"/>
              </a:rPr>
              <a:t>, </a:t>
            </a:r>
            <a:r>
              <a:rPr lang="en-US" sz="2800" dirty="0" err="1">
                <a:solidFill>
                  <a:prstClr val="black"/>
                </a:solidFill>
                <a:latin typeface="Arial-Rounded"/>
                <a:ea typeface="Arial-Rounded"/>
              </a:rPr>
              <a:t>khi</a:t>
            </a:r>
            <a:r>
              <a:rPr lang="en-US" sz="2800" dirty="0">
                <a:solidFill>
                  <a:prstClr val="black"/>
                </a:solidFill>
                <a:latin typeface="Arial-Rounded"/>
                <a:ea typeface="Arial-Rounded"/>
              </a:rPr>
              <a:t> quay </a:t>
            </a:r>
            <a:r>
              <a:rPr lang="en-US" sz="2800" dirty="0" err="1">
                <a:solidFill>
                  <a:prstClr val="black"/>
                </a:solidFill>
                <a:latin typeface="Arial-Rounded"/>
                <a:ea typeface="Arial-Rounded"/>
              </a:rPr>
              <a:t>về</a:t>
            </a:r>
            <a:r>
              <a:rPr lang="en-US" sz="2800" dirty="0">
                <a:solidFill>
                  <a:prstClr val="black"/>
                </a:solidFill>
                <a:latin typeface="Arial-Rounded"/>
                <a:ea typeface="Arial-Rounded"/>
              </a:rPr>
              <a:t> </a:t>
            </a:r>
            <a:r>
              <a:rPr lang="en-US" sz="2800" dirty="0" err="1">
                <a:solidFill>
                  <a:prstClr val="black"/>
                </a:solidFill>
                <a:latin typeface="Arial-Rounded"/>
                <a:ea typeface="Arial-Rounded"/>
              </a:rPr>
              <a:t>thì</a:t>
            </a:r>
            <a:r>
              <a:rPr lang="en-US" sz="2800" dirty="0">
                <a:solidFill>
                  <a:prstClr val="black"/>
                </a:solidFill>
                <a:latin typeface="Arial-Rounded"/>
                <a:ea typeface="Arial-Rounded"/>
              </a:rPr>
              <a:t> </a:t>
            </a:r>
            <a:r>
              <a:rPr lang="en-US" sz="2800" dirty="0" err="1">
                <a:solidFill>
                  <a:prstClr val="black"/>
                </a:solidFill>
                <a:latin typeface="Arial-Rounded"/>
                <a:ea typeface="Arial-Rounded"/>
              </a:rPr>
              <a:t>bị</a:t>
            </a:r>
            <a:r>
              <a:rPr lang="en-US" sz="2800" dirty="0">
                <a:solidFill>
                  <a:prstClr val="black"/>
                </a:solidFill>
                <a:latin typeface="Arial-Rounded"/>
                <a:ea typeface="Arial-Rounded"/>
              </a:rPr>
              <a:t> </a:t>
            </a:r>
            <a:r>
              <a:rPr lang="en-US" sz="2800" dirty="0" err="1">
                <a:solidFill>
                  <a:prstClr val="black"/>
                </a:solidFill>
                <a:latin typeface="Arial-Rounded"/>
                <a:ea typeface="Arial-Rounded"/>
              </a:rPr>
              <a:t>lạc</a:t>
            </a:r>
            <a:r>
              <a:rPr lang="en-US" sz="2800" dirty="0">
                <a:solidFill>
                  <a:prstClr val="black"/>
                </a:solidFill>
                <a:latin typeface="Arial-Rounded"/>
                <a:ea typeface="Arial-Rounded"/>
              </a:rPr>
              <a:t> </a:t>
            </a:r>
            <a:r>
              <a:rPr lang="en-US" sz="2800" dirty="0" err="1">
                <a:solidFill>
                  <a:prstClr val="black"/>
                </a:solidFill>
                <a:latin typeface="Arial-Rounded"/>
                <a:ea typeface="Arial-Rounded"/>
              </a:rPr>
              <a:t>đường</a:t>
            </a:r>
            <a:r>
              <a:rPr lang="en-US" sz="2800" dirty="0">
                <a:solidFill>
                  <a:prstClr val="black"/>
                </a:solidFill>
                <a:latin typeface="Arial-Rounded"/>
                <a:ea typeface="Arial-Rounded"/>
              </a:rPr>
              <a:t>. </a:t>
            </a:r>
            <a:r>
              <a:rPr lang="en-US" sz="2800" dirty="0" err="1">
                <a:solidFill>
                  <a:prstClr val="black"/>
                </a:solidFill>
                <a:latin typeface="Arial-Rounded"/>
                <a:ea typeface="Arial-Rounded"/>
              </a:rPr>
              <a:t>Gặp</a:t>
            </a:r>
            <a:r>
              <a:rPr lang="en-US" sz="2800" dirty="0">
                <a:solidFill>
                  <a:prstClr val="black"/>
                </a:solidFill>
                <a:latin typeface="Arial-Rounded"/>
                <a:ea typeface="Arial-Rounded"/>
              </a:rPr>
              <a:t> </a:t>
            </a:r>
            <a:r>
              <a:rPr lang="en-US" sz="2800" dirty="0" err="1">
                <a:solidFill>
                  <a:prstClr val="black"/>
                </a:solidFill>
                <a:latin typeface="Arial-Rounded"/>
                <a:ea typeface="Arial-Rounded"/>
              </a:rPr>
              <a:t>cô</a:t>
            </a:r>
            <a:r>
              <a:rPr lang="en-US" sz="2800" dirty="0">
                <a:solidFill>
                  <a:prstClr val="black"/>
                </a:solidFill>
                <a:latin typeface="Arial-Rounded"/>
                <a:ea typeface="Arial-Rounded"/>
              </a:rPr>
              <a:t> </a:t>
            </a:r>
            <a:r>
              <a:rPr lang="en-US" sz="2800" dirty="0" err="1">
                <a:solidFill>
                  <a:prstClr val="black"/>
                </a:solidFill>
                <a:latin typeface="Arial-Rounded"/>
                <a:ea typeface="Arial-Rounded"/>
              </a:rPr>
              <a:t>hươu</a:t>
            </a:r>
            <a:r>
              <a:rPr lang="en-US" sz="2800" dirty="0">
                <a:solidFill>
                  <a:prstClr val="black"/>
                </a:solidFill>
                <a:latin typeface="Arial-Rounded"/>
                <a:ea typeface="Arial-Rounded"/>
              </a:rPr>
              <a:t>, </a:t>
            </a:r>
            <a:r>
              <a:rPr lang="en-US" sz="2800" dirty="0" err="1">
                <a:solidFill>
                  <a:prstClr val="black"/>
                </a:solidFill>
                <a:latin typeface="Arial-Rounded"/>
                <a:ea typeface="Arial-Rounded"/>
              </a:rPr>
              <a:t>dê</a:t>
            </a:r>
            <a:r>
              <a:rPr lang="en-US" sz="2800" dirty="0">
                <a:solidFill>
                  <a:prstClr val="black"/>
                </a:solidFill>
                <a:latin typeface="Arial-Rounded"/>
                <a:ea typeface="Arial-Rounded"/>
              </a:rPr>
              <a:t> </a:t>
            </a:r>
            <a:r>
              <a:rPr lang="en-US" sz="2800" dirty="0" err="1">
                <a:solidFill>
                  <a:prstClr val="black"/>
                </a:solidFill>
                <a:latin typeface="Arial-Rounded"/>
                <a:ea typeface="Arial-Rounded"/>
              </a:rPr>
              <a:t>hỏi</a:t>
            </a:r>
            <a:r>
              <a:rPr lang="en-US" sz="2800" dirty="0">
                <a:solidFill>
                  <a:prstClr val="black"/>
                </a:solidFill>
                <a:latin typeface="Arial-Rounded"/>
                <a:ea typeface="Arial-Rounded"/>
              </a:rPr>
              <a:t>:</a:t>
            </a:r>
          </a:p>
          <a:p>
            <a:pPr algn="just">
              <a:lnSpc>
                <a:spcPct val="150000"/>
              </a:lnSpc>
            </a:pPr>
            <a:r>
              <a:rPr lang="en-US" sz="2800" dirty="0">
                <a:solidFill>
                  <a:prstClr val="black"/>
                </a:solidFill>
                <a:latin typeface="Arial-Rounded"/>
                <a:ea typeface="Arial-Rounded"/>
              </a:rPr>
              <a:t>	- </a:t>
            </a:r>
            <a:r>
              <a:rPr lang="en-US" sz="2800" dirty="0" err="1">
                <a:solidFill>
                  <a:prstClr val="black"/>
                </a:solidFill>
                <a:latin typeface="Arial-Rounded"/>
                <a:ea typeface="Arial-Rounded"/>
              </a:rPr>
              <a:t>Cô</a:t>
            </a:r>
            <a:r>
              <a:rPr lang="en-US" sz="2800" dirty="0">
                <a:solidFill>
                  <a:prstClr val="black"/>
                </a:solidFill>
                <a:latin typeface="Arial-Rounded"/>
                <a:ea typeface="Arial-Rounded"/>
              </a:rPr>
              <a:t> kia, </a:t>
            </a:r>
            <a:r>
              <a:rPr lang="en-US" sz="2800" dirty="0" err="1">
                <a:solidFill>
                  <a:prstClr val="black"/>
                </a:solidFill>
                <a:latin typeface="Arial-Rounded"/>
                <a:ea typeface="Arial-Rounded"/>
              </a:rPr>
              <a:t>về</a:t>
            </a:r>
            <a:r>
              <a:rPr lang="en-US" sz="2800" dirty="0">
                <a:solidFill>
                  <a:prstClr val="black"/>
                </a:solidFill>
                <a:latin typeface="Arial-Rounded"/>
                <a:ea typeface="Arial-Rounded"/>
              </a:rPr>
              <a:t> </a:t>
            </a:r>
            <a:r>
              <a:rPr lang="en-US" sz="2800" dirty="0" err="1">
                <a:solidFill>
                  <a:prstClr val="black"/>
                </a:solidFill>
                <a:latin typeface="Arial-Rounded"/>
                <a:ea typeface="Arial-Rounded"/>
              </a:rPr>
              <a:t>làng</a:t>
            </a:r>
            <a:r>
              <a:rPr lang="en-US" sz="2800" dirty="0">
                <a:solidFill>
                  <a:prstClr val="black"/>
                </a:solidFill>
                <a:latin typeface="Arial-Rounded"/>
                <a:ea typeface="Arial-Rounded"/>
              </a:rPr>
              <a:t> </a:t>
            </a:r>
            <a:r>
              <a:rPr lang="en-US" sz="2800" dirty="0" err="1">
                <a:solidFill>
                  <a:prstClr val="black"/>
                </a:solidFill>
                <a:latin typeface="Arial-Rounded"/>
                <a:ea typeface="Arial-Rounded"/>
              </a:rPr>
              <a:t>đi</a:t>
            </a:r>
            <a:r>
              <a:rPr lang="en-US" sz="2800" dirty="0">
                <a:solidFill>
                  <a:prstClr val="black"/>
                </a:solidFill>
                <a:latin typeface="Arial-Rounded"/>
                <a:ea typeface="Arial-Rounded"/>
              </a:rPr>
              <a:t> </a:t>
            </a:r>
            <a:r>
              <a:rPr lang="en-US" sz="2800" dirty="0" err="1">
                <a:solidFill>
                  <a:prstClr val="black"/>
                </a:solidFill>
                <a:latin typeface="Arial-Rounded"/>
                <a:ea typeface="Arial-Rounded"/>
              </a:rPr>
              <a:t>lối</a:t>
            </a:r>
            <a:r>
              <a:rPr lang="en-US" sz="2800" dirty="0">
                <a:solidFill>
                  <a:prstClr val="black"/>
                </a:solidFill>
                <a:latin typeface="Arial-Rounded"/>
                <a:ea typeface="Arial-Rounded"/>
              </a:rPr>
              <a:t> </a:t>
            </a:r>
            <a:r>
              <a:rPr lang="en-US" sz="2800" dirty="0" err="1">
                <a:solidFill>
                  <a:prstClr val="black"/>
                </a:solidFill>
                <a:latin typeface="Arial-Rounded"/>
                <a:ea typeface="Arial-Rounded"/>
              </a:rPr>
              <a:t>nào</a:t>
            </a:r>
            <a:r>
              <a:rPr lang="en-US" sz="2800" dirty="0">
                <a:solidFill>
                  <a:prstClr val="black"/>
                </a:solidFill>
                <a:latin typeface="Arial-Rounded"/>
                <a:ea typeface="Arial-Rounded"/>
              </a:rPr>
              <a:t>?</a:t>
            </a:r>
          </a:p>
          <a:p>
            <a:pPr algn="just">
              <a:lnSpc>
                <a:spcPct val="150000"/>
              </a:lnSpc>
            </a:pPr>
            <a:r>
              <a:rPr lang="en-US" sz="2800" dirty="0">
                <a:solidFill>
                  <a:prstClr val="black"/>
                </a:solidFill>
                <a:latin typeface="Arial-Rounded"/>
                <a:ea typeface="Arial-Rounded"/>
              </a:rPr>
              <a:t>	- </a:t>
            </a:r>
            <a:r>
              <a:rPr lang="en-US" sz="2800" dirty="0" err="1">
                <a:solidFill>
                  <a:prstClr val="black"/>
                </a:solidFill>
                <a:latin typeface="Arial-Rounded"/>
                <a:ea typeface="Arial-Rounded"/>
              </a:rPr>
              <a:t>Không</a:t>
            </a:r>
            <a:r>
              <a:rPr lang="en-US" sz="2800" dirty="0">
                <a:solidFill>
                  <a:prstClr val="black"/>
                </a:solidFill>
                <a:latin typeface="Arial-Rounded"/>
                <a:ea typeface="Arial-Rounded"/>
              </a:rPr>
              <a:t> </a:t>
            </a:r>
            <a:r>
              <a:rPr lang="en-US" sz="2800" dirty="0" err="1">
                <a:solidFill>
                  <a:prstClr val="black"/>
                </a:solidFill>
                <a:latin typeface="Arial-Rounded"/>
                <a:ea typeface="Arial-Rounded"/>
              </a:rPr>
              <a:t>biết</a:t>
            </a:r>
            <a:r>
              <a:rPr lang="en-US" sz="2800" dirty="0">
                <a:solidFill>
                  <a:prstClr val="black"/>
                </a:solidFill>
                <a:latin typeface="Arial-Rounded"/>
                <a:ea typeface="Arial-Rounded"/>
              </a:rPr>
              <a:t>. – </a:t>
            </a:r>
            <a:r>
              <a:rPr lang="en-US" sz="2800" dirty="0" err="1">
                <a:solidFill>
                  <a:prstClr val="black"/>
                </a:solidFill>
                <a:latin typeface="Arial-Rounded"/>
                <a:ea typeface="Arial-Rounded"/>
              </a:rPr>
              <a:t>Hươu</a:t>
            </a:r>
            <a:r>
              <a:rPr lang="en-US" sz="2800" dirty="0">
                <a:solidFill>
                  <a:prstClr val="black"/>
                </a:solidFill>
                <a:latin typeface="Arial-Rounded"/>
                <a:ea typeface="Arial-Rounded"/>
              </a:rPr>
              <a:t> </a:t>
            </a:r>
            <a:r>
              <a:rPr lang="en-US" sz="2800" dirty="0" err="1">
                <a:solidFill>
                  <a:prstClr val="black"/>
                </a:solidFill>
                <a:latin typeface="Arial-Rounded"/>
                <a:ea typeface="Arial-Rounded"/>
              </a:rPr>
              <a:t>lắc</a:t>
            </a:r>
            <a:r>
              <a:rPr lang="en-US" sz="2800" dirty="0">
                <a:solidFill>
                  <a:prstClr val="black"/>
                </a:solidFill>
                <a:latin typeface="Arial-Rounded"/>
                <a:ea typeface="Arial-Rounded"/>
              </a:rPr>
              <a:t> </a:t>
            </a:r>
            <a:r>
              <a:rPr lang="en-US" sz="2800" dirty="0" err="1">
                <a:solidFill>
                  <a:prstClr val="black"/>
                </a:solidFill>
                <a:latin typeface="Arial-Rounded"/>
                <a:ea typeface="Arial-Rounded"/>
              </a:rPr>
              <a:t>đầu</a:t>
            </a:r>
            <a:r>
              <a:rPr lang="en-US" sz="2800" dirty="0">
                <a:solidFill>
                  <a:prstClr val="black"/>
                </a:solidFill>
                <a:latin typeface="Arial-Rounded"/>
                <a:ea typeface="Arial-Rounded"/>
              </a:rPr>
              <a:t>, </a:t>
            </a:r>
            <a:r>
              <a:rPr lang="en-US" sz="2800" dirty="0" err="1">
                <a:solidFill>
                  <a:prstClr val="black"/>
                </a:solidFill>
                <a:latin typeface="Arial-Rounded"/>
                <a:ea typeface="Arial-Rounded"/>
              </a:rPr>
              <a:t>bỏ</a:t>
            </a:r>
            <a:r>
              <a:rPr lang="en-US" sz="2800" dirty="0">
                <a:solidFill>
                  <a:prstClr val="black"/>
                </a:solidFill>
                <a:latin typeface="Arial-Rounded"/>
                <a:ea typeface="Arial-Rounded"/>
              </a:rPr>
              <a:t> </a:t>
            </a:r>
            <a:r>
              <a:rPr lang="en-US" sz="2800" dirty="0" err="1">
                <a:solidFill>
                  <a:prstClr val="black"/>
                </a:solidFill>
                <a:latin typeface="Arial-Rounded"/>
                <a:ea typeface="Arial-Rounded"/>
              </a:rPr>
              <a:t>đi</a:t>
            </a:r>
            <a:r>
              <a:rPr lang="en-US" sz="2800" dirty="0">
                <a:solidFill>
                  <a:prstClr val="black"/>
                </a:solidFill>
                <a:latin typeface="Arial-Rounded"/>
                <a:ea typeface="Arial-Rounded"/>
              </a:rPr>
              <a:t>.</a:t>
            </a:r>
          </a:p>
          <a:p>
            <a:pPr algn="just">
              <a:lnSpc>
                <a:spcPct val="150000"/>
              </a:lnSpc>
            </a:pPr>
            <a:r>
              <a:rPr lang="en-US" sz="2800" dirty="0">
                <a:solidFill>
                  <a:prstClr val="black"/>
                </a:solidFill>
                <a:latin typeface="Arial-Rounded"/>
                <a:ea typeface="Arial-Rounded"/>
              </a:rPr>
              <a:t>	</a:t>
            </a:r>
            <a:r>
              <a:rPr lang="en-US" sz="2800" dirty="0" err="1">
                <a:solidFill>
                  <a:prstClr val="black"/>
                </a:solidFill>
                <a:latin typeface="Arial-Rounded"/>
                <a:ea typeface="Arial-Rounded"/>
              </a:rPr>
              <a:t>Đi</a:t>
            </a:r>
            <a:r>
              <a:rPr lang="en-US" sz="2800" dirty="0">
                <a:solidFill>
                  <a:prstClr val="black"/>
                </a:solidFill>
                <a:latin typeface="Arial-Rounded"/>
                <a:ea typeface="Arial-Rounded"/>
              </a:rPr>
              <a:t> </a:t>
            </a:r>
            <a:r>
              <a:rPr lang="en-US" sz="2800" dirty="0" err="1">
                <a:solidFill>
                  <a:prstClr val="black"/>
                </a:solidFill>
                <a:latin typeface="Arial-Rounded"/>
                <a:ea typeface="Arial-Rounded"/>
              </a:rPr>
              <a:t>tiếp</a:t>
            </a:r>
            <a:r>
              <a:rPr lang="en-US" sz="2800" dirty="0">
                <a:solidFill>
                  <a:prstClr val="black"/>
                </a:solidFill>
                <a:latin typeface="Arial-Rounded"/>
                <a:ea typeface="Arial-Rounded"/>
              </a:rPr>
              <a:t>, </a:t>
            </a:r>
            <a:r>
              <a:rPr lang="en-US" sz="2800" dirty="0" err="1">
                <a:solidFill>
                  <a:prstClr val="black"/>
                </a:solidFill>
                <a:latin typeface="Arial-Rounded"/>
                <a:ea typeface="Arial-Rounded"/>
              </a:rPr>
              <a:t>tới</a:t>
            </a:r>
            <a:r>
              <a:rPr lang="en-US" sz="2800" dirty="0">
                <a:solidFill>
                  <a:prstClr val="black"/>
                </a:solidFill>
                <a:latin typeface="Arial-Rounded"/>
                <a:ea typeface="Arial-Rounded"/>
              </a:rPr>
              <a:t> </a:t>
            </a:r>
            <a:r>
              <a:rPr lang="en-US" sz="2800" dirty="0" err="1">
                <a:solidFill>
                  <a:prstClr val="black"/>
                </a:solidFill>
                <a:latin typeface="Arial-Rounded"/>
                <a:ea typeface="Arial-Rounded"/>
              </a:rPr>
              <a:t>một</a:t>
            </a:r>
            <a:r>
              <a:rPr lang="en-US" sz="2800" dirty="0">
                <a:solidFill>
                  <a:prstClr val="black"/>
                </a:solidFill>
                <a:latin typeface="Arial-Rounded"/>
                <a:ea typeface="Arial-Rounded"/>
              </a:rPr>
              <a:t> con </a:t>
            </a:r>
            <a:r>
              <a:rPr lang="en-US" sz="2800" dirty="0" err="1">
                <a:solidFill>
                  <a:prstClr val="black"/>
                </a:solidFill>
                <a:latin typeface="Arial-Rounded"/>
                <a:ea typeface="Arial-Rounded"/>
              </a:rPr>
              <a:t>sông</a:t>
            </a:r>
            <a:r>
              <a:rPr lang="en-US" sz="2800" dirty="0">
                <a:solidFill>
                  <a:prstClr val="black"/>
                </a:solidFill>
                <a:latin typeface="Arial-Rounded"/>
                <a:ea typeface="Arial-Rounded"/>
              </a:rPr>
              <a:t>, </a:t>
            </a:r>
            <a:r>
              <a:rPr lang="en-US" sz="2800" dirty="0" err="1">
                <a:solidFill>
                  <a:prstClr val="black"/>
                </a:solidFill>
                <a:latin typeface="Arial-Rounded"/>
                <a:ea typeface="Arial-Rounded"/>
              </a:rPr>
              <a:t>thấy</a:t>
            </a:r>
            <a:r>
              <a:rPr lang="en-US" sz="2800" dirty="0">
                <a:solidFill>
                  <a:prstClr val="black"/>
                </a:solidFill>
                <a:latin typeface="Arial-Rounded"/>
                <a:ea typeface="Arial-Rounded"/>
              </a:rPr>
              <a:t> </a:t>
            </a:r>
            <a:r>
              <a:rPr lang="en-US" sz="2800" dirty="0" err="1">
                <a:solidFill>
                  <a:prstClr val="black"/>
                </a:solidFill>
                <a:latin typeface="Arial-Rounded"/>
                <a:ea typeface="Arial-Rounded"/>
              </a:rPr>
              <a:t>anh</a:t>
            </a:r>
            <a:r>
              <a:rPr lang="en-US" sz="2800" dirty="0">
                <a:solidFill>
                  <a:prstClr val="black"/>
                </a:solidFill>
                <a:latin typeface="Arial-Rounded"/>
                <a:ea typeface="Arial-Rounded"/>
              </a:rPr>
              <a:t> </a:t>
            </a:r>
            <a:r>
              <a:rPr lang="en-US" sz="2800" dirty="0" err="1">
                <a:solidFill>
                  <a:prstClr val="black"/>
                </a:solidFill>
                <a:latin typeface="Arial-Rounded"/>
                <a:ea typeface="Arial-Rounded"/>
              </a:rPr>
              <a:t>hà</a:t>
            </a:r>
            <a:r>
              <a:rPr lang="en-US" sz="2800" dirty="0">
                <a:solidFill>
                  <a:prstClr val="black"/>
                </a:solidFill>
                <a:latin typeface="Arial-Rounded"/>
                <a:ea typeface="Arial-Rounded"/>
              </a:rPr>
              <a:t> </a:t>
            </a:r>
            <a:r>
              <a:rPr lang="en-US" sz="2800" dirty="0" err="1">
                <a:solidFill>
                  <a:prstClr val="black"/>
                </a:solidFill>
                <a:latin typeface="Arial-Rounded"/>
                <a:ea typeface="Arial-Rounded"/>
              </a:rPr>
              <a:t>mã</a:t>
            </a:r>
            <a:r>
              <a:rPr lang="en-US" sz="2800" dirty="0">
                <a:solidFill>
                  <a:prstClr val="black"/>
                </a:solidFill>
                <a:latin typeface="Arial-Rounded"/>
                <a:ea typeface="Arial-Rounded"/>
              </a:rPr>
              <a:t>, </a:t>
            </a:r>
            <a:r>
              <a:rPr lang="en-US" sz="2800" dirty="0" err="1">
                <a:solidFill>
                  <a:prstClr val="black"/>
                </a:solidFill>
                <a:latin typeface="Arial-Rounded"/>
                <a:ea typeface="Arial-Rounded"/>
              </a:rPr>
              <a:t>dê</a:t>
            </a:r>
            <a:r>
              <a:rPr lang="en-US" sz="2800" dirty="0">
                <a:solidFill>
                  <a:prstClr val="black"/>
                </a:solidFill>
                <a:latin typeface="Arial-Rounded"/>
                <a:ea typeface="Arial-Rounded"/>
              </a:rPr>
              <a:t> </a:t>
            </a:r>
            <a:r>
              <a:rPr lang="en-US" sz="2800" dirty="0" err="1">
                <a:solidFill>
                  <a:prstClr val="black"/>
                </a:solidFill>
                <a:latin typeface="Arial-Rounded"/>
                <a:ea typeface="Arial-Rounded"/>
              </a:rPr>
              <a:t>nói</a:t>
            </a:r>
            <a:r>
              <a:rPr lang="en-US" sz="2800" dirty="0">
                <a:solidFill>
                  <a:prstClr val="black"/>
                </a:solidFill>
                <a:latin typeface="Arial-Rounded"/>
                <a:ea typeface="Arial-Rounded"/>
              </a:rPr>
              <a:t> to:</a:t>
            </a:r>
          </a:p>
          <a:p>
            <a:pPr algn="just">
              <a:lnSpc>
                <a:spcPct val="150000"/>
              </a:lnSpc>
            </a:pPr>
            <a:r>
              <a:rPr lang="en-US" sz="2800" dirty="0">
                <a:solidFill>
                  <a:prstClr val="black"/>
                </a:solidFill>
                <a:latin typeface="Arial-Rounded"/>
                <a:ea typeface="Arial-Rounded"/>
              </a:rPr>
              <a:t>	- </a:t>
            </a:r>
            <a:r>
              <a:rPr lang="en-US" sz="2800" dirty="0" err="1">
                <a:solidFill>
                  <a:prstClr val="black"/>
                </a:solidFill>
                <a:latin typeface="Arial-Rounded"/>
                <a:ea typeface="Arial-Rounded"/>
              </a:rPr>
              <a:t>Bọn</a:t>
            </a:r>
            <a:r>
              <a:rPr lang="en-US" sz="2800" dirty="0">
                <a:solidFill>
                  <a:prstClr val="black"/>
                </a:solidFill>
                <a:latin typeface="Arial-Rounded"/>
                <a:ea typeface="Arial-Rounded"/>
              </a:rPr>
              <a:t> </a:t>
            </a:r>
            <a:r>
              <a:rPr lang="en-US" sz="2800" dirty="0" err="1">
                <a:solidFill>
                  <a:prstClr val="black"/>
                </a:solidFill>
                <a:latin typeface="Arial-Rounded"/>
                <a:ea typeface="Arial-Rounded"/>
              </a:rPr>
              <a:t>tôi</a:t>
            </a:r>
            <a:r>
              <a:rPr lang="en-US" sz="2800" dirty="0">
                <a:solidFill>
                  <a:prstClr val="black"/>
                </a:solidFill>
                <a:latin typeface="Arial-Rounded"/>
                <a:ea typeface="Arial-Rounded"/>
              </a:rPr>
              <a:t> </a:t>
            </a:r>
            <a:r>
              <a:rPr lang="en-US" sz="2800" dirty="0" err="1">
                <a:solidFill>
                  <a:prstClr val="black"/>
                </a:solidFill>
                <a:latin typeface="Arial-Rounded"/>
                <a:ea typeface="Arial-Rounded"/>
              </a:rPr>
              <a:t>muốn</a:t>
            </a:r>
            <a:r>
              <a:rPr lang="en-US" sz="2800" dirty="0">
                <a:solidFill>
                  <a:prstClr val="black"/>
                </a:solidFill>
                <a:latin typeface="Arial-Rounded"/>
                <a:ea typeface="Arial-Rounded"/>
              </a:rPr>
              <a:t> </a:t>
            </a:r>
            <a:r>
              <a:rPr lang="en-US" sz="2800" dirty="0" err="1">
                <a:solidFill>
                  <a:prstClr val="black"/>
                </a:solidFill>
                <a:latin typeface="Arial-Rounded"/>
                <a:ea typeface="Arial-Rounded"/>
              </a:rPr>
              <a:t>về</a:t>
            </a:r>
            <a:r>
              <a:rPr lang="en-US" sz="2800" dirty="0">
                <a:solidFill>
                  <a:prstClr val="black"/>
                </a:solidFill>
                <a:latin typeface="Arial-Rounded"/>
                <a:ea typeface="Arial-Rounded"/>
              </a:rPr>
              <a:t> </a:t>
            </a:r>
            <a:r>
              <a:rPr lang="en-US" sz="2800" dirty="0" err="1">
                <a:solidFill>
                  <a:prstClr val="black"/>
                </a:solidFill>
                <a:latin typeface="Arial-Rounded"/>
                <a:ea typeface="Arial-Rounded"/>
              </a:rPr>
              <a:t>làng</a:t>
            </a:r>
            <a:r>
              <a:rPr lang="en-US" sz="2800" dirty="0">
                <a:solidFill>
                  <a:prstClr val="black"/>
                </a:solidFill>
                <a:latin typeface="Arial-Rounded"/>
                <a:ea typeface="Arial-Rounded"/>
              </a:rPr>
              <a:t>, </a:t>
            </a:r>
            <a:r>
              <a:rPr lang="en-US" sz="2800" dirty="0" err="1">
                <a:solidFill>
                  <a:prstClr val="black"/>
                </a:solidFill>
                <a:latin typeface="Arial-Rounded"/>
                <a:ea typeface="Arial-Rounded"/>
              </a:rPr>
              <a:t>hãy</a:t>
            </a:r>
            <a:r>
              <a:rPr lang="en-US" sz="2800" dirty="0">
                <a:solidFill>
                  <a:prstClr val="black"/>
                </a:solidFill>
                <a:latin typeface="Arial-Rounded"/>
                <a:ea typeface="Arial-Rounded"/>
              </a:rPr>
              <a:t> </a:t>
            </a:r>
            <a:r>
              <a:rPr lang="en-US" sz="2800" dirty="0" err="1">
                <a:solidFill>
                  <a:prstClr val="black"/>
                </a:solidFill>
                <a:latin typeface="Arial-Rounded"/>
                <a:ea typeface="Arial-Rounded"/>
              </a:rPr>
              <a:t>đưa</a:t>
            </a:r>
            <a:r>
              <a:rPr lang="en-US" sz="2800" dirty="0">
                <a:solidFill>
                  <a:prstClr val="black"/>
                </a:solidFill>
                <a:latin typeface="Arial-Rounded"/>
                <a:ea typeface="Arial-Rounded"/>
              </a:rPr>
              <a:t> </a:t>
            </a:r>
            <a:r>
              <a:rPr lang="en-US" sz="2800" dirty="0" err="1">
                <a:solidFill>
                  <a:prstClr val="black"/>
                </a:solidFill>
                <a:latin typeface="Arial-Rounded"/>
                <a:ea typeface="Arial-Rounded"/>
              </a:rPr>
              <a:t>bọn</a:t>
            </a:r>
            <a:r>
              <a:rPr lang="en-US" sz="2800" dirty="0">
                <a:solidFill>
                  <a:prstClr val="black"/>
                </a:solidFill>
                <a:latin typeface="Arial-Rounded"/>
                <a:ea typeface="Arial-Rounded"/>
              </a:rPr>
              <a:t> </a:t>
            </a:r>
            <a:r>
              <a:rPr lang="en-US" sz="2800" dirty="0" err="1">
                <a:solidFill>
                  <a:prstClr val="black"/>
                </a:solidFill>
                <a:latin typeface="Arial-Rounded"/>
                <a:ea typeface="Arial-Rounded"/>
              </a:rPr>
              <a:t>tôi</a:t>
            </a:r>
            <a:r>
              <a:rPr lang="en-US" sz="2800" dirty="0">
                <a:solidFill>
                  <a:prstClr val="black"/>
                </a:solidFill>
                <a:latin typeface="Arial-Rounded"/>
                <a:ea typeface="Arial-Rounded"/>
              </a:rPr>
              <a:t> qua </a:t>
            </a:r>
            <a:r>
              <a:rPr lang="en-US" sz="2800" dirty="0" err="1">
                <a:solidFill>
                  <a:prstClr val="black"/>
                </a:solidFill>
                <a:latin typeface="Arial-Rounded"/>
                <a:ea typeface="Arial-Rounded"/>
              </a:rPr>
              <a:t>sông</a:t>
            </a:r>
            <a:r>
              <a:rPr lang="en-US" sz="2800" dirty="0">
                <a:solidFill>
                  <a:prstClr val="black"/>
                </a:solidFill>
                <a:latin typeface="Arial-Rounded"/>
                <a:ea typeface="Arial-Rounded"/>
              </a:rPr>
              <a:t>!</a:t>
            </a:r>
          </a:p>
          <a:p>
            <a:pPr algn="just">
              <a:lnSpc>
                <a:spcPct val="150000"/>
              </a:lnSpc>
            </a:pPr>
            <a:r>
              <a:rPr lang="en-US" sz="2800" dirty="0">
                <a:solidFill>
                  <a:prstClr val="black"/>
                </a:solidFill>
                <a:latin typeface="Arial-Rounded"/>
                <a:ea typeface="Arial-Rounded"/>
              </a:rPr>
              <a:t>	</a:t>
            </a:r>
            <a:r>
              <a:rPr lang="en-US" sz="2800" dirty="0" err="1">
                <a:solidFill>
                  <a:prstClr val="black"/>
                </a:solidFill>
                <a:latin typeface="Arial-Rounded"/>
                <a:ea typeface="Arial-Rounded"/>
              </a:rPr>
              <a:t>Hà</a:t>
            </a:r>
            <a:r>
              <a:rPr lang="en-US" sz="2800" dirty="0">
                <a:solidFill>
                  <a:prstClr val="black"/>
                </a:solidFill>
                <a:latin typeface="Arial-Rounded"/>
                <a:ea typeface="Arial-Rounded"/>
              </a:rPr>
              <a:t> </a:t>
            </a:r>
            <a:r>
              <a:rPr lang="en-US" sz="2800" dirty="0" err="1">
                <a:solidFill>
                  <a:prstClr val="black"/>
                </a:solidFill>
                <a:latin typeface="Arial-Rounded"/>
                <a:ea typeface="Arial-Rounded"/>
              </a:rPr>
              <a:t>mã</a:t>
            </a:r>
            <a:r>
              <a:rPr lang="en-US" sz="2800" dirty="0">
                <a:solidFill>
                  <a:prstClr val="black"/>
                </a:solidFill>
                <a:latin typeface="Arial-Rounded"/>
                <a:ea typeface="Arial-Rounded"/>
              </a:rPr>
              <a:t> </a:t>
            </a:r>
            <a:r>
              <a:rPr lang="en-US" sz="2800" dirty="0" err="1">
                <a:solidFill>
                  <a:prstClr val="black"/>
                </a:solidFill>
                <a:latin typeface="Arial-Rounded"/>
                <a:ea typeface="Arial-Rounded"/>
              </a:rPr>
              <a:t>phật</a:t>
            </a:r>
            <a:r>
              <a:rPr lang="en-US" sz="2800" dirty="0">
                <a:solidFill>
                  <a:prstClr val="black"/>
                </a:solidFill>
                <a:latin typeface="Arial-Rounded"/>
                <a:ea typeface="Arial-Rounded"/>
              </a:rPr>
              <a:t> ý, </a:t>
            </a:r>
            <a:r>
              <a:rPr lang="en-US" sz="2800" dirty="0" err="1">
                <a:solidFill>
                  <a:prstClr val="black"/>
                </a:solidFill>
                <a:latin typeface="Arial-Rounded"/>
                <a:ea typeface="Arial-Rounded"/>
              </a:rPr>
              <a:t>định</a:t>
            </a:r>
            <a:r>
              <a:rPr lang="en-US" sz="2800" dirty="0">
                <a:solidFill>
                  <a:prstClr val="black"/>
                </a:solidFill>
                <a:latin typeface="Arial-Rounded"/>
                <a:ea typeface="Arial-Rounded"/>
              </a:rPr>
              <a:t> </a:t>
            </a:r>
            <a:r>
              <a:rPr lang="en-US" sz="2800" dirty="0" err="1">
                <a:solidFill>
                  <a:prstClr val="black"/>
                </a:solidFill>
                <a:latin typeface="Arial-Rounded"/>
                <a:ea typeface="Arial-Rounded"/>
              </a:rPr>
              <a:t>bỏ</a:t>
            </a:r>
            <a:r>
              <a:rPr lang="en-US" sz="2800" dirty="0">
                <a:solidFill>
                  <a:prstClr val="black"/>
                </a:solidFill>
                <a:latin typeface="Arial-Rounded"/>
                <a:ea typeface="Arial-Rounded"/>
              </a:rPr>
              <a:t> </a:t>
            </a:r>
            <a:r>
              <a:rPr lang="en-US" sz="2800" dirty="0" err="1">
                <a:solidFill>
                  <a:prstClr val="black"/>
                </a:solidFill>
                <a:latin typeface="Arial-Rounded"/>
                <a:ea typeface="Arial-Rounded"/>
              </a:rPr>
              <a:t>đi</a:t>
            </a:r>
            <a:r>
              <a:rPr lang="en-US" sz="2800" dirty="0">
                <a:solidFill>
                  <a:prstClr val="black"/>
                </a:solidFill>
                <a:latin typeface="Arial-Rounded"/>
                <a:ea typeface="Arial-Rounded"/>
              </a:rPr>
              <a:t>. </a:t>
            </a:r>
            <a:r>
              <a:rPr lang="en-US" sz="2800" dirty="0" err="1">
                <a:solidFill>
                  <a:prstClr val="black"/>
                </a:solidFill>
                <a:latin typeface="Arial-Rounded"/>
                <a:ea typeface="Arial-Rounded"/>
              </a:rPr>
              <a:t>Thấy</a:t>
            </a:r>
            <a:r>
              <a:rPr lang="en-US" sz="2800" dirty="0">
                <a:solidFill>
                  <a:prstClr val="black"/>
                </a:solidFill>
                <a:latin typeface="Arial-Rounded"/>
                <a:ea typeface="Arial-Rounded"/>
              </a:rPr>
              <a:t> </a:t>
            </a:r>
            <a:r>
              <a:rPr lang="en-US" sz="2800" dirty="0" err="1">
                <a:solidFill>
                  <a:prstClr val="black"/>
                </a:solidFill>
                <a:latin typeface="Arial-Rounded"/>
                <a:ea typeface="Arial-Rounded"/>
              </a:rPr>
              <a:t>vậy</a:t>
            </a:r>
            <a:r>
              <a:rPr lang="en-US" sz="2800" dirty="0">
                <a:solidFill>
                  <a:prstClr val="black"/>
                </a:solidFill>
                <a:latin typeface="Arial-Rounded"/>
                <a:ea typeface="Arial-Rounded"/>
              </a:rPr>
              <a:t>, </a:t>
            </a:r>
            <a:r>
              <a:rPr lang="en-US" sz="2800" dirty="0" err="1">
                <a:solidFill>
                  <a:prstClr val="black"/>
                </a:solidFill>
                <a:latin typeface="Arial-Rounded"/>
                <a:ea typeface="Arial-Rounded"/>
              </a:rPr>
              <a:t>cún</a:t>
            </a:r>
            <a:r>
              <a:rPr lang="en-US" sz="2800" dirty="0">
                <a:solidFill>
                  <a:prstClr val="black"/>
                </a:solidFill>
                <a:latin typeface="Arial-Rounded"/>
                <a:ea typeface="Arial-Rounded"/>
              </a:rPr>
              <a:t> </a:t>
            </a:r>
            <a:r>
              <a:rPr lang="en-US" sz="2800" dirty="0" err="1">
                <a:solidFill>
                  <a:prstClr val="black"/>
                </a:solidFill>
                <a:latin typeface="Arial-Rounded"/>
                <a:ea typeface="Arial-Rounded"/>
              </a:rPr>
              <a:t>nói</a:t>
            </a:r>
            <a:r>
              <a:rPr lang="en-US" sz="2800" dirty="0">
                <a:solidFill>
                  <a:prstClr val="black"/>
                </a:solidFill>
                <a:latin typeface="Arial-Rounded"/>
                <a:ea typeface="Arial-Rounded"/>
              </a:rPr>
              <a:t>:</a:t>
            </a:r>
          </a:p>
          <a:p>
            <a:pPr algn="just">
              <a:lnSpc>
                <a:spcPct val="150000"/>
              </a:lnSpc>
            </a:pPr>
            <a:r>
              <a:rPr lang="en-US" sz="2800" dirty="0">
                <a:solidFill>
                  <a:prstClr val="black"/>
                </a:solidFill>
                <a:latin typeface="Arial-Rounded"/>
                <a:ea typeface="Arial-Rounded"/>
              </a:rPr>
              <a:t>	- </a:t>
            </a:r>
            <a:r>
              <a:rPr lang="en-US" sz="2800" dirty="0" err="1">
                <a:solidFill>
                  <a:prstClr val="black"/>
                </a:solidFill>
                <a:latin typeface="Arial-Rounded"/>
                <a:ea typeface="Arial-Rounded"/>
              </a:rPr>
              <a:t>Chào</a:t>
            </a:r>
            <a:r>
              <a:rPr lang="en-US" sz="2800" dirty="0">
                <a:solidFill>
                  <a:prstClr val="black"/>
                </a:solidFill>
                <a:latin typeface="Arial-Rounded"/>
                <a:ea typeface="Arial-Rounded"/>
              </a:rPr>
              <a:t> </a:t>
            </a:r>
            <a:r>
              <a:rPr lang="en-US" sz="2800" dirty="0" err="1">
                <a:solidFill>
                  <a:prstClr val="black"/>
                </a:solidFill>
                <a:latin typeface="Arial-Rounded"/>
                <a:ea typeface="Arial-Rounded"/>
              </a:rPr>
              <a:t>anh</a:t>
            </a:r>
            <a:r>
              <a:rPr lang="en-US" sz="2800" dirty="0">
                <a:solidFill>
                  <a:prstClr val="black"/>
                </a:solidFill>
                <a:latin typeface="Arial-Rounded"/>
                <a:ea typeface="Arial-Rounded"/>
              </a:rPr>
              <a:t> </a:t>
            </a:r>
            <a:r>
              <a:rPr lang="en-US" sz="2800" dirty="0" err="1">
                <a:solidFill>
                  <a:prstClr val="black"/>
                </a:solidFill>
                <a:latin typeface="Arial-Rounded"/>
                <a:ea typeface="Arial-Rounded"/>
              </a:rPr>
              <a:t>hà</a:t>
            </a:r>
            <a:r>
              <a:rPr lang="en-US" sz="2800" dirty="0">
                <a:solidFill>
                  <a:prstClr val="black"/>
                </a:solidFill>
                <a:latin typeface="Arial-Rounded"/>
                <a:ea typeface="Arial-Rounded"/>
              </a:rPr>
              <a:t> </a:t>
            </a:r>
            <a:r>
              <a:rPr lang="en-US" sz="2800" dirty="0" err="1">
                <a:solidFill>
                  <a:prstClr val="black"/>
                </a:solidFill>
                <a:latin typeface="Arial-Rounded"/>
                <a:ea typeface="Arial-Rounded"/>
              </a:rPr>
              <a:t>mã</a:t>
            </a:r>
            <a:r>
              <a:rPr lang="en-US" sz="2800" dirty="0">
                <a:solidFill>
                  <a:prstClr val="black"/>
                </a:solidFill>
                <a:latin typeface="Arial-Rounded"/>
                <a:ea typeface="Arial-Rounded"/>
              </a:rPr>
              <a:t>, </a:t>
            </a:r>
            <a:r>
              <a:rPr lang="en-US" sz="2800" dirty="0" err="1">
                <a:solidFill>
                  <a:prstClr val="black"/>
                </a:solidFill>
                <a:latin typeface="Arial-Rounded"/>
                <a:ea typeface="Arial-Rounded"/>
              </a:rPr>
              <a:t>anh</a:t>
            </a:r>
            <a:r>
              <a:rPr lang="en-US" sz="2800" dirty="0">
                <a:solidFill>
                  <a:prstClr val="black"/>
                </a:solidFill>
                <a:latin typeface="Arial-Rounded"/>
                <a:ea typeface="Arial-Rounded"/>
              </a:rPr>
              <a:t> </a:t>
            </a:r>
            <a:r>
              <a:rPr lang="en-US" sz="2800" dirty="0" err="1">
                <a:solidFill>
                  <a:prstClr val="black"/>
                </a:solidFill>
                <a:latin typeface="Arial-Rounded"/>
                <a:ea typeface="Arial-Rounded"/>
              </a:rPr>
              <a:t>giúp</a:t>
            </a:r>
            <a:r>
              <a:rPr lang="en-US" sz="2800" dirty="0">
                <a:solidFill>
                  <a:prstClr val="black"/>
                </a:solidFill>
                <a:latin typeface="Arial-Rounded"/>
                <a:ea typeface="Arial-Rounded"/>
              </a:rPr>
              <a:t> </a:t>
            </a:r>
            <a:r>
              <a:rPr lang="en-US" sz="2800" dirty="0" err="1">
                <a:solidFill>
                  <a:prstClr val="black"/>
                </a:solidFill>
                <a:latin typeface="Arial-Rounded"/>
                <a:ea typeface="Arial-Rounded"/>
              </a:rPr>
              <a:t>bọn</a:t>
            </a:r>
            <a:r>
              <a:rPr lang="en-US" sz="2800" dirty="0">
                <a:solidFill>
                  <a:prstClr val="black"/>
                </a:solidFill>
                <a:latin typeface="Arial-Rounded"/>
                <a:ea typeface="Arial-Rounded"/>
              </a:rPr>
              <a:t> </a:t>
            </a:r>
            <a:r>
              <a:rPr lang="en-US" sz="2800" dirty="0" err="1">
                <a:solidFill>
                  <a:prstClr val="black"/>
                </a:solidFill>
                <a:latin typeface="Arial-Rounded"/>
                <a:ea typeface="Arial-Rounded"/>
              </a:rPr>
              <a:t>em</a:t>
            </a:r>
            <a:r>
              <a:rPr lang="en-US" sz="2800" dirty="0">
                <a:solidFill>
                  <a:prstClr val="black"/>
                </a:solidFill>
                <a:latin typeface="Arial-Rounded"/>
                <a:ea typeface="Arial-Rounded"/>
              </a:rPr>
              <a:t> qua </a:t>
            </a:r>
            <a:r>
              <a:rPr lang="en-US" sz="2800" dirty="0" err="1">
                <a:solidFill>
                  <a:prstClr val="black"/>
                </a:solidFill>
                <a:latin typeface="Arial-Rounded"/>
                <a:ea typeface="Arial-Rounded"/>
              </a:rPr>
              <a:t>sông</a:t>
            </a:r>
            <a:r>
              <a:rPr lang="en-US" sz="2800" dirty="0">
                <a:solidFill>
                  <a:prstClr val="black"/>
                </a:solidFill>
                <a:latin typeface="Arial-Rounded"/>
                <a:ea typeface="Arial-Rounded"/>
              </a:rPr>
              <a:t> </a:t>
            </a:r>
            <a:r>
              <a:rPr lang="en-US" sz="2800" dirty="0" err="1">
                <a:solidFill>
                  <a:prstClr val="black"/>
                </a:solidFill>
                <a:latin typeface="Arial-Rounded"/>
                <a:ea typeface="Arial-Rounded"/>
              </a:rPr>
              <a:t>được</a:t>
            </a:r>
            <a:r>
              <a:rPr lang="en-US" sz="2800" dirty="0">
                <a:solidFill>
                  <a:prstClr val="black"/>
                </a:solidFill>
                <a:latin typeface="Arial-Rounded"/>
                <a:ea typeface="Arial-Rounded"/>
              </a:rPr>
              <a:t> </a:t>
            </a:r>
            <a:r>
              <a:rPr lang="en-US" sz="2800" dirty="0" err="1">
                <a:solidFill>
                  <a:prstClr val="black"/>
                </a:solidFill>
                <a:latin typeface="Arial-Rounded"/>
                <a:ea typeface="Arial-Rounded"/>
              </a:rPr>
              <a:t>không</a:t>
            </a:r>
            <a:r>
              <a:rPr lang="en-US" sz="2800" dirty="0">
                <a:solidFill>
                  <a:prstClr val="black"/>
                </a:solidFill>
                <a:latin typeface="Arial-Rounded"/>
                <a:ea typeface="Arial-Rounded"/>
              </a:rPr>
              <a:t> ạ?</a:t>
            </a:r>
          </a:p>
        </p:txBody>
      </p:sp>
      <p:sp>
        <p:nvSpPr>
          <p:cNvPr id="3" name="Oval 2">
            <a:extLst>
              <a:ext uri="{FF2B5EF4-FFF2-40B4-BE49-F238E27FC236}">
                <a16:creationId xmlns:a16="http://schemas.microsoft.com/office/drawing/2014/main" id="{FB810FAD-4F85-48DA-BA72-F17562A35DBB}"/>
              </a:ext>
            </a:extLst>
          </p:cNvPr>
          <p:cNvSpPr/>
          <p:nvPr/>
        </p:nvSpPr>
        <p:spPr>
          <a:xfrm>
            <a:off x="789709" y="962750"/>
            <a:ext cx="471055" cy="443345"/>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800" b="1" dirty="0">
                <a:solidFill>
                  <a:srgbClr val="C00000"/>
                </a:solidFill>
                <a:effectLst>
                  <a:outerShdw blurRad="38100" dist="38100" dir="2700000" algn="tl">
                    <a:srgbClr val="000000">
                      <a:alpha val="43137"/>
                    </a:srgbClr>
                  </a:outerShdw>
                </a:effectLst>
              </a:rPr>
              <a:t>1</a:t>
            </a:r>
          </a:p>
        </p:txBody>
      </p:sp>
      <p:sp>
        <p:nvSpPr>
          <p:cNvPr id="10" name="Oval 9">
            <a:extLst>
              <a:ext uri="{FF2B5EF4-FFF2-40B4-BE49-F238E27FC236}">
                <a16:creationId xmlns:a16="http://schemas.microsoft.com/office/drawing/2014/main" id="{7A8FFBC4-8678-4D48-AF3C-4DFB8A110D8F}"/>
              </a:ext>
            </a:extLst>
          </p:cNvPr>
          <p:cNvSpPr/>
          <p:nvPr/>
        </p:nvSpPr>
        <p:spPr>
          <a:xfrm>
            <a:off x="789709" y="3429000"/>
            <a:ext cx="471055" cy="443345"/>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800" b="1" dirty="0">
                <a:solidFill>
                  <a:srgbClr val="C00000"/>
                </a:solidFill>
                <a:effectLst>
                  <a:outerShdw blurRad="38100" dist="38100" dir="2700000" algn="tl">
                    <a:srgbClr val="000000">
                      <a:alpha val="43137"/>
                    </a:srgbClr>
                  </a:outerShdw>
                </a:effectLst>
              </a:rPr>
              <a:t>2</a:t>
            </a:r>
          </a:p>
        </p:txBody>
      </p:sp>
    </p:spTree>
    <p:extLst>
      <p:ext uri="{BB962C8B-B14F-4D97-AF65-F5344CB8AC3E}">
        <p14:creationId xmlns:p14="http://schemas.microsoft.com/office/powerpoint/2010/main" val="317865395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B602A05-A328-423B-9763-9E314216879E}"/>
              </a:ext>
            </a:extLst>
          </p:cNvPr>
          <p:cNvPicPr>
            <a:picLocks noChangeAspect="1"/>
          </p:cNvPicPr>
          <p:nvPr/>
        </p:nvPicPr>
        <p:blipFill>
          <a:blip r:embed="rId2"/>
          <a:stretch>
            <a:fillRect/>
          </a:stretch>
        </p:blipFill>
        <p:spPr>
          <a:xfrm>
            <a:off x="186183" y="163703"/>
            <a:ext cx="3162300" cy="3114675"/>
          </a:xfrm>
          <a:prstGeom prst="rect">
            <a:avLst/>
          </a:prstGeom>
          <a:ln>
            <a:noFill/>
          </a:ln>
          <a:effectLst>
            <a:softEdge rad="112500"/>
          </a:effectLst>
        </p:spPr>
      </p:pic>
      <p:pic>
        <p:nvPicPr>
          <p:cNvPr id="6" name="Picture 5">
            <a:extLst>
              <a:ext uri="{FF2B5EF4-FFF2-40B4-BE49-F238E27FC236}">
                <a16:creationId xmlns:a16="http://schemas.microsoft.com/office/drawing/2014/main" id="{26839A42-6CA9-4B79-820A-790EF7DFAA20}"/>
              </a:ext>
            </a:extLst>
          </p:cNvPr>
          <p:cNvPicPr>
            <a:picLocks noChangeAspect="1"/>
          </p:cNvPicPr>
          <p:nvPr/>
        </p:nvPicPr>
        <p:blipFill rotWithShape="1">
          <a:blip r:embed="rId3"/>
          <a:srcRect b="5768"/>
          <a:stretch/>
        </p:blipFill>
        <p:spPr>
          <a:xfrm>
            <a:off x="9644548" y="3973997"/>
            <a:ext cx="2361269" cy="2757663"/>
          </a:xfrm>
          <a:prstGeom prst="rect">
            <a:avLst/>
          </a:prstGeom>
          <a:ln>
            <a:noFill/>
          </a:ln>
          <a:effectLst>
            <a:softEdge rad="112500"/>
          </a:effectLst>
        </p:spPr>
      </p:pic>
      <p:sp>
        <p:nvSpPr>
          <p:cNvPr id="7" name="TextBox 6">
            <a:extLst>
              <a:ext uri="{FF2B5EF4-FFF2-40B4-BE49-F238E27FC236}">
                <a16:creationId xmlns:a16="http://schemas.microsoft.com/office/drawing/2014/main" id="{E0E56968-62C5-487D-97BA-261C74C268B5}"/>
              </a:ext>
            </a:extLst>
          </p:cNvPr>
          <p:cNvSpPr txBox="1"/>
          <p:nvPr/>
        </p:nvSpPr>
        <p:spPr>
          <a:xfrm>
            <a:off x="3020291" y="219123"/>
            <a:ext cx="8985526" cy="3754874"/>
          </a:xfrm>
          <a:prstGeom prst="rect">
            <a:avLst/>
          </a:prstGeom>
          <a:noFill/>
        </p:spPr>
        <p:txBody>
          <a:bodyPr wrap="square" rtlCol="0">
            <a:spAutoFit/>
          </a:bodyPr>
          <a:lstStyle/>
          <a:p>
            <a:pPr marL="285750" indent="-285750" algn="just">
              <a:lnSpc>
                <a:spcPct val="150000"/>
              </a:lnSpc>
              <a:buFontTx/>
              <a:buChar char="-"/>
            </a:pPr>
            <a:r>
              <a:rPr lang="vi-VN" sz="2800" dirty="0">
                <a:solidFill>
                  <a:prstClr val="black"/>
                </a:solidFill>
                <a:latin typeface="Arial-Rounded"/>
                <a:ea typeface="Arial-Rounded"/>
              </a:rPr>
              <a:t>Đượ</a:t>
            </a:r>
            <a:r>
              <a:rPr lang="en-US" sz="2800" dirty="0">
                <a:solidFill>
                  <a:prstClr val="black"/>
                </a:solidFill>
                <a:latin typeface="Arial-Rounded"/>
                <a:ea typeface="Arial-Rounded"/>
              </a:rPr>
              <a:t>c </a:t>
            </a:r>
            <a:r>
              <a:rPr lang="en-US" sz="2800" dirty="0" err="1">
                <a:solidFill>
                  <a:prstClr val="black"/>
                </a:solidFill>
                <a:latin typeface="Arial-Rounded"/>
                <a:ea typeface="Arial-Rounded"/>
              </a:rPr>
              <a:t>chứ</a:t>
            </a:r>
            <a:r>
              <a:rPr lang="en-US" sz="2800" dirty="0">
                <a:solidFill>
                  <a:prstClr val="black"/>
                </a:solidFill>
                <a:latin typeface="Arial-Rounded"/>
                <a:ea typeface="Arial-Rounded"/>
              </a:rPr>
              <a:t>! </a:t>
            </a:r>
            <a:r>
              <a:rPr lang="en-US" sz="2800" dirty="0" err="1">
                <a:solidFill>
                  <a:prstClr val="black"/>
                </a:solidFill>
                <a:latin typeface="Arial-Rounded"/>
                <a:ea typeface="Arial-Rounded"/>
              </a:rPr>
              <a:t>Em</a:t>
            </a:r>
            <a:r>
              <a:rPr lang="en-US" sz="2800" dirty="0">
                <a:solidFill>
                  <a:prstClr val="black"/>
                </a:solidFill>
                <a:latin typeface="Arial-Rounded"/>
                <a:ea typeface="Arial-Rounded"/>
              </a:rPr>
              <a:t> </a:t>
            </a:r>
            <a:r>
              <a:rPr lang="en-US" sz="2800" dirty="0" err="1">
                <a:solidFill>
                  <a:prstClr val="black"/>
                </a:solidFill>
                <a:latin typeface="Arial-Rounded"/>
                <a:ea typeface="Arial-Rounded"/>
              </a:rPr>
              <a:t>ngoan</a:t>
            </a:r>
            <a:r>
              <a:rPr lang="en-US" sz="2800" dirty="0">
                <a:solidFill>
                  <a:prstClr val="black"/>
                </a:solidFill>
                <a:latin typeface="Arial-Rounded"/>
                <a:ea typeface="Arial-Rounded"/>
              </a:rPr>
              <a:t> </a:t>
            </a:r>
            <a:r>
              <a:rPr lang="en-US" sz="2800" dirty="0" err="1">
                <a:solidFill>
                  <a:prstClr val="black"/>
                </a:solidFill>
                <a:latin typeface="Arial-Rounded"/>
                <a:ea typeface="Arial-Rounded"/>
              </a:rPr>
              <a:t>quá</a:t>
            </a:r>
            <a:r>
              <a:rPr lang="en-US" sz="2800" dirty="0">
                <a:solidFill>
                  <a:prstClr val="black"/>
                </a:solidFill>
                <a:latin typeface="Arial-Rounded"/>
                <a:ea typeface="Arial-Rounded"/>
              </a:rPr>
              <a:t>! – </a:t>
            </a:r>
            <a:r>
              <a:rPr lang="en-US" sz="2800" dirty="0" err="1">
                <a:solidFill>
                  <a:prstClr val="black"/>
                </a:solidFill>
                <a:latin typeface="Arial-Rounded"/>
                <a:ea typeface="Arial-Rounded"/>
              </a:rPr>
              <a:t>Hà</a:t>
            </a:r>
            <a:r>
              <a:rPr lang="en-US" sz="2800" dirty="0">
                <a:solidFill>
                  <a:prstClr val="black"/>
                </a:solidFill>
                <a:latin typeface="Arial-Rounded"/>
                <a:ea typeface="Arial-Rounded"/>
              </a:rPr>
              <a:t> </a:t>
            </a:r>
            <a:r>
              <a:rPr lang="en-US" sz="2800" dirty="0" err="1">
                <a:solidFill>
                  <a:prstClr val="black"/>
                </a:solidFill>
                <a:latin typeface="Arial-Rounded"/>
                <a:ea typeface="Arial-Rounded"/>
              </a:rPr>
              <a:t>mã</a:t>
            </a:r>
            <a:r>
              <a:rPr lang="en-US" sz="2800" dirty="0">
                <a:solidFill>
                  <a:prstClr val="black"/>
                </a:solidFill>
                <a:latin typeface="Arial-Rounded"/>
                <a:ea typeface="Arial-Rounded"/>
              </a:rPr>
              <a:t> </a:t>
            </a:r>
            <a:r>
              <a:rPr lang="en-US" sz="2800" dirty="0" err="1">
                <a:solidFill>
                  <a:prstClr val="black"/>
                </a:solidFill>
                <a:latin typeface="Arial-Rounded"/>
                <a:ea typeface="Arial-Rounded"/>
              </a:rPr>
              <a:t>vui</a:t>
            </a:r>
            <a:r>
              <a:rPr lang="en-US" sz="2800" dirty="0">
                <a:solidFill>
                  <a:prstClr val="black"/>
                </a:solidFill>
                <a:latin typeface="Arial-Rounded"/>
                <a:ea typeface="Arial-Rounded"/>
              </a:rPr>
              <a:t> </a:t>
            </a:r>
            <a:r>
              <a:rPr lang="en-US" sz="2800" dirty="0" err="1">
                <a:solidFill>
                  <a:prstClr val="black"/>
                </a:solidFill>
                <a:latin typeface="Arial-Rounded"/>
                <a:ea typeface="Arial-Rounded"/>
              </a:rPr>
              <a:t>vẻ</a:t>
            </a:r>
            <a:r>
              <a:rPr lang="en-US" sz="2800" dirty="0">
                <a:solidFill>
                  <a:prstClr val="black"/>
                </a:solidFill>
                <a:latin typeface="Arial-Rounded"/>
                <a:ea typeface="Arial-Rounded"/>
              </a:rPr>
              <a:t> </a:t>
            </a:r>
            <a:r>
              <a:rPr lang="en-US" sz="2800" dirty="0" err="1">
                <a:solidFill>
                  <a:prstClr val="black"/>
                </a:solidFill>
                <a:latin typeface="Arial-Rounded"/>
                <a:ea typeface="Arial-Rounded"/>
              </a:rPr>
              <a:t>nói</a:t>
            </a:r>
            <a:r>
              <a:rPr lang="en-US" sz="2800" dirty="0">
                <a:solidFill>
                  <a:prstClr val="black"/>
                </a:solidFill>
                <a:latin typeface="Arial-Rounded"/>
                <a:ea typeface="Arial-Rounded"/>
              </a:rPr>
              <a:t>.</a:t>
            </a:r>
          </a:p>
          <a:p>
            <a:pPr marL="285750" indent="-285750" algn="just">
              <a:lnSpc>
                <a:spcPct val="150000"/>
              </a:lnSpc>
              <a:buFontTx/>
              <a:buChar char="-"/>
            </a:pPr>
            <a:r>
              <a:rPr lang="en-US" sz="2800" dirty="0" err="1">
                <a:solidFill>
                  <a:prstClr val="black"/>
                </a:solidFill>
                <a:latin typeface="Arial-Rounded"/>
                <a:ea typeface="Arial-Rounded"/>
              </a:rPr>
              <a:t>Cảm</a:t>
            </a:r>
            <a:r>
              <a:rPr lang="en-US" sz="2800" dirty="0">
                <a:solidFill>
                  <a:prstClr val="black"/>
                </a:solidFill>
                <a:latin typeface="Arial-Rounded"/>
                <a:ea typeface="Arial-Rounded"/>
              </a:rPr>
              <a:t> </a:t>
            </a:r>
            <a:r>
              <a:rPr lang="en-US" sz="2800" dirty="0" err="1">
                <a:solidFill>
                  <a:prstClr val="black"/>
                </a:solidFill>
                <a:latin typeface="Arial-Rounded"/>
                <a:ea typeface="Arial-Rounded"/>
              </a:rPr>
              <a:t>ơn</a:t>
            </a:r>
            <a:r>
              <a:rPr lang="en-US" sz="2800" dirty="0">
                <a:solidFill>
                  <a:prstClr val="black"/>
                </a:solidFill>
                <a:latin typeface="Arial-Rounded"/>
                <a:ea typeface="Arial-Rounded"/>
              </a:rPr>
              <a:t> </a:t>
            </a:r>
            <a:r>
              <a:rPr lang="en-US" sz="2800" dirty="0" err="1">
                <a:solidFill>
                  <a:prstClr val="black"/>
                </a:solidFill>
                <a:latin typeface="Arial-Rounded"/>
                <a:ea typeface="Arial-Rounded"/>
              </a:rPr>
              <a:t>anh</a:t>
            </a:r>
            <a:r>
              <a:rPr lang="en-US" sz="2800" dirty="0">
                <a:solidFill>
                  <a:prstClr val="black"/>
                </a:solidFill>
                <a:latin typeface="Arial-Rounded"/>
                <a:ea typeface="Arial-Rounded"/>
              </a:rPr>
              <a:t>! – </a:t>
            </a:r>
            <a:r>
              <a:rPr lang="en-US" sz="2800" dirty="0" err="1">
                <a:solidFill>
                  <a:prstClr val="black"/>
                </a:solidFill>
                <a:latin typeface="Arial-Rounded"/>
                <a:ea typeface="Arial-Rounded"/>
              </a:rPr>
              <a:t>Cún</a:t>
            </a:r>
            <a:r>
              <a:rPr lang="en-US" sz="2800" dirty="0">
                <a:solidFill>
                  <a:prstClr val="black"/>
                </a:solidFill>
                <a:latin typeface="Arial-Rounded"/>
                <a:ea typeface="Arial-Rounded"/>
              </a:rPr>
              <a:t> </a:t>
            </a:r>
            <a:r>
              <a:rPr lang="en-US" sz="2800" dirty="0" err="1">
                <a:solidFill>
                  <a:prstClr val="black"/>
                </a:solidFill>
                <a:latin typeface="Arial-Rounded"/>
                <a:ea typeface="Arial-Rounded"/>
              </a:rPr>
              <a:t>đáp</a:t>
            </a:r>
            <a:r>
              <a:rPr lang="en-US" sz="2800" dirty="0">
                <a:solidFill>
                  <a:prstClr val="black"/>
                </a:solidFill>
                <a:latin typeface="Arial-Rounded"/>
                <a:ea typeface="Arial-Rounded"/>
              </a:rPr>
              <a:t> </a:t>
            </a:r>
            <a:r>
              <a:rPr lang="en-US" sz="2800" dirty="0" err="1">
                <a:solidFill>
                  <a:prstClr val="black"/>
                </a:solidFill>
                <a:latin typeface="Arial-Rounded"/>
                <a:ea typeface="Arial-Rounded"/>
              </a:rPr>
              <a:t>rồi</a:t>
            </a:r>
            <a:r>
              <a:rPr lang="en-US" sz="2800" dirty="0">
                <a:solidFill>
                  <a:prstClr val="black"/>
                </a:solidFill>
                <a:latin typeface="Arial-Rounded"/>
                <a:ea typeface="Arial-Rounded"/>
              </a:rPr>
              <a:t> quay sang </a:t>
            </a:r>
            <a:r>
              <a:rPr lang="en-US" sz="2800" dirty="0" err="1">
                <a:solidFill>
                  <a:prstClr val="black"/>
                </a:solidFill>
                <a:latin typeface="Arial-Rounded"/>
                <a:ea typeface="Arial-Rounded"/>
              </a:rPr>
              <a:t>nói</a:t>
            </a:r>
            <a:r>
              <a:rPr lang="en-US" sz="2800" dirty="0">
                <a:solidFill>
                  <a:prstClr val="black"/>
                </a:solidFill>
                <a:latin typeface="Arial-Rounded"/>
                <a:ea typeface="Arial-Rounded"/>
              </a:rPr>
              <a:t> </a:t>
            </a:r>
            <a:r>
              <a:rPr lang="en-US" sz="2800" dirty="0" err="1">
                <a:solidFill>
                  <a:prstClr val="black"/>
                </a:solidFill>
                <a:latin typeface="Arial-Rounded"/>
                <a:ea typeface="Arial-Rounded"/>
              </a:rPr>
              <a:t>nhỏ</a:t>
            </a:r>
            <a:r>
              <a:rPr lang="en-US" sz="2800" dirty="0">
                <a:solidFill>
                  <a:prstClr val="black"/>
                </a:solidFill>
                <a:latin typeface="Arial-Rounded"/>
                <a:ea typeface="Arial-Rounded"/>
              </a:rPr>
              <a:t> </a:t>
            </a:r>
            <a:r>
              <a:rPr lang="en-US" sz="2800" dirty="0" err="1">
                <a:solidFill>
                  <a:prstClr val="black"/>
                </a:solidFill>
                <a:latin typeface="Arial-Rounded"/>
                <a:ea typeface="Arial-Rounded"/>
              </a:rPr>
              <a:t>với</a:t>
            </a:r>
            <a:r>
              <a:rPr lang="en-US" sz="2800" dirty="0">
                <a:solidFill>
                  <a:prstClr val="black"/>
                </a:solidFill>
                <a:latin typeface="Arial-Rounded"/>
                <a:ea typeface="Arial-Rounded"/>
              </a:rPr>
              <a:t> </a:t>
            </a:r>
            <a:r>
              <a:rPr lang="en-US" sz="2800" dirty="0" err="1">
                <a:solidFill>
                  <a:prstClr val="black"/>
                </a:solidFill>
                <a:latin typeface="Arial-Rounded"/>
                <a:ea typeface="Arial-Rounded"/>
              </a:rPr>
              <a:t>dê</a:t>
            </a:r>
            <a:r>
              <a:rPr lang="en-US" sz="2800" dirty="0">
                <a:solidFill>
                  <a:prstClr val="black"/>
                </a:solidFill>
                <a:latin typeface="Arial-Rounded"/>
                <a:ea typeface="Arial-Rounded"/>
              </a:rPr>
              <a:t>:</a:t>
            </a:r>
          </a:p>
          <a:p>
            <a:pPr marL="285750" indent="-285750" algn="just">
              <a:lnSpc>
                <a:spcPct val="150000"/>
              </a:lnSpc>
              <a:buFontTx/>
              <a:buChar char="-"/>
            </a:pPr>
            <a:r>
              <a:rPr lang="en-US" sz="2800" dirty="0" err="1">
                <a:solidFill>
                  <a:prstClr val="black"/>
                </a:solidFill>
                <a:latin typeface="Arial-Rounded"/>
                <a:ea typeface="Arial-Rounded"/>
              </a:rPr>
              <a:t>Cậu</a:t>
            </a:r>
            <a:r>
              <a:rPr lang="en-US" sz="2800" dirty="0">
                <a:solidFill>
                  <a:prstClr val="black"/>
                </a:solidFill>
                <a:latin typeface="Arial-Rounded"/>
                <a:ea typeface="Arial-Rounded"/>
              </a:rPr>
              <a:t> </a:t>
            </a:r>
            <a:r>
              <a:rPr lang="en-US" sz="2800" dirty="0" err="1">
                <a:solidFill>
                  <a:prstClr val="black"/>
                </a:solidFill>
                <a:latin typeface="Arial-Rounded"/>
                <a:ea typeface="Arial-Rounded"/>
              </a:rPr>
              <a:t>quên</a:t>
            </a:r>
            <a:r>
              <a:rPr lang="en-US" sz="2800" dirty="0">
                <a:solidFill>
                  <a:prstClr val="black"/>
                </a:solidFill>
                <a:latin typeface="Arial-Rounded"/>
                <a:ea typeface="Arial-Rounded"/>
              </a:rPr>
              <a:t> </a:t>
            </a:r>
            <a:r>
              <a:rPr lang="en-US" sz="2800" dirty="0" err="1">
                <a:solidFill>
                  <a:prstClr val="black"/>
                </a:solidFill>
                <a:latin typeface="Arial-Rounded"/>
                <a:ea typeface="Arial-Rounded"/>
              </a:rPr>
              <a:t>lời</a:t>
            </a:r>
            <a:r>
              <a:rPr lang="en-US" sz="2800" dirty="0">
                <a:solidFill>
                  <a:prstClr val="black"/>
                </a:solidFill>
                <a:latin typeface="Arial-Rounded"/>
                <a:ea typeface="Arial-Rounded"/>
              </a:rPr>
              <a:t> </a:t>
            </a:r>
            <a:r>
              <a:rPr lang="en-US" sz="2800" dirty="0" err="1">
                <a:solidFill>
                  <a:prstClr val="black"/>
                </a:solidFill>
                <a:latin typeface="Arial-Rounded"/>
                <a:ea typeface="Arial-Rounded"/>
              </a:rPr>
              <a:t>cô</a:t>
            </a:r>
            <a:r>
              <a:rPr lang="en-US" sz="2800" dirty="0">
                <a:solidFill>
                  <a:prstClr val="black"/>
                </a:solidFill>
                <a:latin typeface="Arial-Rounded"/>
                <a:ea typeface="Arial-Rounded"/>
              </a:rPr>
              <a:t> </a:t>
            </a:r>
            <a:r>
              <a:rPr lang="en-US" sz="2800" dirty="0" err="1">
                <a:solidFill>
                  <a:prstClr val="black"/>
                </a:solidFill>
                <a:latin typeface="Arial-Rounded"/>
                <a:ea typeface="Arial-Rounded"/>
              </a:rPr>
              <a:t>dặn</a:t>
            </a:r>
            <a:r>
              <a:rPr lang="en-US" sz="2800" dirty="0">
                <a:solidFill>
                  <a:prstClr val="black"/>
                </a:solidFill>
                <a:latin typeface="Arial-Rounded"/>
                <a:ea typeface="Arial-Rounded"/>
              </a:rPr>
              <a:t> </a:t>
            </a:r>
            <a:r>
              <a:rPr lang="en-US" sz="2800" dirty="0" err="1">
                <a:solidFill>
                  <a:prstClr val="black"/>
                </a:solidFill>
                <a:latin typeface="Arial-Rounded"/>
                <a:ea typeface="Arial-Rounded"/>
              </a:rPr>
              <a:t>rồi</a:t>
            </a:r>
            <a:r>
              <a:rPr lang="en-US" sz="2800" dirty="0">
                <a:solidFill>
                  <a:prstClr val="black"/>
                </a:solidFill>
                <a:latin typeface="Arial-Rounded"/>
                <a:ea typeface="Arial-Rounded"/>
              </a:rPr>
              <a:t> à? </a:t>
            </a:r>
            <a:r>
              <a:rPr lang="en-US" sz="2800" dirty="0" err="1">
                <a:solidFill>
                  <a:prstClr val="black"/>
                </a:solidFill>
                <a:latin typeface="Arial-Rounded"/>
                <a:ea typeface="Arial-Rounded"/>
              </a:rPr>
              <a:t>Muốn</a:t>
            </a:r>
            <a:r>
              <a:rPr lang="en-US" sz="2800" dirty="0">
                <a:solidFill>
                  <a:prstClr val="black"/>
                </a:solidFill>
                <a:latin typeface="Arial-Rounded"/>
                <a:ea typeface="Arial-Rounded"/>
              </a:rPr>
              <a:t> ai </a:t>
            </a:r>
            <a:r>
              <a:rPr lang="en-US" sz="2800" dirty="0" err="1">
                <a:solidFill>
                  <a:prstClr val="black"/>
                </a:solidFill>
                <a:latin typeface="Arial-Rounded"/>
                <a:ea typeface="Arial-Rounded"/>
              </a:rPr>
              <a:t>đó</a:t>
            </a:r>
            <a:r>
              <a:rPr lang="en-US" sz="2800" dirty="0">
                <a:solidFill>
                  <a:prstClr val="black"/>
                </a:solidFill>
                <a:latin typeface="Arial-Rounded"/>
                <a:ea typeface="Arial-Rounded"/>
              </a:rPr>
              <a:t> </a:t>
            </a:r>
            <a:r>
              <a:rPr lang="en-US" sz="2800" dirty="0" err="1">
                <a:solidFill>
                  <a:prstClr val="black"/>
                </a:solidFill>
                <a:latin typeface="Arial-Rounded"/>
                <a:ea typeface="Arial-Rounded"/>
              </a:rPr>
              <a:t>giúp</a:t>
            </a:r>
            <a:r>
              <a:rPr lang="en-US" sz="2800" dirty="0">
                <a:solidFill>
                  <a:prstClr val="black"/>
                </a:solidFill>
                <a:latin typeface="Arial-Rounded"/>
                <a:ea typeface="Arial-Rounded"/>
              </a:rPr>
              <a:t>, </a:t>
            </a:r>
            <a:r>
              <a:rPr lang="en-US" sz="2800" dirty="0" err="1">
                <a:solidFill>
                  <a:prstClr val="black"/>
                </a:solidFill>
                <a:latin typeface="Arial-Rounded"/>
                <a:ea typeface="Arial-Rounded"/>
              </a:rPr>
              <a:t>phải</a:t>
            </a:r>
            <a:r>
              <a:rPr lang="en-US" sz="2800" dirty="0">
                <a:solidFill>
                  <a:prstClr val="black"/>
                </a:solidFill>
                <a:latin typeface="Arial-Rounded"/>
                <a:ea typeface="Arial-Rounded"/>
              </a:rPr>
              <a:t> </a:t>
            </a:r>
            <a:r>
              <a:rPr lang="en-US" sz="2800" dirty="0" err="1">
                <a:solidFill>
                  <a:prstClr val="black"/>
                </a:solidFill>
                <a:latin typeface="Arial-Rounded"/>
                <a:ea typeface="Arial-Rounded"/>
              </a:rPr>
              <a:t>hỏi</a:t>
            </a:r>
            <a:r>
              <a:rPr lang="en-US" sz="2800" dirty="0">
                <a:solidFill>
                  <a:prstClr val="black"/>
                </a:solidFill>
                <a:latin typeface="Arial-Rounded"/>
                <a:ea typeface="Arial-Rounded"/>
              </a:rPr>
              <a:t> </a:t>
            </a:r>
            <a:r>
              <a:rPr lang="en-US" sz="2800" dirty="0" err="1">
                <a:solidFill>
                  <a:prstClr val="black"/>
                </a:solidFill>
                <a:latin typeface="Arial-Rounded"/>
                <a:ea typeface="Arial-Rounded"/>
              </a:rPr>
              <a:t>một</a:t>
            </a:r>
            <a:r>
              <a:rPr lang="en-US" sz="2800" dirty="0">
                <a:solidFill>
                  <a:prstClr val="black"/>
                </a:solidFill>
                <a:latin typeface="Arial-Rounded"/>
                <a:ea typeface="Arial-Rounded"/>
              </a:rPr>
              <a:t> </a:t>
            </a:r>
            <a:r>
              <a:rPr lang="en-US" sz="2800" dirty="0" err="1">
                <a:solidFill>
                  <a:prstClr val="black"/>
                </a:solidFill>
                <a:latin typeface="Arial-Rounded"/>
                <a:ea typeface="Arial-Rounded"/>
              </a:rPr>
              <a:t>cách</a:t>
            </a:r>
            <a:r>
              <a:rPr lang="en-US" sz="2800" dirty="0">
                <a:solidFill>
                  <a:prstClr val="black"/>
                </a:solidFill>
                <a:latin typeface="Arial-Rounded"/>
                <a:ea typeface="Arial-Rounded"/>
              </a:rPr>
              <a:t> </a:t>
            </a:r>
            <a:r>
              <a:rPr lang="en-US" sz="2800" dirty="0" err="1">
                <a:solidFill>
                  <a:prstClr val="black"/>
                </a:solidFill>
                <a:latin typeface="Arial-Rounded"/>
                <a:ea typeface="Arial-Rounded"/>
              </a:rPr>
              <a:t>lịch</a:t>
            </a:r>
            <a:r>
              <a:rPr lang="en-US" sz="2800" dirty="0">
                <a:solidFill>
                  <a:prstClr val="black"/>
                </a:solidFill>
                <a:latin typeface="Arial-Rounded"/>
                <a:ea typeface="Arial-Rounded"/>
              </a:rPr>
              <a:t> </a:t>
            </a:r>
            <a:r>
              <a:rPr lang="en-US" sz="2800" dirty="0" err="1">
                <a:solidFill>
                  <a:prstClr val="black"/>
                </a:solidFill>
                <a:latin typeface="Arial-Rounded"/>
                <a:ea typeface="Arial-Rounded"/>
              </a:rPr>
              <a:t>sự</a:t>
            </a:r>
            <a:r>
              <a:rPr lang="en-US" sz="2800" dirty="0">
                <a:solidFill>
                  <a:prstClr val="black"/>
                </a:solidFill>
                <a:latin typeface="Arial-Rounded"/>
                <a:ea typeface="Arial-Rounded"/>
              </a:rPr>
              <a:t>, </a:t>
            </a:r>
            <a:r>
              <a:rPr lang="en-US" sz="2800" dirty="0" err="1">
                <a:solidFill>
                  <a:prstClr val="black"/>
                </a:solidFill>
                <a:latin typeface="Arial-Rounded"/>
                <a:ea typeface="Arial-Rounded"/>
              </a:rPr>
              <a:t>còn</a:t>
            </a:r>
            <a:r>
              <a:rPr lang="en-US" sz="2800" dirty="0">
                <a:solidFill>
                  <a:prstClr val="black"/>
                </a:solidFill>
                <a:latin typeface="Arial-Rounded"/>
                <a:ea typeface="Arial-Rounded"/>
              </a:rPr>
              <a:t> </a:t>
            </a:r>
            <a:r>
              <a:rPr lang="en-US" sz="2800" dirty="0" err="1">
                <a:solidFill>
                  <a:prstClr val="black"/>
                </a:solidFill>
                <a:latin typeface="Arial-Rounded"/>
                <a:ea typeface="Arial-Rounded"/>
              </a:rPr>
              <a:t>khi</a:t>
            </a:r>
            <a:r>
              <a:rPr lang="en-US" sz="2800" dirty="0">
                <a:solidFill>
                  <a:prstClr val="black"/>
                </a:solidFill>
                <a:latin typeface="Arial-Rounded"/>
                <a:ea typeface="Arial-Rounded"/>
              </a:rPr>
              <a:t> </a:t>
            </a:r>
            <a:r>
              <a:rPr lang="en-US" sz="2800" dirty="0" err="1">
                <a:solidFill>
                  <a:prstClr val="black"/>
                </a:solidFill>
                <a:latin typeface="Arial-Rounded"/>
                <a:ea typeface="Arial-Rounded"/>
              </a:rPr>
              <a:t>họ</a:t>
            </a:r>
            <a:r>
              <a:rPr lang="en-US" sz="2800" dirty="0">
                <a:solidFill>
                  <a:prstClr val="black"/>
                </a:solidFill>
                <a:latin typeface="Arial-Rounded"/>
                <a:ea typeface="Arial-Rounded"/>
              </a:rPr>
              <a:t> </a:t>
            </a:r>
            <a:r>
              <a:rPr lang="en-US" sz="2800" dirty="0" err="1">
                <a:solidFill>
                  <a:prstClr val="black"/>
                </a:solidFill>
                <a:latin typeface="Arial-Rounded"/>
                <a:ea typeface="Arial-Rounded"/>
              </a:rPr>
              <a:t>giúp</a:t>
            </a:r>
            <a:r>
              <a:rPr lang="en-US" sz="2800" dirty="0">
                <a:solidFill>
                  <a:prstClr val="black"/>
                </a:solidFill>
                <a:latin typeface="Arial-Rounded"/>
                <a:ea typeface="Arial-Rounded"/>
              </a:rPr>
              <a:t> </a:t>
            </a:r>
            <a:r>
              <a:rPr lang="en-US" sz="2800" dirty="0" err="1">
                <a:solidFill>
                  <a:prstClr val="black"/>
                </a:solidFill>
                <a:latin typeface="Arial-Rounded"/>
                <a:ea typeface="Arial-Rounded"/>
              </a:rPr>
              <a:t>mình</a:t>
            </a:r>
            <a:r>
              <a:rPr lang="en-US" sz="2800" dirty="0">
                <a:solidFill>
                  <a:prstClr val="black"/>
                </a:solidFill>
                <a:latin typeface="Arial-Rounded"/>
                <a:ea typeface="Arial-Rounded"/>
              </a:rPr>
              <a:t>, </a:t>
            </a:r>
            <a:r>
              <a:rPr lang="en-US" sz="2800" dirty="0" err="1">
                <a:solidFill>
                  <a:prstClr val="black"/>
                </a:solidFill>
                <a:latin typeface="Arial-Rounded"/>
                <a:ea typeface="Arial-Rounded"/>
              </a:rPr>
              <a:t>phải</a:t>
            </a:r>
            <a:r>
              <a:rPr lang="en-US" sz="2800" dirty="0">
                <a:solidFill>
                  <a:prstClr val="black"/>
                </a:solidFill>
                <a:latin typeface="Arial-Rounded"/>
                <a:ea typeface="Arial-Rounded"/>
              </a:rPr>
              <a:t> </a:t>
            </a:r>
            <a:r>
              <a:rPr lang="en-US" sz="2800" dirty="0" err="1">
                <a:solidFill>
                  <a:prstClr val="black"/>
                </a:solidFill>
                <a:latin typeface="Arial-Rounded"/>
                <a:ea typeface="Arial-Rounded"/>
              </a:rPr>
              <a:t>nói</a:t>
            </a:r>
            <a:r>
              <a:rPr lang="en-US" sz="2800" dirty="0">
                <a:solidFill>
                  <a:prstClr val="black"/>
                </a:solidFill>
                <a:latin typeface="Arial-Rounded"/>
                <a:ea typeface="Arial-Rounded"/>
              </a:rPr>
              <a:t> “</a:t>
            </a:r>
            <a:r>
              <a:rPr lang="en-US" sz="2800" dirty="0" err="1">
                <a:solidFill>
                  <a:prstClr val="black"/>
                </a:solidFill>
                <a:latin typeface="Arial-Rounded"/>
                <a:ea typeface="Arial-Rounded"/>
              </a:rPr>
              <a:t>cảm</a:t>
            </a:r>
            <a:r>
              <a:rPr lang="en-US" sz="2800" dirty="0">
                <a:solidFill>
                  <a:prstClr val="black"/>
                </a:solidFill>
                <a:latin typeface="Arial-Rounded"/>
                <a:ea typeface="Arial-Rounded"/>
              </a:rPr>
              <a:t> </a:t>
            </a:r>
            <a:r>
              <a:rPr lang="en-US" sz="2800" dirty="0" err="1">
                <a:solidFill>
                  <a:prstClr val="black"/>
                </a:solidFill>
                <a:latin typeface="Arial-Rounded"/>
                <a:ea typeface="Arial-Rounded"/>
              </a:rPr>
              <a:t>ơn</a:t>
            </a:r>
            <a:r>
              <a:rPr lang="en-US" sz="2800" dirty="0">
                <a:solidFill>
                  <a:prstClr val="black"/>
                </a:solidFill>
                <a:latin typeface="Arial-Rounded"/>
                <a:ea typeface="Arial-Rounded"/>
              </a:rPr>
              <a:t>”!</a:t>
            </a:r>
          </a:p>
          <a:p>
            <a:pPr algn="just">
              <a:lnSpc>
                <a:spcPct val="150000"/>
              </a:lnSpc>
            </a:pPr>
            <a:r>
              <a:rPr lang="en-US" sz="2800" dirty="0" err="1">
                <a:solidFill>
                  <a:prstClr val="black"/>
                </a:solidFill>
                <a:latin typeface="Arial-Rounded"/>
                <a:ea typeface="Arial-Rounded"/>
              </a:rPr>
              <a:t>Dê</a:t>
            </a:r>
            <a:r>
              <a:rPr lang="en-US" sz="2800" dirty="0">
                <a:solidFill>
                  <a:prstClr val="black"/>
                </a:solidFill>
                <a:latin typeface="Arial-Rounded"/>
                <a:ea typeface="Arial-Rounded"/>
              </a:rPr>
              <a:t> con </a:t>
            </a:r>
            <a:r>
              <a:rPr lang="en-US" sz="2800" dirty="0" err="1">
                <a:solidFill>
                  <a:prstClr val="black"/>
                </a:solidFill>
                <a:latin typeface="Arial-Rounded"/>
                <a:ea typeface="Arial-Rounded"/>
              </a:rPr>
              <a:t>hơi</a:t>
            </a:r>
            <a:r>
              <a:rPr lang="en-US" sz="2800" dirty="0">
                <a:solidFill>
                  <a:prstClr val="black"/>
                </a:solidFill>
                <a:latin typeface="Arial-Rounded"/>
                <a:ea typeface="Arial-Rounded"/>
              </a:rPr>
              <a:t> </a:t>
            </a:r>
            <a:r>
              <a:rPr lang="en-US" sz="2800" dirty="0" err="1">
                <a:solidFill>
                  <a:prstClr val="black"/>
                </a:solidFill>
                <a:latin typeface="Arial-Rounded"/>
                <a:ea typeface="Arial-Rounded"/>
              </a:rPr>
              <a:t>xấu</a:t>
            </a:r>
            <a:r>
              <a:rPr lang="en-US" sz="2800" dirty="0">
                <a:solidFill>
                  <a:prstClr val="black"/>
                </a:solidFill>
                <a:latin typeface="Arial-Rounded"/>
                <a:ea typeface="Arial-Rounded"/>
              </a:rPr>
              <a:t> </a:t>
            </a:r>
            <a:r>
              <a:rPr lang="en-US" sz="2800" dirty="0" err="1">
                <a:solidFill>
                  <a:prstClr val="black"/>
                </a:solidFill>
                <a:latin typeface="Arial-Rounded"/>
                <a:ea typeface="Arial-Rounded"/>
              </a:rPr>
              <a:t>hổ</a:t>
            </a:r>
            <a:r>
              <a:rPr lang="en-US" sz="2800" dirty="0">
                <a:solidFill>
                  <a:prstClr val="black"/>
                </a:solidFill>
                <a:latin typeface="Arial-Rounded"/>
                <a:ea typeface="Arial-Rounded"/>
              </a:rPr>
              <a:t>. Sang </a:t>
            </a:r>
            <a:r>
              <a:rPr lang="en-US" sz="2800" dirty="0" err="1">
                <a:solidFill>
                  <a:prstClr val="black"/>
                </a:solidFill>
                <a:latin typeface="Arial-Rounded"/>
                <a:ea typeface="Arial-Rounded"/>
              </a:rPr>
              <a:t>bên</a:t>
            </a:r>
            <a:r>
              <a:rPr lang="en-US" sz="2800" dirty="0">
                <a:solidFill>
                  <a:prstClr val="black"/>
                </a:solidFill>
                <a:latin typeface="Arial-Rounded"/>
                <a:ea typeface="Arial-Rounded"/>
              </a:rPr>
              <a:t> kia </a:t>
            </a:r>
            <a:r>
              <a:rPr lang="en-US" sz="2800" dirty="0" err="1">
                <a:solidFill>
                  <a:prstClr val="black"/>
                </a:solidFill>
                <a:latin typeface="Arial-Rounded"/>
                <a:ea typeface="Arial-Rounded"/>
              </a:rPr>
              <a:t>sông</a:t>
            </a:r>
            <a:r>
              <a:rPr lang="en-US" sz="2800" dirty="0">
                <a:solidFill>
                  <a:prstClr val="black"/>
                </a:solidFill>
                <a:latin typeface="Arial-Rounded"/>
                <a:ea typeface="Arial-Rounded"/>
              </a:rPr>
              <a:t>, </a:t>
            </a:r>
            <a:r>
              <a:rPr lang="en-US" sz="2800" dirty="0" err="1">
                <a:solidFill>
                  <a:prstClr val="black"/>
                </a:solidFill>
                <a:latin typeface="Arial-Rounded"/>
                <a:ea typeface="Arial-Rounded"/>
              </a:rPr>
              <a:t>dê</a:t>
            </a:r>
            <a:r>
              <a:rPr lang="en-US" sz="2800" dirty="0">
                <a:solidFill>
                  <a:prstClr val="black"/>
                </a:solidFill>
                <a:latin typeface="Arial-Rounded"/>
                <a:ea typeface="Arial-Rounded"/>
              </a:rPr>
              <a:t> </a:t>
            </a:r>
            <a:r>
              <a:rPr lang="en-US" sz="2800" dirty="0" err="1">
                <a:solidFill>
                  <a:prstClr val="black"/>
                </a:solidFill>
                <a:latin typeface="Arial-Rounded"/>
                <a:ea typeface="Arial-Rounded"/>
              </a:rPr>
              <a:t>nói</a:t>
            </a:r>
            <a:r>
              <a:rPr lang="en-US" sz="2800" dirty="0">
                <a:solidFill>
                  <a:prstClr val="black"/>
                </a:solidFill>
                <a:latin typeface="Arial-Rounded"/>
                <a:ea typeface="Arial-Rounded"/>
              </a:rPr>
              <a:t> </a:t>
            </a:r>
            <a:r>
              <a:rPr lang="en-US" sz="2800" dirty="0" err="1">
                <a:solidFill>
                  <a:prstClr val="black"/>
                </a:solidFill>
                <a:latin typeface="Arial-Rounded"/>
                <a:ea typeface="Arial-Rounded"/>
              </a:rPr>
              <a:t>với</a:t>
            </a:r>
            <a:r>
              <a:rPr lang="en-US" sz="2800" dirty="0">
                <a:solidFill>
                  <a:prstClr val="black"/>
                </a:solidFill>
                <a:latin typeface="Arial-Rounded"/>
                <a:ea typeface="Arial-Rounded"/>
              </a:rPr>
              <a:t> </a:t>
            </a:r>
            <a:r>
              <a:rPr lang="en-US" sz="2800" dirty="0" err="1">
                <a:solidFill>
                  <a:prstClr val="black"/>
                </a:solidFill>
                <a:latin typeface="Arial-Rounded"/>
                <a:ea typeface="Arial-Rounded"/>
              </a:rPr>
              <a:t>hà</a:t>
            </a:r>
            <a:r>
              <a:rPr lang="en-US" sz="2800" dirty="0">
                <a:solidFill>
                  <a:prstClr val="black"/>
                </a:solidFill>
                <a:latin typeface="Arial-Rounded"/>
                <a:ea typeface="Arial-Rounded"/>
              </a:rPr>
              <a:t> </a:t>
            </a:r>
            <a:r>
              <a:rPr lang="en-US" sz="2800" dirty="0" err="1">
                <a:solidFill>
                  <a:prstClr val="black"/>
                </a:solidFill>
                <a:latin typeface="Arial-Rounded"/>
                <a:ea typeface="Arial-Rounded"/>
              </a:rPr>
              <a:t>mã</a:t>
            </a:r>
            <a:r>
              <a:rPr lang="en-US" sz="2800" dirty="0">
                <a:solidFill>
                  <a:prstClr val="black"/>
                </a:solidFill>
                <a:latin typeface="Arial-Rounded"/>
                <a:ea typeface="Arial-Rounded"/>
              </a:rPr>
              <a:t>:</a:t>
            </a:r>
          </a:p>
          <a:p>
            <a:endParaRPr lang="en-US" sz="2800" dirty="0">
              <a:solidFill>
                <a:prstClr val="black"/>
              </a:solidFill>
              <a:latin typeface="Arial-Rounded"/>
              <a:ea typeface="Arial-Rounded"/>
            </a:endParaRPr>
          </a:p>
        </p:txBody>
      </p:sp>
      <p:sp>
        <p:nvSpPr>
          <p:cNvPr id="8" name="TextBox 7">
            <a:extLst>
              <a:ext uri="{FF2B5EF4-FFF2-40B4-BE49-F238E27FC236}">
                <a16:creationId xmlns:a16="http://schemas.microsoft.com/office/drawing/2014/main" id="{FF543217-E69B-47FD-9E87-47BB4F71CC8B}"/>
              </a:ext>
            </a:extLst>
          </p:cNvPr>
          <p:cNvSpPr txBox="1"/>
          <p:nvPr/>
        </p:nvSpPr>
        <p:spPr>
          <a:xfrm>
            <a:off x="409641" y="3429000"/>
            <a:ext cx="9234907" cy="3631763"/>
          </a:xfrm>
          <a:prstGeom prst="rect">
            <a:avLst/>
          </a:prstGeom>
          <a:noFill/>
        </p:spPr>
        <p:txBody>
          <a:bodyPr wrap="square" rtlCol="0">
            <a:spAutoFit/>
          </a:bodyPr>
          <a:lstStyle/>
          <a:p>
            <a:pPr marL="171450" indent="-171450" algn="just">
              <a:lnSpc>
                <a:spcPct val="150000"/>
              </a:lnSpc>
              <a:buFontTx/>
              <a:buChar char="-"/>
              <a:defRPr/>
            </a:pPr>
            <a:r>
              <a:rPr lang="en-US" sz="2800" dirty="0" err="1">
                <a:solidFill>
                  <a:prstClr val="black"/>
                </a:solidFill>
                <a:latin typeface="Arial-Rounded"/>
                <a:ea typeface="Arial-Rounded"/>
              </a:rPr>
              <a:t>Cảm</a:t>
            </a:r>
            <a:r>
              <a:rPr lang="en-US" sz="2800" dirty="0">
                <a:solidFill>
                  <a:prstClr val="black"/>
                </a:solidFill>
                <a:latin typeface="Arial-Rounded"/>
                <a:ea typeface="Arial-Rounded"/>
              </a:rPr>
              <a:t> </a:t>
            </a:r>
            <a:r>
              <a:rPr lang="en-US" sz="2800" dirty="0" err="1">
                <a:solidFill>
                  <a:prstClr val="black"/>
                </a:solidFill>
                <a:latin typeface="Arial-Rounded"/>
                <a:ea typeface="Arial-Rounded"/>
              </a:rPr>
              <a:t>ơn</a:t>
            </a:r>
            <a:r>
              <a:rPr lang="en-US" sz="2800" dirty="0">
                <a:solidFill>
                  <a:prstClr val="black"/>
                </a:solidFill>
                <a:latin typeface="Arial-Rounded"/>
                <a:ea typeface="Arial-Rounded"/>
              </a:rPr>
              <a:t> </a:t>
            </a:r>
            <a:r>
              <a:rPr lang="en-US" sz="2800" dirty="0" err="1">
                <a:solidFill>
                  <a:prstClr val="black"/>
                </a:solidFill>
                <a:latin typeface="Arial-Rounded"/>
                <a:ea typeface="Arial-Rounded"/>
              </a:rPr>
              <a:t>anh</a:t>
            </a:r>
            <a:r>
              <a:rPr lang="en-US" sz="2800" dirty="0">
                <a:solidFill>
                  <a:prstClr val="black"/>
                </a:solidFill>
                <a:latin typeface="Arial-Rounded"/>
                <a:ea typeface="Arial-Rounded"/>
              </a:rPr>
              <a:t> </a:t>
            </a:r>
            <a:r>
              <a:rPr lang="en-US" sz="2800" dirty="0" err="1">
                <a:solidFill>
                  <a:prstClr val="black"/>
                </a:solidFill>
                <a:latin typeface="Arial-Rounded"/>
                <a:ea typeface="Arial-Rounded"/>
              </a:rPr>
              <a:t>đã</a:t>
            </a:r>
            <a:r>
              <a:rPr lang="en-US" sz="2800" dirty="0">
                <a:solidFill>
                  <a:prstClr val="black"/>
                </a:solidFill>
                <a:latin typeface="Arial-Rounded"/>
                <a:ea typeface="Arial-Rounded"/>
              </a:rPr>
              <a:t> </a:t>
            </a:r>
            <a:r>
              <a:rPr lang="en-US" sz="2800" dirty="0" err="1">
                <a:solidFill>
                  <a:prstClr val="black"/>
                </a:solidFill>
                <a:latin typeface="Arial-Rounded"/>
                <a:ea typeface="Arial-Rounded"/>
              </a:rPr>
              <a:t>giúp</a:t>
            </a:r>
            <a:r>
              <a:rPr lang="en-US" sz="2800" dirty="0">
                <a:solidFill>
                  <a:prstClr val="black"/>
                </a:solidFill>
                <a:latin typeface="Arial-Rounded"/>
                <a:ea typeface="Arial-Rounded"/>
              </a:rPr>
              <a:t>. </a:t>
            </a:r>
            <a:r>
              <a:rPr lang="en-US" sz="2800" dirty="0" err="1">
                <a:solidFill>
                  <a:prstClr val="black"/>
                </a:solidFill>
                <a:latin typeface="Arial-Rounded"/>
                <a:ea typeface="Arial-Rounded"/>
              </a:rPr>
              <a:t>Em</a:t>
            </a:r>
            <a:r>
              <a:rPr lang="en-US" sz="2800" dirty="0">
                <a:solidFill>
                  <a:prstClr val="black"/>
                </a:solidFill>
                <a:latin typeface="Arial-Rounded"/>
                <a:ea typeface="Arial-Rounded"/>
              </a:rPr>
              <a:t> </a:t>
            </a:r>
            <a:r>
              <a:rPr lang="en-US" sz="2800" dirty="0" err="1">
                <a:solidFill>
                  <a:prstClr val="black"/>
                </a:solidFill>
                <a:latin typeface="Arial-Rounded"/>
                <a:ea typeface="Arial-Rounded"/>
              </a:rPr>
              <a:t>biết</a:t>
            </a:r>
            <a:r>
              <a:rPr lang="en-US" sz="2800" dirty="0">
                <a:solidFill>
                  <a:prstClr val="black"/>
                </a:solidFill>
                <a:latin typeface="Arial-Rounded"/>
                <a:ea typeface="Arial-Rounded"/>
              </a:rPr>
              <a:t> </a:t>
            </a:r>
            <a:r>
              <a:rPr lang="en-US" sz="2800" dirty="0" err="1">
                <a:solidFill>
                  <a:prstClr val="black"/>
                </a:solidFill>
                <a:latin typeface="Arial-Rounded"/>
                <a:ea typeface="Arial-Rounded"/>
              </a:rPr>
              <a:t>mình</a:t>
            </a:r>
            <a:r>
              <a:rPr lang="en-US" sz="2800" dirty="0">
                <a:solidFill>
                  <a:prstClr val="black"/>
                </a:solidFill>
                <a:latin typeface="Arial-Rounded"/>
                <a:ea typeface="Arial-Rounded"/>
              </a:rPr>
              <a:t> </a:t>
            </a:r>
            <a:r>
              <a:rPr lang="en-US" sz="2800" dirty="0" err="1">
                <a:solidFill>
                  <a:prstClr val="black"/>
                </a:solidFill>
                <a:latin typeface="Arial-Rounded"/>
                <a:ea typeface="Arial-Rounded"/>
              </a:rPr>
              <a:t>sai</a:t>
            </a:r>
            <a:r>
              <a:rPr lang="en-US" sz="2800" dirty="0">
                <a:solidFill>
                  <a:prstClr val="black"/>
                </a:solidFill>
                <a:latin typeface="Arial-Rounded"/>
                <a:ea typeface="Arial-Rounded"/>
              </a:rPr>
              <a:t> </a:t>
            </a:r>
            <a:r>
              <a:rPr lang="en-US" sz="2800" dirty="0" err="1">
                <a:solidFill>
                  <a:prstClr val="black"/>
                </a:solidFill>
                <a:latin typeface="Arial-Rounded"/>
                <a:ea typeface="Arial-Rounded"/>
              </a:rPr>
              <a:t>rồi</a:t>
            </a:r>
            <a:r>
              <a:rPr lang="en-US" sz="2800" dirty="0">
                <a:solidFill>
                  <a:prstClr val="black"/>
                </a:solidFill>
                <a:latin typeface="Arial-Rounded"/>
                <a:ea typeface="Arial-Rounded"/>
              </a:rPr>
              <a:t>. </a:t>
            </a:r>
            <a:r>
              <a:rPr lang="en-US" sz="2800" dirty="0" err="1">
                <a:solidFill>
                  <a:prstClr val="black"/>
                </a:solidFill>
                <a:latin typeface="Arial-Rounded"/>
                <a:ea typeface="Arial-Rounded"/>
              </a:rPr>
              <a:t>Em</a:t>
            </a:r>
            <a:r>
              <a:rPr lang="en-US" sz="2800" dirty="0">
                <a:solidFill>
                  <a:prstClr val="black"/>
                </a:solidFill>
                <a:latin typeface="Arial-Rounded"/>
                <a:ea typeface="Arial-Rounded"/>
              </a:rPr>
              <a:t> </a:t>
            </a:r>
            <a:r>
              <a:rPr lang="en-US" sz="2800" dirty="0" err="1">
                <a:solidFill>
                  <a:prstClr val="black"/>
                </a:solidFill>
                <a:latin typeface="Arial-Rounded"/>
                <a:ea typeface="Arial-Rounded"/>
              </a:rPr>
              <a:t>xin</a:t>
            </a:r>
            <a:r>
              <a:rPr lang="en-US" sz="2800" dirty="0">
                <a:solidFill>
                  <a:prstClr val="black"/>
                </a:solidFill>
                <a:latin typeface="Arial-Rounded"/>
                <a:ea typeface="Arial-Rounded"/>
              </a:rPr>
              <a:t> </a:t>
            </a:r>
            <a:r>
              <a:rPr lang="en-US" sz="2800" dirty="0" err="1">
                <a:solidFill>
                  <a:prstClr val="black"/>
                </a:solidFill>
                <a:latin typeface="Arial-Rounded"/>
                <a:ea typeface="Arial-Rounded"/>
              </a:rPr>
              <a:t>lỗi</a:t>
            </a:r>
            <a:r>
              <a:rPr lang="en-US" sz="2800" dirty="0">
                <a:solidFill>
                  <a:prstClr val="black"/>
                </a:solidFill>
                <a:latin typeface="Arial-Rounded"/>
                <a:ea typeface="Arial-Rounded"/>
              </a:rPr>
              <a:t> ạ!</a:t>
            </a:r>
          </a:p>
          <a:p>
            <a:pPr algn="just">
              <a:lnSpc>
                <a:spcPct val="150000"/>
              </a:lnSpc>
              <a:defRPr/>
            </a:pPr>
            <a:r>
              <a:rPr lang="en-US" sz="2800" dirty="0" err="1">
                <a:solidFill>
                  <a:prstClr val="black"/>
                </a:solidFill>
                <a:latin typeface="Arial-Rounded"/>
                <a:ea typeface="Arial-Rounded"/>
              </a:rPr>
              <a:t>Hà</a:t>
            </a:r>
            <a:r>
              <a:rPr lang="en-US" sz="2800" dirty="0">
                <a:solidFill>
                  <a:prstClr val="black"/>
                </a:solidFill>
                <a:latin typeface="Arial-Rounded"/>
                <a:ea typeface="Arial-Rounded"/>
              </a:rPr>
              <a:t> </a:t>
            </a:r>
            <a:r>
              <a:rPr lang="en-US" sz="2800" dirty="0" err="1">
                <a:solidFill>
                  <a:prstClr val="black"/>
                </a:solidFill>
                <a:latin typeface="Arial-Rounded"/>
                <a:ea typeface="Arial-Rounded"/>
              </a:rPr>
              <a:t>mã</a:t>
            </a:r>
            <a:r>
              <a:rPr lang="en-US" sz="2800" dirty="0">
                <a:solidFill>
                  <a:prstClr val="black"/>
                </a:solidFill>
                <a:latin typeface="Arial-Rounded"/>
                <a:ea typeface="Arial-Rounded"/>
              </a:rPr>
              <a:t> </a:t>
            </a:r>
            <a:r>
              <a:rPr lang="en-US" sz="2800" dirty="0" err="1">
                <a:solidFill>
                  <a:prstClr val="black"/>
                </a:solidFill>
                <a:latin typeface="Arial-Rounded"/>
                <a:ea typeface="Arial-Rounded"/>
              </a:rPr>
              <a:t>mỉm</a:t>
            </a:r>
            <a:r>
              <a:rPr lang="en-US" sz="2800" dirty="0">
                <a:solidFill>
                  <a:prstClr val="black"/>
                </a:solidFill>
                <a:latin typeface="Arial-Rounded"/>
                <a:ea typeface="Arial-Rounded"/>
              </a:rPr>
              <a:t> </a:t>
            </a:r>
            <a:r>
              <a:rPr lang="en-US" sz="2800" dirty="0" err="1">
                <a:solidFill>
                  <a:prstClr val="black"/>
                </a:solidFill>
                <a:latin typeface="Arial-Rounded"/>
                <a:ea typeface="Arial-Rounded"/>
              </a:rPr>
              <a:t>cười</a:t>
            </a:r>
            <a:r>
              <a:rPr lang="en-US" sz="2800" dirty="0">
                <a:solidFill>
                  <a:prstClr val="black"/>
                </a:solidFill>
                <a:latin typeface="Arial-Rounded"/>
                <a:ea typeface="Arial-Rounded"/>
              </a:rPr>
              <a:t>:</a:t>
            </a:r>
          </a:p>
          <a:p>
            <a:pPr algn="just">
              <a:lnSpc>
                <a:spcPct val="150000"/>
              </a:lnSpc>
              <a:defRPr/>
            </a:pPr>
            <a:r>
              <a:rPr lang="en-US" sz="2800" dirty="0">
                <a:solidFill>
                  <a:prstClr val="black"/>
                </a:solidFill>
                <a:latin typeface="Arial-Rounded"/>
                <a:ea typeface="Arial-Rounded"/>
              </a:rPr>
              <a:t>- </a:t>
            </a:r>
            <a:r>
              <a:rPr lang="en-US" sz="2800" dirty="0" err="1">
                <a:solidFill>
                  <a:prstClr val="black"/>
                </a:solidFill>
                <a:latin typeface="Arial-Rounded"/>
                <a:ea typeface="Arial-Rounded"/>
              </a:rPr>
              <a:t>Em</a:t>
            </a:r>
            <a:r>
              <a:rPr lang="en-US" sz="2800" dirty="0">
                <a:solidFill>
                  <a:prstClr val="black"/>
                </a:solidFill>
                <a:latin typeface="Arial-Rounded"/>
                <a:ea typeface="Arial-Rounded"/>
              </a:rPr>
              <a:t> </a:t>
            </a:r>
            <a:r>
              <a:rPr lang="en-US" sz="2800" dirty="0" err="1">
                <a:solidFill>
                  <a:prstClr val="black"/>
                </a:solidFill>
                <a:latin typeface="Arial-Rounded"/>
                <a:ea typeface="Arial-Rounded"/>
              </a:rPr>
              <a:t>biết</a:t>
            </a:r>
            <a:r>
              <a:rPr lang="en-US" sz="2800" dirty="0">
                <a:solidFill>
                  <a:prstClr val="black"/>
                </a:solidFill>
                <a:latin typeface="Arial-Rounded"/>
                <a:ea typeface="Arial-Rounded"/>
              </a:rPr>
              <a:t> </a:t>
            </a:r>
            <a:r>
              <a:rPr lang="en-US" sz="2800" dirty="0" err="1">
                <a:solidFill>
                  <a:prstClr val="black"/>
                </a:solidFill>
                <a:latin typeface="Arial-Rounded"/>
                <a:ea typeface="Arial-Rounded"/>
              </a:rPr>
              <a:t>lỗi</a:t>
            </a:r>
            <a:r>
              <a:rPr lang="en-US" sz="2800" dirty="0">
                <a:solidFill>
                  <a:prstClr val="black"/>
                </a:solidFill>
                <a:latin typeface="Arial-Rounded"/>
                <a:ea typeface="Arial-Rounded"/>
              </a:rPr>
              <a:t> </a:t>
            </a:r>
            <a:r>
              <a:rPr lang="en-US" sz="2800" dirty="0" err="1">
                <a:solidFill>
                  <a:prstClr val="black"/>
                </a:solidFill>
                <a:latin typeface="Arial-Rounded"/>
                <a:ea typeface="Arial-Rounded"/>
              </a:rPr>
              <a:t>là</a:t>
            </a:r>
            <a:r>
              <a:rPr lang="en-US" sz="2800" dirty="0">
                <a:solidFill>
                  <a:prstClr val="black"/>
                </a:solidFill>
                <a:latin typeface="Arial-Rounded"/>
                <a:ea typeface="Arial-Rounded"/>
              </a:rPr>
              <a:t> </a:t>
            </a:r>
            <a:r>
              <a:rPr lang="en-US" sz="2800" dirty="0" err="1">
                <a:solidFill>
                  <a:prstClr val="black"/>
                </a:solidFill>
                <a:latin typeface="Arial-Rounded"/>
                <a:ea typeface="Arial-Rounded"/>
              </a:rPr>
              <a:t>tốt</a:t>
            </a:r>
            <a:r>
              <a:rPr lang="en-US" sz="2800" dirty="0">
                <a:solidFill>
                  <a:prstClr val="black"/>
                </a:solidFill>
                <a:latin typeface="Arial-Rounded"/>
                <a:ea typeface="Arial-Rounded"/>
              </a:rPr>
              <a:t> </a:t>
            </a:r>
            <a:r>
              <a:rPr lang="en-US" sz="2800" dirty="0" err="1">
                <a:solidFill>
                  <a:prstClr val="black"/>
                </a:solidFill>
                <a:latin typeface="Arial-Rounded"/>
                <a:ea typeface="Arial-Rounded"/>
              </a:rPr>
              <a:t>rồi</a:t>
            </a:r>
            <a:r>
              <a:rPr lang="en-US" sz="2800" dirty="0">
                <a:solidFill>
                  <a:prstClr val="black"/>
                </a:solidFill>
                <a:latin typeface="Arial-Rounded"/>
                <a:ea typeface="Arial-Rounded"/>
              </a:rPr>
              <a:t>. </a:t>
            </a:r>
            <a:r>
              <a:rPr lang="en-US" sz="2800" dirty="0" err="1">
                <a:solidFill>
                  <a:prstClr val="black"/>
                </a:solidFill>
                <a:latin typeface="Arial-Rounded"/>
                <a:ea typeface="Arial-Rounded"/>
              </a:rPr>
              <a:t>Giờ</a:t>
            </a:r>
            <a:r>
              <a:rPr lang="en-US" sz="2800" dirty="0">
                <a:solidFill>
                  <a:prstClr val="black"/>
                </a:solidFill>
                <a:latin typeface="Arial-Rounded"/>
                <a:ea typeface="Arial-Rounded"/>
              </a:rPr>
              <a:t> </a:t>
            </a:r>
            <a:r>
              <a:rPr lang="en-US" sz="2800" dirty="0" err="1">
                <a:solidFill>
                  <a:prstClr val="black"/>
                </a:solidFill>
                <a:latin typeface="Arial-Rounded"/>
                <a:ea typeface="Arial-Rounded"/>
              </a:rPr>
              <a:t>các</a:t>
            </a:r>
            <a:r>
              <a:rPr lang="en-US" sz="2800" dirty="0">
                <a:solidFill>
                  <a:prstClr val="black"/>
                </a:solidFill>
                <a:latin typeface="Arial-Rounded"/>
                <a:ea typeface="Arial-Rounded"/>
              </a:rPr>
              <a:t> </a:t>
            </a:r>
            <a:r>
              <a:rPr lang="en-US" sz="2800" dirty="0" err="1">
                <a:solidFill>
                  <a:prstClr val="black"/>
                </a:solidFill>
                <a:latin typeface="Arial-Rounded"/>
                <a:ea typeface="Arial-Rounded"/>
              </a:rPr>
              <a:t>em</a:t>
            </a:r>
            <a:r>
              <a:rPr lang="en-US" sz="2800" dirty="0">
                <a:solidFill>
                  <a:prstClr val="black"/>
                </a:solidFill>
                <a:latin typeface="Arial-Rounded"/>
                <a:ea typeface="Arial-Rounded"/>
              </a:rPr>
              <a:t> </a:t>
            </a:r>
            <a:r>
              <a:rPr lang="en-US" sz="2800" dirty="0" err="1">
                <a:solidFill>
                  <a:prstClr val="black"/>
                </a:solidFill>
                <a:latin typeface="Arial-Rounded"/>
                <a:ea typeface="Arial-Rounded"/>
              </a:rPr>
              <a:t>cứ</a:t>
            </a:r>
            <a:r>
              <a:rPr lang="en-US" sz="2800" dirty="0">
                <a:solidFill>
                  <a:prstClr val="black"/>
                </a:solidFill>
                <a:latin typeface="Arial-Rounded"/>
                <a:ea typeface="Arial-Rounded"/>
              </a:rPr>
              <a:t> </a:t>
            </a:r>
            <a:r>
              <a:rPr lang="en-US" sz="2800" dirty="0" err="1">
                <a:solidFill>
                  <a:prstClr val="black"/>
                </a:solidFill>
                <a:latin typeface="Arial-Rounded"/>
                <a:ea typeface="Arial-Rounded"/>
              </a:rPr>
              <a:t>đi</a:t>
            </a:r>
            <a:r>
              <a:rPr lang="en-US" sz="2800" dirty="0">
                <a:solidFill>
                  <a:prstClr val="black"/>
                </a:solidFill>
                <a:latin typeface="Arial-Rounded"/>
                <a:ea typeface="Arial-Rounded"/>
              </a:rPr>
              <a:t> </a:t>
            </a:r>
            <a:r>
              <a:rPr lang="en-US" sz="2800" dirty="0" err="1">
                <a:solidFill>
                  <a:prstClr val="black"/>
                </a:solidFill>
                <a:latin typeface="Arial-Rounded"/>
                <a:ea typeface="Arial-Rounded"/>
              </a:rPr>
              <a:t>theo</a:t>
            </a:r>
            <a:r>
              <a:rPr lang="en-US" sz="2800" dirty="0">
                <a:solidFill>
                  <a:prstClr val="black"/>
                </a:solidFill>
                <a:latin typeface="Arial-Rounded"/>
                <a:ea typeface="Arial-Rounded"/>
              </a:rPr>
              <a:t> </a:t>
            </a:r>
            <a:r>
              <a:rPr lang="en-US" sz="2800" dirty="0" err="1">
                <a:solidFill>
                  <a:prstClr val="black"/>
                </a:solidFill>
                <a:latin typeface="Arial-Rounded"/>
                <a:ea typeface="Arial-Rounded"/>
              </a:rPr>
              <a:t>đường</a:t>
            </a:r>
            <a:r>
              <a:rPr lang="en-US" sz="2800" dirty="0">
                <a:solidFill>
                  <a:prstClr val="black"/>
                </a:solidFill>
                <a:latin typeface="Arial-Rounded"/>
                <a:ea typeface="Arial-Rounded"/>
              </a:rPr>
              <a:t> </a:t>
            </a:r>
            <a:r>
              <a:rPr lang="en-US" sz="2800" dirty="0" err="1">
                <a:solidFill>
                  <a:prstClr val="black"/>
                </a:solidFill>
                <a:latin typeface="Arial-Rounded"/>
                <a:ea typeface="Arial-Rounded"/>
              </a:rPr>
              <a:t>này</a:t>
            </a:r>
            <a:r>
              <a:rPr lang="en-US" sz="2800" dirty="0">
                <a:solidFill>
                  <a:prstClr val="black"/>
                </a:solidFill>
                <a:latin typeface="Arial-Rounded"/>
                <a:ea typeface="Arial-Rounded"/>
              </a:rPr>
              <a:t> </a:t>
            </a:r>
            <a:r>
              <a:rPr lang="en-US" sz="2800" dirty="0" err="1">
                <a:solidFill>
                  <a:prstClr val="black"/>
                </a:solidFill>
                <a:latin typeface="Arial-Rounded"/>
                <a:ea typeface="Arial-Rounded"/>
              </a:rPr>
              <a:t>là</a:t>
            </a:r>
            <a:r>
              <a:rPr lang="en-US" sz="2800" dirty="0">
                <a:solidFill>
                  <a:prstClr val="black"/>
                </a:solidFill>
                <a:latin typeface="Arial-Rounded"/>
                <a:ea typeface="Arial-Rounded"/>
              </a:rPr>
              <a:t> </a:t>
            </a:r>
            <a:r>
              <a:rPr lang="en-US" sz="2800" dirty="0" err="1">
                <a:solidFill>
                  <a:prstClr val="black"/>
                </a:solidFill>
                <a:latin typeface="Arial-Rounded"/>
                <a:ea typeface="Arial-Rounded"/>
              </a:rPr>
              <a:t>về</a:t>
            </a:r>
            <a:r>
              <a:rPr lang="en-US" sz="2800" dirty="0">
                <a:solidFill>
                  <a:prstClr val="black"/>
                </a:solidFill>
                <a:latin typeface="Arial-Rounded"/>
                <a:ea typeface="Arial-Rounded"/>
              </a:rPr>
              <a:t> </a:t>
            </a:r>
            <a:r>
              <a:rPr lang="en-US" sz="2800" dirty="0" err="1">
                <a:solidFill>
                  <a:prstClr val="black"/>
                </a:solidFill>
                <a:latin typeface="Arial-Rounded"/>
                <a:ea typeface="Arial-Rounded"/>
              </a:rPr>
              <a:t>làng</a:t>
            </a:r>
            <a:r>
              <a:rPr lang="en-US" sz="2800" dirty="0">
                <a:solidFill>
                  <a:prstClr val="black"/>
                </a:solidFill>
                <a:latin typeface="Arial-Rounded"/>
                <a:ea typeface="Arial-Rounded"/>
              </a:rPr>
              <a:t> </a:t>
            </a:r>
            <a:r>
              <a:rPr lang="en-US" sz="2800" dirty="0" err="1">
                <a:solidFill>
                  <a:prstClr val="black"/>
                </a:solidFill>
                <a:latin typeface="Arial-Rounded"/>
                <a:ea typeface="Arial-Rounded"/>
              </a:rPr>
              <a:t>thôi</a:t>
            </a:r>
            <a:r>
              <a:rPr lang="en-US" sz="2800" dirty="0">
                <a:solidFill>
                  <a:prstClr val="black"/>
                </a:solidFill>
                <a:latin typeface="Arial-Rounded"/>
                <a:ea typeface="Arial-Rounded"/>
              </a:rPr>
              <a:t>.</a:t>
            </a:r>
          </a:p>
          <a:p>
            <a:pPr algn="just">
              <a:lnSpc>
                <a:spcPct val="150000"/>
              </a:lnSpc>
              <a:defRPr/>
            </a:pPr>
            <a:r>
              <a:rPr lang="en-US" sz="2800" dirty="0">
                <a:solidFill>
                  <a:prstClr val="black"/>
                </a:solidFill>
                <a:latin typeface="Arial-Rounded"/>
                <a:ea typeface="Arial-Rounded"/>
              </a:rPr>
              <a:t>				(Theo </a:t>
            </a:r>
            <a:r>
              <a:rPr lang="en-US" sz="2800" i="1" dirty="0" err="1">
                <a:solidFill>
                  <a:prstClr val="black"/>
                </a:solidFill>
                <a:latin typeface="Arial-Rounded"/>
                <a:ea typeface="Arial-Rounded"/>
              </a:rPr>
              <a:t>Cùng</a:t>
            </a:r>
            <a:r>
              <a:rPr lang="en-US" sz="2800" i="1" dirty="0">
                <a:solidFill>
                  <a:prstClr val="black"/>
                </a:solidFill>
                <a:latin typeface="Arial-Rounded"/>
                <a:ea typeface="Arial-Rounded"/>
              </a:rPr>
              <a:t> con </a:t>
            </a:r>
            <a:r>
              <a:rPr lang="en-US" sz="2800" i="1" dirty="0" err="1">
                <a:solidFill>
                  <a:prstClr val="black"/>
                </a:solidFill>
                <a:latin typeface="Arial-Rounded"/>
                <a:ea typeface="Arial-Rounded"/>
              </a:rPr>
              <a:t>rèn</a:t>
            </a:r>
            <a:r>
              <a:rPr lang="en-US" sz="2800" i="1" dirty="0">
                <a:solidFill>
                  <a:prstClr val="black"/>
                </a:solidFill>
                <a:latin typeface="Arial-Rounded"/>
                <a:ea typeface="Arial-Rounded"/>
              </a:rPr>
              <a:t> </a:t>
            </a:r>
            <a:r>
              <a:rPr lang="en-US" sz="2800" i="1" dirty="0" err="1">
                <a:solidFill>
                  <a:prstClr val="black"/>
                </a:solidFill>
                <a:latin typeface="Arial-Rounded"/>
                <a:ea typeface="Arial-Rounded"/>
              </a:rPr>
              <a:t>thói</a:t>
            </a:r>
            <a:r>
              <a:rPr lang="en-US" sz="2800" i="1" dirty="0">
                <a:solidFill>
                  <a:prstClr val="black"/>
                </a:solidFill>
                <a:latin typeface="Arial-Rounded"/>
                <a:ea typeface="Arial-Rounded"/>
              </a:rPr>
              <a:t> </a:t>
            </a:r>
            <a:r>
              <a:rPr lang="en-US" sz="2800" i="1" dirty="0" err="1">
                <a:solidFill>
                  <a:prstClr val="black"/>
                </a:solidFill>
                <a:latin typeface="Arial-Rounded"/>
                <a:ea typeface="Arial-Rounded"/>
              </a:rPr>
              <a:t>quen</a:t>
            </a:r>
            <a:r>
              <a:rPr lang="en-US" sz="2800" i="1" dirty="0">
                <a:solidFill>
                  <a:prstClr val="black"/>
                </a:solidFill>
                <a:latin typeface="Arial-Rounded"/>
                <a:ea typeface="Arial-Rounded"/>
              </a:rPr>
              <a:t> </a:t>
            </a:r>
            <a:r>
              <a:rPr lang="en-US" sz="2800" i="1" dirty="0" err="1">
                <a:solidFill>
                  <a:prstClr val="black"/>
                </a:solidFill>
                <a:latin typeface="Arial-Rounded"/>
                <a:ea typeface="Arial-Rounded"/>
              </a:rPr>
              <a:t>tốt</a:t>
            </a:r>
            <a:r>
              <a:rPr lang="en-US" sz="2800" dirty="0">
                <a:solidFill>
                  <a:prstClr val="black"/>
                </a:solidFill>
                <a:latin typeface="Arial-Rounded"/>
                <a:ea typeface="Arial-Rounded"/>
              </a:rPr>
              <a:t>)</a:t>
            </a:r>
          </a:p>
          <a:p>
            <a:endParaRPr lang="en-US" sz="2000" dirty="0">
              <a:solidFill>
                <a:prstClr val="black"/>
              </a:solidFill>
              <a:latin typeface="Arial-Rounded"/>
              <a:ea typeface="Arial-Rounded"/>
            </a:endParaRPr>
          </a:p>
        </p:txBody>
      </p:sp>
      <p:sp>
        <p:nvSpPr>
          <p:cNvPr id="9" name="Oval 8">
            <a:extLst>
              <a:ext uri="{FF2B5EF4-FFF2-40B4-BE49-F238E27FC236}">
                <a16:creationId xmlns:a16="http://schemas.microsoft.com/office/drawing/2014/main" id="{7865F385-DFE9-4103-A79D-28D38EA9F653}"/>
              </a:ext>
            </a:extLst>
          </p:cNvPr>
          <p:cNvSpPr/>
          <p:nvPr/>
        </p:nvSpPr>
        <p:spPr>
          <a:xfrm>
            <a:off x="2549236" y="2910344"/>
            <a:ext cx="471055" cy="443345"/>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800" b="1" dirty="0">
                <a:solidFill>
                  <a:srgbClr val="C00000"/>
                </a:solidFill>
                <a:effectLst>
                  <a:outerShdw blurRad="38100" dist="38100" dir="2700000" algn="tl">
                    <a:srgbClr val="000000">
                      <a:alpha val="43137"/>
                    </a:srgbClr>
                  </a:outerShdw>
                </a:effectLst>
              </a:rPr>
              <a:t>3</a:t>
            </a:r>
          </a:p>
        </p:txBody>
      </p:sp>
    </p:spTree>
    <p:extLst>
      <p:ext uri="{BB962C8B-B14F-4D97-AF65-F5344CB8AC3E}">
        <p14:creationId xmlns:p14="http://schemas.microsoft.com/office/powerpoint/2010/main" val="45429438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theme/theme1.xml><?xml version="1.0" encoding="utf-8"?>
<a:theme xmlns:a="http://schemas.openxmlformats.org/drawingml/2006/main" name="Office 主题">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主题">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94</TotalTime>
  <Words>1944</Words>
  <Application>Microsoft Office PowerPoint</Application>
  <PresentationFormat>Widescreen</PresentationFormat>
  <Paragraphs>175</Paragraphs>
  <Slides>33</Slides>
  <Notes>11</Notes>
  <HiddenSlides>0</HiddenSlides>
  <MMClips>2</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33</vt:i4>
      </vt:variant>
    </vt:vector>
  </HeadingPairs>
  <TitlesOfParts>
    <vt:vector size="42" baseType="lpstr">
      <vt:lpstr>Arial</vt:lpstr>
      <vt:lpstr>Arial-Rounded</vt:lpstr>
      <vt:lpstr>Calibri</vt:lpstr>
      <vt:lpstr>HP001 4 hàng</vt:lpstr>
      <vt:lpstr>iCiel Cadena</vt:lpstr>
      <vt:lpstr>UTM Bitsumishi Pro</vt:lpstr>
      <vt:lpstr>Office 主题</vt:lpstr>
      <vt:lpstr>1_Office 主题</vt:lpstr>
      <vt:lpstr>2_Office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2</cp:revision>
  <dcterms:created xsi:type="dcterms:W3CDTF">2022-04-01T12:26:17Z</dcterms:created>
  <dcterms:modified xsi:type="dcterms:W3CDTF">2022-04-03T15:25:38Z</dcterms:modified>
</cp:coreProperties>
</file>