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4" r:id="rId3"/>
    <p:sldMasterId id="2147483705" r:id="rId4"/>
  </p:sldMasterIdLst>
  <p:notesMasterIdLst>
    <p:notesMasterId r:id="rId32"/>
  </p:notesMasterIdLst>
  <p:sldIdLst>
    <p:sldId id="2007577518" r:id="rId5"/>
    <p:sldId id="2007577550" r:id="rId6"/>
    <p:sldId id="2007577544" r:id="rId7"/>
    <p:sldId id="2007577554" r:id="rId8"/>
    <p:sldId id="2007577555" r:id="rId9"/>
    <p:sldId id="2007577517" r:id="rId10"/>
    <p:sldId id="2007577557" r:id="rId11"/>
    <p:sldId id="2007577561" r:id="rId12"/>
    <p:sldId id="2007577570" r:id="rId13"/>
    <p:sldId id="2007577562" r:id="rId14"/>
    <p:sldId id="2007577559" r:id="rId15"/>
    <p:sldId id="2007577560" r:id="rId16"/>
    <p:sldId id="2007577563" r:id="rId17"/>
    <p:sldId id="2007577545" r:id="rId18"/>
    <p:sldId id="2007577558" r:id="rId19"/>
    <p:sldId id="2007577546" r:id="rId20"/>
    <p:sldId id="2007577531" r:id="rId21"/>
    <p:sldId id="2007577564" r:id="rId22"/>
    <p:sldId id="2007577565" r:id="rId23"/>
    <p:sldId id="2007577566" r:id="rId24"/>
    <p:sldId id="2007577567" r:id="rId25"/>
    <p:sldId id="2007577568" r:id="rId26"/>
    <p:sldId id="2007577535" r:id="rId27"/>
    <p:sldId id="2007577571" r:id="rId28"/>
    <p:sldId id="2007577572" r:id="rId29"/>
    <p:sldId id="2007577549" r:id="rId30"/>
    <p:sldId id="2007577552" r:id="rId31"/>
  </p:sldIdLst>
  <p:sldSz cx="12192000" cy="6858000"/>
  <p:notesSz cx="6858000" cy="9144000"/>
  <p:embeddedFontLst>
    <p:embeddedFont>
      <p:font typeface="Arial-Rounded" panose="020B0500000000000000" pitchFamily="34" charset="0"/>
      <p:regular r:id="rId33"/>
    </p:embeddedFont>
    <p:embeddedFont>
      <p:font typeface="宋体" panose="02010600030101010101" pitchFamily="2" charset="-122"/>
      <p:regular r:id="rId34"/>
    </p:embeddedFont>
    <p:embeddedFont>
      <p:font typeface="Microsoft YaHei" panose="020B0503020204020204" pitchFamily="34" charset="-122"/>
      <p:regular r:id="rId35"/>
      <p:bold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iCiel Cadena" panose="020B0604020202020204" charset="0"/>
      <p:bold r:id="rId41"/>
    </p:embeddedFont>
    <p:embeddedFont>
      <p:font typeface="Lato Regular" panose="020B0604020202020204" charset="0"/>
      <p:regular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等线" panose="020B0604020202020204" charset="-122"/>
      <p:regular r:id="rId45"/>
      <p:bold r:id="rId46"/>
    </p:embeddedFont>
    <p:embeddedFont>
      <p:font typeface="Lato Light" panose="020F0302020204030203" charset="0"/>
      <p:regular r:id="rId47"/>
    </p:embeddedFont>
    <p:embeddedFont>
      <p:font typeface="等线 Light" panose="020B0604020202020204" charset="-122"/>
      <p:regular r:id="rId48"/>
    </p:embeddedFont>
    <p:embeddedFont>
      <p:font typeface="Tahoma" panose="020B0604030504040204" pitchFamily="34" charset="0"/>
      <p:regular r:id="rId49"/>
      <p:bold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</p:embeddedFontLst>
  <p:custDataLst>
    <p:tags r:id="rId5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C777"/>
    <a:srgbClr val="8EC26A"/>
    <a:srgbClr val="6699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32" autoAdjust="0"/>
    <p:restoredTop sz="94634"/>
  </p:normalViewPr>
  <p:slideViewPr>
    <p:cSldViewPr snapToGrid="0">
      <p:cViewPr varScale="1">
        <p:scale>
          <a:sx n="104" d="100"/>
          <a:sy n="104" d="100"/>
        </p:scale>
        <p:origin x="6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DC53E-AF02-49D0-A2E0-6DBFFD088190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86889-811A-4B6B-AA10-1118AB2E0E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303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00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280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082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045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82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876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916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99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1849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1420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453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715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889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00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627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49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88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553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138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4.xml"/><Relationship Id="rId7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5.xml"/><Relationship Id="rId9" Type="http://schemas.openxmlformats.org/officeDocument/2006/relationships/image" Target="../media/image12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504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773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965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EF57EA7-617D-469E-A558-5098AA3365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49BDF9EF-605F-47B6-A9FD-539F887758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9462AB8-8D61-49D4-A0F3-9CE7B0F5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3D3CC0C-EF24-4623-A676-A330F8BF8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A6FC6F2-3462-4C25-BAFF-35349126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02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B0C867F-D63F-4062-88F7-7118E18F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731BAAA-C7C1-4903-913E-18995D315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56CEEA9-CE58-4017-A0BC-A9A9A2CF8C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0A8D440-C7F5-44C7-8800-C2554C934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95B7D2B-ADCA-48B2-94E6-685036BA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79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0799772-4874-4667-B878-F95ED661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2C9CEC7-2A3C-4F1C-95CB-CA2744703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E6F4C29-1F8A-4A56-90C3-93311AFC4E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B0CDA98-D04D-47CC-854B-CD5D7BCCC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898E6EC-4035-4ABC-8FB5-A3688C267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19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4BB218D-7A9E-4A3E-A3A4-6F2200745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74A2703-B802-44F4-AEE5-32751B96AD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98EB548-2F0A-4390-A644-0A6700A9A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4E47D5C-7C2F-4788-82D4-DCD692B4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0DF2B43-9CF3-4A93-AD4B-405F2E638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C70EFDB-1ACB-4533-8681-2BB73F084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35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684470E-D09A-41FC-BC8E-10C61D4B3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C244A3A-704E-475E-8AA8-B4F6185A9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538742E-DC5D-4DCF-9504-C0B927A86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82C493E-1BD2-4151-A6DF-A49B9CAD2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0C075B72-71DB-4A0C-94BE-84D016D84E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8CC451BE-F339-4FB6-96D4-1B7C8FAD2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932D32EC-E8DB-455B-8D17-1267831E2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2DA85B9F-8984-481A-9011-C00CC63BD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30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614B59A-DBDC-4790-A67B-249350218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78E2ECFA-DAEC-4384-B34C-37277620E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C64BA1AB-DC3C-44C4-8145-D6E421087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0F175E07-BD5C-428A-9F7F-F3C1877B0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44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7FAC80D-CA15-4109-9BFF-7FE64504F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6" b="-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0CCE9C0E-97DC-419F-8C16-5D06B9F4C8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892" y="4665950"/>
            <a:ext cx="1590675" cy="20669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15414FF-FF49-4489-846F-BC27D99372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0" y="4475401"/>
            <a:ext cx="1862851" cy="225747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636C7726-E05C-4795-95C8-4CB987855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97" b="77014"/>
          <a:stretch/>
        </p:blipFill>
        <p:spPr>
          <a:xfrm>
            <a:off x="865348" y="149999"/>
            <a:ext cx="2296952" cy="15763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7B9F4026-93C9-4CED-8755-651A688F90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1" t="85034"/>
          <a:stretch/>
        </p:blipFill>
        <p:spPr>
          <a:xfrm rot="20540802">
            <a:off x="9620249" y="5431612"/>
            <a:ext cx="2425813" cy="10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8964E45-6F4B-4ACD-9127-5F387A9A7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98219B2-DD05-49BC-A0BC-825D2D62A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E7B8F6E-94C5-4E26-BFA6-97AD9245D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3934FA1-9403-4C99-93BF-B1C36C9DB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5A84C37-2D71-4810-A228-B6F914A8E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F3D3A1D-3C38-4E16-9AD8-AFB5A3AA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71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471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F267984-1578-4341-9BD9-B8027F96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5467257-B7B9-4D0C-8232-D4EB152B04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DEADBFF-B967-4217-8186-E93B68EA0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272D048-9C25-4653-840A-72D6782170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27E32CE-7770-4E94-8F49-7D588F3BF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E35382A-AEB9-415F-A0A2-800F7C34F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1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ECA6A5A-A69E-44A5-9363-54C6D5FAB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D1F6FB10-3DCA-4423-9290-3A9457C57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8A13FD9-7683-48D0-B192-F1BE668CF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C1DDB2E-9754-4D8C-A6F9-4EEB633C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DCCCFC6-153C-40CC-A890-CA3EDF42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3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06BDAC19-3050-4A2A-9E25-FC9F256A4A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F27170B-C34C-47FF-AD31-1C4EAE34D8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25C9717-93DF-4D5F-8CD2-B4F089E66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F88D885-BFA8-474E-8356-94F1488BB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BA0FD31-E165-446B-B3D9-BB07EFEE4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7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="" xmlns:a16="http://schemas.microsoft.com/office/drawing/2014/main" id="{AD280AF1-A763-4480-9334-9975894AA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6" b="-1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734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1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" descr="217">
            <a:extLst>
              <a:ext uri="{FF2B5EF4-FFF2-40B4-BE49-F238E27FC236}">
                <a16:creationId xmlns="" xmlns:a16="http://schemas.microsoft.com/office/drawing/2014/main" id="{9A99E531-B0C4-4177-9984-900434DCF4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56840" y="-2672715"/>
            <a:ext cx="6877050" cy="1220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8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39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41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7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001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28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49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01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31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5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19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07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95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68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8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1397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6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28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5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73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35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9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7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78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41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4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9809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34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34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35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6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63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0" y="3247533"/>
            <a:ext cx="792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370342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5818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18727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/>
          <p:cNvGrpSpPr/>
          <p:nvPr userDrawn="1"/>
        </p:nvGrpSpPr>
        <p:grpSpPr>
          <a:xfrm>
            <a:off x="-208547" y="-184248"/>
            <a:ext cx="12492621" cy="7081954"/>
            <a:chOff x="-167" y="0"/>
            <a:chExt cx="19512" cy="10799"/>
          </a:xfrm>
        </p:grpSpPr>
        <p:pic>
          <p:nvPicPr>
            <p:cNvPr id="7" name="图片 2" descr="组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8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16" name="图片 42" descr="组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17" name="图片 40" descr="组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9" name="组合 28"/>
            <p:cNvGrpSpPr/>
            <p:nvPr/>
          </p:nvGrpSpPr>
          <p:grpSpPr>
            <a:xfrm>
              <a:off x="-11" y="12"/>
              <a:ext cx="19211" cy="10744"/>
              <a:chOff x="-11" y="12"/>
              <a:chExt cx="19211" cy="10744"/>
            </a:xfrm>
          </p:grpSpPr>
          <p:pic>
            <p:nvPicPr>
              <p:cNvPr id="11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grpSp>
            <p:nvGrpSpPr>
              <p:cNvPr id="12" name="组合 30"/>
              <p:cNvGrpSpPr/>
              <p:nvPr/>
            </p:nvGrpSpPr>
            <p:grpSpPr>
              <a:xfrm>
                <a:off x="-11" y="12"/>
                <a:ext cx="19211" cy="10745"/>
                <a:chOff x="-11" y="12"/>
                <a:chExt cx="19211" cy="10745"/>
              </a:xfrm>
            </p:grpSpPr>
            <p:pic>
              <p:nvPicPr>
                <p:cNvPr id="14" name="图片 31" descr="图层 79 副本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362" y="6131"/>
                  <a:ext cx="6839" cy="4626"/>
                </a:xfrm>
                <a:prstGeom prst="rect">
                  <a:avLst/>
                </a:prstGeom>
              </p:spPr>
            </p:pic>
            <p:pic>
              <p:nvPicPr>
                <p:cNvPr id="15" name="图片 11" descr="图层 79 副本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 flipH="1" flipV="1">
                  <a:off x="-11" y="12"/>
                  <a:ext cx="6839" cy="4626"/>
                </a:xfrm>
                <a:prstGeom prst="rect">
                  <a:avLst/>
                </a:prstGeom>
              </p:spPr>
            </p:pic>
          </p:grpSp>
          <p:pic>
            <p:nvPicPr>
              <p:cNvPr id="13" name="图片 34" descr="组 9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</p:grpSp>
      <p:sp>
        <p:nvSpPr>
          <p:cNvPr id="18" name="Rounded Rectangle 17"/>
          <p:cNvSpPr/>
          <p:nvPr userDrawn="1"/>
        </p:nvSpPr>
        <p:spPr>
          <a:xfrm>
            <a:off x="496712" y="736847"/>
            <a:ext cx="11096977" cy="54607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40423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60334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9776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804789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382418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227809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586577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472478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835571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3021071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623331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990680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50676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1680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54560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368028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219806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354812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83614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755132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95143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181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57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34" Type="http://schemas.openxmlformats.org/officeDocument/2006/relationships/image" Target="../media/image8.jpe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35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50E7F9E8-3EA5-4693-8CF5-9836F7C0496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8A78BFB4-5F25-487B-8B21-72899F5533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C6EDD300-D9BD-4887-BA6D-34970BDA688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D4939F93-C76A-438C-AF0B-C17065C9262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6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22D076FE-0FB4-46DD-AEDA-6675E09F150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29A4D61E-0D25-4FC1-B6EC-D6079781A6C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28F011BB-BA57-45D2-9CDF-932C11DB9E7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0649A2F9-5379-4396-9B5B-03363F3A6A7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6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217"/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 rot="5400000">
            <a:off x="2662555" y="-2672715"/>
            <a:ext cx="6877050" cy="12202795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25755" y="300990"/>
            <a:ext cx="11579225" cy="622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A28A8E76-D871-4E11-82D8-3C15447D3977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E550520D-8F50-4F77-A776-44EE130ED731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AF7998AE-C9F8-4E40-B0F1-1C616B98F813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C1F269A8-0F2A-48AC-A740-68FA4D8C642F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5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  <p:sldLayoutId id="2147483726" r:id="rId31"/>
    <p:sldLayoutId id="2147483727" r:id="rId3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D1692802-CDE9-4ADB-BE4D-FC474A93324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-6054977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2C6DC585-C58D-427B-92A0-8466BBCD16B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19535162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2E5BFAB6-D327-4EB7-893D-6A59C69F5FC1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01165" y="19535162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A77C50FF-1744-42CD-A3AB-1F9D5F371ABB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20596" y="-5438269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5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facebook.com/teamKTUTS" TargetMode="External"/><Relationship Id="rId5" Type="http://schemas.openxmlformats.org/officeDocument/2006/relationships/image" Target="../media/image1.pn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=""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687816" y="2370896"/>
            <a:ext cx="63578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KHỞI ĐỘNG</a:t>
            </a:r>
          </a:p>
        </p:txBody>
      </p:sp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09314716-90CE-45BB-AFC3-1540A75C4F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59640EE5-F6AB-45BB-A3A5-DCDC352043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707B4322-BAD0-4CF0-8E3A-41A3E38D69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1535C015-0B81-4F7F-8880-10A8FD2F2A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8547B6A-4B47-4BE3-9621-542AAD5F7DAC}"/>
              </a:ext>
            </a:extLst>
          </p:cNvPr>
          <p:cNvSpPr txBox="1"/>
          <p:nvPr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B2576DB3-50AD-4F25-9A6B-28338CFE0B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7F806CB-9CB2-4BE9-8C2C-0F6A4F2FCB1C}"/>
              </a:ext>
            </a:extLst>
          </p:cNvPr>
          <p:cNvSpPr/>
          <p:nvPr/>
        </p:nvSpPr>
        <p:spPr>
          <a:xfrm>
            <a:off x="3091523" y="767015"/>
            <a:ext cx="6008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LUYỆN ĐỌC CÂU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5FC9781-1018-4421-B42E-EAEBADA6B72E}"/>
              </a:ext>
            </a:extLst>
          </p:cNvPr>
          <p:cNvSpPr txBox="1"/>
          <p:nvPr/>
        </p:nvSpPr>
        <p:spPr>
          <a:xfrm>
            <a:off x="848506" y="1968431"/>
            <a:ext cx="10494987" cy="247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0D0724AB-9819-4091-959E-CB3825B3891E}"/>
              </a:ext>
            </a:extLst>
          </p:cNvPr>
          <p:cNvCxnSpPr/>
          <p:nvPr/>
        </p:nvCxnSpPr>
        <p:spPr>
          <a:xfrm flipH="1">
            <a:off x="4203032" y="2133601"/>
            <a:ext cx="112295" cy="5293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1966F1D4-AD9C-4761-953C-04D194BE76CA}"/>
              </a:ext>
            </a:extLst>
          </p:cNvPr>
          <p:cNvCxnSpPr/>
          <p:nvPr/>
        </p:nvCxnSpPr>
        <p:spPr>
          <a:xfrm flipH="1">
            <a:off x="11287345" y="2133601"/>
            <a:ext cx="112295" cy="5293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C39E6D5B-1529-402D-A30F-FFC845F7FAFB}"/>
              </a:ext>
            </a:extLst>
          </p:cNvPr>
          <p:cNvCxnSpPr/>
          <p:nvPr/>
        </p:nvCxnSpPr>
        <p:spPr>
          <a:xfrm flipH="1">
            <a:off x="4988232" y="2939716"/>
            <a:ext cx="112295" cy="5293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45AB1048-BF3D-47CB-9765-CBC2593C697C}"/>
              </a:ext>
            </a:extLst>
          </p:cNvPr>
          <p:cNvCxnSpPr/>
          <p:nvPr/>
        </p:nvCxnSpPr>
        <p:spPr>
          <a:xfrm flipH="1">
            <a:off x="8582525" y="2939716"/>
            <a:ext cx="112295" cy="5293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6D21D718-F1A1-475F-A383-8687BCFC74FD}"/>
              </a:ext>
            </a:extLst>
          </p:cNvPr>
          <p:cNvGrpSpPr/>
          <p:nvPr/>
        </p:nvGrpSpPr>
        <p:grpSpPr>
          <a:xfrm>
            <a:off x="1957137" y="3797968"/>
            <a:ext cx="224590" cy="529390"/>
            <a:chOff x="3609474" y="4006514"/>
            <a:chExt cx="224590" cy="529390"/>
          </a:xfrm>
        </p:grpSpPr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CD53025C-78B5-4522-80F5-23A1C30BC652}"/>
                </a:ext>
              </a:extLst>
            </p:cNvPr>
            <p:cNvCxnSpPr/>
            <p:nvPr/>
          </p:nvCxnSpPr>
          <p:spPr>
            <a:xfrm flipH="1">
              <a:off x="3609474" y="4006514"/>
              <a:ext cx="112295" cy="5293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4E484532-DFAD-4E25-8462-AEE9788E90F7}"/>
                </a:ext>
              </a:extLst>
            </p:cNvPr>
            <p:cNvCxnSpPr/>
            <p:nvPr/>
          </p:nvCxnSpPr>
          <p:spPr>
            <a:xfrm flipH="1">
              <a:off x="3721769" y="4006514"/>
              <a:ext cx="112295" cy="5293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999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437FDF3-8547-43F2-9EDD-1CFD30A726B1}"/>
              </a:ext>
            </a:extLst>
          </p:cNvPr>
          <p:cNvSpPr txBox="1"/>
          <p:nvPr/>
        </p:nvSpPr>
        <p:spPr>
          <a:xfrm>
            <a:off x="304799" y="810921"/>
            <a:ext cx="115824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ardrop 4">
            <a:extLst>
              <a:ext uri="{FF2B5EF4-FFF2-40B4-BE49-F238E27FC236}">
                <a16:creationId xmlns="" xmlns:a16="http://schemas.microsoft.com/office/drawing/2014/main" id="{D5865A17-0D30-4481-BE0C-C9B4D41A9C90}"/>
              </a:ext>
            </a:extLst>
          </p:cNvPr>
          <p:cNvSpPr/>
          <p:nvPr/>
        </p:nvSpPr>
        <p:spPr>
          <a:xfrm>
            <a:off x="304799" y="923216"/>
            <a:ext cx="449180" cy="520574"/>
          </a:xfrm>
          <a:prstGeom prst="teardrop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8554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437FDF3-8547-43F2-9EDD-1CFD30A726B1}"/>
              </a:ext>
            </a:extLst>
          </p:cNvPr>
          <p:cNvSpPr txBox="1"/>
          <p:nvPr/>
        </p:nvSpPr>
        <p:spPr>
          <a:xfrm>
            <a:off x="304799" y="810921"/>
            <a:ext cx="115824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ardrop 4">
            <a:extLst>
              <a:ext uri="{FF2B5EF4-FFF2-40B4-BE49-F238E27FC236}">
                <a16:creationId xmlns="" xmlns:a16="http://schemas.microsoft.com/office/drawing/2014/main" id="{D5865A17-0D30-4481-BE0C-C9B4D41A9C90}"/>
              </a:ext>
            </a:extLst>
          </p:cNvPr>
          <p:cNvSpPr/>
          <p:nvPr/>
        </p:nvSpPr>
        <p:spPr>
          <a:xfrm>
            <a:off x="304799" y="810921"/>
            <a:ext cx="497306" cy="584775"/>
          </a:xfrm>
          <a:prstGeom prst="teardrop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748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AFF5E66-CAE3-41ED-ACC0-2A89C596A90E}"/>
              </a:ext>
            </a:extLst>
          </p:cNvPr>
          <p:cNvSpPr txBox="1"/>
          <p:nvPr/>
        </p:nvSpPr>
        <p:spPr>
          <a:xfrm>
            <a:off x="304800" y="1522087"/>
            <a:ext cx="11582400" cy="1640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7F806CB-9CB2-4BE9-8C2C-0F6A4F2FCB1C}"/>
              </a:ext>
            </a:extLst>
          </p:cNvPr>
          <p:cNvSpPr/>
          <p:nvPr/>
        </p:nvSpPr>
        <p:spPr>
          <a:xfrm>
            <a:off x="3091523" y="354031"/>
            <a:ext cx="6008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0">
                  <a:solidFill>
                    <a:srgbClr val="00206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LUYỆN ĐỌC CÂU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0D0724AB-9819-4091-959E-CB3825B3891E}"/>
              </a:ext>
            </a:extLst>
          </p:cNvPr>
          <p:cNvCxnSpPr/>
          <p:nvPr/>
        </p:nvCxnSpPr>
        <p:spPr>
          <a:xfrm flipH="1">
            <a:off x="11053011" y="1676405"/>
            <a:ext cx="112295" cy="5293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1966F1D4-AD9C-4761-953C-04D194BE76CA}"/>
              </a:ext>
            </a:extLst>
          </p:cNvPr>
          <p:cNvCxnSpPr/>
          <p:nvPr/>
        </p:nvCxnSpPr>
        <p:spPr>
          <a:xfrm flipH="1">
            <a:off x="2527924" y="2509962"/>
            <a:ext cx="112295" cy="5293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6D21D718-F1A1-475F-A383-8687BCFC74FD}"/>
              </a:ext>
            </a:extLst>
          </p:cNvPr>
          <p:cNvGrpSpPr/>
          <p:nvPr/>
        </p:nvGrpSpPr>
        <p:grpSpPr>
          <a:xfrm>
            <a:off x="7507706" y="2509962"/>
            <a:ext cx="224590" cy="529390"/>
            <a:chOff x="3609474" y="4006514"/>
            <a:chExt cx="224590" cy="529390"/>
          </a:xfrm>
        </p:grpSpPr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CD53025C-78B5-4522-80F5-23A1C30BC652}"/>
                </a:ext>
              </a:extLst>
            </p:cNvPr>
            <p:cNvCxnSpPr/>
            <p:nvPr/>
          </p:nvCxnSpPr>
          <p:spPr>
            <a:xfrm flipH="1">
              <a:off x="3609474" y="4006514"/>
              <a:ext cx="112295" cy="5293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4E484532-DFAD-4E25-8462-AEE9788E90F7}"/>
                </a:ext>
              </a:extLst>
            </p:cNvPr>
            <p:cNvCxnSpPr/>
            <p:nvPr/>
          </p:nvCxnSpPr>
          <p:spPr>
            <a:xfrm flipH="1">
              <a:off x="3721769" y="4006514"/>
              <a:ext cx="112295" cy="5293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C870A0D-684A-4B8B-AF18-4A23F8F755AF}"/>
              </a:ext>
            </a:extLst>
          </p:cNvPr>
          <p:cNvSpPr txBox="1"/>
          <p:nvPr/>
        </p:nvSpPr>
        <p:spPr>
          <a:xfrm>
            <a:off x="304800" y="3317367"/>
            <a:ext cx="11582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E4F588B2-89AA-4870-B212-7FFD9F5A288D}"/>
              </a:ext>
            </a:extLst>
          </p:cNvPr>
          <p:cNvCxnSpPr/>
          <p:nvPr/>
        </p:nvCxnSpPr>
        <p:spPr>
          <a:xfrm flipH="1">
            <a:off x="5446295" y="3317367"/>
            <a:ext cx="112295" cy="5293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C5D2E62A-4114-454B-9E7E-2C3C419FD983}"/>
              </a:ext>
            </a:extLst>
          </p:cNvPr>
          <p:cNvCxnSpPr/>
          <p:nvPr/>
        </p:nvCxnSpPr>
        <p:spPr>
          <a:xfrm flipH="1">
            <a:off x="8229600" y="3332055"/>
            <a:ext cx="112295" cy="5293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B6C2BD0-3594-401D-AD18-A84FC9DF07A9}"/>
              </a:ext>
            </a:extLst>
          </p:cNvPr>
          <p:cNvGrpSpPr/>
          <p:nvPr/>
        </p:nvGrpSpPr>
        <p:grpSpPr>
          <a:xfrm>
            <a:off x="6192252" y="3947574"/>
            <a:ext cx="224590" cy="529390"/>
            <a:chOff x="3609474" y="4006514"/>
            <a:chExt cx="224590" cy="52939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5DD53AEB-6BC1-40A4-8A92-46C548955064}"/>
                </a:ext>
              </a:extLst>
            </p:cNvPr>
            <p:cNvCxnSpPr/>
            <p:nvPr/>
          </p:nvCxnSpPr>
          <p:spPr>
            <a:xfrm flipH="1">
              <a:off x="3609474" y="4006514"/>
              <a:ext cx="112295" cy="5293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F07F1E11-F7D4-4681-A70F-07CC0005E570}"/>
                </a:ext>
              </a:extLst>
            </p:cNvPr>
            <p:cNvCxnSpPr/>
            <p:nvPr/>
          </p:nvCxnSpPr>
          <p:spPr>
            <a:xfrm flipH="1">
              <a:off x="3721769" y="4006514"/>
              <a:ext cx="112295" cy="5293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501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=""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438986" y="2430994"/>
            <a:ext cx="693170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LUYỆN ĐỌC NHÓM</a:t>
            </a:r>
            <a:endParaRPr lang="en-US" sz="6600" b="0" cap="none" spc="0" dirty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7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437FDF3-8547-43F2-9EDD-1CFD30A726B1}"/>
              </a:ext>
            </a:extLst>
          </p:cNvPr>
          <p:cNvSpPr txBox="1"/>
          <p:nvPr/>
        </p:nvSpPr>
        <p:spPr>
          <a:xfrm>
            <a:off x="304799" y="810921"/>
            <a:ext cx="11582400" cy="586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C7D798A4-5B1C-4B63-9C77-D994593572E0}"/>
              </a:ext>
            </a:extLst>
          </p:cNvPr>
          <p:cNvSpPr/>
          <p:nvPr/>
        </p:nvSpPr>
        <p:spPr>
          <a:xfrm>
            <a:off x="3974265" y="306356"/>
            <a:ext cx="42434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biển</a:t>
            </a:r>
            <a:endParaRPr kumimoji="0" lang="en-US" sz="3200" b="0" i="0" u="none" strike="noStrike" kern="1200" cap="none" spc="0" normalizeH="0" baseline="0" noProof="0" dirty="0">
              <a:ln w="28575"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UTM Lok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ardrop 4">
            <a:extLst>
              <a:ext uri="{FF2B5EF4-FFF2-40B4-BE49-F238E27FC236}">
                <a16:creationId xmlns="" xmlns:a16="http://schemas.microsoft.com/office/drawing/2014/main" id="{D5865A17-0D30-4481-BE0C-C9B4D41A9C90}"/>
              </a:ext>
            </a:extLst>
          </p:cNvPr>
          <p:cNvSpPr/>
          <p:nvPr/>
        </p:nvSpPr>
        <p:spPr>
          <a:xfrm>
            <a:off x="304799" y="810921"/>
            <a:ext cx="364961" cy="400841"/>
          </a:xfrm>
          <a:prstGeom prst="teardrop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Teardrop 5">
            <a:extLst>
              <a:ext uri="{FF2B5EF4-FFF2-40B4-BE49-F238E27FC236}">
                <a16:creationId xmlns="" xmlns:a16="http://schemas.microsoft.com/office/drawing/2014/main" id="{5967E8E9-CFD9-49F6-9059-89395BE49A2D}"/>
              </a:ext>
            </a:extLst>
          </p:cNvPr>
          <p:cNvSpPr/>
          <p:nvPr/>
        </p:nvSpPr>
        <p:spPr>
          <a:xfrm>
            <a:off x="304799" y="2776079"/>
            <a:ext cx="364961" cy="400841"/>
          </a:xfrm>
          <a:prstGeom prst="teardrop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7" name="Teardrop 6">
            <a:extLst>
              <a:ext uri="{FF2B5EF4-FFF2-40B4-BE49-F238E27FC236}">
                <a16:creationId xmlns="" xmlns:a16="http://schemas.microsoft.com/office/drawing/2014/main" id="{66FF5442-C888-4BE9-AD1B-8382745AFE20}"/>
              </a:ext>
            </a:extLst>
          </p:cNvPr>
          <p:cNvSpPr/>
          <p:nvPr/>
        </p:nvSpPr>
        <p:spPr>
          <a:xfrm>
            <a:off x="304798" y="4653566"/>
            <a:ext cx="364961" cy="400841"/>
          </a:xfrm>
          <a:prstGeom prst="teardrop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838C84C-B0A4-4E5A-9C76-F40EFAA4E5A1}"/>
              </a:ext>
            </a:extLst>
          </p:cNvPr>
          <p:cNvSpPr/>
          <p:nvPr/>
        </p:nvSpPr>
        <p:spPr>
          <a:xfrm>
            <a:off x="9464842" y="183935"/>
            <a:ext cx="2570745" cy="578882"/>
          </a:xfrm>
          <a:prstGeom prst="roundRect">
            <a:avLst/>
          </a:prstGeom>
          <a:solidFill>
            <a:sysClr val="window" lastClr="FFFF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07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=""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532473" y="2489329"/>
            <a:ext cx="686938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TRẢ LỜI CÂU HỎI</a:t>
            </a:r>
            <a:endParaRPr lang="en-US" sz="7200" b="0" cap="none" spc="0" dirty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65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extLst>
              <a:ext uri="{FF2B5EF4-FFF2-40B4-BE49-F238E27FC236}">
                <a16:creationId xmlns=""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14563" y="528654"/>
            <a:ext cx="11362873" cy="116955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just" defTabSz="609630">
              <a:defRPr/>
            </a:pPr>
            <a:r>
              <a:rPr lang="en-US" sz="3600" b="1" dirty="0">
                <a:ln w="0"/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b="1" dirty="0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600" b="1" dirty="0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600" b="1" dirty="0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600" b="1" dirty="0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b="1" dirty="0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b="1" dirty="0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600" b="1" dirty="0" err="1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1" dirty="0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b="1" dirty="0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b="1" dirty="0">
                <a:ln w="0"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600" b="1" dirty="0">
              <a:ln w="0"/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30">
            <a:extLst>
              <a:ext uri="{FF2B5EF4-FFF2-40B4-BE49-F238E27FC236}">
                <a16:creationId xmlns="" xmlns:a16="http://schemas.microsoft.com/office/drawing/2014/main" id="{8978517C-2451-4BDE-BEF0-9280A38E35F5}"/>
              </a:ext>
            </a:extLst>
          </p:cNvPr>
          <p:cNvSpPr txBox="1"/>
          <p:nvPr/>
        </p:nvSpPr>
        <p:spPr>
          <a:xfrm>
            <a:off x="414563" y="1967477"/>
            <a:ext cx="11362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lang="en-US" altLang="zh-C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</a:t>
            </a:r>
            <a:r>
              <a:rPr lang="vi-VN" altLang="zh-C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gười đàn ông thấy cậu bé liên tục cúi xuống nhặt thứ gì đó lên rồi</a:t>
            </a:r>
            <a:r>
              <a:rPr lang="en-US" altLang="zh-C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vi-VN" altLang="zh-CN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thả xuống biển.</a:t>
            </a:r>
            <a:endParaRPr lang="zh-CN" altLang="en-US" sz="36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405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14563" y="528654"/>
            <a:ext cx="11362873" cy="116955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Lý thuyết tìm hiểu nội dung bài những con sao biển tiếng việt 2">
            <a:extLst>
              <a:ext uri="{FF2B5EF4-FFF2-40B4-BE49-F238E27FC236}">
                <a16:creationId xmlns="" xmlns:a16="http://schemas.microsoft.com/office/drawing/2014/main" id="{892B764E-3E5A-4740-A693-AC97BD88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770" y="1786807"/>
            <a:ext cx="7042459" cy="45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A4080BD0-7F96-4C6B-8528-8C376E1C6080}"/>
              </a:ext>
            </a:extLst>
          </p:cNvPr>
          <p:cNvSpPr/>
          <p:nvPr/>
        </p:nvSpPr>
        <p:spPr>
          <a:xfrm>
            <a:off x="7074567" y="3970791"/>
            <a:ext cx="625643" cy="6332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2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extLst>
              <a:ext uri="{FF2B5EF4-FFF2-40B4-BE49-F238E27FC236}">
                <a16:creationId xmlns=""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14563" y="528654"/>
            <a:ext cx="11362873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just" defTabSz="609630"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2" descr="Lý thuyết tìm hiểu nội dung bài những con sao biển tiếng việt 2">
            <a:extLst>
              <a:ext uri="{FF2B5EF4-FFF2-40B4-BE49-F238E27FC236}">
                <a16:creationId xmlns="" xmlns:a16="http://schemas.microsoft.com/office/drawing/2014/main" id="{914B540F-80CB-4CE5-8A37-791DC111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738" y="1786807"/>
            <a:ext cx="7042459" cy="45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5">
            <a:extLst>
              <a:ext uri="{FF2B5EF4-FFF2-40B4-BE49-F238E27FC236}">
                <a16:creationId xmlns="" xmlns:a16="http://schemas.microsoft.com/office/drawing/2014/main" id="{A27C0DF7-A8A5-4944-8098-DAB817BAB948}"/>
              </a:ext>
            </a:extLst>
          </p:cNvPr>
          <p:cNvSpPr/>
          <p:nvPr/>
        </p:nvSpPr>
        <p:spPr>
          <a:xfrm>
            <a:off x="866274" y="1252277"/>
            <a:ext cx="5841223" cy="1618212"/>
          </a:xfrm>
          <a:prstGeom prst="wedgeRoundRectCallout">
            <a:avLst>
              <a:gd name="adj1" fmla="val 56265"/>
              <a:gd name="adj2" fmla="val 3196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9710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5">
            <a:extLst>
              <a:ext uri="{FF2B5EF4-FFF2-40B4-BE49-F238E27FC236}">
                <a16:creationId xmlns="" xmlns:a16="http://schemas.microsoft.com/office/drawing/2014/main" id="{DE6CEA5D-F247-4820-AAD3-6AED429524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74" b="69815"/>
          <a:stretch/>
        </p:blipFill>
        <p:spPr>
          <a:xfrm rot="11169038">
            <a:off x="9298218" y="4844300"/>
            <a:ext cx="2642890" cy="20261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B8B69A4-BD88-480A-95AA-71C01E45EF99}"/>
              </a:ext>
            </a:extLst>
          </p:cNvPr>
          <p:cNvSpPr/>
          <p:nvPr/>
        </p:nvSpPr>
        <p:spPr>
          <a:xfrm>
            <a:off x="866842" y="2373050"/>
            <a:ext cx="1045831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381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NHỮNG CON SAO BIỂN</a:t>
            </a:r>
            <a:endParaRPr lang="en-US" sz="8000" b="0" cap="none" spc="0" dirty="0">
              <a:ln w="38100">
                <a:solidFill>
                  <a:srgbClr val="002060"/>
                </a:solidFill>
              </a:ln>
              <a:solidFill>
                <a:srgbClr val="00B0F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D586AEC-0269-48F8-9E48-D1E220F0A3D3}"/>
              </a:ext>
            </a:extLst>
          </p:cNvPr>
          <p:cNvSpPr/>
          <p:nvPr/>
        </p:nvSpPr>
        <p:spPr>
          <a:xfrm>
            <a:off x="4333336" y="659011"/>
            <a:ext cx="35253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BÀI 15</a:t>
            </a:r>
            <a:endParaRPr lang="en-US" sz="9600" b="0" cap="none" spc="0" dirty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71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extLst>
              <a:ext uri="{FF2B5EF4-FFF2-40B4-BE49-F238E27FC236}">
                <a16:creationId xmlns=""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14562" y="698163"/>
            <a:ext cx="11362873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2" descr="Lý thuyết tìm hiểu nội dung bài những con sao biển tiếng việt 2">
            <a:extLst>
              <a:ext uri="{FF2B5EF4-FFF2-40B4-BE49-F238E27FC236}">
                <a16:creationId xmlns="" xmlns:a16="http://schemas.microsoft.com/office/drawing/2014/main" id="{914B540F-80CB-4CE5-8A37-791DC111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764" y="1801020"/>
            <a:ext cx="6280471" cy="405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9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=""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893245" y="2489329"/>
            <a:ext cx="61478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LUYỆN</a:t>
            </a:r>
            <a:r>
              <a:rPr kumimoji="0" lang="en-US" sz="7200" b="0" i="0" u="none" strike="noStrike" kern="1200" cap="none" spc="0" normalizeH="0" noProof="0" dirty="0">
                <a:ln w="0"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ĐỌC LẠI</a:t>
            </a:r>
            <a:endParaRPr kumimoji="0" lang="en-US" sz="7200" b="0" i="0" u="none" strike="noStrike" kern="1200" cap="none" spc="0" normalizeH="0" baseline="0" noProof="0" dirty="0">
              <a:ln w="0">
                <a:solidFill>
                  <a:srgbClr val="ED7D31">
                    <a:lumMod val="75000"/>
                  </a:srgb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41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=""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449545" y="2117964"/>
            <a:ext cx="703147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LUYỆN</a:t>
            </a:r>
            <a:r>
              <a:rPr kumimoji="0" lang="en-US" sz="7200" b="0" i="0" u="none" strike="noStrike" kern="1200" cap="none" spc="0" normalizeH="0" noProof="0" dirty="0">
                <a:ln w="0"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TẬP THEO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aseline="0" dirty="0">
                <a:ln w="0"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2" charset="0"/>
              </a:rPr>
              <a:t>VĂN</a:t>
            </a:r>
            <a:r>
              <a:rPr lang="en-US" sz="7200" dirty="0">
                <a:ln w="0"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2" charset="0"/>
              </a:rPr>
              <a:t> BẢN ĐỌC</a:t>
            </a:r>
            <a:endParaRPr kumimoji="0" lang="en-US" sz="7200" b="0" i="0" u="none" strike="noStrike" kern="1200" cap="none" spc="0" normalizeH="0" baseline="0" noProof="0" dirty="0">
              <a:ln w="0">
                <a:solidFill>
                  <a:srgbClr val="ED7D31">
                    <a:lumMod val="75000"/>
                  </a:srgb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66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4">
            <a:extLst>
              <a:ext uri="{FF2B5EF4-FFF2-40B4-BE49-F238E27FC236}">
                <a16:creationId xmlns=""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1A48A92-1110-43F5-A32D-44D664B37855}"/>
              </a:ext>
            </a:extLst>
          </p:cNvPr>
          <p:cNvSpPr txBox="1"/>
          <p:nvPr/>
        </p:nvSpPr>
        <p:spPr>
          <a:xfrm>
            <a:off x="836772" y="468706"/>
            <a:ext cx="9004965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đây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hoạt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động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="" xmlns:a16="http://schemas.microsoft.com/office/drawing/2014/main" id="{9F77275B-D81D-4AB9-AEF0-F1A6230499AF}"/>
              </a:ext>
            </a:extLst>
          </p:cNvPr>
          <p:cNvSpPr/>
          <p:nvPr/>
        </p:nvSpPr>
        <p:spPr>
          <a:xfrm>
            <a:off x="998708" y="1755032"/>
            <a:ext cx="2965789" cy="621318"/>
          </a:xfrm>
          <a:prstGeom prst="roundRect">
            <a:avLst>
              <a:gd name="adj" fmla="val 38372"/>
            </a:avLst>
          </a:prstGeom>
          <a:solidFill>
            <a:srgbClr val="FCCAAF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cúi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xuống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Rounded Rectangle 7">
            <a:extLst>
              <a:ext uri="{FF2B5EF4-FFF2-40B4-BE49-F238E27FC236}">
                <a16:creationId xmlns="" xmlns:a16="http://schemas.microsoft.com/office/drawing/2014/main" id="{737DF394-E58E-4D1B-90B9-FF308E46C079}"/>
              </a:ext>
            </a:extLst>
          </p:cNvPr>
          <p:cNvSpPr/>
          <p:nvPr/>
        </p:nvSpPr>
        <p:spPr>
          <a:xfrm>
            <a:off x="998708" y="2576032"/>
            <a:ext cx="2965789" cy="621319"/>
          </a:xfrm>
          <a:prstGeom prst="roundRect">
            <a:avLst>
              <a:gd name="adj" fmla="val 38372"/>
            </a:avLst>
          </a:prstGeom>
          <a:solidFill>
            <a:srgbClr val="97C777"/>
          </a:solidFill>
          <a:ln w="25400" cap="flat" cmpd="sng" algn="ctr">
            <a:solidFill>
              <a:srgbClr val="97C777"/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dạo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Rounded Rectangle 8">
            <a:extLst>
              <a:ext uri="{FF2B5EF4-FFF2-40B4-BE49-F238E27FC236}">
                <a16:creationId xmlns="" xmlns:a16="http://schemas.microsoft.com/office/drawing/2014/main" id="{4B300C98-14D3-43E3-86E0-C51D0215A717}"/>
              </a:ext>
            </a:extLst>
          </p:cNvPr>
          <p:cNvSpPr/>
          <p:nvPr/>
        </p:nvSpPr>
        <p:spPr>
          <a:xfrm>
            <a:off x="998708" y="3397033"/>
            <a:ext cx="2965789" cy="621319"/>
          </a:xfrm>
          <a:prstGeom prst="roundRect">
            <a:avLst>
              <a:gd name="adj" fmla="val 38372"/>
            </a:avLst>
          </a:prstGeom>
          <a:solidFill>
            <a:srgbClr val="F8C0D9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="" xmlns:a16="http://schemas.microsoft.com/office/drawing/2014/main" id="{B1132B1A-906A-419A-9B7B-17B44F8712C9}"/>
              </a:ext>
            </a:extLst>
          </p:cNvPr>
          <p:cNvSpPr/>
          <p:nvPr/>
        </p:nvSpPr>
        <p:spPr>
          <a:xfrm>
            <a:off x="4613105" y="1755031"/>
            <a:ext cx="2965790" cy="621319"/>
          </a:xfrm>
          <a:prstGeom prst="roundRect">
            <a:avLst>
              <a:gd name="adj" fmla="val 38372"/>
            </a:avLst>
          </a:prstGeom>
          <a:solidFill>
            <a:srgbClr val="FCCAAF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thả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ounded Rectangle 10">
            <a:extLst>
              <a:ext uri="{FF2B5EF4-FFF2-40B4-BE49-F238E27FC236}">
                <a16:creationId xmlns="" xmlns:a16="http://schemas.microsoft.com/office/drawing/2014/main" id="{3E5362B3-7DBC-49D7-B9DE-8810970C9603}"/>
              </a:ext>
            </a:extLst>
          </p:cNvPr>
          <p:cNvSpPr/>
          <p:nvPr/>
        </p:nvSpPr>
        <p:spPr>
          <a:xfrm>
            <a:off x="4613106" y="2576032"/>
            <a:ext cx="2965789" cy="621319"/>
          </a:xfrm>
          <a:prstGeom prst="roundRect">
            <a:avLst>
              <a:gd name="adj" fmla="val 38372"/>
            </a:avLst>
          </a:prstGeom>
          <a:solidFill>
            <a:srgbClr val="97C777"/>
          </a:solidFill>
          <a:ln w="25400" cap="flat" cmpd="sng" algn="ctr">
            <a:solidFill>
              <a:srgbClr val="97C777"/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Rounded Rectangle 11">
            <a:extLst>
              <a:ext uri="{FF2B5EF4-FFF2-40B4-BE49-F238E27FC236}">
                <a16:creationId xmlns="" xmlns:a16="http://schemas.microsoft.com/office/drawing/2014/main" id="{E66DAFA1-66A9-479E-9BE0-3F0665AFA8EE}"/>
              </a:ext>
            </a:extLst>
          </p:cNvPr>
          <p:cNvSpPr/>
          <p:nvPr/>
        </p:nvSpPr>
        <p:spPr>
          <a:xfrm>
            <a:off x="4613106" y="3397033"/>
            <a:ext cx="2965789" cy="621319"/>
          </a:xfrm>
          <a:prstGeom prst="roundRect">
            <a:avLst>
              <a:gd name="adj" fmla="val 38372"/>
            </a:avLst>
          </a:prstGeom>
          <a:solidFill>
            <a:srgbClr val="F8C0D9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cậu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bé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Rounded Rectangle 12">
            <a:extLst>
              <a:ext uri="{FF2B5EF4-FFF2-40B4-BE49-F238E27FC236}">
                <a16:creationId xmlns="" xmlns:a16="http://schemas.microsoft.com/office/drawing/2014/main" id="{00BFABE4-B45E-447F-B926-475A91B1FBCE}"/>
              </a:ext>
            </a:extLst>
          </p:cNvPr>
          <p:cNvSpPr/>
          <p:nvPr/>
        </p:nvSpPr>
        <p:spPr>
          <a:xfrm>
            <a:off x="8227503" y="1755030"/>
            <a:ext cx="2965789" cy="621319"/>
          </a:xfrm>
          <a:prstGeom prst="roundRect">
            <a:avLst>
              <a:gd name="adj" fmla="val 38372"/>
            </a:avLst>
          </a:prstGeom>
          <a:solidFill>
            <a:srgbClr val="FCCAAF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nhặt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Rounded Rectangle 13">
            <a:extLst>
              <a:ext uri="{FF2B5EF4-FFF2-40B4-BE49-F238E27FC236}">
                <a16:creationId xmlns="" xmlns:a16="http://schemas.microsoft.com/office/drawing/2014/main" id="{549E5FB7-1A38-4EB9-A735-08E9C5FF2A42}"/>
              </a:ext>
            </a:extLst>
          </p:cNvPr>
          <p:cNvSpPr/>
          <p:nvPr/>
        </p:nvSpPr>
        <p:spPr>
          <a:xfrm>
            <a:off x="8227502" y="2579290"/>
            <a:ext cx="2965790" cy="626477"/>
          </a:xfrm>
          <a:prstGeom prst="roundRect">
            <a:avLst>
              <a:gd name="adj" fmla="val 38372"/>
            </a:avLst>
          </a:prstGeom>
          <a:solidFill>
            <a:srgbClr val="97C777"/>
          </a:solidFill>
          <a:ln w="25400" cap="flat" cmpd="sng" algn="ctr">
            <a:solidFill>
              <a:srgbClr val="97C777"/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Rounded Rectangle 14">
            <a:extLst>
              <a:ext uri="{FF2B5EF4-FFF2-40B4-BE49-F238E27FC236}">
                <a16:creationId xmlns="" xmlns:a16="http://schemas.microsoft.com/office/drawing/2014/main" id="{8D7B05ED-06B9-4146-8542-0E71D1454440}"/>
              </a:ext>
            </a:extLst>
          </p:cNvPr>
          <p:cNvSpPr/>
          <p:nvPr/>
        </p:nvSpPr>
        <p:spPr>
          <a:xfrm>
            <a:off x="8227502" y="3404076"/>
            <a:ext cx="2965789" cy="621319"/>
          </a:xfrm>
          <a:prstGeom prst="roundRect">
            <a:avLst>
              <a:gd name="adj" fmla="val 38372"/>
            </a:avLst>
          </a:prstGeom>
          <a:solidFill>
            <a:srgbClr val="F8C0D9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BAC6CB7F-6832-4977-8004-F9898CF0B92F}"/>
              </a:ext>
            </a:extLst>
          </p:cNvPr>
          <p:cNvCxnSpPr>
            <a:cxnSpLocks/>
          </p:cNvCxnSpPr>
          <p:nvPr/>
        </p:nvCxnSpPr>
        <p:spPr>
          <a:xfrm>
            <a:off x="6453437" y="1246587"/>
            <a:ext cx="1952626" cy="0"/>
          </a:xfrm>
          <a:prstGeom prst="line">
            <a:avLst/>
          </a:prstGeom>
          <a:noFill/>
          <a:ln w="38100" cap="flat" cmpd="sng" algn="ctr">
            <a:solidFill>
              <a:srgbClr val="FC7D77">
                <a:lumMod val="75000"/>
              </a:srgbClr>
            </a:solidFill>
            <a:prstDash val="solid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9507540-7C45-47DB-BFAA-A55450DC1B9C}"/>
              </a:ext>
            </a:extLst>
          </p:cNvPr>
          <p:cNvSpPr txBox="1"/>
          <p:nvPr/>
        </p:nvSpPr>
        <p:spPr>
          <a:xfrm>
            <a:off x="1203236" y="4551188"/>
            <a:ext cx="97855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Đặt</a:t>
            </a:r>
            <a:r>
              <a:rPr lang="en-US" sz="36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36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36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36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36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hoạt</a:t>
            </a:r>
            <a:r>
              <a:rPr lang="en-US" sz="36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động</a:t>
            </a:r>
            <a:r>
              <a:rPr lang="en-US" sz="36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pic>
        <p:nvPicPr>
          <p:cNvPr id="6146" name="Picture 2" descr="Cách Thêm Biểu Tượng Dấu Tích, Cách Đánh Dấu Tích Trong Excel">
            <a:extLst>
              <a:ext uri="{FF2B5EF4-FFF2-40B4-BE49-F238E27FC236}">
                <a16:creationId xmlns="" xmlns:a16="http://schemas.microsoft.com/office/drawing/2014/main" id="{B8D05175-C28C-4CE1-8AFE-5EC85CCF1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78" b="95111" l="4889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780" y="3133418"/>
            <a:ext cx="809965" cy="80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ách Thêm Biểu Tượng Dấu Tích, Cách Đánh Dấu Tích Trong Excel">
            <a:extLst>
              <a:ext uri="{FF2B5EF4-FFF2-40B4-BE49-F238E27FC236}">
                <a16:creationId xmlns="" xmlns:a16="http://schemas.microsoft.com/office/drawing/2014/main" id="{7708E642-EF23-47F8-AF33-853E2AD58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78" b="95111" l="4889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780" y="1468656"/>
            <a:ext cx="809965" cy="80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ách Thêm Biểu Tượng Dấu Tích, Cách Đánh Dấu Tích Trong Excel">
            <a:extLst>
              <a:ext uri="{FF2B5EF4-FFF2-40B4-BE49-F238E27FC236}">
                <a16:creationId xmlns="" xmlns:a16="http://schemas.microsoft.com/office/drawing/2014/main" id="{075BE009-005A-4BFA-A438-A49EBDEBD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78" b="95111" l="4889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766" y="1468657"/>
            <a:ext cx="809965" cy="80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ách Thêm Biểu Tượng Dấu Tích, Cách Đánh Dấu Tích Trong Excel">
            <a:extLst>
              <a:ext uri="{FF2B5EF4-FFF2-40B4-BE49-F238E27FC236}">
                <a16:creationId xmlns="" xmlns:a16="http://schemas.microsoft.com/office/drawing/2014/main" id="{D09681C5-2CC4-48A6-BA84-12FCC363C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78" b="95111" l="4889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222" y="1468656"/>
            <a:ext cx="809965" cy="80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ross Check Mark Icons X And V Symbols Icon Set Stock Illustration -  Download Image Now - iStock">
            <a:extLst>
              <a:ext uri="{FF2B5EF4-FFF2-40B4-BE49-F238E27FC236}">
                <a16:creationId xmlns="" xmlns:a16="http://schemas.microsoft.com/office/drawing/2014/main" id="{B4EB3992-57F6-4C81-82AE-F2E22EC54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279" b="78689" l="11993" r="42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14" t="16941" r="55050" b="18939"/>
          <a:stretch/>
        </p:blipFill>
        <p:spPr bwMode="auto">
          <a:xfrm>
            <a:off x="7429748" y="2600425"/>
            <a:ext cx="636818" cy="60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ross Check Mark Icons X And V Symbols Icon Set Stock Illustration -  Download Image Now - iStock">
            <a:extLst>
              <a:ext uri="{FF2B5EF4-FFF2-40B4-BE49-F238E27FC236}">
                <a16:creationId xmlns="" xmlns:a16="http://schemas.microsoft.com/office/drawing/2014/main" id="{74DE32B0-322E-4E26-89B4-EB8FAD192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279" b="78689" l="11993" r="42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14" t="16941" r="55050" b="18939"/>
          <a:stretch/>
        </p:blipFill>
        <p:spPr bwMode="auto">
          <a:xfrm>
            <a:off x="10583780" y="2600425"/>
            <a:ext cx="636818" cy="60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ross Check Mark Icons X And V Symbols Icon Set Stock Illustration -  Download Image Now - iStock">
            <a:extLst>
              <a:ext uri="{FF2B5EF4-FFF2-40B4-BE49-F238E27FC236}">
                <a16:creationId xmlns="" xmlns:a16="http://schemas.microsoft.com/office/drawing/2014/main" id="{DA011DBF-CF47-4CF2-B4BF-B95237CC3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279" b="78689" l="11993" r="42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14" t="16941" r="55050" b="18939"/>
          <a:stretch/>
        </p:blipFill>
        <p:spPr bwMode="auto">
          <a:xfrm>
            <a:off x="3477222" y="3417170"/>
            <a:ext cx="636818" cy="60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ross Check Mark Icons X And V Symbols Icon Set Stock Illustration -  Download Image Now - iStock">
            <a:extLst>
              <a:ext uri="{FF2B5EF4-FFF2-40B4-BE49-F238E27FC236}">
                <a16:creationId xmlns="" xmlns:a16="http://schemas.microsoft.com/office/drawing/2014/main" id="{1893DD15-9D72-436B-BDE2-CAAC26DFF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279" b="78689" l="11993" r="42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14" t="16941" r="55050" b="18939"/>
          <a:stretch/>
        </p:blipFill>
        <p:spPr bwMode="auto">
          <a:xfrm>
            <a:off x="7024766" y="3417170"/>
            <a:ext cx="636818" cy="60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ách Thêm Biểu Tượng Dấu Tích, Cách Đánh Dấu Tích Trong Excel">
            <a:extLst>
              <a:ext uri="{FF2B5EF4-FFF2-40B4-BE49-F238E27FC236}">
                <a16:creationId xmlns="" xmlns:a16="http://schemas.microsoft.com/office/drawing/2014/main" id="{7708E642-EF23-47F8-AF33-853E2AD58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78" b="95111" l="4889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468" y="2335269"/>
            <a:ext cx="809965" cy="80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46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38"/>
          <p:cNvGrpSpPr/>
          <p:nvPr/>
        </p:nvGrpSpPr>
        <p:grpSpPr>
          <a:xfrm flipH="1">
            <a:off x="9282305" y="170632"/>
            <a:ext cx="2372967" cy="1179947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309430" y="204994"/>
            <a:ext cx="966700" cy="964349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5666684" y="6279134"/>
            <a:ext cx="858600" cy="260900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662137" y="1541167"/>
            <a:ext cx="11031345" cy="1457117"/>
          </a:xfrm>
          <a:prstGeom prst="roundRect">
            <a:avLst>
              <a:gd name="adj" fmla="val 153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8" name="TextBox 37"/>
          <p:cNvSpPr txBox="1"/>
          <p:nvPr/>
        </p:nvSpPr>
        <p:spPr>
          <a:xfrm>
            <a:off x="1001900" y="1583517"/>
            <a:ext cx="1085203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3733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733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733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văn nào cho biết cậu bé nghĩ việc mình làm là có ích?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3086012" y="3589549"/>
            <a:ext cx="8569259" cy="208838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733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	“ </a:t>
            </a:r>
            <a:r>
              <a:rPr lang="en-US" sz="3733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733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733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733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733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733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733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733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733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733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733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733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733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733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733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733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733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733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733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3" i="1" dirty="0" err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733" i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3733" b="1" i="1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81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C1D477-2144-4ED6-A460-D8021FC52AEE}"/>
              </a:ext>
            </a:extLst>
          </p:cNvPr>
          <p:cNvSpPr txBox="1"/>
          <p:nvPr/>
        </p:nvSpPr>
        <p:spPr>
          <a:xfrm>
            <a:off x="208547" y="184503"/>
            <a:ext cx="117749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3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3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D3280E9-A284-40C5-B832-3FFD6A6061BE}"/>
              </a:ext>
            </a:extLst>
          </p:cNvPr>
          <p:cNvSpPr/>
          <p:nvPr/>
        </p:nvSpPr>
        <p:spPr>
          <a:xfrm>
            <a:off x="736292" y="1577567"/>
            <a:ext cx="10719412" cy="4078299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457200" marR="0" lvl="0" indent="-45720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 nhau dọn sạch rác thải bờ biển, ven khu vực bờ biển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marR="0" lvl="0" indent="-45720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kêu gọi mọi người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hung tay giữ gìn vệ sinh chung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marR="0" lvl="0" indent="-45720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 nhau bảo vệ môi trường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marR="0" lvl="0" indent="-45720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 nhau thu gom giác </a:t>
            </a: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thải </a:t>
            </a:r>
            <a:r>
              <a:rPr kumimoji="0" lang="vi-VN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tuần, hàng tháng định kì.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Tuyên truyền người dân và khách du lịch nâng cao ý thức giữ gìn vệ sinh và cảnh quan chung.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9907A0D-7E91-4301-9E26-FA12678B12ED}"/>
              </a:ext>
            </a:extLst>
          </p:cNvPr>
          <p:cNvSpPr txBox="1"/>
          <p:nvPr/>
        </p:nvSpPr>
        <p:spPr>
          <a:xfrm>
            <a:off x="1011714" y="576888"/>
            <a:ext cx="10168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cho biển luôn sạch đẹp chúng ta cần: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03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12056" y="1179919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=""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878497" y="2380304"/>
            <a:ext cx="583525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CỦNG CỐ</a:t>
            </a:r>
            <a:endParaRPr lang="en-US" sz="11500" b="0" cap="none" spc="0" dirty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6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77E5B0-C5C9-4BC4-A27B-CB28EF197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91EBA75-0AD9-4588-AE7E-38844337B1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23" b="38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4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17" y="4385985"/>
            <a:ext cx="1704183" cy="221441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866" y="202734"/>
            <a:ext cx="1783337" cy="21611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3011662" y="323894"/>
            <a:ext cx="616867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YÊU CẦU CẦN ĐẠT</a:t>
            </a:r>
          </a:p>
        </p:txBody>
      </p:sp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F1437486-108A-4003-9D9A-CAF8B91274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0FD1A29D-BC17-42E4-AC79-C10CE868B3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50402BBE-03F3-485C-A6F1-122789E66A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5813E77D-81F3-4639-AEC7-167F1293EE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00D9F47-0F66-4EED-A048-4D55007ED9A9}"/>
              </a:ext>
            </a:extLst>
          </p:cNvPr>
          <p:cNvSpPr txBox="1"/>
          <p:nvPr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C4E940B-88F8-4B9D-A932-5F57A0027B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50653ADA-43DA-4441-9E7C-C34E7B3642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350" b="31950" l="39800" r="61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87" t="9837" r="38034" b="65555"/>
          <a:stretch/>
        </p:blipFill>
        <p:spPr>
          <a:xfrm>
            <a:off x="879333" y="3437612"/>
            <a:ext cx="648705" cy="7862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41B42CD4-4DC1-4960-A71A-6992C12B094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175" b="32046" l="21295" r="36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9" t="9691" r="61282" b="65470"/>
          <a:stretch/>
        </p:blipFill>
        <p:spPr>
          <a:xfrm>
            <a:off x="879333" y="1509217"/>
            <a:ext cx="648706" cy="874810"/>
          </a:xfrm>
          <a:prstGeom prst="rect">
            <a:avLst/>
          </a:prstGeom>
        </p:spPr>
      </p:pic>
      <p:sp>
        <p:nvSpPr>
          <p:cNvPr id="33" name="TextBox 12">
            <a:extLst>
              <a:ext uri="{FF2B5EF4-FFF2-40B4-BE49-F238E27FC236}">
                <a16:creationId xmlns="" xmlns:a16="http://schemas.microsoft.com/office/drawing/2014/main" id="{80038336-7264-48B7-B028-F78825D8BD2C}"/>
              </a:ext>
            </a:extLst>
          </p:cNvPr>
          <p:cNvSpPr txBox="1"/>
          <p:nvPr/>
        </p:nvSpPr>
        <p:spPr>
          <a:xfrm>
            <a:off x="2057400" y="3440246"/>
            <a:ext cx="8510774" cy="1815882"/>
          </a:xfrm>
          <a:prstGeom prst="rect">
            <a:avLst/>
          </a:prstGeom>
          <a:noFill/>
          <a:ln w="19050">
            <a:solidFill>
              <a:srgbClr val="70AD47">
                <a:lumMod val="50000"/>
              </a:srgbClr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Nhận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biết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được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địa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điểm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,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thời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gian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và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các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sự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việc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trong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câu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chuyện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(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việc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cậu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bé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cứu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những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con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sao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biển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bị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mắc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cạn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trên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bờ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biển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,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cộc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trò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chuyện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của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người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đàn</a:t>
            </a:r>
            <a:r>
              <a:rPr kumimoji="0" lang="en-US" altLang="zh-CN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ôn</a:t>
            </a:r>
            <a:r>
              <a:rPr lang="en-US" altLang="zh-CN" sz="28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g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với</a:t>
            </a:r>
            <a:r>
              <a:rPr lang="en-US" altLang="zh-CN" sz="28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cậu</a:t>
            </a:r>
            <a:r>
              <a:rPr lang="en-US" altLang="zh-CN" sz="28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bé</a:t>
            </a:r>
            <a:r>
              <a:rPr lang="en-US" altLang="zh-CN" sz="28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.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4" name="TextBox 13">
            <a:extLst>
              <a:ext uri="{FF2B5EF4-FFF2-40B4-BE49-F238E27FC236}">
                <a16:creationId xmlns="" xmlns:a16="http://schemas.microsoft.com/office/drawing/2014/main" id="{9710243D-91B6-49E7-A4D4-904B12D82E99}"/>
              </a:ext>
            </a:extLst>
          </p:cNvPr>
          <p:cNvSpPr txBox="1"/>
          <p:nvPr/>
        </p:nvSpPr>
        <p:spPr>
          <a:xfrm>
            <a:off x="2057400" y="1607694"/>
            <a:ext cx="8510774" cy="1384995"/>
          </a:xfrm>
          <a:prstGeom prst="rect">
            <a:avLst/>
          </a:prstGeom>
          <a:noFill/>
          <a:ln w="19050">
            <a:solidFill>
              <a:srgbClr val="70AD47">
                <a:lumMod val="50000"/>
              </a:srgb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Đọc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đúng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các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từ</a:t>
            </a:r>
            <a:r>
              <a:rPr lang="en-US" altLang="zh-CN" sz="28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khó</a:t>
            </a:r>
            <a:r>
              <a:rPr lang="en-US" altLang="zh-CN" sz="28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;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đọc</a:t>
            </a:r>
            <a:r>
              <a:rPr lang="en-US" altLang="zh-CN" sz="28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đúng</a:t>
            </a:r>
            <a:r>
              <a:rPr lang="en-US" altLang="zh-CN" sz="28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lời</a:t>
            </a:r>
            <a:r>
              <a:rPr lang="en-US" altLang="zh-CN" sz="28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người</a:t>
            </a:r>
            <a:r>
              <a:rPr lang="en-US" altLang="zh-CN" sz="28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kể</a:t>
            </a:r>
            <a:r>
              <a:rPr lang="en-US" altLang="zh-CN" sz="28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chuyện</a:t>
            </a:r>
            <a:r>
              <a:rPr lang="en-US" altLang="zh-CN" sz="28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,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lời</a:t>
            </a:r>
            <a:r>
              <a:rPr lang="en-US" altLang="zh-CN" sz="28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của</a:t>
            </a:r>
            <a:r>
              <a:rPr lang="en-US" altLang="zh-CN" sz="28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các</a:t>
            </a:r>
            <a:r>
              <a:rPr lang="en-US" altLang="zh-CN" sz="28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nhân</a:t>
            </a:r>
            <a:r>
              <a:rPr lang="en-US" altLang="zh-CN" sz="28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vật</a:t>
            </a:r>
            <a:r>
              <a:rPr lang="en-US" altLang="zh-CN" sz="28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trong</a:t>
            </a:r>
            <a:r>
              <a:rPr lang="en-US" altLang="zh-CN" sz="28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văn</a:t>
            </a:r>
            <a:r>
              <a:rPr lang="en-US" altLang="zh-CN" sz="28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bản</a:t>
            </a:r>
            <a:r>
              <a:rPr lang="en-US" altLang="zh-CN" sz="28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Những</a:t>
            </a:r>
            <a:r>
              <a:rPr lang="en-US" altLang="zh-CN" sz="28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ngôi</a:t>
            </a:r>
            <a:r>
              <a:rPr lang="en-US" altLang="zh-CN" sz="28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sao</a:t>
            </a:r>
            <a:r>
              <a:rPr lang="en-US" altLang="zh-CN" sz="28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biển</a:t>
            </a:r>
            <a:r>
              <a:rPr lang="en-US" altLang="zh-CN" sz="28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với</a:t>
            </a:r>
            <a:r>
              <a:rPr lang="en-US" altLang="zh-CN" sz="28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ngữ</a:t>
            </a:r>
            <a:r>
              <a:rPr lang="en-US" altLang="zh-CN" sz="28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điệu</a:t>
            </a:r>
            <a:r>
              <a:rPr lang="en-US" altLang="zh-CN" sz="28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phù</a:t>
            </a:r>
            <a:r>
              <a:rPr lang="en-US" altLang="zh-CN" sz="28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hợp</a:t>
            </a:r>
            <a:r>
              <a:rPr lang="en-US" altLang="zh-CN" sz="28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.</a:t>
            </a: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078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61E31C8-3603-4CD4-8514-B3F6FA12B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7" y="798751"/>
            <a:ext cx="10692766" cy="5260497"/>
          </a:xfrm>
          <a:prstGeom prst="roundRect">
            <a:avLst>
              <a:gd name="adj" fmla="val 5854"/>
            </a:avLst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F63B778-6DB9-4F03-BCF8-9A0814C9C2A8}"/>
              </a:ext>
            </a:extLst>
          </p:cNvPr>
          <p:cNvSpPr txBox="1"/>
          <p:nvPr/>
        </p:nvSpPr>
        <p:spPr>
          <a:xfrm>
            <a:off x="1763211" y="152420"/>
            <a:ext cx="9679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88F89BB-E2CD-4A60-BAC6-57FF21CEE3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507565" y="1"/>
            <a:ext cx="1497698" cy="9628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7AB8D2C-D638-4145-9866-1A0C25615358}"/>
              </a:ext>
            </a:extLst>
          </p:cNvPr>
          <p:cNvSpPr txBox="1"/>
          <p:nvPr/>
        </p:nvSpPr>
        <p:spPr>
          <a:xfrm>
            <a:off x="749617" y="6059248"/>
            <a:ext cx="483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B804330-3DB8-46AF-8775-BE58BBD18034}"/>
              </a:ext>
            </a:extLst>
          </p:cNvPr>
          <p:cNvSpPr txBox="1"/>
          <p:nvPr/>
        </p:nvSpPr>
        <p:spPr>
          <a:xfrm>
            <a:off x="6159236" y="6059248"/>
            <a:ext cx="5037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nhiễm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thải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23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437FDF3-8547-43F2-9EDD-1CFD30A726B1}"/>
              </a:ext>
            </a:extLst>
          </p:cNvPr>
          <p:cNvSpPr txBox="1"/>
          <p:nvPr/>
        </p:nvSpPr>
        <p:spPr>
          <a:xfrm>
            <a:off x="304799" y="810921"/>
            <a:ext cx="11582400" cy="586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C7D798A4-5B1C-4B63-9C77-D994593572E0}"/>
              </a:ext>
            </a:extLst>
          </p:cNvPr>
          <p:cNvSpPr/>
          <p:nvPr/>
        </p:nvSpPr>
        <p:spPr>
          <a:xfrm>
            <a:off x="3974265" y="306356"/>
            <a:ext cx="42434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rPr>
              <a:t>Những</a:t>
            </a:r>
            <a:r>
              <a:rPr lang="en-US" sz="3200" dirty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rPr>
              <a:t> con </a:t>
            </a:r>
            <a:r>
              <a:rPr lang="en-US" sz="3200" dirty="0" err="1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rPr>
              <a:t>sao</a:t>
            </a:r>
            <a:r>
              <a:rPr lang="en-US" sz="3200" dirty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rPr>
              <a:t> </a:t>
            </a:r>
            <a:r>
              <a:rPr lang="en-US" sz="3200" dirty="0" err="1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rPr>
              <a:t>biển</a:t>
            </a:r>
            <a:endParaRPr lang="en-US" sz="3200" b="0" cap="none" spc="0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latin typeface="UTM Loko" panose="02040603050506020204" pitchFamily="18" charset="0"/>
            </a:endParaRPr>
          </a:p>
        </p:txBody>
      </p:sp>
      <p:pic>
        <p:nvPicPr>
          <p:cNvPr id="3" name="những con sao biển">
            <a:hlinkClick r:id="" action="ppaction://media"/>
            <a:extLst>
              <a:ext uri="{FF2B5EF4-FFF2-40B4-BE49-F238E27FC236}">
                <a16:creationId xmlns="" xmlns:a16="http://schemas.microsoft.com/office/drawing/2014/main" id="{C3CAB978-ABC8-4CEC-9983-06168710C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9177" y="6545178"/>
            <a:ext cx="312821" cy="31282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E7ABC1CE-9254-46CC-B4EC-0FF736686DE3}"/>
              </a:ext>
            </a:extLst>
          </p:cNvPr>
          <p:cNvSpPr/>
          <p:nvPr/>
        </p:nvSpPr>
        <p:spPr>
          <a:xfrm>
            <a:off x="9891101" y="183935"/>
            <a:ext cx="2144486" cy="578882"/>
          </a:xfrm>
          <a:prstGeom prst="roundRect">
            <a:avLst/>
          </a:prstGeom>
          <a:solidFill>
            <a:sysClr val="window" lastClr="FFFF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A3F587C3-BDD8-43DE-A0F3-A356DA8338DD}"/>
              </a:ext>
            </a:extLst>
          </p:cNvPr>
          <p:cNvSpPr/>
          <p:nvPr/>
        </p:nvSpPr>
        <p:spPr>
          <a:xfrm>
            <a:off x="9891101" y="183935"/>
            <a:ext cx="2144486" cy="578882"/>
          </a:xfrm>
          <a:prstGeom prst="roundRect">
            <a:avLst/>
          </a:prstGeom>
          <a:solidFill>
            <a:sysClr val="window" lastClr="FFFF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ardrop 10">
            <a:extLst>
              <a:ext uri="{FF2B5EF4-FFF2-40B4-BE49-F238E27FC236}">
                <a16:creationId xmlns="" xmlns:a16="http://schemas.microsoft.com/office/drawing/2014/main" id="{2C3E82B0-0327-4033-B44A-848A590D0C5F}"/>
              </a:ext>
            </a:extLst>
          </p:cNvPr>
          <p:cNvSpPr/>
          <p:nvPr/>
        </p:nvSpPr>
        <p:spPr>
          <a:xfrm>
            <a:off x="304799" y="810921"/>
            <a:ext cx="364961" cy="400841"/>
          </a:xfrm>
          <a:prstGeom prst="teardrop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Teardrop 20">
            <a:extLst>
              <a:ext uri="{FF2B5EF4-FFF2-40B4-BE49-F238E27FC236}">
                <a16:creationId xmlns="" xmlns:a16="http://schemas.microsoft.com/office/drawing/2014/main" id="{A70CF5E9-2B19-417A-B5D4-1BD8A641BDFE}"/>
              </a:ext>
            </a:extLst>
          </p:cNvPr>
          <p:cNvSpPr/>
          <p:nvPr/>
        </p:nvSpPr>
        <p:spPr>
          <a:xfrm>
            <a:off x="304799" y="2776079"/>
            <a:ext cx="364961" cy="400841"/>
          </a:xfrm>
          <a:prstGeom prst="teardrop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Teardrop 21">
            <a:extLst>
              <a:ext uri="{FF2B5EF4-FFF2-40B4-BE49-F238E27FC236}">
                <a16:creationId xmlns="" xmlns:a16="http://schemas.microsoft.com/office/drawing/2014/main" id="{C8AE01C4-2C2C-48E2-BF69-460A782407BB}"/>
              </a:ext>
            </a:extLst>
          </p:cNvPr>
          <p:cNvSpPr/>
          <p:nvPr/>
        </p:nvSpPr>
        <p:spPr>
          <a:xfrm>
            <a:off x="304798" y="4653566"/>
            <a:ext cx="364961" cy="400841"/>
          </a:xfrm>
          <a:prstGeom prst="teardrop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CB023479-5BF8-40A3-B0D2-80F832948440}"/>
              </a:ext>
            </a:extLst>
          </p:cNvPr>
          <p:cNvSpPr/>
          <p:nvPr/>
        </p:nvSpPr>
        <p:spPr>
          <a:xfrm>
            <a:off x="9609221" y="183935"/>
            <a:ext cx="2426366" cy="578882"/>
          </a:xfrm>
          <a:prstGeom prst="roundRect">
            <a:avLst/>
          </a:prstGeom>
          <a:solidFill>
            <a:sysClr val="window" lastClr="FFFF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07AA046D-B626-444E-ADAA-BFE5C6621653}"/>
              </a:ext>
            </a:extLst>
          </p:cNvPr>
          <p:cNvCxnSpPr>
            <a:cxnSpLocks/>
          </p:cNvCxnSpPr>
          <p:nvPr/>
        </p:nvCxnSpPr>
        <p:spPr>
          <a:xfrm>
            <a:off x="9801726" y="2406316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6E64ED4D-A068-4CA6-950F-68BEA26D0DAC}"/>
              </a:ext>
            </a:extLst>
          </p:cNvPr>
          <p:cNvCxnSpPr>
            <a:cxnSpLocks/>
          </p:cNvCxnSpPr>
          <p:nvPr/>
        </p:nvCxnSpPr>
        <p:spPr>
          <a:xfrm>
            <a:off x="2755065" y="6537157"/>
            <a:ext cx="1078998" cy="80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B4D9C540-224B-451E-8A17-E2BD34CAC923}"/>
              </a:ext>
            </a:extLst>
          </p:cNvPr>
          <p:cNvCxnSpPr>
            <a:cxnSpLocks/>
          </p:cNvCxnSpPr>
          <p:nvPr/>
        </p:nvCxnSpPr>
        <p:spPr>
          <a:xfrm>
            <a:off x="7226968" y="6537157"/>
            <a:ext cx="5053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D897B5E3-9FFB-4800-B935-335F80F33199}"/>
              </a:ext>
            </a:extLst>
          </p:cNvPr>
          <p:cNvCxnSpPr>
            <a:cxnSpLocks/>
          </p:cNvCxnSpPr>
          <p:nvPr/>
        </p:nvCxnSpPr>
        <p:spPr>
          <a:xfrm>
            <a:off x="11149261" y="2406316"/>
            <a:ext cx="6416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8DAC958D-2484-4D83-802B-A00984B6416A}"/>
              </a:ext>
            </a:extLst>
          </p:cNvPr>
          <p:cNvCxnSpPr>
            <a:cxnSpLocks/>
          </p:cNvCxnSpPr>
          <p:nvPr/>
        </p:nvCxnSpPr>
        <p:spPr>
          <a:xfrm flipH="1" flipV="1">
            <a:off x="409072" y="2743995"/>
            <a:ext cx="393033" cy="160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89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0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11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2" y="3772305"/>
            <a:ext cx="1926122" cy="25028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9C7D499-F628-4565-954A-3D4AB7D5CEAA}"/>
              </a:ext>
            </a:extLst>
          </p:cNvPr>
          <p:cNvSpPr/>
          <p:nvPr/>
        </p:nvSpPr>
        <p:spPr>
          <a:xfrm>
            <a:off x="3721707" y="98975"/>
            <a:ext cx="586731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LUYỆN ĐỌC TỪ 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4ACCCB55-2102-4AB8-A777-10A5F3C63F19}"/>
              </a:ext>
            </a:extLst>
          </p:cNvPr>
          <p:cNvGrpSpPr/>
          <p:nvPr/>
        </p:nvGrpSpPr>
        <p:grpSpPr>
          <a:xfrm>
            <a:off x="1408683" y="2394803"/>
            <a:ext cx="8298504" cy="1692982"/>
            <a:chOff x="-457200" y="5107327"/>
            <a:chExt cx="10591800" cy="2256391"/>
          </a:xfrm>
        </p:grpSpPr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5522BFEB-45B5-4E03-B2F3-EF167AC9AC75}"/>
                </a:ext>
              </a:extLst>
            </p:cNvPr>
            <p:cNvGrpSpPr/>
            <p:nvPr/>
          </p:nvGrpSpPr>
          <p:grpSpPr>
            <a:xfrm>
              <a:off x="-457200" y="5275421"/>
              <a:ext cx="10591800" cy="2088297"/>
              <a:chOff x="-304800" y="4490107"/>
              <a:chExt cx="10591800" cy="2088297"/>
            </a:xfrm>
          </p:grpSpPr>
          <p:pic>
            <p:nvPicPr>
              <p:cNvPr id="27" name="Picture 26" descr="A picture containing light&#10;&#10;Description automatically generated">
                <a:extLst>
                  <a:ext uri="{FF2B5EF4-FFF2-40B4-BE49-F238E27FC236}">
                    <a16:creationId xmlns="" xmlns:a16="http://schemas.microsoft.com/office/drawing/2014/main" id="{2D99F138-C40C-47D5-8021-9D7932CAFD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80" t="18635" r="180" b="65512"/>
              <a:stretch/>
            </p:blipFill>
            <p:spPr>
              <a:xfrm flipH="1">
                <a:off x="-304800" y="4490107"/>
                <a:ext cx="10591800" cy="2088297"/>
              </a:xfrm>
              <a:prstGeom prst="rect">
                <a:avLst/>
              </a:prstGeom>
            </p:spPr>
          </p:pic>
          <p:pic>
            <p:nvPicPr>
              <p:cNvPr id="28" name="Picture 27" descr="A picture containing text&#10;&#10;Description automatically generated">
                <a:extLst>
                  <a:ext uri="{FF2B5EF4-FFF2-40B4-BE49-F238E27FC236}">
                    <a16:creationId xmlns="" xmlns:a16="http://schemas.microsoft.com/office/drawing/2014/main" id="{4B7252FD-5953-44BA-9EBA-32D4950862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040" b="30280" l="45440" r="65240">
                            <a14:foregroundMark x1="54920" y1="10160" x2="57480" y2="15680"/>
                            <a14:foregroundMark x1="51960" y1="9080" x2="59720" y2="12000"/>
                            <a14:foregroundMark x1="54560" y1="9440" x2="61200" y2="13840"/>
                            <a14:foregroundMark x1="59320" y1="10920" x2="59320" y2="15320"/>
                            <a14:foregroundMark x1="57480" y1="10160" x2="62088" y2="12583"/>
                            <a14:foregroundMark x1="59720" y1="11280" x2="59720" y2="11280"/>
                            <a14:foregroundMark x1="50120" y1="22320" x2="49000" y2="25640"/>
                            <a14:foregroundMark x1="47920" y1="21960" x2="49760" y2="26000"/>
                            <a14:foregroundMark x1="48280" y1="21960" x2="52720" y2="27120"/>
                            <a14:foregroundMark x1="47560" y1="23440" x2="49400" y2="26760"/>
                            <a14:foregroundMark x1="48280" y1="22680" x2="50799" y2="26763"/>
                            <a14:foregroundMark x1="47560" y1="23080" x2="51464" y2="26689"/>
                            <a14:foregroundMark x1="47560" y1="22680" x2="50816" y2="27387"/>
                            <a14:foregroundMark x1="47160" y1="21960" x2="57880" y2="26400"/>
                            <a14:foregroundMark x1="57480" y1="8680" x2="60080" y2="12000"/>
                            <a14:foregroundMark x1="59320" y1="9440" x2="61637" y2="12399"/>
                            <a14:foregroundMark x1="61080" y1="13348" x2="61560" y2="14600"/>
                            <a14:foregroundMark x1="59720" y1="9800" x2="60808" y2="12638"/>
                            <a14:foregroundMark x1="53080" y1="7960" x2="60440" y2="10920"/>
                            <a14:foregroundMark x1="59320" y1="9440" x2="59320" y2="14600"/>
                            <a14:foregroundMark x1="49000" y1="24160" x2="55078" y2="27199"/>
                            <a14:foregroundMark x1="51920" y1="7240" x2="55080" y2="7400"/>
                            <a14:foregroundMark x1="55080" y1="7400" x2="57320" y2="8040"/>
                            <a14:foregroundMark x1="57320" y1="8040" x2="58240" y2="8640"/>
                            <a14:foregroundMark x1="52400" y1="7240" x2="56280" y2="7520"/>
                            <a14:foregroundMark x1="56280" y1="7520" x2="58560" y2="8600"/>
                            <a14:foregroundMark x1="52880" y1="7440" x2="59000" y2="8840"/>
                            <a14:foregroundMark x1="59000" y1="8840" x2="60520" y2="11080"/>
                            <a14:foregroundMark x1="59880" y1="10000" x2="60840" y2="11040"/>
                            <a14:foregroundMark x1="60840" y1="11040" x2="60880" y2="11160"/>
                            <a14:foregroundMark x1="60080" y1="10160" x2="60880" y2="11360"/>
                            <a14:foregroundMark x1="60880" y1="11360" x2="60880" y2="11440"/>
                            <a14:foregroundMark x1="60120" y1="9920" x2="61120" y2="11160"/>
                            <a14:foregroundMark x1="60240" y1="10000" x2="61160" y2="10840"/>
                            <a14:foregroundMark x1="61160" y1="10840" x2="61200" y2="10920"/>
                            <a14:foregroundMark x1="47480" y1="23160" x2="48960" y2="26000"/>
                            <a14:foregroundMark x1="48400" y1="26040" x2="48560" y2="26080"/>
                            <a14:foregroundMark x1="47280" y1="23400" x2="47560" y2="25160"/>
                            <a14:foregroundMark x1="47480" y1="22720" x2="46960" y2="25240"/>
                            <a14:foregroundMark x1="47280" y1="22360" x2="47506" y2="24691"/>
                            <a14:backgroundMark x1="62640" y1="10920" x2="63400" y2="14960"/>
                            <a14:backgroundMark x1="55280" y1="30440" x2="58240" y2="29320"/>
                            <a14:backgroundMark x1="54560" y1="29320" x2="58600" y2="28960"/>
                            <a14:backgroundMark x1="56040" y1="28960" x2="58600" y2="28600"/>
                            <a14:backgroundMark x1="46880" y1="24720" x2="46920" y2="25600"/>
                            <a14:backgroundMark x1="50920" y1="27600" x2="51880" y2="27720"/>
                            <a14:backgroundMark x1="50600" y1="27560" x2="51560" y2="27680"/>
                            <a14:backgroundMark x1="50160" y1="27720" x2="51080" y2="27600"/>
                            <a14:backgroundMark x1="50680" y1="27480" x2="51560" y2="28560"/>
                            <a14:backgroundMark x1="50520" y1="27480" x2="50960" y2="27480"/>
                            <a14:backgroundMark x1="56080" y1="27560" x2="57360" y2="28160"/>
                            <a14:backgroundMark x1="55280" y1="27560" x2="55960" y2="27680"/>
                            <a14:backgroundMark x1="55000" y1="27400" x2="55640" y2="27400"/>
                            <a14:backgroundMark x1="50480" y1="27520" x2="51120" y2="27520"/>
                            <a14:backgroundMark x1="54880" y1="27520" x2="55640" y2="27480"/>
                            <a14:backgroundMark x1="61880" y1="12280" x2="62200" y2="12880"/>
                            <a14:backgroundMark x1="64480" y1="13240" x2="64480" y2="14680"/>
                            <a14:backgroundMark x1="61800" y1="12320" x2="62040" y2="13040"/>
                            <a14:backgroundMark x1="62320" y1="12240" x2="62200" y2="13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249" t="4150" r="34763" b="66796"/>
              <a:stretch/>
            </p:blipFill>
            <p:spPr>
              <a:xfrm>
                <a:off x="1344638" y="4526938"/>
                <a:ext cx="1379512" cy="1822866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D3107DFF-2C2B-4990-8163-492284C3D112}"/>
                </a:ext>
              </a:extLst>
            </p:cNvPr>
            <p:cNvSpPr txBox="1"/>
            <p:nvPr/>
          </p:nvSpPr>
          <p:spPr>
            <a:xfrm>
              <a:off x="2393498" y="5107327"/>
              <a:ext cx="6413273" cy="1585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5400" b="1" dirty="0" err="1">
                  <a:solidFill>
                    <a:srgbClr val="D3882C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đánh</a:t>
              </a:r>
              <a:r>
                <a:rPr lang="en-US" altLang="zh-CN" sz="5400" b="1" dirty="0">
                  <a:solidFill>
                    <a:srgbClr val="D3882C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400" b="1" dirty="0" err="1">
                  <a:solidFill>
                    <a:srgbClr val="D3882C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dạt</a:t>
              </a:r>
              <a:endParaRPr lang="en-US" altLang="zh-CN" sz="5400" b="1" dirty="0">
                <a:solidFill>
                  <a:srgbClr val="D3882C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6F61A01F-C54F-4277-9F03-1F2F6284C036}"/>
              </a:ext>
            </a:extLst>
          </p:cNvPr>
          <p:cNvGrpSpPr/>
          <p:nvPr/>
        </p:nvGrpSpPr>
        <p:grpSpPr>
          <a:xfrm>
            <a:off x="3940912" y="3773480"/>
            <a:ext cx="8298504" cy="1566860"/>
            <a:chOff x="25037" y="5030765"/>
            <a:chExt cx="10591800" cy="2088297"/>
          </a:xfrm>
        </p:grpSpPr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6370560B-809F-47F5-9CDE-979E59A4B1E1}"/>
                </a:ext>
              </a:extLst>
            </p:cNvPr>
            <p:cNvGrpSpPr/>
            <p:nvPr/>
          </p:nvGrpSpPr>
          <p:grpSpPr>
            <a:xfrm>
              <a:off x="25037" y="5030765"/>
              <a:ext cx="10591800" cy="2088297"/>
              <a:chOff x="177437" y="4245451"/>
              <a:chExt cx="10591800" cy="2088297"/>
            </a:xfrm>
          </p:grpSpPr>
          <p:pic>
            <p:nvPicPr>
              <p:cNvPr id="32" name="Picture 31" descr="A picture containing light&#10;&#10;Description automatically generated">
                <a:extLst>
                  <a:ext uri="{FF2B5EF4-FFF2-40B4-BE49-F238E27FC236}">
                    <a16:creationId xmlns="" xmlns:a16="http://schemas.microsoft.com/office/drawing/2014/main" id="{8299BF05-DCD4-4E44-9144-C3DDBCD391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177" t="34147" r="6177" b="50000"/>
              <a:stretch/>
            </p:blipFill>
            <p:spPr>
              <a:xfrm flipH="1">
                <a:off x="177437" y="4245451"/>
                <a:ext cx="10591800" cy="2088297"/>
              </a:xfrm>
              <a:prstGeom prst="rect">
                <a:avLst/>
              </a:prstGeom>
            </p:spPr>
          </p:pic>
          <p:pic>
            <p:nvPicPr>
              <p:cNvPr id="33" name="Picture 32" descr="A picture containing text&#10;&#10;Description automatically generated">
                <a:extLst>
                  <a:ext uri="{FF2B5EF4-FFF2-40B4-BE49-F238E27FC236}">
                    <a16:creationId xmlns="" xmlns:a16="http://schemas.microsoft.com/office/drawing/2014/main" id="{D1F5C6A4-3597-4B35-81FF-C788AB8C16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024" t="3407" r="11988" b="67539"/>
              <a:stretch/>
            </p:blipFill>
            <p:spPr>
              <a:xfrm>
                <a:off x="1422764" y="4491088"/>
                <a:ext cx="1190847" cy="1573566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E0C4B061-3D05-4C77-9DB9-B4F14EBCE637}"/>
                </a:ext>
              </a:extLst>
            </p:cNvPr>
            <p:cNvSpPr txBox="1"/>
            <p:nvPr/>
          </p:nvSpPr>
          <p:spPr>
            <a:xfrm>
              <a:off x="2461211" y="5058394"/>
              <a:ext cx="4514306" cy="1585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5400" b="1" dirty="0">
                  <a:solidFill>
                    <a:srgbClr val="7663A3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400" b="1" dirty="0" err="1">
                  <a:solidFill>
                    <a:srgbClr val="7663A3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trìu</a:t>
              </a:r>
              <a:r>
                <a:rPr lang="en-US" altLang="zh-CN" sz="5400" b="1" dirty="0">
                  <a:solidFill>
                    <a:srgbClr val="7663A3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400" b="1" dirty="0" err="1">
                  <a:solidFill>
                    <a:srgbClr val="7663A3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mến</a:t>
              </a:r>
              <a:endParaRPr lang="zh-CN" altLang="en-US" sz="5400" b="1" dirty="0">
                <a:solidFill>
                  <a:srgbClr val="7663A3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F36A5581-EB01-4BA3-AA93-2770F0CE2015}"/>
              </a:ext>
            </a:extLst>
          </p:cNvPr>
          <p:cNvGrpSpPr/>
          <p:nvPr/>
        </p:nvGrpSpPr>
        <p:grpSpPr>
          <a:xfrm>
            <a:off x="-859972" y="1061691"/>
            <a:ext cx="8298504" cy="1582948"/>
            <a:chOff x="-457200" y="5044166"/>
            <a:chExt cx="10591800" cy="2109739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D89B57CF-1DF4-44BB-8AF4-F9F852555C89}"/>
                </a:ext>
              </a:extLst>
            </p:cNvPr>
            <p:cNvGrpSpPr/>
            <p:nvPr/>
          </p:nvGrpSpPr>
          <p:grpSpPr>
            <a:xfrm>
              <a:off x="-457200" y="5065608"/>
              <a:ext cx="10591800" cy="2088297"/>
              <a:chOff x="-304800" y="4280294"/>
              <a:chExt cx="10591800" cy="2088297"/>
            </a:xfrm>
          </p:grpSpPr>
          <p:pic>
            <p:nvPicPr>
              <p:cNvPr id="38" name="Picture 37" descr="A picture containing light&#10;&#10;Description automatically generated">
                <a:extLst>
                  <a:ext uri="{FF2B5EF4-FFF2-40B4-BE49-F238E27FC236}">
                    <a16:creationId xmlns="" xmlns:a16="http://schemas.microsoft.com/office/drawing/2014/main" id="{17C6FE2D-6F6F-44F3-ACE0-267652F982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4" b="83333"/>
              <a:stretch/>
            </p:blipFill>
            <p:spPr>
              <a:xfrm flipH="1">
                <a:off x="-304800" y="4280294"/>
                <a:ext cx="10591800" cy="2088297"/>
              </a:xfrm>
              <a:prstGeom prst="rect">
                <a:avLst/>
              </a:prstGeom>
            </p:spPr>
          </p:pic>
          <p:pic>
            <p:nvPicPr>
              <p:cNvPr id="39" name="Picture 38" descr="A picture containing text&#10;&#10;Description automatically generated">
                <a:extLst>
                  <a:ext uri="{FF2B5EF4-FFF2-40B4-BE49-F238E27FC236}">
                    <a16:creationId xmlns="" xmlns:a16="http://schemas.microsoft.com/office/drawing/2014/main" id="{075F0623-4E24-472E-BFD6-299DE43C6D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640" b="30080" l="23200" r="40800">
                            <a14:foregroundMark x1="33000" y1="9640" x2="33520" y2="12880"/>
                            <a14:foregroundMark x1="34760" y1="10400" x2="35000" y2="12640"/>
                            <a14:foregroundMark x1="35000" y1="9640" x2="34000" y2="15400"/>
                            <a14:foregroundMark x1="34760" y1="9640" x2="35520" y2="16400"/>
                            <a14:foregroundMark x1="31000" y1="22640" x2="31000" y2="26360"/>
                            <a14:foregroundMark x1="30000" y1="21120" x2="30520" y2="25640"/>
                            <a14:foregroundMark x1="30760" y1="21120" x2="30280" y2="26120"/>
                            <a14:foregroundMark x1="30760" y1="23360" x2="29280" y2="27880"/>
                            <a14:foregroundMark x1="25520" y1="29360" x2="30520" y2="29640"/>
                            <a14:foregroundMark x1="29520" y1="11120" x2="32280" y2="9640"/>
                            <a14:foregroundMark x1="35000" y1="8640" x2="34280" y2="11880"/>
                            <a14:foregroundMark x1="32280" y1="6640" x2="34280" y2="8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27" t="3962" r="56985" b="66984"/>
              <a:stretch/>
            </p:blipFill>
            <p:spPr>
              <a:xfrm>
                <a:off x="1454332" y="4533900"/>
                <a:ext cx="1136468" cy="1501711"/>
              </a:xfrm>
              <a:prstGeom prst="rect">
                <a:avLst/>
              </a:prstGeom>
            </p:spPr>
          </p:pic>
        </p:grp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0A7FDDC1-F9DF-4D75-9E62-C1F7A38A36D6}"/>
                </a:ext>
              </a:extLst>
            </p:cNvPr>
            <p:cNvSpPr txBox="1"/>
            <p:nvPr/>
          </p:nvSpPr>
          <p:spPr>
            <a:xfrm>
              <a:off x="2920422" y="5044166"/>
              <a:ext cx="6667499" cy="1585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5400" b="1" dirty="0" err="1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thủy</a:t>
              </a:r>
              <a:r>
                <a:rPr lang="en-US" altLang="zh-CN" sz="54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400" b="1" dirty="0" err="1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triều</a:t>
              </a:r>
              <a:endParaRPr lang="en-US" altLang="zh-CN" sz="54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030276F-DB3F-47E0-8DA2-0B8E7592E7E9}"/>
              </a:ext>
            </a:extLst>
          </p:cNvPr>
          <p:cNvGrpSpPr/>
          <p:nvPr/>
        </p:nvGrpSpPr>
        <p:grpSpPr>
          <a:xfrm>
            <a:off x="5623804" y="5192165"/>
            <a:ext cx="8298504" cy="1566860"/>
            <a:chOff x="5666442" y="5343871"/>
            <a:chExt cx="8298504" cy="1566860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7613BD46-70BC-413C-AB22-0E8E1EF1C09F}"/>
                </a:ext>
              </a:extLst>
            </p:cNvPr>
            <p:cNvGrpSpPr/>
            <p:nvPr/>
          </p:nvGrpSpPr>
          <p:grpSpPr>
            <a:xfrm>
              <a:off x="5666442" y="5343871"/>
              <a:ext cx="8298504" cy="1566860"/>
              <a:chOff x="25037" y="5030765"/>
              <a:chExt cx="10591800" cy="2088297"/>
            </a:xfrm>
          </p:grpSpPr>
          <p:pic>
            <p:nvPicPr>
              <p:cNvPr id="42" name="Picture 41" descr="A picture containing light&#10;&#10;Description automatically generated">
                <a:extLst>
                  <a:ext uri="{FF2B5EF4-FFF2-40B4-BE49-F238E27FC236}">
                    <a16:creationId xmlns="" xmlns:a16="http://schemas.microsoft.com/office/drawing/2014/main" id="{026C3CF9-36A3-4624-97B6-D3F5ABBBC7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177" t="34147" r="6177" b="50000"/>
              <a:stretch/>
            </p:blipFill>
            <p:spPr>
              <a:xfrm flipH="1">
                <a:off x="25037" y="5030765"/>
                <a:ext cx="10591800" cy="2088297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7FFFCE0E-2C8F-4D55-9A20-FBC7FD1F4B2D}"/>
                  </a:ext>
                </a:extLst>
              </p:cNvPr>
              <p:cNvSpPr txBox="1"/>
              <p:nvPr/>
            </p:nvSpPr>
            <p:spPr>
              <a:xfrm>
                <a:off x="2461211" y="5058394"/>
                <a:ext cx="4514306" cy="1585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750"/>
                  </a:spcBef>
                </a:pPr>
                <a:r>
                  <a:rPr lang="en-US" altLang="zh-CN" sz="5400" b="1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5400" b="1" dirty="0" err="1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cứu</a:t>
                </a:r>
                <a:endParaRPr lang="zh-CN" altLang="en-US" sz="5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26" name="Picture 2" descr="Bài 2: Số đếm và số thứ tự trong tiếng anh - Tiếng Anh ABC - YouTube">
              <a:extLst>
                <a:ext uri="{FF2B5EF4-FFF2-40B4-BE49-F238E27FC236}">
                  <a16:creationId xmlns="" xmlns:a16="http://schemas.microsoft.com/office/drawing/2014/main" id="{78AD2049-9770-4FE9-B248-809343402B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17" b="47500" l="8015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20" b="52515"/>
            <a:stretch/>
          </p:blipFill>
          <p:spPr bwMode="auto">
            <a:xfrm>
              <a:off x="6655363" y="5587216"/>
              <a:ext cx="741364" cy="966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3874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437FDF3-8547-43F2-9EDD-1CFD30A726B1}"/>
              </a:ext>
            </a:extLst>
          </p:cNvPr>
          <p:cNvSpPr txBox="1"/>
          <p:nvPr/>
        </p:nvSpPr>
        <p:spPr>
          <a:xfrm>
            <a:off x="487279" y="1211762"/>
            <a:ext cx="11217441" cy="3963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C7D798A4-5B1C-4B63-9C77-D994593572E0}"/>
              </a:ext>
            </a:extLst>
          </p:cNvPr>
          <p:cNvSpPr/>
          <p:nvPr/>
        </p:nvSpPr>
        <p:spPr>
          <a:xfrm>
            <a:off x="3468516" y="456438"/>
            <a:ext cx="52549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 w="28575"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UTM Lok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ardrop 4">
            <a:extLst>
              <a:ext uri="{FF2B5EF4-FFF2-40B4-BE49-F238E27FC236}">
                <a16:creationId xmlns="" xmlns:a16="http://schemas.microsoft.com/office/drawing/2014/main" id="{D5865A17-0D30-4481-BE0C-C9B4D41A9C90}"/>
              </a:ext>
            </a:extLst>
          </p:cNvPr>
          <p:cNvSpPr/>
          <p:nvPr/>
        </p:nvSpPr>
        <p:spPr>
          <a:xfrm>
            <a:off x="487279" y="1275930"/>
            <a:ext cx="481264" cy="520574"/>
          </a:xfrm>
          <a:prstGeom prst="teardrop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B3619C8B-E237-43CB-B059-D7F4577E4219}"/>
              </a:ext>
            </a:extLst>
          </p:cNvPr>
          <p:cNvCxnSpPr/>
          <p:nvPr/>
        </p:nvCxnSpPr>
        <p:spPr>
          <a:xfrm>
            <a:off x="2871537" y="4539916"/>
            <a:ext cx="16844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BFF1704-E918-4FD4-AFA6-34A42A105E93}"/>
              </a:ext>
            </a:extLst>
          </p:cNvPr>
          <p:cNvSpPr txBox="1"/>
          <p:nvPr/>
        </p:nvSpPr>
        <p:spPr>
          <a:xfrm>
            <a:off x="487279" y="5323072"/>
            <a:ext cx="21275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6D282D3-53A8-44BA-944C-E2831863CBFB}"/>
              </a:ext>
            </a:extLst>
          </p:cNvPr>
          <p:cNvSpPr txBox="1"/>
          <p:nvPr/>
        </p:nvSpPr>
        <p:spPr>
          <a:xfrm>
            <a:off x="2428374" y="5328651"/>
            <a:ext cx="90898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401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BF807B0-AE2C-42ED-998A-AE9A0E20D249}"/>
              </a:ext>
            </a:extLst>
          </p:cNvPr>
          <p:cNvSpPr/>
          <p:nvPr/>
        </p:nvSpPr>
        <p:spPr>
          <a:xfrm>
            <a:off x="3160740" y="654721"/>
            <a:ext cx="587051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GIẢI NGHĨA TỪ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7C1B32B-C231-4CE7-AFE5-44B07F762E14}"/>
              </a:ext>
            </a:extLst>
          </p:cNvPr>
          <p:cNvSpPr txBox="1"/>
          <p:nvPr/>
        </p:nvSpPr>
        <p:spPr>
          <a:xfrm>
            <a:off x="792079" y="1591983"/>
            <a:ext cx="21275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2ADD759-BA3C-4177-B13D-5F46BBF8C544}"/>
              </a:ext>
            </a:extLst>
          </p:cNvPr>
          <p:cNvSpPr txBox="1"/>
          <p:nvPr/>
        </p:nvSpPr>
        <p:spPr>
          <a:xfrm>
            <a:off x="2733174" y="1565478"/>
            <a:ext cx="86667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/>
          </a:p>
        </p:txBody>
      </p:sp>
      <p:pic>
        <p:nvPicPr>
          <p:cNvPr id="2050" name="Picture 2" descr="Thủy triều lên xuống vào thời gian nào trong ngày?">
            <a:extLst>
              <a:ext uri="{FF2B5EF4-FFF2-40B4-BE49-F238E27FC236}">
                <a16:creationId xmlns="" xmlns:a16="http://schemas.microsoft.com/office/drawing/2014/main" id="{2FBEEDBC-8DDA-426D-825F-12FC9A3DF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723" y="2859250"/>
            <a:ext cx="7068553" cy="369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7DD52CB-40AE-4655-9079-EC5BC68A2F79}"/>
              </a:ext>
            </a:extLst>
          </p:cNvPr>
          <p:cNvSpPr txBox="1"/>
          <p:nvPr/>
        </p:nvSpPr>
        <p:spPr>
          <a:xfrm>
            <a:off x="792079" y="2740412"/>
            <a:ext cx="10527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4763F9B-BCB8-4F46-94C4-13762AA6A1CC}"/>
              </a:ext>
            </a:extLst>
          </p:cNvPr>
          <p:cNvSpPr txBox="1"/>
          <p:nvPr/>
        </p:nvSpPr>
        <p:spPr>
          <a:xfrm>
            <a:off x="1513974" y="2740412"/>
            <a:ext cx="8666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đẩy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/>
          </a:p>
        </p:txBody>
      </p:sp>
      <p:pic>
        <p:nvPicPr>
          <p:cNvPr id="2052" name="Picture 4" descr="Nổi rần rần BÃI TẮM SAO BIỂN Đẹp Nhất VN nhất định phải đến | Bài viết |  Foody.vn">
            <a:extLst>
              <a:ext uri="{FF2B5EF4-FFF2-40B4-BE49-F238E27FC236}">
                <a16:creationId xmlns="" xmlns:a16="http://schemas.microsoft.com/office/drawing/2014/main" id="{CF7466FA-5E76-487E-93F2-830186C2E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599" y="2727626"/>
            <a:ext cx="3259722" cy="406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63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GIF của tuần: Sao biển... đi bộ trên cạn?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1028" name="Picture 4" descr="5 sự thật đáng ngạc nhiên về “Nữ hoàng đáy đại dương”: Sao biể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7" r="1637" b="18143"/>
          <a:stretch/>
        </p:blipFill>
        <p:spPr bwMode="auto">
          <a:xfrm>
            <a:off x="2140196" y="427916"/>
            <a:ext cx="4012019" cy="2804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o Biển – Năng Lực Tái Tạo Thần Kỳ Và Những Điều Thú V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6" t="1524" r="12494" b="722"/>
          <a:stretch/>
        </p:blipFill>
        <p:spPr bwMode="auto">
          <a:xfrm>
            <a:off x="7141028" y="427916"/>
            <a:ext cx="2999621" cy="2999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a Star - Aqua Photograph by Al Powell Photography US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8" t="13809" r="18936" b="11059"/>
          <a:stretch/>
        </p:blipFill>
        <p:spPr bwMode="auto">
          <a:xfrm>
            <a:off x="2140197" y="3427538"/>
            <a:ext cx="3038268" cy="30382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pecieswatch: the strange and amazing common starfish | Marine life | The  Guardia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2"/>
          <a:stretch/>
        </p:blipFill>
        <p:spPr bwMode="auto">
          <a:xfrm>
            <a:off x="6126790" y="3661645"/>
            <a:ext cx="4013860" cy="2804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12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993DDB0-3113-48CB-9937-930E09C758B9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DGHzUo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xh81K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DGHzUq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MYfNSi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MYfNSm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MYfNSj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MYfNSnL80YFnAAAAawAAABwAAAB1bml2ZXJzYWwvbG9jYWxfc2V0dGluZ3MueG1sDcw7CsNADEXR3qsQ6p1P58JjdymDIc4ChP0IBo0UZkRIdp/pbnG44/zNSh+Uerglvp4uTLDN98NeiZ/rrR+Yaojtom5IbM40T92ovok+ENFgpbfKD2VFbhG4S25yKaiwkGhnPk/dH1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Axh81KsIcj9GwBAAD3AgAAKQAAAHVuaXZlcnNhbC9za2luX2N1c3RvbWl6YXRpb25fc2V0dGluZ3MueG1sjVLbSiQxEH33K4I/MEkqt4Z2ILeWeVHRAZ+b6ezSrKaXTsRlycebdncYR0c09VR1Tp2iKqdNv8Zon1KeHse/fR6neBdyHuPPtD5DqN1ND9N8M4cUclodKvdjHKbnTfwxLbVaTbmPQz8PdkHTGqPu9SEltXKqZswwiiTz1CvkPLcVa8A1YCvmKLHt6p3EP9057ELMp1Xb1RH6sWETU5jzJg7hzxqO2W+h4w0u534YKy+tBVui7KcWx5ZAjHDJfaEaAASy3BGHi5SN1AR5zDiGYhQFCohwThpRiKQcatY1oqow3wjEJGPUFepp7UZaG0dtkdAQous0rxpbus5IjBEhBJgrXEBnMKpsqBoa1HJAcGBAFG00UYA625mOFe+8sBwp6gXGhRkDGB+Oe9ju7bkO1W+vsz/nF4Inv+AkunhrdcJc7e5pnit5Gx5/P/Q5oHG4OL+59Xf+aqu3m+ur8/++fPXwnrWYtW79qbdfAFBLAwQUAAIACAAyh81KKoo35ocRAADwYQAAFwAAAHVuaXZlcnNhbC91bml2ZXJzYWwucG5n7d35V5LZ/wBwSzMnZ6LNzCxtmrTFBdQaMxdabNKRcp3UUtHUbDM1MxRZUqexRSV1yl2aXNolbdLcwCUl1KAJldKUCoUQlRCRHT70nZrPjH7mD/ie83AOeLj3Oc+9r/vc1R/eXPI6sO+bRasXaWlpfePu5uqjpaUD09LSjtPT1aSodlvu0/yZF++zb7dWFXUNV/NFJ2rX/l1aWtU4fUXYAs33r2LdAuO1tBa3f3rPI8fcjtDSCrvg7rrLLzFkYgh+5UGkkixQ5qO0nM8f0Aa15X60fJr1I2TTj67Oesvn2yyZeAYp/+i6/kXaMv35e3QueXkqtFOQlYEUmWhtk2JIfu5BPZ926NFRwjYm45f99RxaaX0Vo6c0iU/rIT4uUEim6Z72/GbxMLsEMVwvkbKLYmTcr1eFnp+n+/ePtz+sXqUsO+S2LZuLO8yCukjephlLu6643DTU/hrSovX3j/s2XtERiid65qZYRXXAzZW2/8yGtOxM1u5zGyM/oEHVTcqw+3dgJvsyI2aVdyM95YRZ3RjvbFAiTh9Bmyz4Z/b5lEjtvh9PK5V8rCEMVjWnuudTwN/4WdRXWFrlmUWNZMzO/xC5E+K9xMBVd3ZGvtESWJN3Ytmc+81rLWf8/CyiB203S3PV+CHEe+lPc2/1EEK5l7OM0zO37JY2171+S41ml9HSVu6/1HfnkP3sFq2fp7/cwHtvxJw66ec2bdkcR82YbQ/RtYT5uRpkz75ek4w0sFnQCyAABIAAEAACQAAIAAEgAASAABAAAkAACAABIAAEgAAQAAJAAAgAASAABIAAEAACQAAIAAEgAASAABAAAkAACAABIAAEgAAQAAJAAAgAASAABIAAEAACQAAIAAEgAASAABAAAkAACAABIAAEgAAQAAJAAAgAASAABIAAEADi/xEiRdo28ojmMij5H9ECz6eo7WO7wxLT5sbR0z1tvy4/4FXAKpvZYQFbes6Hvs9sM14wJ6KgnvnRg0cPzk6FxP57+/5b8jXY5sg5dX12HkyZZz6/bOfdF7PKWKspOvVSaJvW7Cr5C5xhLtKR3Oce4Obfk6YoG+1xTlPP2CkLTbbX40Vn+rr9wVHNTWvH8hjeo/8s0NoeokTNrIDmBctt+ziNImEdSRk97RDTrBJtZXEZKswtSSJZVQwNyUdJ3qUXmaol5I2GbtaNTcgk3uhMVrupyT9jKcK1+UT5JEVVof52100XzgNGNOWcM7Ue7UJiB52AVLNF8B14aTsrdOpNPK3kJ0uj9MNgBHL7SRP1BcOQV720bTh5u6kqVkh15KMm4uBoUd9zMEZw5Qqe5iIfv8t5zBYLt3djlzQJOo3hJUo+Vi0fpGKQYFFiI/XR5Kk3TKhaShs0ATczgn+oei8OQAaaoKf/eB5J4PxWWoUsOLq3dlz+wlE4Tc3/8vRzUmQe077KRZe2eYdy40qT2AUdNDNe3PVSWr1L0+TM3fRlcRAHxuqfwOKfSNWMjdWIoQRGx8buk6XiZvGw/DH53isfUgi+mEGLwQiLDNWNbGlScbta694jgpdPlKqZj+a/VzPqD0pWIbxBjfLJRkRnFbIBWYwcQDbFgUdvrn+qBxap8yZPFWULatZOJQfN1PTyDhH2BLpcbw4H0+8/W4w9HFDDffdXhamvdypHh1g4KCY8vPXiGg/E2SqbiInuYATqGjPnu8XmJ+EvfFFNZk6Udt7yHtnIExViP+ROJKXWM/+kN0S5IeG+Vk5eB2tSnM7Q+5alOBHsnV2uStb5RfDwcniCv4hpUN9ZkvnW1oTglNHhveAi9/2IMVPS2f/BtvRcXjYai0Ou7bzJrcmrCOG8kwa0juy4fpx8KDtJPsCf6K53sP/cr7abaYuarTwF8b33MAXXqYq7WJIvCpPA8OA8nHmXSillfpWE4rYNtHjjY2mkkfBBs8D8IKapJas7qFLsFfabKtmkZsuGDNG+C4Sle7ekwvCYxNteNvArGWZ/VNlTg3+YUTqPiS1ueYC7L27xADMHEFsGTfifahKQvXZqR/IAL/nwuX5q4ZcObufFHHy/AloN7ez+fbo2NoMp7C3lDPA5NWcPimJbI2ihtosR0ZA7pFY8FntFuqBvIze84yF7yokahoWcamxcCmMLQlfDahdcr0+PxpFWbDhnZASmE0nkgbxI7qjj08GE5uXOI5HTv6c3OztAOeTPY+HWsRtEJ5Y5lpkjJb/2QMQGm+YxucxbxK1RXMt+pyBIfWVozUSyb4b+3as+IEOPKjGowFffvDFDz5ynfj21jT/tRBURSxxiOM8/3xDxsmW/yvzW4M2nLwOZ3KtxJSSskk7x4FRPx7aOrE51R2+mVvHjfarLiYZdhTF6DWcLTEqVYX7wg3aZfnR+mA/JRcnAVTLbI5BUkZkfHSs9hgLlyh4LlF6dLPiMM8za7swHfvVMZDWEokhMjg/5axo8bpw48ZgxgNqcFSNrUIID4VilKO0mZa2+edFr3PHjDeNh6SvuhDftOSw0c8hTxj8QXUpakCsgjPSqT8tvpeMENQhsaQLVwKZTXFaAcffryGnIW3TouxOZ522VlQT6rTscu8z1BjsqPe1Am+hCuK1t24GpZBiJyyvMG+1NpZiqPqY/wLb0ydOD+QsbimZk+JmF0ZNk5ecpF62bpSRsNZlK4trgz1Fe2WD5vqjhdNXJwlRKin6u7OfEBtdXumcZeYcywB130j2x1s6kCvv5ILg66wm1gThSgcnaaUslrO9IDLDa10nw1BR7cTNLUImwf/+D8/3dXZHq+c9f5p3q676uMmEVEfu7m9mR9ZYDa05sSeIE8nuHMfKJK6cbJrg6uSIiqNnek3//80L2NuibNVOeegz4m+dY1Zg/STYWTpc9SZJ9NISj4oS9vp7RGJUQz5wR8Go5vqQZhZAGR11olaiFuCReUl/7GDYXV8aLy5u0QGNEEpFmTtiOHhDY9vO8SSEEehWjziSE4w/Cl4Yrkc5MmUi2JpRB5yevZI06j8gL9MwX6uaaXTWZBBnpuhxWZhGHBRgZ9xY8s4fd/UgW0/p08Ne6zX8F0rXVjFWLma+0WcfZcAFEleyaJstPYODsmSjhPWYyg9ULX9zP3+YyWaK+ksMnqVUduVmrspusPWKMKcJCPHnrW7+nt01ZjE544unkEp7UD3bXVLQDx6h7765cxakWeqnF54N5wscEGpFJc4Usha20GHlpXJIu1z5JaYnkP7NOJm/Kf/g4orvdKOzz+ncnpW4YybsRYKtKPY1aBj24hO45vg9SgFkGj2NpJj6i1VkY/ugguR2r5MHBJtiG4dscX+iWwvuZ8+jkw8jkV5ykLByDJzL2JFnkB80oyPReXvAfETplSatWcxyb09Ahk1L6r5kVwgJokKY+R7ZutsXxQdV7UikBv/aoEYPCiMxtf4X9rUu5J/GPq72QVS27jdtVtyBXJoKqBLi6B9bXNdcHw1huHbkyb/j7Gs8NAVMkmrBYtYBz0VWukytrJjtk7e2qHX1Wner+OmCHaavrukvZ5bedMHxoee0QKbTtZ7H+X2MsYdWrjXo9+KOWTmPLxTKH3W5W6ytby124pkxEuGp7+J2a6P3OmTrh12yJaoreIiGYHihHWpUIBjh2cCSDdwh8uKRVorIQNVih3akoM9v13s4TZ6ttlcosA9iY+FPhG/TMNSs39HuSYhQM3gnD9hP62l+2z0hUVz+c2AkJI91DE+zlf1YniJCCTm2pDa2xOpsRE7DD5TfT6jKTut270eocbl5eBpxwDKJ0CMZlvPBROxLX3CJGRDIZ4ZRBFxrCMrKTF0zgVF2gKBIeME7Kkg+QVkQx8t7omcMxrM7NbUmtA6KHaOtEp+fLSgUfL397QaSS85lOM6/CizaWJr6vxYOgio/sRqZysoOlt5EhXxw7sRbZRG8wbB35fbJ9MF3+ZYdUdOJt9j6T147fZ+ACOfq5UtJBO3VO8VIQOy6U63FmTFyEsesVjG4XYt3NpWsSuSG5nG3OuKX2neJgI7iPHTzf0ll92So82FatsmIdxxnAujpfSgPyLS1hLrIPZc/FJLVy/97s1AYeh+4JRQu2i56ItnJbk1FYtwTbWDdIAbHMhN4ZTCPQC5DBzaCwL1sp4um31/xD6nNCz7y2XzOkmVI78172qK8Vb2M+Odvg91oUucXj2yMTbqETwtczZg6ik/QLz2rBlPpxKaPmqGv58U2F6vge8iLzyO/QRYL98Kh5Ff0bQC6StxXVEau9x+J4x1+miSWq87yI0AlHtjeH3HZKlXUIIjhH50508roc/1wl5EaJmt0f6LK5R/fVYPWPVMmqc/etz2l6hdPNjEh3ZxWqomaG9YG3yFwkz8AuTjwMKcC6H1AiFmTLxjJkNRUCZ68xaQYjWQWev/a7/F8voYdLdXLdIUmsTHtrYi+7RrORSB+KpzkXaZ4RooiknIjBlL42UrDtSfWSlxZQBH5Xc9ogp6R7+ngOYlq0+IxiefhgadWwzeH8cXFr+2/iD9ySzxX9ujgtxVOzZT3yVTbq6x3oN7IN6ppYb1NTBqtHbVa0SItl3NovHFwJ6iTsx5Iuf8VicNRPT8t2WA55yhSdPBsoTvayeOmesbixd40hzB0E2ZU/kJJpvFfVLWNalCzSjYUCZe5jJVjpRx7hnqp1DoIUaIbk0SqRswfbu9xa7ImV0TtoMrUwHTr9Yk8RXjGy8QiloCNn6ZOnOaOhv9Mc89BplHzZRCF4kbmLl2Nv2a2oi5+7XszbB3XDA47548sNDowev34K39WdVAIm8wgkor/lnUdN4ZpdEejYhBNXsw1ulERlV+4qX/QK5eBD+h5dXChGyQeZK2E6ucaNfoFIcuP0Rx4yGY50cFKwsbEjWUM2nxvna21w87RP47GaEXWDizX0GpNTzykddLyuZ/6IDz/DbxZjop1reN2n2Ba5MWjeYc2ZYH3+uKSyiyFaHM8F6YHE81Z82ZK/6G7RTJrDWwotpcQqXLfnO/EdrEEUE9xhxDkWZivV8YRwpc4BKHcqV9NLiPzQPNX5jx9DTNfVx4i/bD1MMZJ3u5i0CCbOg99Ltyog+YIZJRI0Ey0eSus3W2n+iPQN81OP1jSuRa5UbCMwc+CsPaSTy1qYu4fI7R9AVImSLZXz3r1zOXbky2CRGd3mh1XPhHfFY5vMmByV7AFaCk+eeGwhfdPSFrFs/xh+4fDMfjgcIx0l3HRXqqOZ049VSWGaLp30y/LWEUlrOfFc7IRjHdqU/4LgGSRr72iXo2NHqUMOf9bZntySgHJq4JOr/aVnPY4SpsQ7+jgJ1/CGTzXPR1UpWbWQxI7BqxUcKBwFujyNN1BREcRHUhEBa5Vf/E4MkXbDVWfCSfxnP124Yap4u3Ah43W457e8iUYMrgK6TvO8UC9Y1kNmn1u5XHfMQjtLUM++40STla71iPLBxW8B821CshpYFXZuJiYLc+Ot4k9a0HGY6bLn7SBo047CXlY/fUP6ZFxzPF+zV/zl4yqsW5+w6TLBczxxY0gU/8qXJSg3JVxtNmwzf+eUEwNFTa7C0wgO6eEKsxNrYNSlgWdiPwXLryTmUT71aY8yyn+nrJLhPxKDla1dfz8oco7dUN2cCCKdeF9z7OFM/HC8AoWJtnTohN/sbC0f3pQlsu84uXg9uhitmqmf74aG5sp8fpYxpXkfFONR0EaJbRYyP+A96HK8Iq2tu8fqv8c+f23OtHS8kIal05IaSapL8uZU9ynjYiGLONVlUbTPFH3WV/3m43SU8pDzeDHcHtwIXTf7yP8qeiekQElve5iY3jrngKvp4Uc2t89JttNk2C+KWTHnLA4BmatlDNKay/Zf68798QCP/wvWL2eqz60b3vRvwfpFHYbw7Uv+x71bWvJ07157M6Dgp1+7xFfxHHfazbkiyjCzHBOkmXMEmj62z91n+Zx/cNx4kHLiOxbZv7Uc806z4PDZQho0JhnyY2Fh1+zfJ4Bq9+2+ewmGVZgWEHuaf1PrQrU0L/e9B1yrdoem/gdQSwMEFAACAAgAMofNSpXukX5LAAAAawAAABsAAAB1bml2ZXJzYWwvdW5pdmVyc2FsLnBuZy54bWyzsa/IzVEoSy0qzszPs1Uy1DNQsrfj5bIpKEoty0wtV6gAigEFIUBJoRLINUJwyzNTSjKAQgbmZgjBjNTM9IwSWyULA3O4oD7QTABQSwECAAAUAAIACAAxh81KFQ6tKGQEAAAHEQAAHQAAAAAAAAABAAAAAAAAAAAAdW5pdmVyc2FsL2NvbW1vbl9tZXNzYWdlcy5sbmdQSwECAAAUAAIACAAxh81KCH4LIykDAACGDAAAJwAAAAAAAAABAAAAAACfBAAAdW5pdmVyc2FsL2ZsYXNoX3B1Ymxpc2hpbmdfc2V0dGluZ3MueG1sUEsBAgAAFAACAAgAMYfNSrX8CWS6AgAAVQoAACEAAAAAAAAAAQAAAAAADQgAAHVuaXZlcnNhbC9mbGFzaF9za2luX3NldHRpbmdzLnhtbFBLAQIAABQAAgAIADGHzUoqlg9n/gIAAJcLAAAmAAAAAAAAAAEAAAAAAAYLAAB1bml2ZXJzYWwvaHRtbF9wdWJsaXNoaW5nX3NldHRpbmdzLnhtbFBLAQIAABQAAgAIADGHzUpocVKRmgEAAB8GAAAfAAAAAAAAAAEAAAAAAEgOAAB1bml2ZXJzYWwvaHRtbF9za2luX3NldHRpbmdzLmpzUEsBAgAAFAACAAgAMYfNSj08L9HBAAAA5QEAABoAAAAAAAAAAQAAAAAAHxAAAHVuaXZlcnNhbC9pMThuX3ByZXNldHMueG1sUEsBAgAAFAACAAgAMYfNSnL80YFnAAAAawAAABwAAAAAAAAAAQAAAAAAGBEAAHVuaXZlcnNhbC9sb2NhbF9zZXR0aW5ncy54bWxQSwECAAAUAAIACABElFdHI7RO+/sCAACwCAAAFAAAAAAAAAABAAAAAAC5EQAAdW5pdmVyc2FsL3BsYXllci54bWxQSwECAAAUAAIACAAxh81KsIcj9GwBAAD3AgAAKQAAAAAAAAABAAAAAADmFAAAdW5pdmVyc2FsL3NraW5fY3VzdG9taXphdGlvbl9zZXR0aW5ncy54bWxQSwECAAAUAAIACAAyh81KKoo35ocRAADwYQAAFwAAAAAAAAAAAAAAAACZFgAAdW5pdmVyc2FsL3VuaXZlcnNhbC5wbmdQSwECAAAUAAIACAAyh81Kle6RfksAAABrAAAAGwAAAAAAAAABAAAAAABVKAAAdW5pdmVyc2FsL3VuaXZlcnNhbC5wbmcueG1sUEsFBgAAAAALAAsASQMAANkoAAAAAA=="/>
  <p:tag name="ISPRING_PRESENTATION_TITLE" val="钓鱼的启示"/>
  <p:tag name="ISPRING_SCORM_PASSING_SCORE" val="100.000000"/>
  <p:tag name="ISPRING_OUTPUT_FOLDER" val="G:\第八批已完成作品\293675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1239</Words>
  <Application>Microsoft Office PowerPoint</Application>
  <PresentationFormat>Widescreen</PresentationFormat>
  <Paragraphs>125</Paragraphs>
  <Slides>27</Slides>
  <Notes>19</Notes>
  <HiddenSlides>5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Arial-Rounded</vt:lpstr>
      <vt:lpstr>宋体</vt:lpstr>
      <vt:lpstr>UTM Showcard</vt:lpstr>
      <vt:lpstr>Microsoft YaHei</vt:lpstr>
      <vt:lpstr>Cambria</vt:lpstr>
      <vt:lpstr>iCiel Cadena</vt:lpstr>
      <vt:lpstr>Arial</vt:lpstr>
      <vt:lpstr>Lato Regular</vt:lpstr>
      <vt:lpstr>Times New Roman</vt:lpstr>
      <vt:lpstr>Calibri Light</vt:lpstr>
      <vt:lpstr>UTM Loko</vt:lpstr>
      <vt:lpstr>等线</vt:lpstr>
      <vt:lpstr>Lato Hairline</vt:lpstr>
      <vt:lpstr>Lato Light</vt:lpstr>
      <vt:lpstr>等线 Light</vt:lpstr>
      <vt:lpstr>Tahoma</vt:lpstr>
      <vt:lpstr>Calibri</vt:lpstr>
      <vt:lpstr>Office 主题</vt:lpstr>
      <vt:lpstr>Office 主题​​</vt:lpstr>
      <vt:lpstr>1_Office 主题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Sky123.Org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Doan thuyen danh ca</dc:title>
  <dc:subject>Tap doc 4</dc:subject>
  <dc:creator>KTUTS</dc:creator>
  <cp:keywords>Uyen</cp:keywords>
  <cp:lastModifiedBy>AutoBVT</cp:lastModifiedBy>
  <cp:revision>154</cp:revision>
  <dcterms:created xsi:type="dcterms:W3CDTF">2017-08-17T00:31:41Z</dcterms:created>
  <dcterms:modified xsi:type="dcterms:W3CDTF">2023-03-12T08:31:59Z</dcterms:modified>
  <cp:version>J24</cp:version>
</cp:coreProperties>
</file>