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9" r:id="rId2"/>
    <p:sldId id="290" r:id="rId3"/>
    <p:sldId id="291" r:id="rId4"/>
    <p:sldId id="278" r:id="rId5"/>
    <p:sldId id="293" r:id="rId6"/>
    <p:sldId id="272" r:id="rId7"/>
    <p:sldId id="262" r:id="rId8"/>
  </p:sldIdLst>
  <p:sldSz cx="12192000" cy="6858000"/>
  <p:notesSz cx="6858000" cy="9144000"/>
  <p:embeddedFontLst>
    <p:embeddedFont>
      <p:font typeface="HP001 4 hàng" panose="020B0603050302020204" pitchFamily="34" charset="0"/>
      <p:regular r:id="rId11"/>
      <p:bold r:id="rId12"/>
    </p:embeddedFont>
    <p:embeddedFont>
      <p:font typeface="等线 Light" panose="020B0604020202020204" charset="-122"/>
      <p:regular r:id="rId13"/>
    </p:embeddedFont>
    <p:embeddedFont>
      <p:font typeface="Arial-Rounded" panose="020B0500000000000000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等线" panose="020B0604020202020204" charset="-122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6BDBF"/>
    <a:srgbClr val="1DAAB3"/>
    <a:srgbClr val="0082FF"/>
    <a:srgbClr val="A9D115"/>
    <a:srgbClr val="FF9200"/>
    <a:srgbClr val="FFAFAF"/>
    <a:srgbClr val="FF7575"/>
    <a:srgbClr val="B7F2F8"/>
    <a:srgbClr val="D6F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0055" autoAdjust="0"/>
  </p:normalViewPr>
  <p:slideViewPr>
    <p:cSldViewPr snapToGrid="0" showGuides="1">
      <p:cViewPr varScale="1">
        <p:scale>
          <a:sx n="99" d="100"/>
          <a:sy n="99" d="100"/>
        </p:scale>
        <p:origin x="105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4AC5BA-9518-450F-9A4D-8CF261404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D7D230-6F98-4F17-AD61-D9A7EF8507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1AA7-35A3-45D1-BE6D-089F59F4EA1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18DABD-C41B-49E9-841C-50A9282F51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346BE2-9ECE-41AA-9013-3210CFDA3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0B298-FB19-4934-A1EF-47132083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 </a:t>
            </a:r>
            <a:r>
              <a:rPr lang="en-US" altLang="zh-CN" dirty="0" err="1"/>
              <a:t>tên</a:t>
            </a:r>
            <a:r>
              <a:rPr lang="en-US" altLang="zh-CN" dirty="0"/>
              <a:t> HS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tl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3F503-512A-46BE-A2D3-5A4E32571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 </a:t>
            </a:r>
            <a:r>
              <a:rPr lang="en-US" altLang="zh-CN" dirty="0" err="1"/>
              <a:t>tên</a:t>
            </a:r>
            <a:r>
              <a:rPr lang="en-US" altLang="zh-CN" dirty="0"/>
              <a:t> HS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tl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3F503-512A-46BE-A2D3-5A4E32571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1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 </a:t>
            </a:r>
            <a:r>
              <a:rPr lang="en-US" altLang="zh-CN" dirty="0" err="1"/>
              <a:t>tên</a:t>
            </a:r>
            <a:r>
              <a:rPr lang="en-US" altLang="zh-CN" dirty="0"/>
              <a:t> HS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tl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3F503-512A-46BE-A2D3-5A4E32571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87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 </a:t>
            </a:r>
            <a:r>
              <a:rPr lang="en-US" altLang="zh-CN" dirty="0" err="1"/>
              <a:t>tên</a:t>
            </a:r>
            <a:r>
              <a:rPr lang="en-US" altLang="zh-CN" dirty="0"/>
              <a:t> HS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tl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84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 </a:t>
            </a:r>
            <a:r>
              <a:rPr lang="en-US" altLang="zh-CN" dirty="0" err="1"/>
              <a:t>tên</a:t>
            </a:r>
            <a:r>
              <a:rPr lang="en-US" altLang="zh-CN" dirty="0"/>
              <a:t> HS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tl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3F503-512A-46BE-A2D3-5A4E32571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3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DB38AE-3A60-4444-B035-2A773C3CC6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556" y="-266700"/>
            <a:ext cx="1581356" cy="126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F6F1C8-E01E-4FC8-BBB6-DE08216132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044" y="6225488"/>
            <a:ext cx="1581356" cy="1265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A33540-B4CB-42AE-99A8-2AB2D759C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b="6845"/>
          <a:stretch/>
        </p:blipFill>
        <p:spPr>
          <a:xfrm>
            <a:off x="-890813" y="0"/>
            <a:ext cx="14764031" cy="71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9D70150-77F6-45B0-840F-904E377109BE}"/>
              </a:ext>
            </a:extLst>
          </p:cNvPr>
          <p:cNvSpPr/>
          <p:nvPr/>
        </p:nvSpPr>
        <p:spPr>
          <a:xfrm>
            <a:off x="359347" y="445752"/>
            <a:ext cx="11473305" cy="5966496"/>
          </a:xfrm>
          <a:prstGeom prst="roundRect">
            <a:avLst>
              <a:gd name="adj" fmla="val 3257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1">
            <a:extLst>
              <a:ext uri="{FF2B5EF4-FFF2-40B4-BE49-F238E27FC236}">
                <a16:creationId xmlns="" xmlns:a16="http://schemas.microsoft.com/office/drawing/2014/main" id="{1B898CA4-5D9F-4BC9-9C9D-DD9DA97E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10751" y="106915"/>
            <a:ext cx="1125745" cy="1158140"/>
          </a:xfrm>
          <a:prstGeom prst="rect">
            <a:avLst/>
          </a:prstGeom>
        </p:spPr>
      </p:pic>
      <p:pic>
        <p:nvPicPr>
          <p:cNvPr id="21" name="图片 9">
            <a:extLst>
              <a:ext uri="{FF2B5EF4-FFF2-40B4-BE49-F238E27FC236}">
                <a16:creationId xmlns="" xmlns:a16="http://schemas.microsoft.com/office/drawing/2014/main" id="{D4F6A0BD-6614-4315-858A-F26BDD904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0955504" y="5592945"/>
            <a:ext cx="1125745" cy="11581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97FA7EB-BBB7-46CF-B6D0-4428AC299872}"/>
              </a:ext>
            </a:extLst>
          </p:cNvPr>
          <p:cNvGrpSpPr/>
          <p:nvPr/>
        </p:nvGrpSpPr>
        <p:grpSpPr>
          <a:xfrm>
            <a:off x="1155159" y="430477"/>
            <a:ext cx="6886789" cy="775231"/>
            <a:chOff x="816002" y="765133"/>
            <a:chExt cx="6886789" cy="775231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97F3E8A-4987-4CFE-BE20-0A46A577DC42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D5E0EEC-EA20-4473-A466-BAC22EADD6C9}"/>
                </a:ext>
              </a:extLst>
            </p:cNvPr>
            <p:cNvSpPr txBox="1"/>
            <p:nvPr/>
          </p:nvSpPr>
          <p:spPr>
            <a:xfrm>
              <a:off x="1653373" y="765133"/>
              <a:ext cx="6049418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gồm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7A54AEE-5A29-48FF-9787-C41163297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6" t="9942" r="51459" b="-2320"/>
          <a:stretch/>
        </p:blipFill>
        <p:spPr>
          <a:xfrm>
            <a:off x="1992531" y="1371972"/>
            <a:ext cx="2959110" cy="22197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5999EF8-ED4A-4141-A534-335C09802A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0" t="3277" r="-289" b="534"/>
          <a:stretch/>
        </p:blipFill>
        <p:spPr>
          <a:xfrm>
            <a:off x="7170445" y="1258651"/>
            <a:ext cx="3040470" cy="2311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50D06C-14D7-4135-84BB-E8444258059B}"/>
              </a:ext>
            </a:extLst>
          </p:cNvPr>
          <p:cNvSpPr txBox="1"/>
          <p:nvPr/>
        </p:nvSpPr>
        <p:spPr>
          <a:xfrm>
            <a:off x="1202614" y="1346700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AFF123C-D1F6-4E64-9733-0B79082DC7D6}"/>
              </a:ext>
            </a:extLst>
          </p:cNvPr>
          <p:cNvSpPr txBox="1"/>
          <p:nvPr/>
        </p:nvSpPr>
        <p:spPr>
          <a:xfrm>
            <a:off x="6669696" y="1330371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9908985-37B3-4216-B8AC-9854D1213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8" t="-1418" r="50000"/>
          <a:stretch/>
        </p:blipFill>
        <p:spPr>
          <a:xfrm>
            <a:off x="1977871" y="3770847"/>
            <a:ext cx="3050030" cy="2494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6EB76CD-379C-4591-9C22-3598771DA7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41"/>
          <a:stretch/>
        </p:blipFill>
        <p:spPr>
          <a:xfrm>
            <a:off x="7261761" y="3770847"/>
            <a:ext cx="2949154" cy="24593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C40F75-8306-4848-B1AA-CA43EF232522}"/>
              </a:ext>
            </a:extLst>
          </p:cNvPr>
          <p:cNvSpPr txBox="1"/>
          <p:nvPr/>
        </p:nvSpPr>
        <p:spPr>
          <a:xfrm>
            <a:off x="1202614" y="3723048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5106E5C-39E4-41B3-904C-9A96CCAF38DD}"/>
              </a:ext>
            </a:extLst>
          </p:cNvPr>
          <p:cNvSpPr txBox="1"/>
          <p:nvPr/>
        </p:nvSpPr>
        <p:spPr>
          <a:xfrm>
            <a:off x="6669696" y="3706719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5441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9D70150-77F6-45B0-840F-904E377109BE}"/>
              </a:ext>
            </a:extLst>
          </p:cNvPr>
          <p:cNvSpPr/>
          <p:nvPr/>
        </p:nvSpPr>
        <p:spPr>
          <a:xfrm>
            <a:off x="359347" y="445752"/>
            <a:ext cx="11473305" cy="5966496"/>
          </a:xfrm>
          <a:prstGeom prst="roundRect">
            <a:avLst>
              <a:gd name="adj" fmla="val 3257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1">
            <a:extLst>
              <a:ext uri="{FF2B5EF4-FFF2-40B4-BE49-F238E27FC236}">
                <a16:creationId xmlns="" xmlns:a16="http://schemas.microsoft.com/office/drawing/2014/main" id="{1B898CA4-5D9F-4BC9-9C9D-DD9DA97E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10751" y="106915"/>
            <a:ext cx="1125745" cy="1158140"/>
          </a:xfrm>
          <a:prstGeom prst="rect">
            <a:avLst/>
          </a:prstGeom>
        </p:spPr>
      </p:pic>
      <p:pic>
        <p:nvPicPr>
          <p:cNvPr id="21" name="图片 9">
            <a:extLst>
              <a:ext uri="{FF2B5EF4-FFF2-40B4-BE49-F238E27FC236}">
                <a16:creationId xmlns="" xmlns:a16="http://schemas.microsoft.com/office/drawing/2014/main" id="{D4F6A0BD-6614-4315-858A-F26BDD904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0955504" y="5592945"/>
            <a:ext cx="1125745" cy="11581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97FA7EB-BBB7-46CF-B6D0-4428AC299872}"/>
              </a:ext>
            </a:extLst>
          </p:cNvPr>
          <p:cNvGrpSpPr/>
          <p:nvPr/>
        </p:nvGrpSpPr>
        <p:grpSpPr>
          <a:xfrm>
            <a:off x="1155159" y="381490"/>
            <a:ext cx="6886789" cy="775231"/>
            <a:chOff x="816002" y="765133"/>
            <a:chExt cx="6886789" cy="775231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97F3E8A-4987-4CFE-BE20-0A46A577DC42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D5E0EEC-EA20-4473-A466-BAC22EADD6C9}"/>
                </a:ext>
              </a:extLst>
            </p:cNvPr>
            <p:cNvSpPr txBox="1"/>
            <p:nvPr/>
          </p:nvSpPr>
          <p:spPr>
            <a:xfrm>
              <a:off x="1653373" y="765133"/>
              <a:ext cx="6049418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gồm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7A54AEE-5A29-48FF-9787-C41163297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6" t="9942" r="51459" b="-2320"/>
          <a:stretch/>
        </p:blipFill>
        <p:spPr>
          <a:xfrm>
            <a:off x="704365" y="1258650"/>
            <a:ext cx="2347263" cy="17607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5999EF8-ED4A-4141-A534-335C09802A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0" t="3277" r="-289" b="534"/>
          <a:stretch/>
        </p:blipFill>
        <p:spPr>
          <a:xfrm>
            <a:off x="3624124" y="1156721"/>
            <a:ext cx="2411800" cy="1833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50D06C-14D7-4135-84BB-E8444258059B}"/>
              </a:ext>
            </a:extLst>
          </p:cNvPr>
          <p:cNvSpPr txBox="1"/>
          <p:nvPr/>
        </p:nvSpPr>
        <p:spPr>
          <a:xfrm>
            <a:off x="347047" y="1263132"/>
            <a:ext cx="69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AFF123C-D1F6-4E64-9733-0B79082DC7D6}"/>
              </a:ext>
            </a:extLst>
          </p:cNvPr>
          <p:cNvSpPr txBox="1"/>
          <p:nvPr/>
        </p:nvSpPr>
        <p:spPr>
          <a:xfrm>
            <a:off x="3202547" y="1228442"/>
            <a:ext cx="69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9908985-37B3-4216-B8AC-9854D1213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8" t="-1418" r="50000"/>
          <a:stretch/>
        </p:blipFill>
        <p:spPr>
          <a:xfrm>
            <a:off x="6406356" y="1157452"/>
            <a:ext cx="2494294" cy="20397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6EB76CD-379C-4591-9C22-3598771DA7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41"/>
          <a:stretch/>
        </p:blipFill>
        <p:spPr>
          <a:xfrm>
            <a:off x="9378546" y="1156721"/>
            <a:ext cx="2411799" cy="20112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C40F75-8306-4848-B1AA-CA43EF232522}"/>
              </a:ext>
            </a:extLst>
          </p:cNvPr>
          <p:cNvSpPr txBox="1"/>
          <p:nvPr/>
        </p:nvSpPr>
        <p:spPr>
          <a:xfrm>
            <a:off x="6009531" y="1258650"/>
            <a:ext cx="7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5106E5C-39E4-41B3-904C-9A96CCAF38DD}"/>
              </a:ext>
            </a:extLst>
          </p:cNvPr>
          <p:cNvSpPr txBox="1"/>
          <p:nvPr/>
        </p:nvSpPr>
        <p:spPr>
          <a:xfrm>
            <a:off x="9013216" y="1258650"/>
            <a:ext cx="7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9F88EDD-FB92-4CF3-8C56-D797C14594EB}"/>
              </a:ext>
            </a:extLst>
          </p:cNvPr>
          <p:cNvGrpSpPr/>
          <p:nvPr/>
        </p:nvGrpSpPr>
        <p:grpSpPr>
          <a:xfrm>
            <a:off x="2184763" y="3172219"/>
            <a:ext cx="7652145" cy="3257986"/>
            <a:chOff x="2184763" y="3172219"/>
            <a:chExt cx="7652145" cy="325798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CE7CE29-33CC-431D-83F1-BD46C5132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4939" y="3172219"/>
              <a:ext cx="7601969" cy="325798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A3592D5-8B93-4934-8C87-9E9E8060FFB3}"/>
                </a:ext>
              </a:extLst>
            </p:cNvPr>
            <p:cNvSpPr txBox="1"/>
            <p:nvPr/>
          </p:nvSpPr>
          <p:spPr>
            <a:xfrm>
              <a:off x="2184763" y="3406140"/>
              <a:ext cx="1366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Bài</a:t>
              </a:r>
              <a:r>
                <a:rPr lang="en-US" sz="2800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E86B33E-FE78-4F68-B7B6-8B9F52421600}"/>
                </a:ext>
              </a:extLst>
            </p:cNvPr>
            <p:cNvSpPr txBox="1"/>
            <p:nvPr/>
          </p:nvSpPr>
          <p:spPr>
            <a:xfrm>
              <a:off x="2197063" y="3948111"/>
              <a:ext cx="609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a)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DE24725-76E2-4F89-8502-6C7564A737FB}"/>
                </a:ext>
              </a:extLst>
            </p:cNvPr>
            <p:cNvSpPr txBox="1"/>
            <p:nvPr/>
          </p:nvSpPr>
          <p:spPr>
            <a:xfrm>
              <a:off x="2197063" y="4488865"/>
              <a:ext cx="609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b)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23A76E4-19D4-4A04-AC17-B4EE68A178AE}"/>
                </a:ext>
              </a:extLst>
            </p:cNvPr>
            <p:cNvSpPr txBox="1"/>
            <p:nvPr/>
          </p:nvSpPr>
          <p:spPr>
            <a:xfrm>
              <a:off x="2209539" y="5029196"/>
              <a:ext cx="609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c)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7607EDC-B6D9-4DB1-BE16-DE927F1FDA10}"/>
                </a:ext>
              </a:extLst>
            </p:cNvPr>
            <p:cNvSpPr txBox="1"/>
            <p:nvPr/>
          </p:nvSpPr>
          <p:spPr>
            <a:xfrm>
              <a:off x="2197062" y="5570373"/>
              <a:ext cx="609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d)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B3ED637-A70C-4FAD-A6F3-C7EE5F3B9439}"/>
              </a:ext>
            </a:extLst>
          </p:cNvPr>
          <p:cNvSpPr txBox="1"/>
          <p:nvPr/>
        </p:nvSpPr>
        <p:spPr>
          <a:xfrm>
            <a:off x="2700984" y="3948111"/>
            <a:ext cx="104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471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31307CB-E01B-4E36-BF7D-B2A98AED60D5}"/>
              </a:ext>
            </a:extLst>
          </p:cNvPr>
          <p:cNvSpPr txBox="1"/>
          <p:nvPr/>
        </p:nvSpPr>
        <p:spPr>
          <a:xfrm>
            <a:off x="3371787" y="3948111"/>
            <a:ext cx="438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mốt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5F70BAF-FA81-4663-AD83-B0AD04C9694C}"/>
              </a:ext>
            </a:extLst>
          </p:cNvPr>
          <p:cNvSpPr txBox="1"/>
          <p:nvPr/>
        </p:nvSpPr>
        <p:spPr>
          <a:xfrm>
            <a:off x="2700984" y="4479340"/>
            <a:ext cx="104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259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088B54B-C51F-4575-9E2D-9BD5D73FF345}"/>
              </a:ext>
            </a:extLst>
          </p:cNvPr>
          <p:cNvSpPr txBox="1"/>
          <p:nvPr/>
        </p:nvSpPr>
        <p:spPr>
          <a:xfrm>
            <a:off x="3371787" y="4479340"/>
            <a:ext cx="528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Hai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AE59D98-0323-48A7-9269-11FCAD5910FF}"/>
              </a:ext>
            </a:extLst>
          </p:cNvPr>
          <p:cNvSpPr txBox="1"/>
          <p:nvPr/>
        </p:nvSpPr>
        <p:spPr>
          <a:xfrm>
            <a:off x="2700984" y="5023777"/>
            <a:ext cx="104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505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26EF77D-AE43-483F-8E93-36D83355A106}"/>
              </a:ext>
            </a:extLst>
          </p:cNvPr>
          <p:cNvSpPr txBox="1"/>
          <p:nvPr/>
        </p:nvSpPr>
        <p:spPr>
          <a:xfrm>
            <a:off x="3371787" y="5023777"/>
            <a:ext cx="438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632CC45-29A1-4284-B448-0DC9B0D340A1}"/>
              </a:ext>
            </a:extLst>
          </p:cNvPr>
          <p:cNvSpPr txBox="1"/>
          <p:nvPr/>
        </p:nvSpPr>
        <p:spPr>
          <a:xfrm>
            <a:off x="2700984" y="5555821"/>
            <a:ext cx="104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890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B8F2B0A-97E7-47B3-875E-6097685A3FBF}"/>
              </a:ext>
            </a:extLst>
          </p:cNvPr>
          <p:cNvSpPr txBox="1"/>
          <p:nvPr/>
        </p:nvSpPr>
        <p:spPr>
          <a:xfrm>
            <a:off x="3371787" y="5555821"/>
            <a:ext cx="438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Tám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2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9D70150-77F6-45B0-840F-904E377109BE}"/>
              </a:ext>
            </a:extLst>
          </p:cNvPr>
          <p:cNvSpPr/>
          <p:nvPr/>
        </p:nvSpPr>
        <p:spPr>
          <a:xfrm>
            <a:off x="359347" y="445752"/>
            <a:ext cx="11473305" cy="5966496"/>
          </a:xfrm>
          <a:prstGeom prst="roundRect">
            <a:avLst>
              <a:gd name="adj" fmla="val 3257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E1A6C35-FF77-4FE7-AD96-A863D0B59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0" y="997430"/>
            <a:ext cx="10633364" cy="5414818"/>
          </a:xfrm>
          <a:prstGeom prst="rect">
            <a:avLst/>
          </a:prstGeom>
        </p:spPr>
      </p:pic>
      <p:pic>
        <p:nvPicPr>
          <p:cNvPr id="13" name="图片 11">
            <a:extLst>
              <a:ext uri="{FF2B5EF4-FFF2-40B4-BE49-F238E27FC236}">
                <a16:creationId xmlns="" xmlns:a16="http://schemas.microsoft.com/office/drawing/2014/main" id="{1B898CA4-5D9F-4BC9-9C9D-DD9DA97E8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10751" y="106915"/>
            <a:ext cx="1125745" cy="1158140"/>
          </a:xfrm>
          <a:prstGeom prst="rect">
            <a:avLst/>
          </a:prstGeom>
        </p:spPr>
      </p:pic>
      <p:pic>
        <p:nvPicPr>
          <p:cNvPr id="21" name="图片 9">
            <a:extLst>
              <a:ext uri="{FF2B5EF4-FFF2-40B4-BE49-F238E27FC236}">
                <a16:creationId xmlns="" xmlns:a16="http://schemas.microsoft.com/office/drawing/2014/main" id="{D4F6A0BD-6614-4315-858A-F26BDD904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0955504" y="5592945"/>
            <a:ext cx="1125745" cy="11581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97FA7EB-BBB7-46CF-B6D0-4428AC299872}"/>
              </a:ext>
            </a:extLst>
          </p:cNvPr>
          <p:cNvGrpSpPr/>
          <p:nvPr/>
        </p:nvGrpSpPr>
        <p:grpSpPr>
          <a:xfrm>
            <a:off x="1155159" y="381490"/>
            <a:ext cx="6886789" cy="775231"/>
            <a:chOff x="816002" y="765133"/>
            <a:chExt cx="6886789" cy="775231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97F3E8A-4987-4CFE-BE20-0A46A577DC42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D5E0EEC-EA20-4473-A466-BAC22EADD6C9}"/>
                </a:ext>
              </a:extLst>
            </p:cNvPr>
            <p:cNvSpPr txBox="1"/>
            <p:nvPr/>
          </p:nvSpPr>
          <p:spPr>
            <a:xfrm>
              <a:off x="1653373" y="765133"/>
              <a:ext cx="6049418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xếp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tàu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88B1B9BB-922E-4190-88FE-7C4A41BCE739}"/>
              </a:ext>
            </a:extLst>
          </p:cNvPr>
          <p:cNvSpPr/>
          <p:nvPr/>
        </p:nvSpPr>
        <p:spPr>
          <a:xfrm>
            <a:off x="2516319" y="2851148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74472E72-CBF4-4F0C-8041-EEBA1832CDC4}"/>
              </a:ext>
            </a:extLst>
          </p:cNvPr>
          <p:cNvSpPr/>
          <p:nvPr/>
        </p:nvSpPr>
        <p:spPr>
          <a:xfrm>
            <a:off x="2516318" y="4423274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F679020-B97A-429B-A19F-E79BA4C218D2}"/>
              </a:ext>
            </a:extLst>
          </p:cNvPr>
          <p:cNvCxnSpPr>
            <a:cxnSpLocks/>
          </p:cNvCxnSpPr>
          <p:nvPr/>
        </p:nvCxnSpPr>
        <p:spPr>
          <a:xfrm flipH="1">
            <a:off x="8612319" y="2610516"/>
            <a:ext cx="1187116" cy="300875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EEA1C17-C573-4CF4-9563-A8695F0BD9A6}"/>
              </a:ext>
            </a:extLst>
          </p:cNvPr>
          <p:cNvCxnSpPr>
            <a:cxnSpLocks/>
          </p:cNvCxnSpPr>
          <p:nvPr/>
        </p:nvCxnSpPr>
        <p:spPr>
          <a:xfrm flipH="1" flipV="1">
            <a:off x="8355645" y="2851149"/>
            <a:ext cx="1443790" cy="72189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0900B41-00B0-4A53-B947-9492F452A640}"/>
              </a:ext>
            </a:extLst>
          </p:cNvPr>
          <p:cNvCxnSpPr>
            <a:cxnSpLocks/>
          </p:cNvCxnSpPr>
          <p:nvPr/>
        </p:nvCxnSpPr>
        <p:spPr>
          <a:xfrm flipH="1" flipV="1">
            <a:off x="8868993" y="4423274"/>
            <a:ext cx="753980" cy="100348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081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2" y="445752"/>
            <a:ext cx="11473305" cy="61170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384D7E6-30FE-4484-9BD7-AD162E01B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10751" y="106915"/>
            <a:ext cx="1125745" cy="11581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DA0AEA-167D-493A-8760-A33CD3D3C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0955504" y="5592945"/>
            <a:ext cx="1125745" cy="11581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6C60B39-2475-4BB5-97BF-3EDB37204D77}"/>
              </a:ext>
            </a:extLst>
          </p:cNvPr>
          <p:cNvSpPr/>
          <p:nvPr/>
        </p:nvSpPr>
        <p:spPr>
          <a:xfrm>
            <a:off x="954725" y="1779333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47">
            <a:extLst>
              <a:ext uri="{FF2B5EF4-FFF2-40B4-BE49-F238E27FC236}">
                <a16:creationId xmlns="" xmlns:a16="http://schemas.microsoft.com/office/drawing/2014/main" id="{4028872D-8530-497E-9EFE-B0A2552731B6}"/>
              </a:ext>
            </a:extLst>
          </p:cNvPr>
          <p:cNvSpPr/>
          <p:nvPr/>
        </p:nvSpPr>
        <p:spPr>
          <a:xfrm>
            <a:off x="1941341" y="897640"/>
            <a:ext cx="844440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8FCE6F9-E805-44EE-B8BF-E5CC0E4B7846}"/>
              </a:ext>
            </a:extLst>
          </p:cNvPr>
          <p:cNvGrpSpPr/>
          <p:nvPr/>
        </p:nvGrpSpPr>
        <p:grpSpPr>
          <a:xfrm>
            <a:off x="1364013" y="2095972"/>
            <a:ext cx="10434735" cy="2144640"/>
            <a:chOff x="1324128" y="1686856"/>
            <a:chExt cx="10434735" cy="214464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55E78A9-48EE-418D-B3B9-74A3CDCC77B3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993 = 900 + 90 + 			503 =           + 3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514 =           + 10 + 4		904 = 900 + </a:t>
              </a:r>
            </a:p>
          </p:txBody>
        </p:sp>
        <p:sp>
          <p:nvSpPr>
            <p:cNvPr id="31" name="Rounded Rectangle 54">
              <a:extLst>
                <a:ext uri="{FF2B5EF4-FFF2-40B4-BE49-F238E27FC236}">
                  <a16:creationId xmlns="" xmlns:a16="http://schemas.microsoft.com/office/drawing/2014/main" id="{0A6C779D-A8D6-4509-A9C6-B7B21DB57A22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2" name="Rounded Rectangle 55">
              <a:extLst>
                <a:ext uri="{FF2B5EF4-FFF2-40B4-BE49-F238E27FC236}">
                  <a16:creationId xmlns="" xmlns:a16="http://schemas.microsoft.com/office/drawing/2014/main" id="{0E42375A-855D-4362-B998-250F56A98E8E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Rounded Rectangle 56">
              <a:extLst>
                <a:ext uri="{FF2B5EF4-FFF2-40B4-BE49-F238E27FC236}">
                  <a16:creationId xmlns="" xmlns:a16="http://schemas.microsoft.com/office/drawing/2014/main" id="{E43DD4E8-2F6B-45FF-887A-2656C690BD0A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7" name="Rounded Rectangle 57">
              <a:extLst>
                <a:ext uri="{FF2B5EF4-FFF2-40B4-BE49-F238E27FC236}">
                  <a16:creationId xmlns="" xmlns:a16="http://schemas.microsoft.com/office/drawing/2014/main" id="{C9EE4848-CED6-4DF6-8125-2123AA4C8633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A274E16-0FFB-4B4D-AB2C-840E07AE6046}"/>
              </a:ext>
            </a:extLst>
          </p:cNvPr>
          <p:cNvSpPr txBox="1"/>
          <p:nvPr/>
        </p:nvSpPr>
        <p:spPr>
          <a:xfrm>
            <a:off x="5196702" y="2449524"/>
            <a:ext cx="780371" cy="58757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D200B90-AE11-4122-8502-B49B647A6A77}"/>
              </a:ext>
            </a:extLst>
          </p:cNvPr>
          <p:cNvSpPr txBox="1"/>
          <p:nvPr/>
        </p:nvSpPr>
        <p:spPr>
          <a:xfrm>
            <a:off x="2785781" y="3621833"/>
            <a:ext cx="990692" cy="58757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E503B7D-E3D1-4FE3-9BF6-B870366B16B8}"/>
              </a:ext>
            </a:extLst>
          </p:cNvPr>
          <p:cNvSpPr txBox="1"/>
          <p:nvPr/>
        </p:nvSpPr>
        <p:spPr>
          <a:xfrm>
            <a:off x="8294759" y="2453799"/>
            <a:ext cx="990692" cy="58757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CDB3157-BC52-423D-B060-AE5593CF58A8}"/>
              </a:ext>
            </a:extLst>
          </p:cNvPr>
          <p:cNvSpPr txBox="1"/>
          <p:nvPr/>
        </p:nvSpPr>
        <p:spPr>
          <a:xfrm>
            <a:off x="9627224" y="3608171"/>
            <a:ext cx="990692" cy="53415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92A9E218-B260-48F5-9C8F-2C74FCBC9AFE}"/>
              </a:ext>
            </a:extLst>
          </p:cNvPr>
          <p:cNvGrpSpPr/>
          <p:nvPr/>
        </p:nvGrpSpPr>
        <p:grpSpPr>
          <a:xfrm>
            <a:off x="1138830" y="657798"/>
            <a:ext cx="6914723" cy="842360"/>
            <a:chOff x="816002" y="698004"/>
            <a:chExt cx="6914723" cy="842360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7E906AA2-7979-49CB-ACBB-3F3D93E29BF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044A912-DDA3-4902-BA35-B83EACBAC273}"/>
                </a:ext>
              </a:extLst>
            </p:cNvPr>
            <p:cNvSpPr txBox="1"/>
            <p:nvPr/>
          </p:nvSpPr>
          <p:spPr>
            <a:xfrm>
              <a:off x="1681307" y="698004"/>
              <a:ext cx="6049418" cy="80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7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9D70150-77F6-45B0-840F-904E377109BE}"/>
              </a:ext>
            </a:extLst>
          </p:cNvPr>
          <p:cNvSpPr/>
          <p:nvPr/>
        </p:nvSpPr>
        <p:spPr>
          <a:xfrm>
            <a:off x="359347" y="445752"/>
            <a:ext cx="11473305" cy="5966496"/>
          </a:xfrm>
          <a:prstGeom prst="roundRect">
            <a:avLst>
              <a:gd name="adj" fmla="val 3257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F67D063-79E1-45E0-98EB-A11B47D964B0}"/>
              </a:ext>
            </a:extLst>
          </p:cNvPr>
          <p:cNvSpPr/>
          <p:nvPr/>
        </p:nvSpPr>
        <p:spPr>
          <a:xfrm>
            <a:off x="555647" y="591537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4D8F54C-3A30-4577-B8E3-02100CFB07B9}"/>
              </a:ext>
            </a:extLst>
          </p:cNvPr>
          <p:cNvSpPr txBox="1"/>
          <p:nvPr/>
        </p:nvSpPr>
        <p:spPr>
          <a:xfrm>
            <a:off x="1349310" y="411792"/>
            <a:ext cx="8363187" cy="30418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Rô-bốt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cất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giữ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117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hòm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đựng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100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túi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đựng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10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Rô-bốt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	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>
              <a:lnSpc>
                <a:spcPct val="150000"/>
              </a:lnSpc>
            </a:pPr>
            <a:endParaRPr lang="x-non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F24AD98-37FC-47CC-883F-FDF59E78A69F}"/>
              </a:ext>
            </a:extLst>
          </p:cNvPr>
          <p:cNvSpPr/>
          <p:nvPr/>
        </p:nvSpPr>
        <p:spPr>
          <a:xfrm>
            <a:off x="884379" y="3599454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  <a:latin typeface="Arial"/>
              </a:rPr>
              <a:t>117 =  </a:t>
            </a:r>
            <a:r>
              <a:rPr lang="x-none" sz="4400" dirty="0">
                <a:solidFill>
                  <a:srgbClr val="FF0000"/>
                </a:solidFill>
                <a:latin typeface="Arial"/>
              </a:rPr>
              <a:t>100  +  10 + 7</a:t>
            </a:r>
            <a:endParaRPr lang="x-none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4379745-3BBE-414B-9A31-2A2CB8B5D995}"/>
              </a:ext>
            </a:extLst>
          </p:cNvPr>
          <p:cNvSpPr/>
          <p:nvPr/>
        </p:nvSpPr>
        <p:spPr>
          <a:xfrm>
            <a:off x="2704568" y="3734792"/>
            <a:ext cx="3541890" cy="498764"/>
          </a:xfrm>
          <a:prstGeom prst="rect">
            <a:avLst/>
          </a:prstGeom>
          <a:solidFill>
            <a:srgbClr val="FFFA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="" xmlns:a16="http://schemas.microsoft.com/office/drawing/2014/main" id="{77569B54-D430-47D2-8FDF-C3BE733AF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448976" y="4477200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44D1E4D-B3D9-4D48-AA92-052C723E1E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525945" y="4537357"/>
            <a:ext cx="779171" cy="1009859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2AAA156-1D72-44E7-80D8-F214C5AA0EEE}"/>
              </a:ext>
            </a:extLst>
          </p:cNvPr>
          <p:cNvSpPr/>
          <p:nvPr/>
        </p:nvSpPr>
        <p:spPr>
          <a:xfrm>
            <a:off x="5725673" y="3463761"/>
            <a:ext cx="589244" cy="1094894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84F3B5A-9B4D-4829-BB60-D1DDF0EE7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12" y="3044279"/>
            <a:ext cx="5367586" cy="3288251"/>
          </a:xfrm>
          <a:prstGeom prst="rect">
            <a:avLst/>
          </a:prstGeom>
        </p:spPr>
      </p:pic>
      <p:sp>
        <p:nvSpPr>
          <p:cNvPr id="39" name="Rounded Rectangle 21">
            <a:extLst>
              <a:ext uri="{FF2B5EF4-FFF2-40B4-BE49-F238E27FC236}">
                <a16:creationId xmlns="" xmlns:a16="http://schemas.microsoft.com/office/drawing/2014/main" id="{A138F8DF-3095-43EF-AC47-BE6471A48684}"/>
              </a:ext>
            </a:extLst>
          </p:cNvPr>
          <p:cNvSpPr/>
          <p:nvPr/>
        </p:nvSpPr>
        <p:spPr>
          <a:xfrm>
            <a:off x="5169295" y="2366622"/>
            <a:ext cx="839871" cy="67527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E32B58-A965-45E6-8EAD-2D609CD02CEA}"/>
              </a:ext>
            </a:extLst>
          </p:cNvPr>
          <p:cNvSpPr txBox="1"/>
          <p:nvPr/>
        </p:nvSpPr>
        <p:spPr>
          <a:xfrm>
            <a:off x="5237205" y="2391203"/>
            <a:ext cx="70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E299E7E-8A45-4FB3-ABDD-A9772AA44ECE}"/>
              </a:ext>
            </a:extLst>
          </p:cNvPr>
          <p:cNvSpPr txBox="1"/>
          <p:nvPr/>
        </p:nvSpPr>
        <p:spPr>
          <a:xfrm>
            <a:off x="5237205" y="2381092"/>
            <a:ext cx="70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84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3" grpId="0" animBg="1"/>
      <p:bldP spid="33" grpId="1" animBg="1"/>
      <p:bldP spid="3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2" y="445752"/>
            <a:ext cx="11473305" cy="6117094"/>
          </a:xfrm>
          <a:prstGeom prst="rect">
            <a:avLst/>
          </a:prstGeom>
        </p:spPr>
      </p:pic>
      <p:pic>
        <p:nvPicPr>
          <p:cNvPr id="34" name="Google Shape;142;p8" descr="1-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0558" y="74428"/>
            <a:ext cx="6405762" cy="693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13;p26"/>
          <p:cNvSpPr txBox="1"/>
          <p:nvPr/>
        </p:nvSpPr>
        <p:spPr>
          <a:xfrm>
            <a:off x="-523352" y="605240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0CD9EC91-3274-46DA-8CB6-F13B72F5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96" y="2484642"/>
            <a:ext cx="6151268" cy="253367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en-US" sz="3600" dirty="0">
              <a:solidFill>
                <a:srgbClr val="1DAAB3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9017630" y="2751386"/>
            <a:ext cx="1090485" cy="1121866"/>
          </a:xfrm>
          <a:prstGeom prst="rect">
            <a:avLst/>
          </a:prstGeom>
        </p:spPr>
      </p:pic>
      <p:pic>
        <p:nvPicPr>
          <p:cNvPr id="33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3071207" y="4771086"/>
            <a:ext cx="1090485" cy="1121866"/>
          </a:xfrm>
          <a:prstGeom prst="rect">
            <a:avLst/>
          </a:prstGeom>
        </p:spPr>
      </p:pic>
      <p:pic>
        <p:nvPicPr>
          <p:cNvPr id="34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2194663" y="3073785"/>
            <a:ext cx="1090485" cy="1121866"/>
          </a:xfrm>
          <a:prstGeom prst="rect">
            <a:avLst/>
          </a:prstGeom>
        </p:spPr>
      </p:pic>
      <p:pic>
        <p:nvPicPr>
          <p:cNvPr id="35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340343" y="5109644"/>
            <a:ext cx="1090485" cy="1121866"/>
          </a:xfrm>
          <a:prstGeom prst="rect">
            <a:avLst/>
          </a:prstGeom>
        </p:spPr>
      </p:pic>
      <p:pic>
        <p:nvPicPr>
          <p:cNvPr id="36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5701554" y="5563991"/>
            <a:ext cx="1090485" cy="1121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73" y="2180252"/>
            <a:ext cx="5100451" cy="3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200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HP001 4 hàng</vt:lpstr>
      <vt:lpstr>等线 Light</vt:lpstr>
      <vt:lpstr>Arial-Rounded</vt:lpstr>
      <vt:lpstr>Calibri</vt:lpstr>
      <vt:lpstr>UTM Avo</vt:lpstr>
      <vt:lpstr>Times New Roman</vt:lpstr>
      <vt:lpstr>等线</vt:lpstr>
      <vt:lpstr>Arial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Nhan voi 11</dc:title>
  <dc:subject>Toan 4</dc:subject>
  <dc:creator>KTUTS</dc:creator>
  <cp:keywords>VIET BAO</cp:keywords>
  <cp:lastModifiedBy>AutoBVT</cp:lastModifiedBy>
  <cp:revision>90</cp:revision>
  <dcterms:created xsi:type="dcterms:W3CDTF">2019-09-08T14:05:54Z</dcterms:created>
  <dcterms:modified xsi:type="dcterms:W3CDTF">2023-03-12T08:35:48Z</dcterms:modified>
  <cp:version>Q08</cp:version>
</cp:coreProperties>
</file>