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36" r:id="rId3"/>
    <p:sldMasterId id="2147483749" r:id="rId4"/>
    <p:sldMasterId id="2147483762" r:id="rId5"/>
    <p:sldMasterId id="2147483775" r:id="rId6"/>
    <p:sldMasterId id="2147483788" r:id="rId7"/>
    <p:sldMasterId id="2147483801" r:id="rId8"/>
    <p:sldMasterId id="2147483814" r:id="rId9"/>
    <p:sldMasterId id="2147483838" r:id="rId10"/>
  </p:sldMasterIdLst>
  <p:notesMasterIdLst>
    <p:notesMasterId r:id="rId21"/>
  </p:notesMasterIdLst>
  <p:sldIdLst>
    <p:sldId id="271" r:id="rId11"/>
    <p:sldId id="261" r:id="rId12"/>
    <p:sldId id="262" r:id="rId13"/>
    <p:sldId id="263"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56" y="96"/>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p:scale>
          <a:sx n="150" d="100"/>
          <a:sy n="150" d="100"/>
        </p:scale>
        <p:origin x="-15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67567-F895-465D-B279-F12D1DD58967}" type="datetimeFigureOut">
              <a:rPr lang="en-US" smtClean="0"/>
              <a:t>3/12/2023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467E0-49A9-403A-86CD-E2E6B5FE5278}" type="slidenum">
              <a:rPr lang="en-US" smtClean="0"/>
              <a:t>‹#›</a:t>
            </a:fld>
            <a:endParaRPr lang="en-US"/>
          </a:p>
        </p:txBody>
      </p:sp>
    </p:spTree>
    <p:extLst>
      <p:ext uri="{BB962C8B-B14F-4D97-AF65-F5344CB8AC3E}">
        <p14:creationId xmlns:p14="http://schemas.microsoft.com/office/powerpoint/2010/main" val="162358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143000" y="685800"/>
            <a:ext cx="4572000" cy="34290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fld id="{9A0DB2DC-4C9A-4742-B13C-FB6460FD3503}" type="slidenum">
              <a:rPr lang="en-US" dirty="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9329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97"/>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pPr>
              <a:defRPr/>
            </a:pPr>
            <a:fld id="{80CCA2A7-5081-454A-A33A-22504DC583AA}"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346A9AAF-9D04-4DA9-93D6-099AE37D62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299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F9274B1F-8B9C-4220-890A-C0AA7B9A2616}"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7F6055BA-D1A3-45A9-92CD-FAEDF505DB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0502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70BE75-5F2D-476B-87A4-BFDF211A2773}" type="slidenum">
              <a:rPr lang="en-US"/>
              <a:pPr>
                <a:defRPr/>
              </a:pPr>
              <a:t>‹#›</a:t>
            </a:fld>
            <a:endParaRPr lang="en-US"/>
          </a:p>
        </p:txBody>
      </p:sp>
    </p:spTree>
    <p:extLst>
      <p:ext uri="{BB962C8B-B14F-4D97-AF65-F5344CB8AC3E}">
        <p14:creationId xmlns:p14="http://schemas.microsoft.com/office/powerpoint/2010/main" val="1547240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512D68-EE0A-4BFE-A27C-F5310D949C11}" type="slidenum">
              <a:rPr lang="en-US"/>
              <a:pPr>
                <a:defRPr/>
              </a:pPr>
              <a:t>‹#›</a:t>
            </a:fld>
            <a:endParaRPr lang="en-US"/>
          </a:p>
        </p:txBody>
      </p:sp>
    </p:spTree>
    <p:extLst>
      <p:ext uri="{BB962C8B-B14F-4D97-AF65-F5344CB8AC3E}">
        <p14:creationId xmlns:p14="http://schemas.microsoft.com/office/powerpoint/2010/main" val="1974436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C248B-7170-403C-BD6B-C215A7E36F66}" type="slidenum">
              <a:rPr lang="en-US"/>
              <a:pPr>
                <a:defRPr/>
              </a:pPr>
              <a:t>‹#›</a:t>
            </a:fld>
            <a:endParaRPr lang="en-US"/>
          </a:p>
        </p:txBody>
      </p:sp>
    </p:spTree>
    <p:extLst>
      <p:ext uri="{BB962C8B-B14F-4D97-AF65-F5344CB8AC3E}">
        <p14:creationId xmlns:p14="http://schemas.microsoft.com/office/powerpoint/2010/main" val="28477599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47931-CA68-4440-8B50-B4C0E711EE7A}" type="slidenum">
              <a:rPr lang="en-US"/>
              <a:pPr>
                <a:defRPr/>
              </a:pPr>
              <a:t>‹#›</a:t>
            </a:fld>
            <a:endParaRPr lang="en-US"/>
          </a:p>
        </p:txBody>
      </p:sp>
    </p:spTree>
    <p:extLst>
      <p:ext uri="{BB962C8B-B14F-4D97-AF65-F5344CB8AC3E}">
        <p14:creationId xmlns:p14="http://schemas.microsoft.com/office/powerpoint/2010/main" val="18614904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13BD8-03BA-4E1D-AC40-5260CC26DFE3}" type="slidenum">
              <a:rPr lang="en-US"/>
              <a:pPr>
                <a:defRPr/>
              </a:pPr>
              <a:t>‹#›</a:t>
            </a:fld>
            <a:endParaRPr lang="en-US"/>
          </a:p>
        </p:txBody>
      </p:sp>
    </p:spTree>
    <p:extLst>
      <p:ext uri="{BB962C8B-B14F-4D97-AF65-F5344CB8AC3E}">
        <p14:creationId xmlns:p14="http://schemas.microsoft.com/office/powerpoint/2010/main" val="39388300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3BBAE-D1D7-4201-A8F2-3B6D2113BB72}" type="slidenum">
              <a:rPr lang="en-US"/>
              <a:pPr>
                <a:defRPr/>
              </a:pPr>
              <a:t>‹#›</a:t>
            </a:fld>
            <a:endParaRPr lang="en-US"/>
          </a:p>
        </p:txBody>
      </p:sp>
    </p:spTree>
    <p:extLst>
      <p:ext uri="{BB962C8B-B14F-4D97-AF65-F5344CB8AC3E}">
        <p14:creationId xmlns:p14="http://schemas.microsoft.com/office/powerpoint/2010/main" val="15419670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3B29C8-4282-4132-90FD-2334E8004029}" type="slidenum">
              <a:rPr lang="en-US"/>
              <a:pPr>
                <a:defRPr/>
              </a:pPr>
              <a:t>‹#›</a:t>
            </a:fld>
            <a:endParaRPr lang="en-US"/>
          </a:p>
        </p:txBody>
      </p:sp>
    </p:spTree>
    <p:extLst>
      <p:ext uri="{BB962C8B-B14F-4D97-AF65-F5344CB8AC3E}">
        <p14:creationId xmlns:p14="http://schemas.microsoft.com/office/powerpoint/2010/main" val="4648097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0112812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35218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39478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4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C55CC504-3E36-4D8F-8A0E-4BAD6C76471E}"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1EDAFE8A-B6D3-4A8A-A439-ED49E5BC73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414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226"/>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226"/>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87593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7"/>
            <a:ext cx="4041775"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49031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617704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0051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123"/>
            <a:ext cx="3008313"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3575050" y="273127"/>
            <a:ext cx="5111750"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69357508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5"/>
            <a:ext cx="54864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413"/>
            <a:ext cx="54864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183356518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67447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450"/>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450"/>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562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1151197"/>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0249476"/>
      </p:ext>
    </p:extLst>
  </p:cSld>
  <p:clrMapOvr>
    <a:masterClrMapping/>
  </p:clrMapOvr>
  <p:transition spd="slow"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8"/>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260310"/>
      </p:ext>
    </p:extLst>
  </p:cSld>
  <p:clrMapOvr>
    <a:masterClrMapping/>
  </p:clrMapOvr>
  <p:transition spd="slow"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1133881"/>
      </p:ext>
    </p:extLst>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012380154"/>
      </p:ext>
    </p:extLst>
  </p:cSld>
  <p:clrMapOvr>
    <a:masterClrMapping/>
  </p:clrMapOvr>
  <p:transition spd="slow"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8663835"/>
      </p:ext>
    </p:extLst>
  </p:cSld>
  <p:clrMapOvr>
    <a:masterClrMapping/>
  </p:clrMapOvr>
  <p:transition spd="slow"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4670041"/>
      </p:ext>
    </p:extLst>
  </p:cSld>
  <p:clrMapOvr>
    <a:masterClrMapping/>
  </p:clrMapOvr>
  <p:transition spd="slow"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8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9927633"/>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0FC3537B-065C-46B5-BFA1-8F5F020598CF}"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0FB6C885-2DBE-4C06-8031-2D589CA763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3348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85"/>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823806"/>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991805"/>
      </p:ext>
    </p:extLst>
  </p:cSld>
  <p:clrMapOvr>
    <a:masterClrMapping/>
  </p:clrMapOvr>
  <p:transition spd="slow"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85"/>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85"/>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8678910"/>
      </p:ext>
    </p:extLst>
  </p:cSld>
  <p:clrMapOvr>
    <a:masterClrMapping/>
  </p:clrMapOvr>
  <p:transition spd="slow"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812215215"/>
      </p:ext>
    </p:extLst>
  </p:cSld>
  <p:clrMapOvr>
    <a:masterClrMapping/>
  </p:clrMapOvr>
  <p:transition spd="slow"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3732011"/>
      </p:ext>
    </p:extLst>
  </p:cSld>
  <p:clrMapOvr>
    <a:masterClrMapping/>
  </p:clrMapOvr>
  <p:transition spd="slow" advClick="0"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599907"/>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4939772"/>
      </p:ext>
    </p:extLst>
  </p:cSld>
  <p:clrMapOvr>
    <a:masterClrMapping/>
  </p:clrMapOvr>
  <p:transition spd="slow" advClick="0"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343853"/>
      </p:ext>
    </p:extLst>
  </p:cSld>
  <p:clrMapOvr>
    <a:masterClrMapping/>
  </p:clrMapOvr>
  <p:transition spd="slow" advClick="0"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4237494898"/>
      </p:ext>
    </p:extLst>
  </p:cSld>
  <p:clrMapOvr>
    <a:masterClrMapping/>
  </p:clrMapOvr>
  <p:transition spd="slow" advClick="0"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9903194"/>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9"/>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lvl1pPr>
              <a:defRPr/>
            </a:lvl1pPr>
          </a:lstStyle>
          <a:p>
            <a:pPr>
              <a:defRPr/>
            </a:pPr>
            <a:fld id="{2E6DC6C4-1847-4829-9987-0FBD6CE1A170}"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7C185647-404B-48B6-B7AD-7D9B817881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7515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552513"/>
      </p:ext>
    </p:extLst>
  </p:cSld>
  <p:clrMapOvr>
    <a:masterClrMapping/>
  </p:clrMapOvr>
  <p:transition spd="slow"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7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3247113"/>
      </p:ext>
    </p:extLst>
  </p:cSld>
  <p:clrMapOvr>
    <a:masterClrMapping/>
  </p:clrMapOvr>
  <p:transition spd="slow"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7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7391709"/>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4776685"/>
      </p:ext>
    </p:extLst>
  </p:cSld>
  <p:clrMapOvr>
    <a:masterClrMapping/>
  </p:clrMapOvr>
  <p:transition spd="slow" advClick="0"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78"/>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78"/>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0274053"/>
      </p:ext>
    </p:extLst>
  </p:cSld>
  <p:clrMapOvr>
    <a:masterClrMapping/>
  </p:clrMapOvr>
  <p:transition spd="slow" advClick="0"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789372545"/>
      </p:ext>
    </p:extLst>
  </p:cSld>
  <p:clrMapOvr>
    <a:masterClrMapping/>
  </p:clrMapOvr>
  <p:transition spd="slow" advClick="0"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086692"/>
      </p:ext>
    </p:extLst>
  </p:cSld>
  <p:clrMapOvr>
    <a:masterClrMapping/>
  </p:clrMapOvr>
  <p:transition spd="slow" advClick="0"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4329396"/>
      </p:ext>
    </p:extLst>
  </p:cSld>
  <p:clrMapOvr>
    <a:masterClrMapping/>
  </p:clrMapOvr>
  <p:transition spd="slow" advClick="0"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5929943"/>
      </p:ext>
    </p:extLst>
  </p:cSld>
  <p:clrMapOvr>
    <a:masterClrMapping/>
  </p:clrMapOvr>
  <p:transition spd="slow" advClick="0"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8519709"/>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3"/>
          <p:cNvSpPr>
            <a:spLocks noGrp="1"/>
          </p:cNvSpPr>
          <p:nvPr>
            <p:ph type="dt" sz="half" idx="10"/>
          </p:nvPr>
        </p:nvSpPr>
        <p:spPr/>
        <p:txBody>
          <a:bodyPr/>
          <a:lstStyle>
            <a:lvl1pPr>
              <a:defRPr/>
            </a:lvl1pPr>
          </a:lstStyle>
          <a:p>
            <a:pPr>
              <a:defRPr/>
            </a:pPr>
            <a:fld id="{AA77F3CC-47B8-4754-9A3A-3110A8B07DE9}" type="datetimeFigureOut">
              <a:rPr lang="en-US">
                <a:solidFill>
                  <a:prstClr val="black">
                    <a:tint val="75000"/>
                  </a:prstClr>
                </a:solidFill>
              </a:rPr>
              <a:pPr>
                <a:defRPr/>
              </a:pPr>
              <a:t>3/12/2023</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BB0EB5C9-C803-4F97-98AC-EE3672F521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1515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55237420"/>
      </p:ext>
    </p:extLst>
  </p:cSld>
  <p:clrMapOvr>
    <a:masterClrMapping/>
  </p:clrMapOvr>
  <p:transition spd="slow" advClick="0" advTm="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21532"/>
      </p:ext>
    </p:extLst>
  </p:cSld>
  <p:clrMapOvr>
    <a:masterClrMapping/>
  </p:clrMapOvr>
  <p:transition spd="slow" advClick="0" advTm="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0030475"/>
      </p:ext>
    </p:extLst>
  </p:cSld>
  <p:clrMapOvr>
    <a:masterClrMapping/>
  </p:clrMapOvr>
  <p:transition spd="slow" advClick="0" advTm="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7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4908143"/>
      </p:ext>
    </p:extLst>
  </p:cSld>
  <p:clrMapOvr>
    <a:masterClrMapping/>
  </p:clrMapOvr>
  <p:transition spd="slow" advClick="0" advTm="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7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4646209"/>
      </p:ext>
    </p:extLst>
  </p:cSld>
  <p:clrMapOvr>
    <a:masterClrMapping/>
  </p:clrMapOvr>
  <p:transition spd="slow" advClick="0" advTm="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211909"/>
      </p:ext>
    </p:extLst>
  </p:cSld>
  <p:clrMapOvr>
    <a:masterClrMapping/>
  </p:clrMapOvr>
  <p:transition spd="slow" advClick="0" advTm="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71"/>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71"/>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8872030"/>
      </p:ext>
    </p:extLst>
  </p:cSld>
  <p:clrMapOvr>
    <a:masterClrMapping/>
  </p:clrMapOvr>
  <p:transition spd="slow" advClick="0" advTm="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91179834"/>
      </p:ext>
    </p:extLst>
  </p:cSld>
  <p:clrMapOvr>
    <a:masterClrMapping/>
  </p:clrMapOvr>
  <p:transition spd="slow" advClick="0" advTm="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1172427"/>
      </p:ext>
    </p:extLst>
  </p:cSld>
  <p:clrMapOvr>
    <a:masterClrMapping/>
  </p:clrMapOvr>
  <p:transition spd="slow" advClick="0" advTm="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3426552"/>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3"/>
          <p:cNvSpPr>
            <a:spLocks noGrp="1"/>
          </p:cNvSpPr>
          <p:nvPr>
            <p:ph type="dt" sz="half" idx="10"/>
          </p:nvPr>
        </p:nvSpPr>
        <p:spPr/>
        <p:txBody>
          <a:bodyPr/>
          <a:lstStyle>
            <a:lvl1pPr>
              <a:defRPr/>
            </a:lvl1pPr>
          </a:lstStyle>
          <a:p>
            <a:pPr>
              <a:defRPr/>
            </a:pPr>
            <a:fld id="{393C8FB6-5794-4C1B-BA3D-ADD4561B69E6}" type="datetimeFigureOut">
              <a:rPr lang="en-US">
                <a:solidFill>
                  <a:prstClr val="black">
                    <a:tint val="75000"/>
                  </a:prstClr>
                </a:solidFill>
              </a:rPr>
              <a:pPr>
                <a:defRPr/>
              </a:pPr>
              <a:t>3/12/2023</a:t>
            </a:fld>
            <a:endParaRPr lang="en-US">
              <a:solidFill>
                <a:prstClr val="black">
                  <a:tint val="75000"/>
                </a:prstClr>
              </a:solidFill>
            </a:endParaRPr>
          </a:p>
        </p:txBody>
      </p:sp>
      <p:sp>
        <p:nvSpPr>
          <p:cNvPr id="8" name="Chỗ dành sẵn cho Chân trang 4"/>
          <p:cNvSpPr>
            <a:spLocks noGrp="1"/>
          </p:cNvSpPr>
          <p:nvPr>
            <p:ph type="ftr" sz="quarter" idx="11"/>
          </p:nvPr>
        </p:nvSpPr>
        <p:spPr/>
        <p:txBody>
          <a:bodyPr/>
          <a:lstStyle>
            <a:lvl1pPr>
              <a:defRPr/>
            </a:lvl1pPr>
          </a:lstStyle>
          <a:p>
            <a:pPr>
              <a:defRPr/>
            </a:pPr>
            <a:endParaRPr lang="en-US"/>
          </a:p>
        </p:txBody>
      </p:sp>
      <p:sp>
        <p:nvSpPr>
          <p:cNvPr id="9" name="Chỗ dành sẵn cho Số hiệu Bản chiếu 5"/>
          <p:cNvSpPr>
            <a:spLocks noGrp="1"/>
          </p:cNvSpPr>
          <p:nvPr>
            <p:ph type="sldNum" sz="quarter" idx="12"/>
          </p:nvPr>
        </p:nvSpPr>
        <p:spPr/>
        <p:txBody>
          <a:bodyPr/>
          <a:lstStyle>
            <a:lvl1pPr>
              <a:defRPr/>
            </a:lvl1pPr>
          </a:lstStyle>
          <a:p>
            <a:pPr>
              <a:defRPr/>
            </a:pPr>
            <a:fld id="{C69B6E57-FC6A-4B6D-8803-6148F8473E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686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6"/>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5933057"/>
      </p:ext>
    </p:extLst>
  </p:cSld>
  <p:clrMapOvr>
    <a:masterClrMapping/>
  </p:clrMapOvr>
  <p:transition spd="slow" advClick="0" advTm="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3670305"/>
      </p:ext>
    </p:extLst>
  </p:cSld>
  <p:clrMapOvr>
    <a:masterClrMapping/>
  </p:clrMapOvr>
  <p:transition spd="slow" advClick="0" advTm="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23247511"/>
      </p:ext>
    </p:extLst>
  </p:cSld>
  <p:clrMapOvr>
    <a:masterClrMapping/>
  </p:clrMapOvr>
  <p:transition spd="slow" advClick="0"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015265"/>
      </p:ext>
    </p:extLst>
  </p:cSld>
  <p:clrMapOvr>
    <a:masterClrMapping/>
  </p:clrMapOvr>
  <p:transition spd="slow" advClick="0"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3746434"/>
      </p:ext>
    </p:extLst>
  </p:cSld>
  <p:clrMapOvr>
    <a:masterClrMapping/>
  </p:clrMapOvr>
  <p:transition spd="slow" advClick="0"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6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5251294"/>
      </p:ext>
    </p:extLst>
  </p:cSld>
  <p:clrMapOvr>
    <a:masterClrMapping/>
  </p:clrMapOvr>
  <p:transition spd="slow" advClick="0"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6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291349"/>
      </p:ext>
    </p:extLst>
  </p:cSld>
  <p:clrMapOvr>
    <a:masterClrMapping/>
  </p:clrMapOvr>
  <p:transition spd="slow" advClick="0"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6757222"/>
      </p:ext>
    </p:extLst>
  </p:cSld>
  <p:clrMapOvr>
    <a:masterClrMapping/>
  </p:clrMapOvr>
  <p:transition spd="slow" advClick="0" advTm="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62"/>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62"/>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9467949"/>
      </p:ext>
    </p:extLst>
  </p:cSld>
  <p:clrMapOvr>
    <a:masterClrMapping/>
  </p:clrMapOvr>
  <p:transition spd="slow" advClick="0" advTm="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345621448"/>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3"/>
          <p:cNvSpPr>
            <a:spLocks noGrp="1"/>
          </p:cNvSpPr>
          <p:nvPr>
            <p:ph type="dt" sz="half" idx="10"/>
          </p:nvPr>
        </p:nvSpPr>
        <p:spPr/>
        <p:txBody>
          <a:bodyPr/>
          <a:lstStyle>
            <a:lvl1pPr>
              <a:defRPr/>
            </a:lvl1pPr>
          </a:lstStyle>
          <a:p>
            <a:pPr>
              <a:defRPr/>
            </a:pPr>
            <a:fld id="{04605A40-3DB1-4A66-B31E-ACD2B4252DC4}" type="datetimeFigureOut">
              <a:rPr lang="en-US">
                <a:solidFill>
                  <a:prstClr val="black">
                    <a:tint val="75000"/>
                  </a:prstClr>
                </a:solidFill>
              </a:rPr>
              <a:pPr>
                <a:defRPr/>
              </a:pPr>
              <a:t>3/12/2023</a:t>
            </a:fld>
            <a:endParaRPr lang="en-US">
              <a:solidFill>
                <a:prstClr val="black">
                  <a:tint val="75000"/>
                </a:prstClr>
              </a:solidFill>
            </a:endParaRPr>
          </a:p>
        </p:txBody>
      </p:sp>
      <p:sp>
        <p:nvSpPr>
          <p:cNvPr id="4" name="Chỗ dành sẵn cho Chân trang 4"/>
          <p:cNvSpPr>
            <a:spLocks noGrp="1"/>
          </p:cNvSpPr>
          <p:nvPr>
            <p:ph type="ftr" sz="quarter" idx="11"/>
          </p:nvPr>
        </p:nvSpPr>
        <p:spPr/>
        <p:txBody>
          <a:bodyPr/>
          <a:lstStyle>
            <a:lvl1pPr>
              <a:defRPr/>
            </a:lvl1pPr>
          </a:lstStyle>
          <a:p>
            <a:pPr>
              <a:defRPr/>
            </a:pPr>
            <a:endParaRPr lang="en-US"/>
          </a:p>
        </p:txBody>
      </p:sp>
      <p:sp>
        <p:nvSpPr>
          <p:cNvPr id="5" name="Chỗ dành sẵn cho Số hiệu Bản chiếu 5"/>
          <p:cNvSpPr>
            <a:spLocks noGrp="1"/>
          </p:cNvSpPr>
          <p:nvPr>
            <p:ph type="sldNum" sz="quarter" idx="12"/>
          </p:nvPr>
        </p:nvSpPr>
        <p:spPr/>
        <p:txBody>
          <a:bodyPr/>
          <a:lstStyle>
            <a:lvl1pPr>
              <a:defRPr/>
            </a:lvl1pPr>
          </a:lstStyle>
          <a:p>
            <a:pPr>
              <a:defRPr/>
            </a:pPr>
            <a:fld id="{382E95B8-CFED-48CB-85A0-661393FF54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8322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54960"/>
      </p:ext>
    </p:extLst>
  </p:cSld>
  <p:clrMapOvr>
    <a:masterClrMapping/>
  </p:clrMapOvr>
  <p:transition spd="slow" advClick="0" advTm="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7558238"/>
      </p:ext>
    </p:extLst>
  </p:cSld>
  <p:clrMapOvr>
    <a:masterClrMapping/>
  </p:clrMapOvr>
  <p:transition spd="slow" advClick="0"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263548"/>
      </p:ext>
    </p:extLst>
  </p:cSld>
  <p:clrMapOvr>
    <a:masterClrMapping/>
  </p:clrMapOvr>
  <p:transition spd="slow" advClick="0" advTm="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734017"/>
      </p:ext>
    </p:extLst>
  </p:cSld>
  <p:clrMapOvr>
    <a:masterClrMapping/>
  </p:clrMapOvr>
  <p:transition spd="slow" advClick="0" advTm="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646219529"/>
      </p:ext>
    </p:extLst>
  </p:cSld>
  <p:clrMapOvr>
    <a:masterClrMapping/>
  </p:clrMapOvr>
  <p:transition spd="slow" advClick="0" advTm="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4616826"/>
      </p:ext>
    </p:extLst>
  </p:cSld>
  <p:clrMapOvr>
    <a:masterClrMapping/>
  </p:clrMapOvr>
  <p:transition spd="slow" advClick="0" advTm="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8319708"/>
      </p:ext>
    </p:extLst>
  </p:cSld>
  <p:clrMapOvr>
    <a:masterClrMapping/>
  </p:clrMapOvr>
  <p:transition spd="slow" advClick="0" advTm="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5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6325146"/>
      </p:ext>
    </p:extLst>
  </p:cSld>
  <p:clrMapOvr>
    <a:masterClrMapping/>
  </p:clrMapOvr>
  <p:transition spd="slow" advClick="0" advTm="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5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584077"/>
      </p:ext>
    </p:extLst>
  </p:cSld>
  <p:clrMapOvr>
    <a:masterClrMapping/>
  </p:clrMapOvr>
  <p:transition spd="slow" advClick="0"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993545"/>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3"/>
          <p:cNvSpPr>
            <a:spLocks noGrp="1"/>
          </p:cNvSpPr>
          <p:nvPr>
            <p:ph type="dt" sz="half" idx="10"/>
          </p:nvPr>
        </p:nvSpPr>
        <p:spPr/>
        <p:txBody>
          <a:bodyPr/>
          <a:lstStyle>
            <a:lvl1pPr>
              <a:defRPr/>
            </a:lvl1pPr>
          </a:lstStyle>
          <a:p>
            <a:pPr>
              <a:defRPr/>
            </a:pPr>
            <a:fld id="{DDFF11A9-5091-45B1-B73B-FA4DEC6ABE93}" type="datetimeFigureOut">
              <a:rPr lang="en-US">
                <a:solidFill>
                  <a:prstClr val="black">
                    <a:tint val="75000"/>
                  </a:prstClr>
                </a:solidFill>
              </a:rPr>
              <a:pPr>
                <a:defRPr/>
              </a:pPr>
              <a:t>3/12/2023</a:t>
            </a:fld>
            <a:endParaRPr lang="en-US">
              <a:solidFill>
                <a:prstClr val="black">
                  <a:tint val="75000"/>
                </a:prstClr>
              </a:solidFill>
            </a:endParaRPr>
          </a:p>
        </p:txBody>
      </p:sp>
      <p:sp>
        <p:nvSpPr>
          <p:cNvPr id="3" name="Chỗ dành sẵn cho Chân trang 4"/>
          <p:cNvSpPr>
            <a:spLocks noGrp="1"/>
          </p:cNvSpPr>
          <p:nvPr>
            <p:ph type="ftr" sz="quarter" idx="11"/>
          </p:nvPr>
        </p:nvSpPr>
        <p:spPr/>
        <p:txBody>
          <a:bodyPr/>
          <a:lstStyle>
            <a:lvl1pPr>
              <a:defRPr/>
            </a:lvl1pPr>
          </a:lstStyle>
          <a:p>
            <a:pPr>
              <a:defRPr/>
            </a:pPr>
            <a:endParaRPr lang="en-US"/>
          </a:p>
        </p:txBody>
      </p:sp>
      <p:sp>
        <p:nvSpPr>
          <p:cNvPr id="4" name="Chỗ dành sẵn cho Số hiệu Bản chiếu 5"/>
          <p:cNvSpPr>
            <a:spLocks noGrp="1"/>
          </p:cNvSpPr>
          <p:nvPr>
            <p:ph type="sldNum" sz="quarter" idx="12"/>
          </p:nvPr>
        </p:nvSpPr>
        <p:spPr/>
        <p:txBody>
          <a:bodyPr/>
          <a:lstStyle>
            <a:lvl1pPr>
              <a:defRPr/>
            </a:lvl1pPr>
          </a:lstStyle>
          <a:p>
            <a:pPr>
              <a:defRPr/>
            </a:pPr>
            <a:fld id="{E4636F53-8000-4050-897A-C2800657D9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5389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1"/>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89" y="365151"/>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27045"/>
      </p:ext>
    </p:extLst>
  </p:cSld>
  <p:clrMapOvr>
    <a:masterClrMapping/>
  </p:clrMapOvr>
  <p:transition spd="slow" advClick="0"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2012662204"/>
      </p:ext>
    </p:extLst>
  </p:cSld>
  <p:clrMapOvr>
    <a:masterClrMapping/>
  </p:clrMapOvr>
  <p:transition spd="slow" advClick="0"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189976"/>
      </p:ext>
    </p:extLst>
  </p:cSld>
  <p:clrMapOvr>
    <a:masterClrMapping/>
  </p:clrMapOvr>
  <p:transition spd="slow" advClick="0"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4903637"/>
      </p:ext>
    </p:extLst>
  </p:cSld>
  <p:clrMapOvr>
    <a:masterClrMapping/>
  </p:clrMapOvr>
  <p:transition spd="slow" advClick="0" advTm="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1159230"/>
      </p:ext>
    </p:extLst>
  </p:cSld>
  <p:clrMapOvr>
    <a:masterClrMapping/>
  </p:clrMapOvr>
  <p:transition spd="slow" advClick="0" advTm="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7766761"/>
      </p:ext>
    </p:extLst>
  </p:cSld>
  <p:clrMapOvr>
    <a:masterClrMapping/>
  </p:clrMapOvr>
  <p:transition spd="slow" advClick="0" advTm="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134098689"/>
      </p:ext>
    </p:extLst>
  </p:cSld>
  <p:clrMapOvr>
    <a:masterClrMapping/>
  </p:clrMapOvr>
  <p:transition spd="slow" advClick="0" advTm="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984755"/>
      </p:ext>
    </p:extLst>
  </p:cSld>
  <p:clrMapOvr>
    <a:masterClrMapping/>
  </p:clrMapOvr>
  <p:transition spd="slow" advClick="0" advTm="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72328"/>
      </p:ext>
    </p:extLst>
  </p:cSld>
  <p:clrMapOvr>
    <a:masterClrMapping/>
  </p:clrMapOvr>
  <p:transition spd="slow" advClick="0" advTm="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783757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73049"/>
            <a:ext cx="3008313" cy="1162051"/>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3"/>
          <p:cNvSpPr>
            <a:spLocks noGrp="1"/>
          </p:cNvSpPr>
          <p:nvPr>
            <p:ph type="dt" sz="half" idx="10"/>
          </p:nvPr>
        </p:nvSpPr>
        <p:spPr/>
        <p:txBody>
          <a:bodyPr/>
          <a:lstStyle>
            <a:lvl1pPr>
              <a:defRPr/>
            </a:lvl1pPr>
          </a:lstStyle>
          <a:p>
            <a:pPr>
              <a:defRPr/>
            </a:pPr>
            <a:fld id="{5937DD08-DE4E-4B1C-95DA-A5496D5E04F3}" type="datetimeFigureOut">
              <a:rPr lang="en-US">
                <a:solidFill>
                  <a:prstClr val="black">
                    <a:tint val="75000"/>
                  </a:prstClr>
                </a:solidFill>
              </a:rPr>
              <a:pPr>
                <a:defRPr/>
              </a:pPr>
              <a:t>3/12/2023</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B7DCAAC4-1D10-47B7-A84B-F1E6B5CDB6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1143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4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5569444"/>
      </p:ext>
    </p:extLst>
  </p:cSld>
  <p:clrMapOvr>
    <a:masterClrMapping/>
  </p:clrMapOvr>
  <p:transition spd="slow" advClick="0" advTm="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6305218"/>
      </p:ext>
    </p:extLst>
  </p:cSld>
  <p:clrMapOvr>
    <a:masterClrMapping/>
  </p:clrMapOvr>
  <p:transition spd="slow" advClick="0" advTm="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9"/>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71" y="365139"/>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9904447"/>
      </p:ext>
    </p:extLst>
  </p:cSld>
  <p:clrMapOvr>
    <a:masterClrMapping/>
  </p:clrMapOvr>
  <p:transition spd="slow" advClick="0" advTm="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089304831"/>
      </p:ext>
    </p:extLst>
  </p:cSld>
  <p:clrMapOvr>
    <a:masterClrMapping/>
  </p:clrMapOvr>
  <p:transition spd="slow" advClick="0" advTm="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5495666"/>
      </p:ext>
    </p:extLst>
  </p:cSld>
  <p:clrMapOvr>
    <a:masterClrMapping/>
  </p:clrMapOvr>
  <p:transition spd="slow" advClick="0" advTm="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7094205"/>
      </p:ext>
    </p:extLst>
  </p:cSld>
  <p:clrMapOvr>
    <a:masterClrMapping/>
  </p:clrMapOvr>
  <p:transition spd="slow" advClick="0" advTm="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8295458"/>
      </p:ext>
    </p:extLst>
  </p:cSld>
  <p:clrMapOvr>
    <a:masterClrMapping/>
  </p:clrMapOvr>
  <p:transition spd="slow" advClick="0" advTm="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3913709"/>
      </p:ext>
    </p:extLst>
  </p:cSld>
  <p:clrMapOvr>
    <a:masterClrMapping/>
  </p:clrMapOvr>
  <p:transition spd="slow" advClick="0" advTm="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22142911"/>
      </p:ext>
    </p:extLst>
  </p:cSld>
  <p:clrMapOvr>
    <a:masterClrMapping/>
  </p:clrMapOvr>
  <p:transition spd="slow" advClick="0" advTm="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3946160"/>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1"/>
            <a:ext cx="5486400" cy="566739"/>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3"/>
          <p:cNvSpPr>
            <a:spLocks noGrp="1"/>
          </p:cNvSpPr>
          <p:nvPr>
            <p:ph type="dt" sz="half" idx="10"/>
          </p:nvPr>
        </p:nvSpPr>
        <p:spPr/>
        <p:txBody>
          <a:bodyPr/>
          <a:lstStyle>
            <a:lvl1pPr>
              <a:defRPr/>
            </a:lvl1pPr>
          </a:lstStyle>
          <a:p>
            <a:pPr>
              <a:defRPr/>
            </a:pPr>
            <a:fld id="{FD66F523-3D1B-43FB-B32C-46D14659D20F}" type="datetimeFigureOut">
              <a:rPr lang="en-US">
                <a:solidFill>
                  <a:prstClr val="black">
                    <a:tint val="75000"/>
                  </a:prstClr>
                </a:solidFill>
              </a:rPr>
              <a:pPr>
                <a:defRPr/>
              </a:pPr>
              <a:t>3/12/2023</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39553151-B351-424F-BD75-DDAD9F48C8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36883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289160"/>
      </p:ext>
    </p:extLst>
  </p:cSld>
  <p:clrMapOvr>
    <a:masterClrMapping/>
  </p:clrMapOvr>
  <p:transition spd="slow" advClick="0" advTm="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7773534"/>
      </p:ext>
    </p:extLst>
  </p:cSld>
  <p:clrMapOvr>
    <a:masterClrMapping/>
  </p:clrMapOvr>
  <p:transition spd="slow" advClick="0" advTm="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6852579"/>
      </p:ext>
    </p:extLst>
  </p:cSld>
  <p:clrMapOvr>
    <a:masterClrMapping/>
  </p:clrMapOvr>
  <p:transition spd="slow" advClick="0" advTm="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5512136"/>
      </p:ext>
    </p:extLst>
  </p:cSld>
  <p:clrMapOvr>
    <a:masterClrMapping/>
  </p:clrMapOvr>
  <p:transition spd="slow" advClick="0" advTm="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4016921"/>
      </p:ext>
    </p:extLst>
  </p:cSld>
  <p:clrMapOvr>
    <a:masterClrMapping/>
  </p:clrMapOvr>
  <p:transition spd="slow" advClick="0" advTm="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371007158"/>
      </p:ext>
    </p:extLst>
  </p:cSld>
  <p:clrMapOvr>
    <a:masterClrMapping/>
  </p:clrMapOvr>
  <p:transition spd="slow" advClick="0" advTm="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C5B34-C23A-49E4-8E21-0A1DC9B05508}" type="slidenum">
              <a:rPr lang="en-US"/>
              <a:pPr>
                <a:defRPr/>
              </a:pPr>
              <a:t>‹#›</a:t>
            </a:fld>
            <a:endParaRPr lang="en-US"/>
          </a:p>
        </p:txBody>
      </p:sp>
    </p:spTree>
    <p:extLst>
      <p:ext uri="{BB962C8B-B14F-4D97-AF65-F5344CB8AC3E}">
        <p14:creationId xmlns:p14="http://schemas.microsoft.com/office/powerpoint/2010/main" val="2717354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68677-7835-4401-A79E-015555EB54D7}" type="slidenum">
              <a:rPr lang="en-US"/>
              <a:pPr>
                <a:defRPr/>
              </a:pPr>
              <a:t>‹#›</a:t>
            </a:fld>
            <a:endParaRPr lang="en-US"/>
          </a:p>
        </p:txBody>
      </p:sp>
    </p:spTree>
    <p:extLst>
      <p:ext uri="{BB962C8B-B14F-4D97-AF65-F5344CB8AC3E}">
        <p14:creationId xmlns:p14="http://schemas.microsoft.com/office/powerpoint/2010/main" val="41515266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CAFDB-B46A-4665-ACD5-E3514250C1ED}" type="slidenum">
              <a:rPr lang="en-US"/>
              <a:pPr>
                <a:defRPr/>
              </a:pPr>
              <a:t>‹#›</a:t>
            </a:fld>
            <a:endParaRPr lang="en-US"/>
          </a:p>
        </p:txBody>
      </p:sp>
    </p:spTree>
    <p:extLst>
      <p:ext uri="{BB962C8B-B14F-4D97-AF65-F5344CB8AC3E}">
        <p14:creationId xmlns:p14="http://schemas.microsoft.com/office/powerpoint/2010/main" val="27360691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B1201F-9D8F-4667-BCC9-2C8BF32868A3}" type="slidenum">
              <a:rPr lang="en-US"/>
              <a:pPr>
                <a:defRPr/>
              </a:pPr>
              <a:t>‹#›</a:t>
            </a:fld>
            <a:endParaRPr lang="en-US"/>
          </a:p>
        </p:txBody>
      </p:sp>
    </p:spTree>
    <p:extLst>
      <p:ext uri="{BB962C8B-B14F-4D97-AF65-F5344CB8AC3E}">
        <p14:creationId xmlns:p14="http://schemas.microsoft.com/office/powerpoint/2010/main" val="12402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4.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hỗ dành sẵn cho Tiêu đề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Chỗ dành sẵn cho Văn bản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Chỗ dành sẵn cho Ngày tháng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165AF3-5706-4C78-8F59-1FC24DC7F611}" type="datetimeFigureOut">
              <a:rPr lang="en-US">
                <a:solidFill>
                  <a:prstClr val="black">
                    <a:tint val="75000"/>
                  </a:prstClr>
                </a:solidFill>
              </a:rPr>
              <a:pPr>
                <a:defRPr/>
              </a:pPr>
              <a:t>3/12/2023</a:t>
            </a:fld>
            <a:endParaRPr lang="en-US">
              <a:solidFill>
                <a:prstClr val="black">
                  <a:tint val="75000"/>
                </a:prstClr>
              </a:solidFill>
            </a:endParaRPr>
          </a:p>
        </p:txBody>
      </p:sp>
      <p:sp>
        <p:nvSpPr>
          <p:cNvPr id="5" name="Chỗ dành sẵn cho Chân trang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a:cs typeface="Arial" charset="0"/>
            </a:endParaRPr>
          </a:p>
        </p:txBody>
      </p:sp>
      <p:sp>
        <p:nvSpPr>
          <p:cNvPr id="6" name="Chỗ dành sẵn cho Số hiệu Bản chiếu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BB4E87-2E51-4E11-BCF4-34ACF8C805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71678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6858000"/>
          </a:xfrm>
          <a:prstGeom prst="rect">
            <a:avLst/>
          </a:prstGeom>
          <a:noFill/>
          <a:ln w="9525">
            <a:noFill/>
          </a:ln>
        </p:spPr>
      </p:pic>
    </p:spTree>
    <p:extLst>
      <p:ext uri="{BB962C8B-B14F-4D97-AF65-F5344CB8AC3E}">
        <p14:creationId xmlns:p14="http://schemas.microsoft.com/office/powerpoint/2010/main" val="20285032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1129809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6887396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82236758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4405898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02633985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71469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70315925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2DF56DB-DF90-4331-9166-7DD75FB3486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763758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85800" y="2131561"/>
            <a:ext cx="77724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371600" y="3886200"/>
            <a:ext cx="64008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4"/>
          <a:stretch>
            <a:fillRect/>
          </a:stretch>
        </p:blipFill>
        <p:spPr>
          <a:xfrm>
            <a:off x="0" y="0"/>
            <a:ext cx="9144000" cy="6858000"/>
          </a:xfrm>
          <a:prstGeom prst="rect">
            <a:avLst/>
          </a:prstGeom>
          <a:noFill/>
          <a:ln w="9525">
            <a:noFill/>
          </a:ln>
        </p:spPr>
      </p:pic>
      <p:sp>
        <p:nvSpPr>
          <p:cNvPr id="3077" name="TextBox 5"/>
          <p:cNvSpPr txBox="1"/>
          <p:nvPr/>
        </p:nvSpPr>
        <p:spPr>
          <a:xfrm>
            <a:off x="-6350" y="1576950"/>
            <a:ext cx="9067800" cy="2339098"/>
          </a:xfrm>
          <a:prstGeom prst="rect">
            <a:avLst/>
          </a:prstGeom>
          <a:noFill/>
          <a:ln w="9525">
            <a:noFill/>
          </a:ln>
        </p:spPr>
        <p:txBody>
          <a:bodyPr lIns="121917" tIns="60958" rIns="121917" bIns="60958">
            <a:spAutoFit/>
          </a:bodyPr>
          <a:lstStyle/>
          <a:p>
            <a:pPr algn="ctr" defTabSz="913130"/>
            <a:r>
              <a:rPr sz="7200" b="1" dirty="0">
                <a:solidFill>
                  <a:srgbClr val="FF0000"/>
                </a:solidFill>
                <a:latin typeface="UTM Avo" panose="02040603050506020204"/>
              </a:rPr>
              <a:t>Chào mừng các </a:t>
            </a:r>
            <a:r>
              <a:rPr lang="en-US" sz="7200" b="1" dirty="0" smtClean="0">
                <a:solidFill>
                  <a:srgbClr val="FF0000"/>
                </a:solidFill>
                <a:latin typeface="UTM Avo" panose="02040603050506020204"/>
              </a:rPr>
              <a:t>em</a:t>
            </a:r>
            <a:r>
              <a:rPr sz="7200" b="1" dirty="0" smtClean="0">
                <a:solidFill>
                  <a:srgbClr val="FF0000"/>
                </a:solidFill>
                <a:latin typeface="UTM Avo" panose="02040603050506020204"/>
              </a:rPr>
              <a:t> </a:t>
            </a:r>
            <a:r>
              <a:rPr sz="7200" b="1" dirty="0">
                <a:solidFill>
                  <a:srgbClr val="FF0000"/>
                </a:solidFill>
                <a:latin typeface="UTM Avo" panose="02040603050506020204"/>
              </a:rPr>
              <a:t>đến với tiết </a:t>
            </a:r>
            <a:r>
              <a:rPr lang="en-US" sz="7200" b="1" dirty="0" smtClean="0">
                <a:solidFill>
                  <a:srgbClr val="FF0000"/>
                </a:solidFill>
                <a:latin typeface="UTM Avo" panose="02040603050506020204"/>
              </a:rPr>
              <a:t>học</a:t>
            </a:r>
            <a:endParaRPr lang="en-US" sz="7200" b="1" dirty="0">
              <a:solidFill>
                <a:srgbClr val="FF0000"/>
              </a:solidFill>
              <a:latin typeface="UTM Avo" panose="02040603050506020204"/>
            </a:endParaRPr>
          </a:p>
        </p:txBody>
      </p:sp>
    </p:spTree>
    <p:extLst>
      <p:ext uri="{BB962C8B-B14F-4D97-AF65-F5344CB8AC3E}">
        <p14:creationId xmlns:p14="http://schemas.microsoft.com/office/powerpoint/2010/main" val="4244157703"/>
      </p:ext>
    </p:extLst>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2590800" y="2825750"/>
            <a:ext cx="6172200" cy="1619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cs typeface="Arial"/>
              </a:rPr>
              <a:t>CHÀO CHÚC</a:t>
            </a:r>
          </a:p>
        </p:txBody>
      </p:sp>
      <p:pic>
        <p:nvPicPr>
          <p:cNvPr id="30724" name="Picture 2" descr="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4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1"/>
          <p:cNvSpPr>
            <a:spLocks noChangeArrowheads="1" noChangeShapeType="1" noTextEdit="1"/>
          </p:cNvSpPr>
          <p:nvPr/>
        </p:nvSpPr>
        <p:spPr bwMode="auto">
          <a:xfrm>
            <a:off x="3771900" y="1905000"/>
            <a:ext cx="3619500" cy="1447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Dặn dò</a:t>
            </a:r>
          </a:p>
        </p:txBody>
      </p:sp>
    </p:spTree>
    <p:extLst>
      <p:ext uri="{BB962C8B-B14F-4D97-AF65-F5344CB8AC3E}">
        <p14:creationId xmlns:p14="http://schemas.microsoft.com/office/powerpoint/2010/main" val="178355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0"/>
          <p:cNvSpPr txBox="1">
            <a:spLocks noChangeArrowheads="1"/>
          </p:cNvSpPr>
          <p:nvPr/>
        </p:nvSpPr>
        <p:spPr bwMode="auto">
          <a:xfrm>
            <a:off x="4251429" y="3056013"/>
            <a:ext cx="184731" cy="584775"/>
          </a:xfrm>
          <a:prstGeom prst="rect">
            <a:avLst/>
          </a:prstGeom>
          <a:noFill/>
          <a:ln w="9525">
            <a:noFill/>
            <a:miter lim="800000"/>
            <a:headEnd/>
            <a:tailEnd/>
          </a:ln>
        </p:spPr>
        <p:txBody>
          <a:bodyPr wrap="none">
            <a:spAutoFit/>
          </a:bodyPr>
          <a:lstStyle/>
          <a:p>
            <a:pPr fontAlgn="base">
              <a:spcBef>
                <a:spcPct val="0"/>
              </a:spcBef>
              <a:spcAft>
                <a:spcPct val="0"/>
              </a:spcAft>
            </a:pPr>
            <a:endParaRPr lang="en-US" sz="3200">
              <a:solidFill>
                <a:prstClr val="black"/>
              </a:solidFill>
              <a:latin typeface="Verdana" pitchFamily="34" charset="0"/>
              <a:cs typeface="Arial" charset="0"/>
            </a:endParaRPr>
          </a:p>
        </p:txBody>
      </p:sp>
      <p:sp>
        <p:nvSpPr>
          <p:cNvPr id="14338" name="Text Box 12"/>
          <p:cNvSpPr txBox="1">
            <a:spLocks noChangeArrowheads="1"/>
          </p:cNvSpPr>
          <p:nvPr/>
        </p:nvSpPr>
        <p:spPr bwMode="auto">
          <a:xfrm>
            <a:off x="609617" y="152466"/>
            <a:ext cx="184731" cy="584775"/>
          </a:xfrm>
          <a:prstGeom prst="rect">
            <a:avLst/>
          </a:prstGeom>
          <a:noFill/>
          <a:ln w="9525">
            <a:noFill/>
            <a:miter lim="800000"/>
            <a:headEnd/>
            <a:tailEnd/>
          </a:ln>
        </p:spPr>
        <p:txBody>
          <a:bodyPr wrap="none">
            <a:spAutoFit/>
          </a:bodyPr>
          <a:lstStyle/>
          <a:p>
            <a:pPr fontAlgn="base">
              <a:spcBef>
                <a:spcPct val="0"/>
              </a:spcBef>
              <a:spcAft>
                <a:spcPct val="0"/>
              </a:spcAft>
            </a:pPr>
            <a:endParaRPr lang="en-US" sz="3200">
              <a:solidFill>
                <a:prstClr val="black"/>
              </a:solidFill>
              <a:latin typeface="Verdana" pitchFamily="34" charset="0"/>
              <a:cs typeface="Arial" charset="0"/>
            </a:endParaRPr>
          </a:p>
        </p:txBody>
      </p:sp>
      <p:pic>
        <p:nvPicPr>
          <p:cNvPr id="14339" name="Picture 12" descr="natures1%20(12)"/>
          <p:cNvPicPr>
            <a:picLocks noChangeAspect="1" noChangeArrowheads="1" noCrop="1"/>
          </p:cNvPicPr>
          <p:nvPr/>
        </p:nvPicPr>
        <p:blipFill>
          <a:blip r:embed="rId2"/>
          <a:srcRect/>
          <a:stretch>
            <a:fillRect/>
          </a:stretch>
        </p:blipFill>
        <p:spPr bwMode="auto">
          <a:xfrm rot="-1709414">
            <a:off x="-228600" y="3"/>
            <a:ext cx="2209800" cy="1689100"/>
          </a:xfrm>
          <a:prstGeom prst="rect">
            <a:avLst/>
          </a:prstGeom>
          <a:noFill/>
          <a:ln w="9525">
            <a:noFill/>
            <a:miter lim="800000"/>
            <a:headEnd/>
            <a:tailEnd/>
          </a:ln>
        </p:spPr>
      </p:pic>
      <p:pic>
        <p:nvPicPr>
          <p:cNvPr id="14340" name="Picture 14" descr="natures1%20(12)"/>
          <p:cNvPicPr>
            <a:picLocks noChangeAspect="1" noChangeArrowheads="1" noCrop="1"/>
          </p:cNvPicPr>
          <p:nvPr/>
        </p:nvPicPr>
        <p:blipFill>
          <a:blip r:embed="rId2"/>
          <a:srcRect/>
          <a:stretch>
            <a:fillRect/>
          </a:stretch>
        </p:blipFill>
        <p:spPr bwMode="auto">
          <a:xfrm rot="-7739247">
            <a:off x="7077104" y="203271"/>
            <a:ext cx="2270125" cy="1863725"/>
          </a:xfrm>
          <a:prstGeom prst="rect">
            <a:avLst/>
          </a:prstGeom>
          <a:noFill/>
          <a:ln w="9525">
            <a:noFill/>
            <a:miter lim="800000"/>
            <a:headEnd/>
            <a:tailEnd/>
          </a:ln>
        </p:spPr>
      </p:pic>
      <p:pic>
        <p:nvPicPr>
          <p:cNvPr id="14341" name="Picture 15" descr="natures1%20(12)"/>
          <p:cNvPicPr>
            <a:picLocks noChangeAspect="1" noChangeArrowheads="1" noCrop="1"/>
          </p:cNvPicPr>
          <p:nvPr/>
        </p:nvPicPr>
        <p:blipFill>
          <a:blip r:embed="rId2"/>
          <a:srcRect/>
          <a:stretch>
            <a:fillRect/>
          </a:stretch>
        </p:blipFill>
        <p:spPr bwMode="auto">
          <a:xfrm rot="7581142">
            <a:off x="7435850" y="4908554"/>
            <a:ext cx="2209800" cy="1689100"/>
          </a:xfrm>
          <a:prstGeom prst="rect">
            <a:avLst/>
          </a:prstGeom>
          <a:noFill/>
          <a:ln w="9525">
            <a:noFill/>
            <a:miter lim="800000"/>
            <a:headEnd/>
            <a:tailEnd/>
          </a:ln>
        </p:spPr>
      </p:pic>
      <p:pic>
        <p:nvPicPr>
          <p:cNvPr id="14342" name="Picture 13" descr="natures1%20(12)"/>
          <p:cNvPicPr>
            <a:picLocks noChangeAspect="1" noChangeArrowheads="1" noCrop="1"/>
          </p:cNvPicPr>
          <p:nvPr/>
        </p:nvPicPr>
        <p:blipFill>
          <a:blip r:embed="rId2"/>
          <a:srcRect/>
          <a:stretch>
            <a:fillRect/>
          </a:stretch>
        </p:blipFill>
        <p:spPr bwMode="auto">
          <a:xfrm rot="2060855">
            <a:off x="30163" y="5067309"/>
            <a:ext cx="2362200" cy="1870075"/>
          </a:xfrm>
          <a:prstGeom prst="rect">
            <a:avLst/>
          </a:prstGeom>
          <a:noFill/>
          <a:ln w="9525">
            <a:noFill/>
            <a:miter lim="800000"/>
            <a:headEnd/>
            <a:tailEnd/>
          </a:ln>
        </p:spPr>
      </p:pic>
      <p:pic>
        <p:nvPicPr>
          <p:cNvPr id="14343" name="Picture 11" descr="0713_1j_s"/>
          <p:cNvPicPr>
            <a:picLocks noChangeAspect="1" noChangeArrowheads="1" noCrop="1"/>
          </p:cNvPicPr>
          <p:nvPr/>
        </p:nvPicPr>
        <p:blipFill>
          <a:blip r:embed="rId3"/>
          <a:srcRect/>
          <a:stretch>
            <a:fillRect/>
          </a:stretch>
        </p:blipFill>
        <p:spPr bwMode="auto">
          <a:xfrm rot="-5400000">
            <a:off x="5314950" y="-895350"/>
            <a:ext cx="762000" cy="2857500"/>
          </a:xfrm>
          <a:prstGeom prst="rect">
            <a:avLst/>
          </a:prstGeom>
          <a:noFill/>
          <a:ln w="9525">
            <a:noFill/>
            <a:miter lim="800000"/>
            <a:headEnd/>
            <a:tailEnd/>
          </a:ln>
        </p:spPr>
      </p:pic>
      <p:pic>
        <p:nvPicPr>
          <p:cNvPr id="14344" name="Picture 11" descr="0713_1j_s"/>
          <p:cNvPicPr>
            <a:picLocks noChangeAspect="1" noChangeArrowheads="1" noCrop="1"/>
          </p:cNvPicPr>
          <p:nvPr/>
        </p:nvPicPr>
        <p:blipFill>
          <a:blip r:embed="rId3"/>
          <a:srcRect/>
          <a:stretch>
            <a:fillRect/>
          </a:stretch>
        </p:blipFill>
        <p:spPr bwMode="auto">
          <a:xfrm rot="-5400000">
            <a:off x="3486150" y="-819150"/>
            <a:ext cx="762000" cy="2857500"/>
          </a:xfrm>
          <a:prstGeom prst="rect">
            <a:avLst/>
          </a:prstGeom>
          <a:noFill/>
          <a:ln w="9525">
            <a:noFill/>
            <a:miter lim="800000"/>
            <a:headEnd/>
            <a:tailEnd/>
          </a:ln>
        </p:spPr>
      </p:pic>
      <p:pic>
        <p:nvPicPr>
          <p:cNvPr id="14345" name="Picture 11" descr="0713_1j_s"/>
          <p:cNvPicPr>
            <a:picLocks noChangeAspect="1" noChangeArrowheads="1" noCrop="1"/>
          </p:cNvPicPr>
          <p:nvPr/>
        </p:nvPicPr>
        <p:blipFill>
          <a:blip r:embed="rId3"/>
          <a:srcRect/>
          <a:stretch>
            <a:fillRect/>
          </a:stretch>
        </p:blipFill>
        <p:spPr bwMode="auto">
          <a:xfrm rot="-5400000">
            <a:off x="1809750" y="-819150"/>
            <a:ext cx="762000" cy="2857500"/>
          </a:xfrm>
          <a:prstGeom prst="rect">
            <a:avLst/>
          </a:prstGeom>
          <a:noFill/>
          <a:ln w="9525">
            <a:noFill/>
            <a:miter lim="800000"/>
            <a:headEnd/>
            <a:tailEnd/>
          </a:ln>
        </p:spPr>
      </p:pic>
      <p:pic>
        <p:nvPicPr>
          <p:cNvPr id="14347" name="Picture 13" descr="natures1%20(12)"/>
          <p:cNvPicPr>
            <a:picLocks noChangeAspect="1" noChangeArrowheads="1" noCrop="1"/>
          </p:cNvPicPr>
          <p:nvPr/>
        </p:nvPicPr>
        <p:blipFill>
          <a:blip r:embed="rId2"/>
          <a:srcRect/>
          <a:stretch>
            <a:fillRect/>
          </a:stretch>
        </p:blipFill>
        <p:spPr bwMode="auto">
          <a:xfrm rot="2060855">
            <a:off x="458015" y="4908555"/>
            <a:ext cx="2209800" cy="1689100"/>
          </a:xfrm>
          <a:prstGeom prst="rect">
            <a:avLst/>
          </a:prstGeom>
          <a:noFill/>
          <a:ln w="9525">
            <a:noFill/>
            <a:miter lim="800000"/>
            <a:headEnd/>
            <a:tailEnd/>
          </a:ln>
        </p:spPr>
      </p:pic>
      <p:pic>
        <p:nvPicPr>
          <p:cNvPr id="14350" name="Picture 8" descr="0713_1j_s"/>
          <p:cNvPicPr>
            <a:picLocks noChangeAspect="1" noChangeArrowheads="1" noCrop="1"/>
          </p:cNvPicPr>
          <p:nvPr/>
        </p:nvPicPr>
        <p:blipFill>
          <a:blip r:embed="rId3"/>
          <a:srcRect/>
          <a:stretch>
            <a:fillRect/>
          </a:stretch>
        </p:blipFill>
        <p:spPr bwMode="auto">
          <a:xfrm rot="-5400000">
            <a:off x="4324350" y="5048250"/>
            <a:ext cx="762000" cy="2857500"/>
          </a:xfrm>
          <a:prstGeom prst="rect">
            <a:avLst/>
          </a:prstGeom>
          <a:noFill/>
          <a:ln w="9525">
            <a:noFill/>
            <a:miter lim="800000"/>
            <a:headEnd/>
            <a:tailEnd/>
          </a:ln>
        </p:spPr>
      </p:pic>
      <p:pic>
        <p:nvPicPr>
          <p:cNvPr id="14351" name="Picture 8" descr="0713_1j_s"/>
          <p:cNvPicPr>
            <a:picLocks noChangeAspect="1" noChangeArrowheads="1" noCrop="1"/>
          </p:cNvPicPr>
          <p:nvPr/>
        </p:nvPicPr>
        <p:blipFill>
          <a:blip r:embed="rId3"/>
          <a:srcRect/>
          <a:stretch>
            <a:fillRect/>
          </a:stretch>
        </p:blipFill>
        <p:spPr bwMode="auto">
          <a:xfrm rot="-5400000">
            <a:off x="2647950" y="5048250"/>
            <a:ext cx="762000" cy="2857500"/>
          </a:xfrm>
          <a:prstGeom prst="rect">
            <a:avLst/>
          </a:prstGeom>
          <a:noFill/>
          <a:ln w="9525">
            <a:noFill/>
            <a:miter lim="800000"/>
            <a:headEnd/>
            <a:tailEnd/>
          </a:ln>
        </p:spPr>
      </p:pic>
      <p:sp>
        <p:nvSpPr>
          <p:cNvPr id="14353" name="Rectangle 34"/>
          <p:cNvSpPr>
            <a:spLocks noChangeArrowheads="1"/>
          </p:cNvSpPr>
          <p:nvPr/>
        </p:nvSpPr>
        <p:spPr bwMode="auto">
          <a:xfrm>
            <a:off x="1026918" y="609694"/>
            <a:ext cx="7582852" cy="1323439"/>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4800" b="1" dirty="0">
              <a:solidFill>
                <a:srgbClr val="0000CC"/>
              </a:solidFill>
              <a:latin typeface="Times New Roman" pitchFamily="18" charset="0"/>
              <a:cs typeface="Arial" charset="0"/>
            </a:endParaRPr>
          </a:p>
          <a:p>
            <a:pPr algn="ctr" fontAlgn="base">
              <a:spcBef>
                <a:spcPct val="0"/>
              </a:spcBef>
              <a:spcAft>
                <a:spcPct val="0"/>
              </a:spcAft>
            </a:pPr>
            <a:r>
              <a:rPr lang="vi-VN" sz="3200" b="1" dirty="0">
                <a:solidFill>
                  <a:srgbClr val="0000CC"/>
                </a:solidFill>
                <a:latin typeface="Times New Roman" pitchFamily="18" charset="0"/>
                <a:cs typeface="Arial" charset="0"/>
              </a:rPr>
              <a:t>HOẠT ĐỘNG TRẢI NGHIỆM</a:t>
            </a:r>
            <a:endParaRPr lang="en-US" sz="3200" b="1" dirty="0">
              <a:solidFill>
                <a:srgbClr val="0000CC"/>
              </a:solidFill>
              <a:latin typeface="Times New Roman" pitchFamily="18" charset="0"/>
              <a:cs typeface="Arial" charset="0"/>
            </a:endParaRPr>
          </a:p>
        </p:txBody>
      </p:sp>
      <p:sp>
        <p:nvSpPr>
          <p:cNvPr id="21" name="WordArt 33"/>
          <p:cNvSpPr>
            <a:spLocks noChangeArrowheads="1" noChangeShapeType="1" noTextEdit="1"/>
          </p:cNvSpPr>
          <p:nvPr/>
        </p:nvSpPr>
        <p:spPr bwMode="auto">
          <a:xfrm>
            <a:off x="2871358" y="3827488"/>
            <a:ext cx="4370387" cy="514351"/>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b="1" kern="10" dirty="0">
              <a:ln w="12700">
                <a:solidFill>
                  <a:srgbClr val="0000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3" name="Rectangle 2"/>
          <p:cNvSpPr/>
          <p:nvPr/>
        </p:nvSpPr>
        <p:spPr>
          <a:xfrm>
            <a:off x="3768819" y="2582474"/>
            <a:ext cx="1697067" cy="584775"/>
          </a:xfrm>
          <a:prstGeom prst="rect">
            <a:avLst/>
          </a:prstGeom>
        </p:spPr>
        <p:txBody>
          <a:bodyPr wrap="none">
            <a:spAutoFit/>
          </a:bodyPr>
          <a:lstStyle/>
          <a:p>
            <a:pPr algn="ctr" fontAlgn="base">
              <a:spcBef>
                <a:spcPct val="0"/>
              </a:spcBef>
              <a:spcAft>
                <a:spcPct val="0"/>
              </a:spcAft>
            </a:pPr>
            <a:r>
              <a:rPr lang="en-US" sz="3200" b="1" kern="10" dirty="0">
                <a:ln w="12700">
                  <a:solidFill>
                    <a:srgbClr val="0000FF"/>
                  </a:solidFill>
                  <a:round/>
                  <a:headEnd/>
                  <a:tailEnd/>
                </a:ln>
                <a:solidFill>
                  <a:srgbClr val="CC00CC"/>
                </a:solidFill>
                <a:effectLst>
                  <a:outerShdw dist="35921" dir="2700000" sy="50000" kx="2115830" algn="bl" rotWithShape="0">
                    <a:srgbClr val="C0C0C0">
                      <a:alpha val="79999"/>
                    </a:srgbClr>
                  </a:outerShdw>
                </a:effectLst>
                <a:latin typeface="Times New Roman"/>
                <a:cs typeface="Times New Roman"/>
              </a:rPr>
              <a:t>Tuần 26 </a:t>
            </a:r>
          </a:p>
        </p:txBody>
      </p:sp>
      <p:sp>
        <p:nvSpPr>
          <p:cNvPr id="4" name="Rectangle 3"/>
          <p:cNvSpPr/>
          <p:nvPr/>
        </p:nvSpPr>
        <p:spPr>
          <a:xfrm>
            <a:off x="1116473" y="3396657"/>
            <a:ext cx="7403745" cy="646331"/>
          </a:xfrm>
          <a:prstGeom prst="rect">
            <a:avLst/>
          </a:prstGeom>
        </p:spPr>
        <p:txBody>
          <a:bodyPr wrap="square">
            <a:spAutoFit/>
          </a:bodyPr>
          <a:lstStyle/>
          <a:p>
            <a:r>
              <a:rPr lang="en-US" sz="3600" dirty="0">
                <a:solidFill>
                  <a:srgbClr val="FF0000"/>
                </a:solidFill>
                <a:latin typeface="Times New Roman"/>
                <a:ea typeface="Calibri"/>
              </a:rPr>
              <a:t>Quan tâm, chăm sóc người thân (tiết 2)</a:t>
            </a:r>
            <a:endParaRPr lang="en-US" sz="3600" dirty="0">
              <a:solidFill>
                <a:srgbClr val="FF0000"/>
              </a:solidFill>
            </a:endParaRPr>
          </a:p>
        </p:txBody>
      </p:sp>
      <p:pic>
        <p:nvPicPr>
          <p:cNvPr id="19" name="Picture 12" descr="natures1%20(12)"/>
          <p:cNvPicPr>
            <a:picLocks noChangeAspect="1" noChangeArrowheads="1" noCrop="1"/>
          </p:cNvPicPr>
          <p:nvPr/>
        </p:nvPicPr>
        <p:blipFill>
          <a:blip r:embed="rId2"/>
          <a:srcRect/>
          <a:stretch>
            <a:fillRect/>
          </a:stretch>
        </p:blipFill>
        <p:spPr bwMode="auto">
          <a:xfrm rot="-1709414">
            <a:off x="-160844" y="3"/>
            <a:ext cx="2209800" cy="1689100"/>
          </a:xfrm>
          <a:prstGeom prst="rect">
            <a:avLst/>
          </a:prstGeom>
          <a:noFill/>
          <a:ln w="9525">
            <a:noFill/>
            <a:miter lim="800000"/>
            <a:headEnd/>
            <a:tailEnd/>
          </a:ln>
        </p:spPr>
      </p:pic>
      <p:sp>
        <p:nvSpPr>
          <p:cNvPr id="20" name="Rectangle 34"/>
          <p:cNvSpPr>
            <a:spLocks noChangeArrowheads="1"/>
          </p:cNvSpPr>
          <p:nvPr/>
        </p:nvSpPr>
        <p:spPr bwMode="auto">
          <a:xfrm>
            <a:off x="1094674" y="609694"/>
            <a:ext cx="7582852" cy="1323439"/>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4800" b="1" dirty="0">
              <a:solidFill>
                <a:srgbClr val="0000CC"/>
              </a:solidFill>
              <a:latin typeface="Times New Roman" pitchFamily="18" charset="0"/>
              <a:cs typeface="Arial" charset="0"/>
            </a:endParaRPr>
          </a:p>
          <a:p>
            <a:pPr algn="ctr" fontAlgn="base">
              <a:spcBef>
                <a:spcPct val="0"/>
              </a:spcBef>
              <a:spcAft>
                <a:spcPct val="0"/>
              </a:spcAft>
            </a:pPr>
            <a:r>
              <a:rPr lang="vi-VN" sz="3200" b="1" dirty="0">
                <a:solidFill>
                  <a:srgbClr val="0000CC"/>
                </a:solidFill>
                <a:latin typeface="Times New Roman" pitchFamily="18" charset="0"/>
                <a:cs typeface="Arial" charset="0"/>
              </a:rPr>
              <a:t>HOẠT ĐỘNG TRẢI NGHIỆM</a:t>
            </a:r>
            <a:endParaRPr lang="en-US" sz="3200" b="1" dirty="0">
              <a:solidFill>
                <a:srgbClr val="0000CC"/>
              </a:solidFill>
              <a:latin typeface="Times New Roman" pitchFamily="18" charset="0"/>
              <a:cs typeface="Arial" charset="0"/>
            </a:endParaRPr>
          </a:p>
        </p:txBody>
      </p:sp>
    </p:spTree>
    <p:extLst>
      <p:ext uri="{BB962C8B-B14F-4D97-AF65-F5344CB8AC3E}">
        <p14:creationId xmlns:p14="http://schemas.microsoft.com/office/powerpoint/2010/main" val="31471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1000"/>
                                        <p:tgtEl>
                                          <p:spTgt spid="14353"/>
                                        </p:tgtEl>
                                      </p:cBhvr>
                                    </p:animEffect>
                                    <p:anim calcmode="lin" valueType="num">
                                      <p:cBhvr>
                                        <p:cTn id="8" dur="1000" fill="hold"/>
                                        <p:tgtEl>
                                          <p:spTgt spid="14353"/>
                                        </p:tgtEl>
                                        <p:attrNameLst>
                                          <p:attrName>ppt_x</p:attrName>
                                        </p:attrNameLst>
                                      </p:cBhvr>
                                      <p:tavLst>
                                        <p:tav tm="0">
                                          <p:val>
                                            <p:strVal val="#ppt_x"/>
                                          </p:val>
                                        </p:tav>
                                        <p:tav tm="100000">
                                          <p:val>
                                            <p:strVal val="#ppt_x"/>
                                          </p:val>
                                        </p:tav>
                                      </p:tavLst>
                                    </p:anim>
                                    <p:anim calcmode="lin" valueType="num">
                                      <p:cBhvr>
                                        <p:cTn id="9" dur="1000" fill="hold"/>
                                        <p:tgtEl>
                                          <p:spTgt spid="143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3" grpId="0"/>
      <p:bldP spid="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426" y="1309884"/>
            <a:ext cx="2682744" cy="300082"/>
          </a:xfrm>
          <a:prstGeom prst="rect">
            <a:avLst/>
          </a:prstGeom>
          <a:noFill/>
        </p:spPr>
        <p:txBody>
          <a:bodyPr wrap="square" rtlCol="0">
            <a:spAutoFit/>
          </a:bodyPr>
          <a:lstStyle/>
          <a:p>
            <a:pPr defTabSz="685800"/>
            <a:endParaRPr lang="en-US" sz="1350" dirty="0">
              <a:solidFill>
                <a:prstClr val="black"/>
              </a:solidFill>
            </a:endParaRPr>
          </a:p>
        </p:txBody>
      </p:sp>
      <p:pic>
        <p:nvPicPr>
          <p:cNvPr id="1026" name="Picture 2" descr="C:\Users\LEANH\Deskto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67" y="614699"/>
            <a:ext cx="6514156" cy="601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5879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 xmlns:a16="http://schemas.microsoft.com/office/drawing/2014/main"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 xmlns:a16="http://schemas.microsoft.com/office/drawing/2014/main" id="{F2B409AD-6246-4DDD-B892-74B963C6C547}"/>
              </a:ext>
            </a:extLst>
          </p:cNvPr>
          <p:cNvSpPr/>
          <p:nvPr/>
        </p:nvSpPr>
        <p:spPr>
          <a:xfrm>
            <a:off x="2466040" y="977174"/>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4</a:t>
            </a:r>
          </a:p>
        </p:txBody>
      </p:sp>
      <p:sp>
        <p:nvSpPr>
          <p:cNvPr id="5" name="TextBox 4">
            <a:extLst>
              <a:ext uri="{FF2B5EF4-FFF2-40B4-BE49-F238E27FC236}">
                <a16:creationId xmlns="" xmlns:a16="http://schemas.microsoft.com/office/drawing/2014/main" id="{A7F3DD2F-D3FD-4413-A947-D75E1578FCE2}"/>
              </a:ext>
            </a:extLst>
          </p:cNvPr>
          <p:cNvSpPr txBox="1"/>
          <p:nvPr/>
        </p:nvSpPr>
        <p:spPr>
          <a:xfrm>
            <a:off x="415717" y="2242725"/>
            <a:ext cx="8056675" cy="2812950"/>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685800">
              <a:lnSpc>
                <a:spcPts val="1920"/>
              </a:lnSpc>
            </a:pPr>
            <a:r>
              <a:rPr lang="en-US" sz="2800" dirty="0">
                <a:solidFill>
                  <a:prstClr val="black"/>
                </a:solidFill>
                <a:latin typeface="Times New Roman"/>
                <a:ea typeface="Times New Roman"/>
              </a:rPr>
              <a:t>+ Em hãy nhớ lại những hoạt động chung mà em đã tham gia cùng gia đình và kể lại cho các bạn nghe .</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Nêu cảm nghĩ của em khi cùng tham gia các hoạt động chung với người thân .</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Em thích tham gia hoạt động chung nào nhất ? </a:t>
            </a:r>
          </a:p>
          <a:p>
            <a:pPr algn="just" defTabSz="685800">
              <a:lnSpc>
                <a:spcPts val="1920"/>
              </a:lnSpc>
            </a:pPr>
            <a:r>
              <a:rPr lang="en-US" sz="2800" dirty="0">
                <a:solidFill>
                  <a:prstClr val="black"/>
                </a:solidFill>
                <a:latin typeface="Times New Roman"/>
                <a:ea typeface="Times New Roman"/>
              </a:rPr>
              <a:t>    Vì sao ?</a:t>
            </a:r>
            <a:endParaRPr lang="en-US" sz="2800" i="1" dirty="0">
              <a:solidFill>
                <a:prstClr val="black"/>
              </a:solidFill>
              <a:latin typeface="Times New Roman"/>
              <a:ea typeface="Times New Roman"/>
            </a:endParaRPr>
          </a:p>
          <a:p>
            <a:pPr defTabSz="685800"/>
            <a:endParaRPr lang="en-US" sz="1350" dirty="0">
              <a:solidFill>
                <a:prstClr val="black"/>
              </a:solidFill>
            </a:endParaRPr>
          </a:p>
        </p:txBody>
      </p:sp>
    </p:spTree>
    <p:extLst>
      <p:ext uri="{BB962C8B-B14F-4D97-AF65-F5344CB8AC3E}">
        <p14:creationId xmlns:p14="http://schemas.microsoft.com/office/powerpoint/2010/main" val="147532672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4" name="Rectangle 3"/>
          <p:cNvSpPr/>
          <p:nvPr/>
        </p:nvSpPr>
        <p:spPr>
          <a:xfrm>
            <a:off x="778382" y="1592061"/>
            <a:ext cx="7768621" cy="3195747"/>
          </a:xfrm>
          <a:prstGeom prst="rect">
            <a:avLst/>
          </a:prstGeom>
        </p:spPr>
        <p:txBody>
          <a:bodyPr wrap="square">
            <a:spAutoFit/>
          </a:bodyPr>
          <a:lstStyle/>
          <a:p>
            <a:pPr marL="25400" marR="25400" algn="just" defTabSz="685800">
              <a:lnSpc>
                <a:spcPts val="1390"/>
              </a:lnSpc>
              <a:spcAft>
                <a:spcPts val="535"/>
              </a:spcAft>
            </a:pPr>
            <a:r>
              <a:rPr lang="en-US" sz="2800" b="1" i="1" dirty="0">
                <a:solidFill>
                  <a:prstClr val="black"/>
                </a:solidFill>
                <a:latin typeface="Times New Roman"/>
                <a:ea typeface="Times New Roman"/>
              </a:rPr>
              <a:t> Kết luận :</a:t>
            </a:r>
            <a:r>
              <a:rPr lang="en-US" sz="2800" dirty="0">
                <a:solidFill>
                  <a:prstClr val="black"/>
                </a:solidFill>
                <a:latin typeface="Times New Roman"/>
                <a:ea typeface="Times New Roman"/>
              </a:rPr>
              <a:t> Có rất nhiều hoạt động chung mà em</a:t>
            </a:r>
          </a:p>
          <a:p>
            <a:pPr marL="25400" marR="25400" algn="just" defTabSz="685800">
              <a:lnSpc>
                <a:spcPts val="1390"/>
              </a:lnSpc>
              <a:spcAft>
                <a:spcPts val="535"/>
              </a:spcAft>
            </a:pPr>
            <a:endParaRPr lang="en-US" sz="2800" dirty="0">
              <a:solidFill>
                <a:prstClr val="black"/>
              </a:solidFill>
              <a:latin typeface="Times New Roman"/>
              <a:ea typeface="Times New Roman"/>
            </a:endParaRPr>
          </a:p>
          <a:p>
            <a:pPr marL="25400" marR="25400" algn="just" defTabSz="685800">
              <a:lnSpc>
                <a:spcPts val="1390"/>
              </a:lnSpc>
              <a:spcAft>
                <a:spcPts val="535"/>
              </a:spcAft>
            </a:pPr>
            <a:r>
              <a:rPr lang="en-US" sz="2800" dirty="0">
                <a:solidFill>
                  <a:prstClr val="black"/>
                </a:solidFill>
                <a:latin typeface="Times New Roman"/>
                <a:ea typeface="Times New Roman"/>
              </a:rPr>
              <a:t> có thể tham gia như dọn dẹp cùng bố mẹ </a:t>
            </a:r>
            <a:r>
              <a:rPr lang="vi-VN" sz="2800" dirty="0">
                <a:solidFill>
                  <a:srgbClr val="000000"/>
                </a:solidFill>
                <a:latin typeface="Times New Roman"/>
                <a:ea typeface="Times New Roman"/>
                <a:cs typeface="Times New Roman"/>
              </a:rPr>
              <a:t>sau bữa ăn</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tối, cùng dọn dẹp nhà cửa,... Khi tham gia các hoạt</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động chung, các thành viên trong gia đình sẽ gắn</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kết và thấu hiểu nhau hơn. Là một thành viên của</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gia đình, các em hãy tích cực, tự giác tham gia vào</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những hoạt động chung đó</a:t>
            </a:r>
            <a:r>
              <a:rPr lang="vi-VN" sz="1200" dirty="0">
                <a:solidFill>
                  <a:srgbClr val="000000"/>
                </a:solidFill>
                <a:latin typeface="Times New Roman"/>
                <a:ea typeface="Times New Roman"/>
                <a:cs typeface="Times New Roman"/>
              </a:rPr>
              <a:t>.</a:t>
            </a:r>
            <a:endParaRPr lang="en-US" sz="900" dirty="0">
              <a:solidFill>
                <a:prstClr val="black"/>
              </a:solidFill>
              <a:latin typeface="Times New Roman"/>
              <a:ea typeface="Times New Roman"/>
            </a:endParaRPr>
          </a:p>
        </p:txBody>
      </p:sp>
    </p:spTree>
    <p:extLst>
      <p:ext uri="{BB962C8B-B14F-4D97-AF65-F5344CB8AC3E}">
        <p14:creationId xmlns:p14="http://schemas.microsoft.com/office/powerpoint/2010/main" val="28653104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ANH\Desktop\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2" y="806095"/>
            <a:ext cx="7897091" cy="529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91545"/>
      </p:ext>
    </p:extLst>
  </p:cSld>
  <p:clrMapOvr>
    <a:masterClrMapping/>
  </p:clrMapOvr>
  <p:transition spd="slow" advClick="0"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 xmlns:a16="http://schemas.microsoft.com/office/drawing/2014/main"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 xmlns:a16="http://schemas.microsoft.com/office/drawing/2014/main" id="{F2B409AD-6246-4DDD-B892-74B963C6C547}"/>
              </a:ext>
            </a:extLst>
          </p:cNvPr>
          <p:cNvSpPr/>
          <p:nvPr/>
        </p:nvSpPr>
        <p:spPr>
          <a:xfrm>
            <a:off x="2466040" y="977147"/>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6</a:t>
            </a:r>
          </a:p>
        </p:txBody>
      </p:sp>
      <p:sp>
        <p:nvSpPr>
          <p:cNvPr id="5" name="TextBox 4">
            <a:extLst>
              <a:ext uri="{FF2B5EF4-FFF2-40B4-BE49-F238E27FC236}">
                <a16:creationId xmlns="" xmlns:a16="http://schemas.microsoft.com/office/drawing/2014/main" id="{A7F3DD2F-D3FD-4413-A947-D75E1578FCE2}"/>
              </a:ext>
            </a:extLst>
          </p:cNvPr>
          <p:cNvSpPr txBox="1"/>
          <p:nvPr/>
        </p:nvSpPr>
        <p:spPr>
          <a:xfrm>
            <a:off x="415677" y="2242727"/>
            <a:ext cx="8056675" cy="2361544"/>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 lí và sắm vai tình huống:</a:t>
            </a:r>
          </a:p>
          <a:p>
            <a:pPr algn="just" defTabSz="685800">
              <a:lnSpc>
                <a:spcPts val="1920"/>
              </a:lnSpc>
            </a:pPr>
            <a:r>
              <a:rPr lang="en-US" sz="2800" dirty="0">
                <a:solidFill>
                  <a:prstClr val="black"/>
                </a:solidFill>
                <a:latin typeface="Times New Roman"/>
                <a:ea typeface="Times New Roman"/>
              </a:rPr>
              <a:t>+ Tình huống 1: Sắp đến ngày sinh nhật  của bố,nếu</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em là bạn nhỏ trong tranh thì em sẽ làm  gì để thể hiện</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sự quan tâm  đến người thân trong gia đình?</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endParaRPr lang="en-US" sz="1350" dirty="0">
              <a:solidFill>
                <a:prstClr val="black"/>
              </a:solidFill>
            </a:endParaRPr>
          </a:p>
        </p:txBody>
      </p:sp>
    </p:spTree>
    <p:extLst>
      <p:ext uri="{BB962C8B-B14F-4D97-AF65-F5344CB8AC3E}">
        <p14:creationId xmlns:p14="http://schemas.microsoft.com/office/powerpoint/2010/main" val="379815397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 xmlns:a16="http://schemas.microsoft.com/office/drawing/2014/main"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 xmlns:a16="http://schemas.microsoft.com/office/drawing/2014/main" id="{F2B409AD-6246-4DDD-B892-74B963C6C547}"/>
              </a:ext>
            </a:extLst>
          </p:cNvPr>
          <p:cNvSpPr/>
          <p:nvPr/>
        </p:nvSpPr>
        <p:spPr>
          <a:xfrm>
            <a:off x="2466040" y="977135"/>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6</a:t>
            </a:r>
          </a:p>
        </p:txBody>
      </p:sp>
      <p:sp>
        <p:nvSpPr>
          <p:cNvPr id="5" name="TextBox 4">
            <a:extLst>
              <a:ext uri="{FF2B5EF4-FFF2-40B4-BE49-F238E27FC236}">
                <a16:creationId xmlns="" xmlns:a16="http://schemas.microsoft.com/office/drawing/2014/main" id="{A7F3DD2F-D3FD-4413-A947-D75E1578FCE2}"/>
              </a:ext>
            </a:extLst>
          </p:cNvPr>
          <p:cNvSpPr txBox="1"/>
          <p:nvPr/>
        </p:nvSpPr>
        <p:spPr>
          <a:xfrm>
            <a:off x="415659" y="2242739"/>
            <a:ext cx="8056675" cy="2848857"/>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 lí và sắm vai tình huống:</a:t>
            </a:r>
          </a:p>
          <a:p>
            <a:pPr algn="just" defTabSz="685800">
              <a:lnSpc>
                <a:spcPts val="1920"/>
              </a:lnSpc>
            </a:pPr>
            <a:r>
              <a:rPr lang="en-US" sz="2800" dirty="0">
                <a:solidFill>
                  <a:prstClr val="black"/>
                </a:solidFill>
                <a:latin typeface="Times New Roman"/>
                <a:ea typeface="Times New Roman"/>
              </a:rPr>
              <a:t>+ Tình huống 2: Lâu rồi cả gia đình  bạn nhỏ chưa đi</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chơi cùng nhau. Nếu em là bạn nhỏ trong tranh thì em</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sẽ làm  gì để thể hiện sự quan tâm  đến người thân</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trong gia đình?</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endParaRPr lang="en-US" sz="1350" dirty="0">
              <a:solidFill>
                <a:prstClr val="black"/>
              </a:solidFill>
            </a:endParaRPr>
          </a:p>
        </p:txBody>
      </p:sp>
    </p:spTree>
    <p:extLst>
      <p:ext uri="{BB962C8B-B14F-4D97-AF65-F5344CB8AC3E}">
        <p14:creationId xmlns:p14="http://schemas.microsoft.com/office/powerpoint/2010/main" val="29034638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588" y="1128516"/>
            <a:ext cx="7844192" cy="3970318"/>
          </a:xfrm>
          <a:prstGeom prst="rect">
            <a:avLst/>
          </a:prstGeom>
        </p:spPr>
        <p:txBody>
          <a:bodyPr wrap="square">
            <a:spAutoFit/>
          </a:bodyPr>
          <a:lstStyle/>
          <a:p>
            <a:pPr marL="25400" marR="25400" indent="177800" algn="just" defTabSz="685800">
              <a:spcAft>
                <a:spcPts val="2675"/>
              </a:spcAft>
            </a:pPr>
            <a:r>
              <a:rPr lang="en-US" sz="2800" b="1" i="1" dirty="0">
                <a:solidFill>
                  <a:prstClr val="black"/>
                </a:solidFill>
                <a:latin typeface="Times New Roman"/>
                <a:ea typeface="Times New Roman"/>
              </a:rPr>
              <a:t>Kết luận :</a:t>
            </a:r>
            <a:r>
              <a:rPr lang="en-US" sz="2800" dirty="0">
                <a:solidFill>
                  <a:prstClr val="black"/>
                </a:solidFill>
                <a:latin typeface="Times New Roman"/>
                <a:ea typeface="Times New Roman"/>
              </a:rPr>
              <a:t> </a:t>
            </a:r>
            <a:r>
              <a:rPr lang="vi-VN" sz="2800" dirty="0">
                <a:solidFill>
                  <a:srgbClr val="000000"/>
                </a:solidFill>
                <a:latin typeface="Times New Roman"/>
                <a:ea typeface="Times New Roman"/>
                <a:cs typeface="Times New Roman"/>
              </a:rPr>
              <a:t>Trong cuộc sống hằng ngày, có nhiều tình huống khác nhau để các em the hiện được sự quan tâm, chăm sóc người thân. Sự quan tâm có ý nghĩa rât lớn. B</a:t>
            </a:r>
            <a:r>
              <a:rPr lang="en-US" sz="2800" dirty="0">
                <a:solidFill>
                  <a:srgbClr val="000000"/>
                </a:solidFill>
                <a:latin typeface="Times New Roman"/>
                <a:ea typeface="Times New Roman"/>
                <a:cs typeface="Times New Roman"/>
              </a:rPr>
              <a:t>ố</a:t>
            </a:r>
            <a:r>
              <a:rPr lang="vi-VN" sz="2800" dirty="0">
                <a:solidFill>
                  <a:srgbClr val="000000"/>
                </a:solidFill>
                <a:latin typeface="Times New Roman"/>
                <a:ea typeface="Times New Roman"/>
                <a:cs typeface="Times New Roman"/>
              </a:rPr>
              <a:t> mẹ sẽ vơi bớt mệt nhọc nếu các em hỏi thăm khi bố mẹ đi làm về. Bà sẽ rât vui và hạnh phúc nếu các em làm một tấm thiếp tặng bà nhân ngày sinh nhật, hay hỏi thăm khi ông bị ốm. Các em hãy luôn quan tâm đến người thân băng những việc làm cụ thê nhé.</a:t>
            </a:r>
            <a:endParaRPr lang="en-US" sz="2800" dirty="0">
              <a:solidFill>
                <a:prstClr val="black"/>
              </a:solidFill>
              <a:latin typeface="Times New Roman"/>
              <a:ea typeface="Times New Roman"/>
            </a:endParaRPr>
          </a:p>
        </p:txBody>
      </p:sp>
    </p:spTree>
    <p:extLst>
      <p:ext uri="{BB962C8B-B14F-4D97-AF65-F5344CB8AC3E}">
        <p14:creationId xmlns:p14="http://schemas.microsoft.com/office/powerpoint/2010/main" val="471345083"/>
      </p:ext>
    </p:extLst>
  </p:cSld>
  <p:clrMapOvr>
    <a:masterClrMapping/>
  </p:clrMapOvr>
  <p:transition spd="slow" advClick="0" advTm="0">
    <p:fade/>
  </p:transition>
  <p:timing>
    <p:tnLst>
      <p:par>
        <p:cTn id="1" dur="indefinite" restart="never" nodeType="tmRoot"/>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TotalTime>
  <Words>403</Words>
  <Application>Microsoft Office PowerPoint</Application>
  <PresentationFormat>On-screen Show (4:3)</PresentationFormat>
  <Paragraphs>48</Paragraphs>
  <Slides>10</Slides>
  <Notes>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10</vt:i4>
      </vt:variant>
    </vt:vector>
  </HeadingPairs>
  <TitlesOfParts>
    <vt:vector size="28" baseType="lpstr">
      <vt:lpstr>微软雅黑</vt:lpstr>
      <vt:lpstr>宋体</vt:lpstr>
      <vt:lpstr>Arial</vt:lpstr>
      <vt:lpstr>Arial-Rounded</vt:lpstr>
      <vt:lpstr>Calibri</vt:lpstr>
      <vt:lpstr>Times New Roman</vt:lpstr>
      <vt:lpstr>UTM Avo</vt:lpstr>
      <vt:lpstr>Verdana</vt:lpstr>
      <vt:lpstr>Chủ đề của Office</vt:lpstr>
      <vt:lpstr>3_第一PPT，www.1ppt.com​</vt:lpstr>
      <vt:lpstr>4_第一PPT，www.1ppt.com​</vt:lpstr>
      <vt:lpstr>5_第一PPT，www.1ppt.com​</vt:lpstr>
      <vt:lpstr>6_第一PPT，www.1ppt.com​</vt:lpstr>
      <vt:lpstr>7_第一PPT，www.1ppt.com​</vt:lpstr>
      <vt:lpstr>8_第一PPT，www.1ppt.com​</vt:lpstr>
      <vt:lpstr>9_第一PPT，www.1ppt.com​</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LEANH</dc:creator>
  <cp:lastModifiedBy>AutoBVT</cp:lastModifiedBy>
  <cp:revision>9</cp:revision>
  <dcterms:created xsi:type="dcterms:W3CDTF">2021-08-08T12:15:26Z</dcterms:created>
  <dcterms:modified xsi:type="dcterms:W3CDTF">2023-03-12T08:35:14Z</dcterms:modified>
</cp:coreProperties>
</file>