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 id="2147483693" r:id="rId4"/>
  </p:sldMasterIdLst>
  <p:notesMasterIdLst>
    <p:notesMasterId r:id="rId27"/>
  </p:notesMasterIdLst>
  <p:sldIdLst>
    <p:sldId id="309" r:id="rId5"/>
    <p:sldId id="257" r:id="rId6"/>
    <p:sldId id="259" r:id="rId7"/>
    <p:sldId id="271" r:id="rId8"/>
    <p:sldId id="294" r:id="rId9"/>
    <p:sldId id="317" r:id="rId10"/>
    <p:sldId id="272" r:id="rId11"/>
    <p:sldId id="318" r:id="rId12"/>
    <p:sldId id="319" r:id="rId13"/>
    <p:sldId id="312" r:id="rId14"/>
    <p:sldId id="320" r:id="rId15"/>
    <p:sldId id="314" r:id="rId16"/>
    <p:sldId id="293" r:id="rId17"/>
    <p:sldId id="321" r:id="rId18"/>
    <p:sldId id="316" r:id="rId19"/>
    <p:sldId id="268" r:id="rId20"/>
    <p:sldId id="322" r:id="rId21"/>
    <p:sldId id="290" r:id="rId22"/>
    <p:sldId id="300" r:id="rId23"/>
    <p:sldId id="323" r:id="rId24"/>
    <p:sldId id="324"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1" d="100"/>
          <a:sy n="41" d="100"/>
        </p:scale>
        <p:origin x="98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F82EF-610E-475B-BC69-9ED144DFB147}"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97792-5AD1-41D3-A63C-C0D4C1BBA511}" type="slidenum">
              <a:rPr lang="en-US" smtClean="0"/>
              <a:t>‹#›</a:t>
            </a:fld>
            <a:endParaRPr lang="en-US"/>
          </a:p>
        </p:txBody>
      </p:sp>
    </p:spTree>
    <p:extLst>
      <p:ext uri="{BB962C8B-B14F-4D97-AF65-F5344CB8AC3E}">
        <p14:creationId xmlns:p14="http://schemas.microsoft.com/office/powerpoint/2010/main" val="137562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99127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588529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923916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327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500098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128478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097792-5AD1-41D3-A63C-C0D4C1BBA511}" type="slidenum">
              <a:rPr lang="en-US" smtClean="0"/>
              <a:t>16</a:t>
            </a:fld>
            <a:endParaRPr lang="en-US"/>
          </a:p>
        </p:txBody>
      </p:sp>
    </p:spTree>
    <p:extLst>
      <p:ext uri="{BB962C8B-B14F-4D97-AF65-F5344CB8AC3E}">
        <p14:creationId xmlns:p14="http://schemas.microsoft.com/office/powerpoint/2010/main" val="1322968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097792-5AD1-41D3-A63C-C0D4C1BBA511}" type="slidenum">
              <a:rPr lang="en-US" smtClean="0"/>
              <a:t>17</a:t>
            </a:fld>
            <a:endParaRPr lang="en-US"/>
          </a:p>
        </p:txBody>
      </p:sp>
    </p:spTree>
    <p:extLst>
      <p:ext uri="{BB962C8B-B14F-4D97-AF65-F5344CB8AC3E}">
        <p14:creationId xmlns:p14="http://schemas.microsoft.com/office/powerpoint/2010/main" val="253124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34099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165826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78305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35933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80388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07333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512877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14822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225524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14E7-19B5-437A-8706-107B58C8B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543FBC-98D3-4CA2-8B8C-53EAB402E8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F5888D-A423-45D3-823D-DD173953EC47}"/>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5" name="Footer Placeholder 4">
            <a:extLst>
              <a:ext uri="{FF2B5EF4-FFF2-40B4-BE49-F238E27FC236}">
                <a16:creationId xmlns:a16="http://schemas.microsoft.com/office/drawing/2014/main" id="{126A2353-1BC8-46E2-B559-73F5B81DD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7D2FD-C22A-465D-985E-B58AF5FBFE4A}"/>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4739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93DF-9186-441D-8F79-AA8850C352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53986-EB88-4F97-BB45-8A5B8300F2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EC4E0-D781-4C99-99BF-A2B699727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4040F7-4815-4DD9-9D7F-2565BAADF55D}"/>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6" name="Footer Placeholder 5">
            <a:extLst>
              <a:ext uri="{FF2B5EF4-FFF2-40B4-BE49-F238E27FC236}">
                <a16:creationId xmlns:a16="http://schemas.microsoft.com/office/drawing/2014/main" id="{DE08B1A1-DE3B-40B3-867E-C1AD9CFF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CA96C-02C2-4E49-801B-48E7ABE3DD65}"/>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172033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B6B1-5F87-4517-B0AC-951D793F8D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D24ADF-9C05-4FDF-94FD-5F54E7FC3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FC4785-17A7-471C-AE2C-416DFB48DF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CC342-8EC2-46AC-85C5-7F627F383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54358C-0271-4CD7-8EE9-600A4D58E9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36EB0B-E6AB-4BAC-949E-0A9CEDFE2BED}"/>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8" name="Footer Placeholder 7">
            <a:extLst>
              <a:ext uri="{FF2B5EF4-FFF2-40B4-BE49-F238E27FC236}">
                <a16:creationId xmlns:a16="http://schemas.microsoft.com/office/drawing/2014/main" id="{E37F1683-C863-41A3-8C39-6F89FE1D71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B356D5-71C7-4F84-A339-1B8CF1E7D313}"/>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1841922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FCDF-6FAD-4D93-8C29-D7AE2372A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55302-4409-4FA8-9AEB-D8716B261876}"/>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4" name="Footer Placeholder 3">
            <a:extLst>
              <a:ext uri="{FF2B5EF4-FFF2-40B4-BE49-F238E27FC236}">
                <a16:creationId xmlns:a16="http://schemas.microsoft.com/office/drawing/2014/main" id="{36509FF9-B063-413F-AA04-CA187CBA72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B94A5A-D32E-49FA-B878-576C53BDB052}"/>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348091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82A35-E22E-40DF-ADCB-8B68A23853F7}"/>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3" name="Footer Placeholder 2">
            <a:extLst>
              <a:ext uri="{FF2B5EF4-FFF2-40B4-BE49-F238E27FC236}">
                <a16:creationId xmlns:a16="http://schemas.microsoft.com/office/drawing/2014/main" id="{C94FCBA2-FBFE-485C-8DEC-063D1E1FEF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A982CA-674E-48F1-8E57-FF4D9F6E45B9}"/>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171236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6561-5677-4317-B6E7-2045CB49F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213C3D-CF43-42E1-A087-3CA091E0F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FDC6-630C-4248-ACC8-A9C9C7393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D3774-0E12-46A3-8FB9-67192025BE79}"/>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6" name="Footer Placeholder 5">
            <a:extLst>
              <a:ext uri="{FF2B5EF4-FFF2-40B4-BE49-F238E27FC236}">
                <a16:creationId xmlns:a16="http://schemas.microsoft.com/office/drawing/2014/main" id="{66DA93A1-32E0-4304-A124-097A02E4D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6A9A6-81EF-4819-8E7D-B250C217837B}"/>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320413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E4A7-C4E7-4107-B39B-E9F6F60A9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C9E39-8F21-4987-9DEB-364F40662B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47DB50-B11E-4131-A8AF-5E20E78AE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ADA42-458C-41FD-8C0C-1E19588ECA13}"/>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6" name="Footer Placeholder 5">
            <a:extLst>
              <a:ext uri="{FF2B5EF4-FFF2-40B4-BE49-F238E27FC236}">
                <a16:creationId xmlns:a16="http://schemas.microsoft.com/office/drawing/2014/main" id="{A2E4183F-6DEA-4787-ACB4-E44349478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995464-E0F7-41F1-A136-D8EC37EB1015}"/>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1753558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71C7-CAC2-4CCA-9CCE-16C66AE991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BB42FE-9C2A-4E1A-ADE4-1B553A59B2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B65B6-6EB1-4C61-AFB5-2B15F823C1FA}"/>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5" name="Footer Placeholder 4">
            <a:extLst>
              <a:ext uri="{FF2B5EF4-FFF2-40B4-BE49-F238E27FC236}">
                <a16:creationId xmlns:a16="http://schemas.microsoft.com/office/drawing/2014/main" id="{16E2EC2A-B2D1-4AFB-9F9D-44C98EE38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60DEB-EEC6-4A58-972D-987411302396}"/>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22983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B0014-50C1-4E37-B8BE-7169769018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F77C3-19B8-445D-9C1C-BCDCEDBBF3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5EDFB-4B81-497C-9669-D8BD8D7D0336}"/>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5" name="Footer Placeholder 4">
            <a:extLst>
              <a:ext uri="{FF2B5EF4-FFF2-40B4-BE49-F238E27FC236}">
                <a16:creationId xmlns:a16="http://schemas.microsoft.com/office/drawing/2014/main" id="{8B98C4C4-E357-433E-8B8D-50EA806A1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F567E-6D94-49A3-BC41-FCDBE75393A3}"/>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3558606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2223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1514627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63124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8338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8206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712120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74369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34143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5061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86004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67197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5879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0507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29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11/27/2023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27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11/27/2023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152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11/27/2023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7676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11/27/2023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4335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11/27/2023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9185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903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194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968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7135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E1AE-6819-4A7D-9549-187BD3E9D3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D77AB8-F9D7-40A2-A5DC-C08E63CCE3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DAAA39-8AF2-4C11-8123-4C12EDFFD007}"/>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5" name="Footer Placeholder 4">
            <a:extLst>
              <a:ext uri="{FF2B5EF4-FFF2-40B4-BE49-F238E27FC236}">
                <a16:creationId xmlns:a16="http://schemas.microsoft.com/office/drawing/2014/main" id="{50A4B00B-7E99-4C9A-929F-4A37417BE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B095B-0626-4AAD-A104-6720044A0531}"/>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203748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E72FC-71BD-4F66-9FE5-59CB3ABA9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3E60D-28CD-48F4-BFA1-49473A3FE4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47276-1BF8-4DAC-84BD-9F5ACBA6CCED}"/>
              </a:ext>
            </a:extLst>
          </p:cNvPr>
          <p:cNvSpPr>
            <a:spLocks noGrp="1"/>
          </p:cNvSpPr>
          <p:nvPr>
            <p:ph type="dt" sz="half" idx="10"/>
          </p:nvPr>
        </p:nvSpPr>
        <p:spPr/>
        <p:txBody>
          <a:bodyPr/>
          <a:lstStyle/>
          <a:p>
            <a:fld id="{36CA0F6F-028A-4F46-9528-9DCDF502F3F5}" type="datetimeFigureOut">
              <a:rPr lang="en-US" smtClean="0"/>
              <a:t>11/27/2023</a:t>
            </a:fld>
            <a:endParaRPr lang="en-US"/>
          </a:p>
        </p:txBody>
      </p:sp>
      <p:sp>
        <p:nvSpPr>
          <p:cNvPr id="5" name="Footer Placeholder 4">
            <a:extLst>
              <a:ext uri="{FF2B5EF4-FFF2-40B4-BE49-F238E27FC236}">
                <a16:creationId xmlns:a16="http://schemas.microsoft.com/office/drawing/2014/main" id="{95BB7341-5F8C-4E84-BD3E-F7B33D59F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9FF9C-2634-4225-B699-BDAE8C210996}"/>
              </a:ext>
            </a:extLst>
          </p:cNvPr>
          <p:cNvSpPr>
            <a:spLocks noGrp="1"/>
          </p:cNvSpPr>
          <p:nvPr>
            <p:ph type="sldNum" sz="quarter" idx="12"/>
          </p:nvPr>
        </p:nvSpPr>
        <p:spPr/>
        <p:txBody>
          <a:bodyPr/>
          <a:lstStyle/>
          <a:p>
            <a:fld id="{1CAFEE2D-ACC1-476F-89A3-D7286896B641}" type="slidenum">
              <a:rPr lang="en-US" smtClean="0"/>
              <a:t>‹#›</a:t>
            </a:fld>
            <a:endParaRPr lang="en-US"/>
          </a:p>
        </p:txBody>
      </p:sp>
    </p:spTree>
    <p:extLst>
      <p:ext uri="{BB962C8B-B14F-4D97-AF65-F5344CB8AC3E}">
        <p14:creationId xmlns:p14="http://schemas.microsoft.com/office/powerpoint/2010/main" val="304424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3.xml"/><Relationship Id="rId7" Type="http://schemas.openxmlformats.org/officeDocument/2006/relationships/tags" Target="../tags/tag1.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t>‹#›</a:t>
            </a:fld>
            <a:endParaRPr lang="zh-CN" altLang="en-US"/>
          </a:p>
        </p:txBody>
      </p:sp>
      <p:pic>
        <p:nvPicPr>
          <p:cNvPr id="8" name="图片 7">
            <a:extLst>
              <a:ext uri="{FF2B5EF4-FFF2-40B4-BE49-F238E27FC236}">
                <a16:creationId xmlns:a16="http://schemas.microsoft.com/office/drawing/2014/main" id="{BDA00C37-2CE3-43AB-BEE6-7DF7BAFCC96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Tree>
    <p:extLst>
      <p:ext uri="{BB962C8B-B14F-4D97-AF65-F5344CB8AC3E}">
        <p14:creationId xmlns:p14="http://schemas.microsoft.com/office/powerpoint/2010/main" val="2155100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BD2FF-D84C-4C90-8DC6-6038628EE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C49F4-4472-4DE0-BE14-9CF394A0F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A9566-22C9-4D5A-AEE7-60FAF3D29F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A0F6F-028A-4F46-9528-9DCDF502F3F5}" type="datetimeFigureOut">
              <a:rPr lang="en-US" smtClean="0"/>
              <a:t>11/27/2023</a:t>
            </a:fld>
            <a:endParaRPr lang="en-US"/>
          </a:p>
        </p:txBody>
      </p:sp>
      <p:sp>
        <p:nvSpPr>
          <p:cNvPr id="5" name="Footer Placeholder 4">
            <a:extLst>
              <a:ext uri="{FF2B5EF4-FFF2-40B4-BE49-F238E27FC236}">
                <a16:creationId xmlns:a16="http://schemas.microsoft.com/office/drawing/2014/main" id="{6FBCFAB2-F496-40C0-87CE-9F2625BF6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5AB6D8-B4BA-4103-9B34-487C38F73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FEE2D-ACC1-476F-89A3-D7286896B641}" type="slidenum">
              <a:rPr lang="en-US" smtClean="0"/>
              <a:t>‹#›</a:t>
            </a:fld>
            <a:endParaRPr lang="en-US"/>
          </a:p>
        </p:txBody>
      </p:sp>
      <p:pic>
        <p:nvPicPr>
          <p:cNvPr id="7" name="Picture 6">
            <a:extLst>
              <a:ext uri="{FF2B5EF4-FFF2-40B4-BE49-F238E27FC236}">
                <a16:creationId xmlns:a16="http://schemas.microsoft.com/office/drawing/2014/main" id="{99380B83-AF2E-4AB1-AD42-C7E7E148A75D}"/>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25983" b="22051"/>
          <a:stretch/>
        </p:blipFill>
        <p:spPr>
          <a:xfrm>
            <a:off x="-12669" y="12704792"/>
            <a:ext cx="4051269" cy="1184217"/>
          </a:xfrm>
          <a:prstGeom prst="rect">
            <a:avLst/>
          </a:prstGeom>
        </p:spPr>
      </p:pic>
    </p:spTree>
    <p:extLst>
      <p:ext uri="{BB962C8B-B14F-4D97-AF65-F5344CB8AC3E}">
        <p14:creationId xmlns:p14="http://schemas.microsoft.com/office/powerpoint/2010/main" val="33770677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72487906"/>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9Slide.vn - 2019">
            <a:extLst>
              <a:ext uri="{FF2B5EF4-FFF2-40B4-BE49-F238E27FC236}">
                <a16:creationId xmlns:a16="http://schemas.microsoft.com/office/drawing/2014/main" id="{F7E4E8FC-8377-416D-AD18-6145E9B44F71}"/>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11/27/2023</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hidden="1">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1A40204-1747-4F4A-843A-9223960453D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138928" y="7320026"/>
            <a:ext cx="1905000" cy="1022350"/>
          </a:xfrm>
          <a:prstGeom prst="rect">
            <a:avLst/>
          </a:prstGeom>
        </p:spPr>
      </p:pic>
    </p:spTree>
    <p:extLst>
      <p:ext uri="{BB962C8B-B14F-4D97-AF65-F5344CB8AC3E}">
        <p14:creationId xmlns:p14="http://schemas.microsoft.com/office/powerpoint/2010/main" val="226481806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5.emf"/><Relationship Id="rId5" Type="http://schemas.openxmlformats.org/officeDocument/2006/relationships/image" Target="../media/image20.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5.emf"/><Relationship Id="rId5" Type="http://schemas.openxmlformats.org/officeDocument/2006/relationships/image" Target="../media/image20.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32.png"/><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31.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35.png"/><Relationship Id="rId5" Type="http://schemas.openxmlformats.org/officeDocument/2006/relationships/image" Target="../media/image41.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35.png"/><Relationship Id="rId5" Type="http://schemas.openxmlformats.org/officeDocument/2006/relationships/image" Target="../media/image41.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7.xml"/><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1.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9.xml"/><Relationship Id="rId6" Type="http://schemas.microsoft.com/office/2007/relationships/hdphoto" Target="../media/hdphoto4.wdp"/><Relationship Id="rId5" Type="http://schemas.openxmlformats.org/officeDocument/2006/relationships/image" Target="../media/image41.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emf"/><Relationship Id="rId5"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30.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6" name="图片 5">
            <a:extLst>
              <a:ext uri="{FF2B5EF4-FFF2-40B4-BE49-F238E27FC236}">
                <a16:creationId xmlns:a16="http://schemas.microsoft.com/office/drawing/2014/main" id="{75386B91-93C7-4B5E-B70E-3FDC07B6551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63" y="-663482"/>
            <a:ext cx="8127679" cy="6161855"/>
          </a:xfrm>
          <a:prstGeom prst="rect">
            <a:avLst/>
          </a:prstGeom>
        </p:spPr>
      </p:pic>
      <p:sp>
        <p:nvSpPr>
          <p:cNvPr id="16" name="文本框 15"/>
          <p:cNvSpPr txBox="1"/>
          <p:nvPr/>
        </p:nvSpPr>
        <p:spPr>
          <a:xfrm>
            <a:off x="2115095" y="1305424"/>
            <a:ext cx="3692037" cy="923330"/>
          </a:xfrm>
          <a:prstGeom prst="rect">
            <a:avLst/>
          </a:prstGeom>
          <a:noFill/>
          <a:extLst>
            <a:ext uri="{909E8E84-426E-40DD-AFC4-6F175D3DCCD1}">
              <a14:hiddenFill xmlns:a14="http://schemas.microsoft.com/office/drawing/2010/main">
                <a:solidFill>
                  <a:srgbClr val="F7C117"/>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black"/>
                </a:solidFill>
                <a:effectLst/>
                <a:uLnTx/>
                <a:uFillTx/>
                <a:latin typeface="仓耳羽辰体-谷力 W05" panose="02020400000000000000" pitchFamily="18" charset="-122"/>
                <a:ea typeface="仓耳羽辰体-谷力 W05" panose="02020400000000000000" pitchFamily="18" charset="-122"/>
                <a:cs typeface="站酷庆科黄油体" panose="02000803000000020004" charset="-122"/>
                <a:sym typeface="微软雅黑 Light" panose="020B0502040204020203" pitchFamily="34" charset="-122"/>
              </a:rPr>
              <a:t>01</a:t>
            </a:r>
          </a:p>
        </p:txBody>
      </p:sp>
      <p:sp>
        <p:nvSpPr>
          <p:cNvPr id="2" name="矩形 1"/>
          <p:cNvSpPr/>
          <p:nvPr/>
        </p:nvSpPr>
        <p:spPr>
          <a:xfrm>
            <a:off x="3619800" y="2201503"/>
            <a:ext cx="682625" cy="76200"/>
          </a:xfrm>
          <a:prstGeom prst="rect">
            <a:avLst/>
          </a:prstGeom>
          <a:solidFill>
            <a:srgbClr val="FFC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羽辰体-谷力 W05" panose="02020400000000000000" pitchFamily="18" charset="-122"/>
              <a:ea typeface="仓耳羽辰体-谷力 W05" panose="02020400000000000000" pitchFamily="18" charset="-122"/>
              <a:cs typeface="+mn-cs"/>
            </a:endParaRPr>
          </a:p>
        </p:txBody>
      </p:sp>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8" name="图片 7">
            <a:extLst>
              <a:ext uri="{FF2B5EF4-FFF2-40B4-BE49-F238E27FC236}">
                <a16:creationId xmlns:a16="http://schemas.microsoft.com/office/drawing/2014/main" id="{4C79CB8D-7814-4C46-881C-AB72EA9F2D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22225" y="841441"/>
            <a:ext cx="4603490" cy="6680037"/>
          </a:xfrm>
          <a:prstGeom prst="rect">
            <a:avLst/>
          </a:prstGeom>
        </p:spPr>
      </p:pic>
      <p:pic>
        <p:nvPicPr>
          <p:cNvPr id="3" name="Picture 2">
            <a:extLst>
              <a:ext uri="{FF2B5EF4-FFF2-40B4-BE49-F238E27FC236}">
                <a16:creationId xmlns:a16="http://schemas.microsoft.com/office/drawing/2014/main" id="{80F37BD0-1C6F-4F66-86AB-B3D129662923}"/>
              </a:ext>
            </a:extLst>
          </p:cNvPr>
          <p:cNvPicPr>
            <a:picLocks noChangeAspect="1"/>
          </p:cNvPicPr>
          <p:nvPr/>
        </p:nvPicPr>
        <p:blipFill>
          <a:blip r:embed="rId8"/>
          <a:stretch>
            <a:fillRect/>
          </a:stretch>
        </p:blipFill>
        <p:spPr>
          <a:xfrm>
            <a:off x="1279429" y="2571662"/>
            <a:ext cx="5980694" cy="1322947"/>
          </a:xfrm>
          <a:prstGeom prst="rect">
            <a:avLst/>
          </a:prstGeom>
        </p:spPr>
      </p:pic>
    </p:spTree>
    <p:custDataLst>
      <p:tags r:id="rId1"/>
    </p:custDataLst>
    <p:extLst>
      <p:ext uri="{BB962C8B-B14F-4D97-AF65-F5344CB8AC3E}">
        <p14:creationId xmlns:p14="http://schemas.microsoft.com/office/powerpoint/2010/main" val="22422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2537C72-3F19-453F-BA8B-0FCB513A3AFD}"/>
              </a:ext>
            </a:extLst>
          </p:cNvPr>
          <p:cNvGrpSpPr/>
          <p:nvPr/>
        </p:nvGrpSpPr>
        <p:grpSpPr>
          <a:xfrm>
            <a:off x="-381000" y="457200"/>
            <a:ext cx="3479796" cy="929640"/>
            <a:chOff x="0" y="457200"/>
            <a:chExt cx="3098796" cy="929640"/>
          </a:xfrm>
        </p:grpSpPr>
        <p:pic>
          <p:nvPicPr>
            <p:cNvPr id="33" name="Graphic 32">
              <a:extLst>
                <a:ext uri="{FF2B5EF4-FFF2-40B4-BE49-F238E27FC236}">
                  <a16:creationId xmlns:a16="http://schemas.microsoft.com/office/drawing/2014/main" id="{6478F830-18EC-4820-B630-457770FE2F1C}"/>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23077"/>
            <a:stretch/>
          </p:blipFill>
          <p:spPr>
            <a:xfrm>
              <a:off x="0" y="457200"/>
              <a:ext cx="3098796" cy="929640"/>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754365CA-123D-4E14-9518-C15AFA606C68}"/>
                </a:ext>
              </a:extLst>
            </p:cNvPr>
            <p:cNvSpPr txBox="1"/>
            <p:nvPr/>
          </p:nvSpPr>
          <p:spPr>
            <a:xfrm>
              <a:off x="960457" y="675798"/>
              <a:ext cx="825718"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BÀI 2</a:t>
              </a:r>
            </a:p>
          </p:txBody>
        </p:sp>
      </p:grpSp>
      <p:grpSp>
        <p:nvGrpSpPr>
          <p:cNvPr id="35" name="Group 34">
            <a:extLst>
              <a:ext uri="{FF2B5EF4-FFF2-40B4-BE49-F238E27FC236}">
                <a16:creationId xmlns:a16="http://schemas.microsoft.com/office/drawing/2014/main" id="{3CFE92B6-EDE9-46F7-BCB1-368E20D51B0D}"/>
              </a:ext>
            </a:extLst>
          </p:cNvPr>
          <p:cNvGrpSpPr/>
          <p:nvPr/>
        </p:nvGrpSpPr>
        <p:grpSpPr>
          <a:xfrm>
            <a:off x="3182747" y="175557"/>
            <a:ext cx="8906471" cy="1639080"/>
            <a:chOff x="3182748" y="175557"/>
            <a:chExt cx="8323452" cy="1639080"/>
          </a:xfrm>
        </p:grpSpPr>
        <p:pic>
          <p:nvPicPr>
            <p:cNvPr id="36" name="Picture 35">
              <a:extLst>
                <a:ext uri="{FF2B5EF4-FFF2-40B4-BE49-F238E27FC236}">
                  <a16:creationId xmlns:a16="http://schemas.microsoft.com/office/drawing/2014/main" id="{B01F6749-091E-4054-96E9-821064065342}"/>
                </a:ext>
              </a:extLst>
            </p:cNvPr>
            <p:cNvPicPr>
              <a:picLocks noChangeAspect="1"/>
            </p:cNvPicPr>
            <p:nvPr/>
          </p:nvPicPr>
          <p:blipFill>
            <a:blip r:embed="rId6"/>
            <a:stretch>
              <a:fillRect/>
            </a:stretch>
          </p:blipFill>
          <p:spPr>
            <a:xfrm>
              <a:off x="3182748" y="175557"/>
              <a:ext cx="8323452" cy="1639080"/>
            </a:xfrm>
            <a:prstGeom prst="rect">
              <a:avLst/>
            </a:prstGeom>
          </p:spPr>
        </p:pic>
        <p:sp>
          <p:nvSpPr>
            <p:cNvPr id="37" name="TextBox 36">
              <a:extLst>
                <a:ext uri="{FF2B5EF4-FFF2-40B4-BE49-F238E27FC236}">
                  <a16:creationId xmlns:a16="http://schemas.microsoft.com/office/drawing/2014/main" id="{99620AEF-1EEA-44AA-81BD-CB6146F5A3FA}"/>
                </a:ext>
              </a:extLst>
            </p:cNvPr>
            <p:cNvSpPr txBox="1"/>
            <p:nvPr/>
          </p:nvSpPr>
          <p:spPr>
            <a:xfrm>
              <a:off x="3802782" y="399613"/>
              <a:ext cx="7464057" cy="1308307"/>
            </a:xfrm>
            <a:prstGeom prst="rect">
              <a:avLst/>
            </a:prstGeom>
            <a:noFill/>
          </p:spPr>
          <p:txBody>
            <a:bodyPr wrap="square" lIns="0" tIns="0" rIns="0" bIns="0" rtlCol="0">
              <a:spAutoFit/>
            </a:bodyPr>
            <a:lstStyle/>
            <a:p>
              <a:pPr marL="0" marR="0" lvl="0" indent="0" algn="ctr" defTabSz="914400" rtl="0" eaLnBrk="1" fontAlgn="auto" latinLnBrk="0" hangingPunct="1">
                <a:lnSpc>
                  <a:spcPct val="112000"/>
                </a:lnSpc>
                <a:spcBef>
                  <a:spcPts val="0"/>
                </a:spcBef>
                <a:spcAft>
                  <a:spcPts val="0"/>
                </a:spcAft>
                <a:buClrTx/>
                <a:buSzTx/>
                <a:buFontTx/>
                <a:buNone/>
                <a:tabLst/>
                <a:defRPr/>
              </a:pPr>
              <a:r>
                <a:rPr lang="vi-VN" sz="2600" b="1" i="1" dirty="0">
                  <a:solidFill>
                    <a:srgbClr val="333333"/>
                  </a:solidFill>
                  <a:effectLst/>
                  <a:latin typeface="Arial" panose="020B0604020202020204" pitchFamily="34" charset="0"/>
                  <a:cs typeface="Arial" panose="020B0604020202020204" pitchFamily="34" charset="0"/>
                </a:rPr>
                <a:t>Em đồng tình hay không đồng tình với thái độ và hành vi của bạn nào trong các bức trạnh dưới đây? Vì sao?</a:t>
              </a:r>
              <a:endParaRPr kumimoji="0" lang="en-US" sz="26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 name="Picture 3">
            <a:extLst>
              <a:ext uri="{FF2B5EF4-FFF2-40B4-BE49-F238E27FC236}">
                <a16:creationId xmlns:a16="http://schemas.microsoft.com/office/drawing/2014/main" id="{385F9AB8-C7CE-93C3-5F23-2E8B96DEA2DD}"/>
              </a:ext>
            </a:extLst>
          </p:cNvPr>
          <p:cNvPicPr>
            <a:picLocks noChangeAspect="1"/>
          </p:cNvPicPr>
          <p:nvPr/>
        </p:nvPicPr>
        <p:blipFill>
          <a:blip r:embed="rId7"/>
          <a:stretch>
            <a:fillRect/>
          </a:stretch>
        </p:blipFill>
        <p:spPr>
          <a:xfrm>
            <a:off x="1081173" y="2196450"/>
            <a:ext cx="10029654" cy="4204350"/>
          </a:xfrm>
          <a:prstGeom prst="rect">
            <a:avLst/>
          </a:prstGeom>
        </p:spPr>
      </p:pic>
    </p:spTree>
    <p:custDataLst>
      <p:tags r:id="rId1"/>
    </p:custDataLst>
    <p:extLst>
      <p:ext uri="{BB962C8B-B14F-4D97-AF65-F5344CB8AC3E}">
        <p14:creationId xmlns:p14="http://schemas.microsoft.com/office/powerpoint/2010/main" val="830061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1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1000">
                                          <p:cBhvr additive="base">
                                            <p:cTn id="7" dur="750" fill="hold"/>
                                            <p:tgtEl>
                                              <p:spTgt spid="32"/>
                                            </p:tgtEl>
                                            <p:attrNameLst>
                                              <p:attrName>ppt_x</p:attrName>
                                            </p:attrNameLst>
                                          </p:cBhvr>
                                          <p:tavLst>
                                            <p:tav tm="0">
                                              <p:val>
                                                <p:strVal val="0-#ppt_w/2"/>
                                              </p:val>
                                            </p:tav>
                                            <p:tav tm="100000">
                                              <p:val>
                                                <p:strVal val="#ppt_x"/>
                                              </p:val>
                                            </p:tav>
                                          </p:tavLst>
                                        </p:anim>
                                        <p:anim calcmode="lin" valueType="num" p14:bounceEnd="51000">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2537C72-3F19-453F-BA8B-0FCB513A3AFD}"/>
              </a:ext>
            </a:extLst>
          </p:cNvPr>
          <p:cNvGrpSpPr/>
          <p:nvPr/>
        </p:nvGrpSpPr>
        <p:grpSpPr>
          <a:xfrm>
            <a:off x="-381000" y="457200"/>
            <a:ext cx="3479796" cy="929640"/>
            <a:chOff x="0" y="457200"/>
            <a:chExt cx="3098796" cy="929640"/>
          </a:xfrm>
        </p:grpSpPr>
        <p:pic>
          <p:nvPicPr>
            <p:cNvPr id="33" name="Graphic 32">
              <a:extLst>
                <a:ext uri="{FF2B5EF4-FFF2-40B4-BE49-F238E27FC236}">
                  <a16:creationId xmlns:a16="http://schemas.microsoft.com/office/drawing/2014/main" id="{6478F830-18EC-4820-B630-457770FE2F1C}"/>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23077"/>
            <a:stretch/>
          </p:blipFill>
          <p:spPr>
            <a:xfrm>
              <a:off x="0" y="457200"/>
              <a:ext cx="3098796" cy="929640"/>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754365CA-123D-4E14-9518-C15AFA606C68}"/>
                </a:ext>
              </a:extLst>
            </p:cNvPr>
            <p:cNvSpPr txBox="1"/>
            <p:nvPr/>
          </p:nvSpPr>
          <p:spPr>
            <a:xfrm>
              <a:off x="960457" y="675798"/>
              <a:ext cx="825718"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BÀI 2</a:t>
              </a:r>
            </a:p>
          </p:txBody>
        </p:sp>
      </p:grpSp>
      <p:grpSp>
        <p:nvGrpSpPr>
          <p:cNvPr id="35" name="Group 34">
            <a:extLst>
              <a:ext uri="{FF2B5EF4-FFF2-40B4-BE49-F238E27FC236}">
                <a16:creationId xmlns:a16="http://schemas.microsoft.com/office/drawing/2014/main" id="{3CFE92B6-EDE9-46F7-BCB1-368E20D51B0D}"/>
              </a:ext>
            </a:extLst>
          </p:cNvPr>
          <p:cNvGrpSpPr/>
          <p:nvPr/>
        </p:nvGrpSpPr>
        <p:grpSpPr>
          <a:xfrm>
            <a:off x="3182747" y="175557"/>
            <a:ext cx="8906471" cy="1639080"/>
            <a:chOff x="3182748" y="175557"/>
            <a:chExt cx="8323452" cy="1639080"/>
          </a:xfrm>
        </p:grpSpPr>
        <p:pic>
          <p:nvPicPr>
            <p:cNvPr id="36" name="Picture 35">
              <a:extLst>
                <a:ext uri="{FF2B5EF4-FFF2-40B4-BE49-F238E27FC236}">
                  <a16:creationId xmlns:a16="http://schemas.microsoft.com/office/drawing/2014/main" id="{B01F6749-091E-4054-96E9-821064065342}"/>
                </a:ext>
              </a:extLst>
            </p:cNvPr>
            <p:cNvPicPr>
              <a:picLocks noChangeAspect="1"/>
            </p:cNvPicPr>
            <p:nvPr/>
          </p:nvPicPr>
          <p:blipFill>
            <a:blip r:embed="rId6"/>
            <a:stretch>
              <a:fillRect/>
            </a:stretch>
          </p:blipFill>
          <p:spPr>
            <a:xfrm>
              <a:off x="3182748" y="175557"/>
              <a:ext cx="8323452" cy="1639080"/>
            </a:xfrm>
            <a:prstGeom prst="rect">
              <a:avLst/>
            </a:prstGeom>
          </p:spPr>
        </p:pic>
        <p:sp>
          <p:nvSpPr>
            <p:cNvPr id="37" name="TextBox 36">
              <a:extLst>
                <a:ext uri="{FF2B5EF4-FFF2-40B4-BE49-F238E27FC236}">
                  <a16:creationId xmlns:a16="http://schemas.microsoft.com/office/drawing/2014/main" id="{99620AEF-1EEA-44AA-81BD-CB6146F5A3FA}"/>
                </a:ext>
              </a:extLst>
            </p:cNvPr>
            <p:cNvSpPr txBox="1"/>
            <p:nvPr/>
          </p:nvSpPr>
          <p:spPr>
            <a:xfrm>
              <a:off x="3802782" y="399613"/>
              <a:ext cx="7464057" cy="1308307"/>
            </a:xfrm>
            <a:prstGeom prst="rect">
              <a:avLst/>
            </a:prstGeom>
            <a:noFill/>
          </p:spPr>
          <p:txBody>
            <a:bodyPr wrap="square" lIns="0" tIns="0" rIns="0" bIns="0" rtlCol="0">
              <a:spAutoFit/>
            </a:bodyPr>
            <a:lstStyle/>
            <a:p>
              <a:pPr marL="0" marR="0" lvl="0" indent="0" algn="ctr" defTabSz="914400" rtl="0" eaLnBrk="1" fontAlgn="auto" latinLnBrk="0" hangingPunct="1">
                <a:lnSpc>
                  <a:spcPct val="112000"/>
                </a:lnSpc>
                <a:spcBef>
                  <a:spcPts val="0"/>
                </a:spcBef>
                <a:spcAft>
                  <a:spcPts val="0"/>
                </a:spcAft>
                <a:buClrTx/>
                <a:buSzTx/>
                <a:buFontTx/>
                <a:buNone/>
                <a:tabLst/>
                <a:defRPr/>
              </a:pPr>
              <a:r>
                <a:rPr lang="vi-VN" sz="2600" b="1" i="1" dirty="0">
                  <a:solidFill>
                    <a:srgbClr val="333333"/>
                  </a:solidFill>
                  <a:effectLst/>
                  <a:latin typeface="Arial" panose="020B0604020202020204" pitchFamily="34" charset="0"/>
                  <a:cs typeface="Arial" panose="020B0604020202020204" pitchFamily="34" charset="0"/>
                </a:rPr>
                <a:t>Em đồng tình hay không đồng tình với thái độ và hành vi của bạn nào trong các bức trạnh dưới đây? Vì sao?</a:t>
              </a:r>
              <a:endParaRPr kumimoji="0" lang="en-US" sz="26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15946AD7-4D2A-A7BA-3BAB-38CD8D560239}"/>
              </a:ext>
            </a:extLst>
          </p:cNvPr>
          <p:cNvPicPr>
            <a:picLocks noChangeAspect="1"/>
          </p:cNvPicPr>
          <p:nvPr/>
        </p:nvPicPr>
        <p:blipFill>
          <a:blip r:embed="rId7"/>
          <a:stretch>
            <a:fillRect/>
          </a:stretch>
        </p:blipFill>
        <p:spPr>
          <a:xfrm>
            <a:off x="533399" y="1926518"/>
            <a:ext cx="10756483" cy="4367565"/>
          </a:xfrm>
          <a:prstGeom prst="rect">
            <a:avLst/>
          </a:prstGeom>
        </p:spPr>
      </p:pic>
    </p:spTree>
    <p:custDataLst>
      <p:tags r:id="rId1"/>
    </p:custDataLst>
    <p:extLst>
      <p:ext uri="{BB962C8B-B14F-4D97-AF65-F5344CB8AC3E}">
        <p14:creationId xmlns:p14="http://schemas.microsoft.com/office/powerpoint/2010/main" val="217134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1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1000">
                                          <p:cBhvr additive="base">
                                            <p:cTn id="7" dur="750" fill="hold"/>
                                            <p:tgtEl>
                                              <p:spTgt spid="32"/>
                                            </p:tgtEl>
                                            <p:attrNameLst>
                                              <p:attrName>ppt_x</p:attrName>
                                            </p:attrNameLst>
                                          </p:cBhvr>
                                          <p:tavLst>
                                            <p:tav tm="0">
                                              <p:val>
                                                <p:strVal val="0-#ppt_w/2"/>
                                              </p:val>
                                            </p:tav>
                                            <p:tav tm="100000">
                                              <p:val>
                                                <p:strVal val="#ppt_x"/>
                                              </p:val>
                                            </p:tav>
                                          </p:tavLst>
                                        </p:anim>
                                        <p:anim calcmode="lin" valueType="num" p14:bounceEnd="51000">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2759844" y="974663"/>
            <a:ext cx="6676977"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015686" y="1130744"/>
            <a:ext cx="6163307"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2885432" y="1915359"/>
            <a:ext cx="6421135" cy="864380"/>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91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E95A0EF-43B3-451D-B4D9-E9FDAA5A17E1}"/>
              </a:ext>
            </a:extLst>
          </p:cNvPr>
          <p:cNvGrpSpPr/>
          <p:nvPr/>
        </p:nvGrpSpPr>
        <p:grpSpPr>
          <a:xfrm>
            <a:off x="882502" y="143540"/>
            <a:ext cx="10547498" cy="4098676"/>
            <a:chOff x="3276600" y="228600"/>
            <a:chExt cx="8323452" cy="2622439"/>
          </a:xfrm>
        </p:grpSpPr>
        <p:pic>
          <p:nvPicPr>
            <p:cNvPr id="27" name="Picture 26">
              <a:extLst>
                <a:ext uri="{FF2B5EF4-FFF2-40B4-BE49-F238E27FC236}">
                  <a16:creationId xmlns:a16="http://schemas.microsoft.com/office/drawing/2014/main" id="{2B9C416A-60EC-4141-AD4A-13688C4090BB}"/>
                </a:ext>
              </a:extLst>
            </p:cNvPr>
            <p:cNvPicPr>
              <a:picLocks noChangeAspect="1"/>
            </p:cNvPicPr>
            <p:nvPr/>
          </p:nvPicPr>
          <p:blipFill>
            <a:blip r:embed="rId4"/>
            <a:stretch>
              <a:fillRect/>
            </a:stretch>
          </p:blipFill>
          <p:spPr>
            <a:xfrm>
              <a:off x="3276600" y="228600"/>
              <a:ext cx="8323452" cy="2622439"/>
            </a:xfrm>
            <a:prstGeom prst="rect">
              <a:avLst/>
            </a:prstGeom>
          </p:spPr>
        </p:pic>
        <p:sp>
          <p:nvSpPr>
            <p:cNvPr id="28" name="TextBox 27">
              <a:extLst>
                <a:ext uri="{FF2B5EF4-FFF2-40B4-BE49-F238E27FC236}">
                  <a16:creationId xmlns:a16="http://schemas.microsoft.com/office/drawing/2014/main" id="{4C08D08A-2B5C-4C27-967D-7844E707AB99}"/>
                </a:ext>
              </a:extLst>
            </p:cNvPr>
            <p:cNvSpPr txBox="1"/>
            <p:nvPr/>
          </p:nvSpPr>
          <p:spPr>
            <a:xfrm>
              <a:off x="3928727" y="511183"/>
              <a:ext cx="7413941" cy="1929849"/>
            </a:xfrm>
            <a:prstGeom prst="rect">
              <a:avLst/>
            </a:prstGeom>
            <a:noFill/>
          </p:spPr>
          <p:txBody>
            <a:bodyPr wrap="square" lIns="0" tIns="0" rIns="0" bIns="0" rtlCol="0">
              <a:spAutoFit/>
            </a:bodyPr>
            <a:lstStyle/>
            <a:p>
              <a:pPr algn="just"/>
              <a:r>
                <a:rPr lang="vi-VN" sz="2800" b="0" i="0" dirty="0">
                  <a:solidFill>
                    <a:srgbClr val="000000"/>
                  </a:solidFill>
                  <a:effectLst/>
                  <a:latin typeface="arial" panose="020B0604020202020204" pitchFamily="34" charset="0"/>
                </a:rPr>
                <a:t>          Em đồng ý với thái độ, hành vi của bạn:</a:t>
              </a:r>
            </a:p>
            <a:p>
              <a:pPr algn="just">
                <a:buFont typeface="Arial" panose="020B0604020202020204" pitchFamily="34" charset="0"/>
                <a:buChar char="•"/>
              </a:pPr>
              <a:r>
                <a:rPr lang="vi-VN" sz="2800" b="0" i="0" dirty="0">
                  <a:solidFill>
                    <a:srgbClr val="000000"/>
                  </a:solidFill>
                  <a:effectLst/>
                  <a:latin typeface="arial" panose="020B0604020202020204" pitchFamily="34" charset="0"/>
                </a:rPr>
                <a:t>Tranh 3: bạn nhỏ không dùng tiền lì xì để mua đồ chơi, đồ ăn mà dùng để mua sách, giúp bạn tìm hiểu thêm nhiều kiến thức mới.</a:t>
              </a:r>
            </a:p>
            <a:p>
              <a:pPr algn="just">
                <a:buFont typeface="Arial" panose="020B0604020202020204" pitchFamily="34" charset="0"/>
                <a:buChar char="•"/>
              </a:pPr>
              <a:r>
                <a:rPr lang="vi-VN" sz="2800" b="0" i="0" dirty="0">
                  <a:solidFill>
                    <a:srgbClr val="000000"/>
                  </a:solidFill>
                  <a:effectLst/>
                  <a:latin typeface="arial" panose="020B0604020202020204" pitchFamily="34" charset="0"/>
                </a:rPr>
                <a:t>Tranh 4: bạn nam đã mạnh dạn tham gia cuộc thi để học hỏi, giao lưu với nhiều bạn bè hơn, phát triển khả năng của bản thân.</a:t>
              </a:r>
            </a:p>
          </p:txBody>
        </p:sp>
      </p:grpSp>
      <p:pic>
        <p:nvPicPr>
          <p:cNvPr id="5" name="Picture 4">
            <a:extLst>
              <a:ext uri="{FF2B5EF4-FFF2-40B4-BE49-F238E27FC236}">
                <a16:creationId xmlns:a16="http://schemas.microsoft.com/office/drawing/2014/main" id="{C12D5CC3-CF00-AAFB-0B03-AA355A3E4F81}"/>
              </a:ext>
            </a:extLst>
          </p:cNvPr>
          <p:cNvPicPr>
            <a:picLocks noChangeAspect="1"/>
          </p:cNvPicPr>
          <p:nvPr/>
        </p:nvPicPr>
        <p:blipFill>
          <a:blip r:embed="rId5"/>
          <a:stretch>
            <a:fillRect/>
          </a:stretch>
        </p:blipFill>
        <p:spPr>
          <a:xfrm>
            <a:off x="4056088" y="4043062"/>
            <a:ext cx="6526968" cy="2650212"/>
          </a:xfrm>
          <a:prstGeom prst="rect">
            <a:avLst/>
          </a:prstGeom>
        </p:spPr>
      </p:pic>
    </p:spTree>
    <p:custDataLst>
      <p:tags r:id="rId1"/>
    </p:custDataLst>
    <p:extLst>
      <p:ext uri="{BB962C8B-B14F-4D97-AF65-F5344CB8AC3E}">
        <p14:creationId xmlns:p14="http://schemas.microsoft.com/office/powerpoint/2010/main" val="3494146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E95A0EF-43B3-451D-B4D9-E9FDAA5A17E1}"/>
              </a:ext>
            </a:extLst>
          </p:cNvPr>
          <p:cNvGrpSpPr/>
          <p:nvPr/>
        </p:nvGrpSpPr>
        <p:grpSpPr>
          <a:xfrm>
            <a:off x="882502" y="143540"/>
            <a:ext cx="10547498" cy="3768893"/>
            <a:chOff x="3276600" y="228600"/>
            <a:chExt cx="8323452" cy="2411435"/>
          </a:xfrm>
        </p:grpSpPr>
        <p:pic>
          <p:nvPicPr>
            <p:cNvPr id="27" name="Picture 26">
              <a:extLst>
                <a:ext uri="{FF2B5EF4-FFF2-40B4-BE49-F238E27FC236}">
                  <a16:creationId xmlns:a16="http://schemas.microsoft.com/office/drawing/2014/main" id="{2B9C416A-60EC-4141-AD4A-13688C4090BB}"/>
                </a:ext>
              </a:extLst>
            </p:cNvPr>
            <p:cNvPicPr>
              <a:picLocks noChangeAspect="1"/>
            </p:cNvPicPr>
            <p:nvPr/>
          </p:nvPicPr>
          <p:blipFill>
            <a:blip r:embed="rId4"/>
            <a:stretch>
              <a:fillRect/>
            </a:stretch>
          </p:blipFill>
          <p:spPr>
            <a:xfrm>
              <a:off x="3276600" y="228600"/>
              <a:ext cx="8323452" cy="2411435"/>
            </a:xfrm>
            <a:prstGeom prst="rect">
              <a:avLst/>
            </a:prstGeom>
          </p:spPr>
        </p:pic>
        <p:sp>
          <p:nvSpPr>
            <p:cNvPr id="28" name="TextBox 27">
              <a:extLst>
                <a:ext uri="{FF2B5EF4-FFF2-40B4-BE49-F238E27FC236}">
                  <a16:creationId xmlns:a16="http://schemas.microsoft.com/office/drawing/2014/main" id="{4C08D08A-2B5C-4C27-967D-7844E707AB99}"/>
                </a:ext>
              </a:extLst>
            </p:cNvPr>
            <p:cNvSpPr txBox="1"/>
            <p:nvPr/>
          </p:nvSpPr>
          <p:spPr>
            <a:xfrm>
              <a:off x="3928727" y="511183"/>
              <a:ext cx="7413941" cy="1929849"/>
            </a:xfrm>
            <a:prstGeom prst="rect">
              <a:avLst/>
            </a:prstGeom>
            <a:noFill/>
          </p:spPr>
          <p:txBody>
            <a:bodyPr wrap="square" lIns="0" tIns="0" rIns="0" bIns="0" rtlCol="0">
              <a:spAutoFit/>
            </a:bodyPr>
            <a:lstStyle/>
            <a:p>
              <a:pPr algn="just"/>
              <a:r>
                <a:rPr lang="vi-VN" sz="2800" b="0" i="0" dirty="0">
                  <a:solidFill>
                    <a:srgbClr val="000000"/>
                  </a:solidFill>
                  <a:effectLst/>
                  <a:latin typeface="arial" panose="020B0604020202020204" pitchFamily="34" charset="0"/>
                </a:rPr>
                <a:t>          Em không đồng ý với thái độ, hành vi của bạn:</a:t>
              </a:r>
            </a:p>
            <a:p>
              <a:pPr algn="just"/>
              <a:r>
                <a:rPr lang="vi-VN" sz="2800" b="0" i="0" dirty="0">
                  <a:solidFill>
                    <a:srgbClr val="000000"/>
                  </a:solidFill>
                  <a:effectLst/>
                  <a:latin typeface="arial" panose="020B0604020202020204" pitchFamily="34" charset="0"/>
                </a:rPr>
                <a:t>Tranh 1: bạn nhỏ mới nhìn mẹ làm mẫu, chưa bắt tay vào thực hiện những đã sợ khó và không muốn làm.</a:t>
              </a:r>
            </a:p>
            <a:p>
              <a:pPr algn="just">
                <a:buFont typeface="Arial" panose="020B0604020202020204" pitchFamily="34" charset="0"/>
                <a:buChar char="•"/>
              </a:pPr>
              <a:r>
                <a:rPr lang="vi-VN" sz="2800" b="0" i="0" dirty="0">
                  <a:solidFill>
                    <a:srgbClr val="000000"/>
                  </a:solidFill>
                  <a:effectLst/>
                  <a:latin typeface="arial" panose="020B0604020202020204" pitchFamily="34" charset="0"/>
                </a:rPr>
                <a:t>Tranh 2: bạn nam chưa hiểu bài những lại quá nhút nhát, sợ bị chê cười nên không dám hỏi lại. Điều này sẽ khiến bạn bị thiếu hụt kiến thức và tiếp thu chậm hơn so với các bạn.</a:t>
              </a:r>
            </a:p>
          </p:txBody>
        </p:sp>
      </p:grpSp>
      <p:pic>
        <p:nvPicPr>
          <p:cNvPr id="4" name="Picture 3">
            <a:extLst>
              <a:ext uri="{FF2B5EF4-FFF2-40B4-BE49-F238E27FC236}">
                <a16:creationId xmlns:a16="http://schemas.microsoft.com/office/drawing/2014/main" id="{B5FEC50B-5C6B-0A00-4115-B2CAFE0C6049}"/>
              </a:ext>
            </a:extLst>
          </p:cNvPr>
          <p:cNvPicPr>
            <a:picLocks noChangeAspect="1"/>
          </p:cNvPicPr>
          <p:nvPr/>
        </p:nvPicPr>
        <p:blipFill>
          <a:blip r:embed="rId5"/>
          <a:stretch>
            <a:fillRect/>
          </a:stretch>
        </p:blipFill>
        <p:spPr>
          <a:xfrm>
            <a:off x="3284727" y="3309527"/>
            <a:ext cx="7553161" cy="3166224"/>
          </a:xfrm>
          <a:prstGeom prst="rect">
            <a:avLst/>
          </a:prstGeom>
        </p:spPr>
      </p:pic>
    </p:spTree>
    <p:custDataLst>
      <p:tags r:id="rId1"/>
    </p:custDataLst>
    <p:extLst>
      <p:ext uri="{BB962C8B-B14F-4D97-AF65-F5344CB8AC3E}">
        <p14:creationId xmlns:p14="http://schemas.microsoft.com/office/powerpoint/2010/main" val="3341263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4D133-7B0F-4606-A927-342F08BFEE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40" y="0"/>
            <a:ext cx="12189460" cy="6858000"/>
          </a:xfrm>
          <a:prstGeom prst="rect">
            <a:avLst/>
          </a:prstGeom>
        </p:spPr>
      </p:pic>
      <p:sp>
        <p:nvSpPr>
          <p:cNvPr id="5" name="TextBox 4">
            <a:extLst>
              <a:ext uri="{FF2B5EF4-FFF2-40B4-BE49-F238E27FC236}">
                <a16:creationId xmlns:a16="http://schemas.microsoft.com/office/drawing/2014/main" id="{AD567881-9B74-4680-ADB9-F84F0664CCB1}"/>
              </a:ext>
            </a:extLst>
          </p:cNvPr>
          <p:cNvSpPr txBox="1"/>
          <p:nvPr/>
        </p:nvSpPr>
        <p:spPr>
          <a:xfrm>
            <a:off x="924124" y="675798"/>
            <a:ext cx="898386"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iCiel Cadena" panose="02000503000000020004" pitchFamily="50" charset="0"/>
                <a:ea typeface="+mn-ea"/>
                <a:cs typeface="+mn-cs"/>
              </a:rPr>
              <a:t>BÀI 1</a:t>
            </a:r>
          </a:p>
        </p:txBody>
      </p:sp>
      <p:grpSp>
        <p:nvGrpSpPr>
          <p:cNvPr id="2" name="Group 1">
            <a:extLst>
              <a:ext uri="{FF2B5EF4-FFF2-40B4-BE49-F238E27FC236}">
                <a16:creationId xmlns:a16="http://schemas.microsoft.com/office/drawing/2014/main" id="{7362F46B-E61C-45D1-9BC3-D22E2CD0338E}"/>
              </a:ext>
            </a:extLst>
          </p:cNvPr>
          <p:cNvGrpSpPr/>
          <p:nvPr/>
        </p:nvGrpSpPr>
        <p:grpSpPr>
          <a:xfrm>
            <a:off x="207804" y="271865"/>
            <a:ext cx="8578533" cy="1200461"/>
            <a:chOff x="1369125" y="1410722"/>
            <a:chExt cx="7417868" cy="918502"/>
          </a:xfrm>
        </p:grpSpPr>
        <p:pic>
          <p:nvPicPr>
            <p:cNvPr id="6" name="Graphic 5">
              <a:extLst>
                <a:ext uri="{FF2B5EF4-FFF2-40B4-BE49-F238E27FC236}">
                  <a16:creationId xmlns:a16="http://schemas.microsoft.com/office/drawing/2014/main" id="{2026D2E2-97B4-49D9-9E42-78504296BB2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69125" y="1410722"/>
              <a:ext cx="7417868" cy="918502"/>
            </a:xfrm>
            <a:prstGeom prst="rect">
              <a:avLst/>
            </a:prstGeom>
          </p:spPr>
        </p:pic>
        <p:sp>
          <p:nvSpPr>
            <p:cNvPr id="7" name="TextBox 6">
              <a:extLst>
                <a:ext uri="{FF2B5EF4-FFF2-40B4-BE49-F238E27FC236}">
                  <a16:creationId xmlns:a16="http://schemas.microsoft.com/office/drawing/2014/main" id="{BCE17908-C33E-4C8A-A22E-1332C63E3A5B}"/>
                </a:ext>
              </a:extLst>
            </p:cNvPr>
            <p:cNvSpPr txBox="1"/>
            <p:nvPr/>
          </p:nvSpPr>
          <p:spPr>
            <a:xfrm>
              <a:off x="2195266" y="1618214"/>
              <a:ext cx="5955926" cy="3964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vi-VN" sz="3200" b="1" i="1" dirty="0">
                  <a:effectLst/>
                  <a:latin typeface="Arial" panose="020B0604020202020204" pitchFamily="34" charset="0"/>
                  <a:ea typeface="Times New Roman" panose="02020603050405020304" pitchFamily="18" charset="0"/>
                  <a:cs typeface="Arial" panose="020B0604020202020204" pitchFamily="34" charset="0"/>
                </a:rPr>
                <a:t>Em sẽ làm gì trong tình huống sau:</a:t>
              </a:r>
              <a:endParaRPr kumimoji="0" lang="en-US" sz="32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2D00B619-2C91-44E6-823C-92F912E361E0}"/>
              </a:ext>
            </a:extLst>
          </p:cNvPr>
          <p:cNvPicPr>
            <a:picLocks noChangeAspect="1"/>
          </p:cNvPicPr>
          <p:nvPr/>
        </p:nvPicPr>
        <p:blipFill>
          <a:blip r:embed="rId5"/>
          <a:stretch>
            <a:fillRect/>
          </a:stretch>
        </p:blipFill>
        <p:spPr>
          <a:xfrm>
            <a:off x="10484257" y="1472326"/>
            <a:ext cx="1550845" cy="3444027"/>
          </a:xfrm>
          <a:prstGeom prst="rect">
            <a:avLst/>
          </a:prstGeom>
        </p:spPr>
      </p:pic>
      <p:pic>
        <p:nvPicPr>
          <p:cNvPr id="8" name="Picture 7">
            <a:extLst>
              <a:ext uri="{FF2B5EF4-FFF2-40B4-BE49-F238E27FC236}">
                <a16:creationId xmlns:a16="http://schemas.microsoft.com/office/drawing/2014/main" id="{1B514FB4-9D74-5684-077B-9C1CEB281E5D}"/>
              </a:ext>
            </a:extLst>
          </p:cNvPr>
          <p:cNvPicPr>
            <a:picLocks noChangeAspect="1"/>
          </p:cNvPicPr>
          <p:nvPr/>
        </p:nvPicPr>
        <p:blipFill>
          <a:blip r:embed="rId6"/>
          <a:stretch>
            <a:fillRect/>
          </a:stretch>
        </p:blipFill>
        <p:spPr>
          <a:xfrm>
            <a:off x="207804" y="2458386"/>
            <a:ext cx="10391642" cy="2669577"/>
          </a:xfrm>
          <a:prstGeom prst="rect">
            <a:avLst/>
          </a:prstGeom>
        </p:spPr>
      </p:pic>
    </p:spTree>
    <p:extLst>
      <p:ext uri="{BB962C8B-B14F-4D97-AF65-F5344CB8AC3E}">
        <p14:creationId xmlns:p14="http://schemas.microsoft.com/office/powerpoint/2010/main" val="85829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4D133-7B0F-4606-A927-342F08BFEE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40" y="0"/>
            <a:ext cx="12189460" cy="6858000"/>
          </a:xfrm>
          <a:prstGeom prst="rect">
            <a:avLst/>
          </a:prstGeom>
        </p:spPr>
      </p:pic>
      <p:sp>
        <p:nvSpPr>
          <p:cNvPr id="5" name="TextBox 4">
            <a:extLst>
              <a:ext uri="{FF2B5EF4-FFF2-40B4-BE49-F238E27FC236}">
                <a16:creationId xmlns:a16="http://schemas.microsoft.com/office/drawing/2014/main" id="{AD567881-9B74-4680-ADB9-F84F0664CCB1}"/>
              </a:ext>
            </a:extLst>
          </p:cNvPr>
          <p:cNvSpPr txBox="1"/>
          <p:nvPr/>
        </p:nvSpPr>
        <p:spPr>
          <a:xfrm>
            <a:off x="924124" y="675798"/>
            <a:ext cx="898386"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iCiel Cadena" panose="02000503000000020004" pitchFamily="50" charset="0"/>
                <a:ea typeface="+mn-ea"/>
                <a:cs typeface="+mn-cs"/>
              </a:rPr>
              <a:t>BÀI 1</a:t>
            </a:r>
          </a:p>
        </p:txBody>
      </p:sp>
      <p:pic>
        <p:nvPicPr>
          <p:cNvPr id="6" name="Graphic 5">
            <a:extLst>
              <a:ext uri="{FF2B5EF4-FFF2-40B4-BE49-F238E27FC236}">
                <a16:creationId xmlns:a16="http://schemas.microsoft.com/office/drawing/2014/main" id="{2026D2E2-97B4-49D9-9E42-78504296BB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12651" y="838200"/>
            <a:ext cx="8578533" cy="4282441"/>
          </a:xfrm>
          <a:prstGeom prst="rect">
            <a:avLst/>
          </a:prstGeom>
        </p:spPr>
      </p:pic>
      <p:sp>
        <p:nvSpPr>
          <p:cNvPr id="7" name="TextBox 6">
            <a:extLst>
              <a:ext uri="{FF2B5EF4-FFF2-40B4-BE49-F238E27FC236}">
                <a16:creationId xmlns:a16="http://schemas.microsoft.com/office/drawing/2014/main" id="{BCE17908-C33E-4C8A-A22E-1332C63E3A5B}"/>
              </a:ext>
            </a:extLst>
          </p:cNvPr>
          <p:cNvSpPr txBox="1"/>
          <p:nvPr/>
        </p:nvSpPr>
        <p:spPr>
          <a:xfrm>
            <a:off x="1178201" y="2006441"/>
            <a:ext cx="6887843" cy="1857111"/>
          </a:xfrm>
          <a:prstGeom prst="rect">
            <a:avLst/>
          </a:prstGeom>
          <a:noFill/>
        </p:spPr>
        <p:txBody>
          <a:bodyPr wrap="square" lIns="0" tIns="0" rIns="0" bIns="0" rtlCol="0">
            <a:spAutoFit/>
          </a:bodyPr>
          <a:lstStyle/>
          <a:p>
            <a:pPr marL="0" marR="0" algn="ctr">
              <a:lnSpc>
                <a:spcPct val="115000"/>
              </a:lnSpc>
              <a:spcBef>
                <a:spcPts val="0"/>
              </a:spcBef>
              <a:spcAft>
                <a:spcPts val="0"/>
              </a:spcAft>
            </a:pPr>
            <a:r>
              <a:rPr lang="nl-NL" sz="3600" b="1" i="1">
                <a:effectLst/>
                <a:latin typeface="Arial" panose="020B0604020202020204" pitchFamily="34" charset="0"/>
                <a:ea typeface="Times New Roman" panose="02020603050405020304" pitchFamily="18" charset="0"/>
                <a:cs typeface="Arial" panose="020B0604020202020204" pitchFamily="34" charset="0"/>
              </a:rPr>
              <a:t>Tình huống 1: em sẽ xin cô nán lại thêm một chút để giải đáp thắc mắc cho mình.</a:t>
            </a:r>
            <a:endParaRPr lang="en-US" sz="3600" b="1"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D00B619-2C91-44E6-823C-92F912E361E0}"/>
              </a:ext>
            </a:extLst>
          </p:cNvPr>
          <p:cNvPicPr>
            <a:picLocks noChangeAspect="1"/>
          </p:cNvPicPr>
          <p:nvPr/>
        </p:nvPicPr>
        <p:blipFill>
          <a:blip r:embed="rId6"/>
          <a:stretch>
            <a:fillRect/>
          </a:stretch>
        </p:blipFill>
        <p:spPr>
          <a:xfrm>
            <a:off x="8991600" y="838200"/>
            <a:ext cx="2597668" cy="5768752"/>
          </a:xfrm>
          <a:prstGeom prst="rect">
            <a:avLst/>
          </a:prstGeom>
        </p:spPr>
      </p:pic>
    </p:spTree>
    <p:extLst>
      <p:ext uri="{BB962C8B-B14F-4D97-AF65-F5344CB8AC3E}">
        <p14:creationId xmlns:p14="http://schemas.microsoft.com/office/powerpoint/2010/main" val="1055038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4D133-7B0F-4606-A927-342F08BFEE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40" y="0"/>
            <a:ext cx="12189460" cy="6858000"/>
          </a:xfrm>
          <a:prstGeom prst="rect">
            <a:avLst/>
          </a:prstGeom>
        </p:spPr>
      </p:pic>
      <p:sp>
        <p:nvSpPr>
          <p:cNvPr id="5" name="TextBox 4">
            <a:extLst>
              <a:ext uri="{FF2B5EF4-FFF2-40B4-BE49-F238E27FC236}">
                <a16:creationId xmlns:a16="http://schemas.microsoft.com/office/drawing/2014/main" id="{AD567881-9B74-4680-ADB9-F84F0664CCB1}"/>
              </a:ext>
            </a:extLst>
          </p:cNvPr>
          <p:cNvSpPr txBox="1"/>
          <p:nvPr/>
        </p:nvSpPr>
        <p:spPr>
          <a:xfrm>
            <a:off x="924124" y="675798"/>
            <a:ext cx="898386"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iCiel Cadena" panose="02000503000000020004" pitchFamily="50" charset="0"/>
                <a:ea typeface="+mn-ea"/>
                <a:cs typeface="+mn-cs"/>
              </a:rPr>
              <a:t>BÀI 1</a:t>
            </a:r>
          </a:p>
        </p:txBody>
      </p:sp>
      <p:pic>
        <p:nvPicPr>
          <p:cNvPr id="6" name="Graphic 5">
            <a:extLst>
              <a:ext uri="{FF2B5EF4-FFF2-40B4-BE49-F238E27FC236}">
                <a16:creationId xmlns:a16="http://schemas.microsoft.com/office/drawing/2014/main" id="{2026D2E2-97B4-49D9-9E42-78504296BB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12651" y="838200"/>
            <a:ext cx="8578533" cy="4282441"/>
          </a:xfrm>
          <a:prstGeom prst="rect">
            <a:avLst/>
          </a:prstGeom>
        </p:spPr>
      </p:pic>
      <p:sp>
        <p:nvSpPr>
          <p:cNvPr id="7" name="TextBox 6">
            <a:extLst>
              <a:ext uri="{FF2B5EF4-FFF2-40B4-BE49-F238E27FC236}">
                <a16:creationId xmlns:a16="http://schemas.microsoft.com/office/drawing/2014/main" id="{BCE17908-C33E-4C8A-A22E-1332C63E3A5B}"/>
              </a:ext>
            </a:extLst>
          </p:cNvPr>
          <p:cNvSpPr txBox="1"/>
          <p:nvPr/>
        </p:nvSpPr>
        <p:spPr>
          <a:xfrm>
            <a:off x="1163210" y="1413767"/>
            <a:ext cx="6887843" cy="3131306"/>
          </a:xfrm>
          <a:prstGeom prst="rect">
            <a:avLst/>
          </a:prstGeom>
          <a:noFill/>
        </p:spPr>
        <p:txBody>
          <a:bodyPr wrap="square" lIns="0" tIns="0" rIns="0" bIns="0" rtlCol="0">
            <a:spAutoFit/>
          </a:bodyPr>
          <a:lstStyle/>
          <a:p>
            <a:pPr marL="0" marR="0" algn="ctr">
              <a:lnSpc>
                <a:spcPct val="115000"/>
              </a:lnSpc>
              <a:spcBef>
                <a:spcPts val="0"/>
              </a:spcBef>
              <a:spcAft>
                <a:spcPts val="0"/>
              </a:spcAft>
            </a:pPr>
            <a:r>
              <a:rPr lang="vi-VN" sz="3600" b="1" i="1">
                <a:effectLst/>
                <a:latin typeface="Arial" panose="020B0604020202020204" pitchFamily="34" charset="0"/>
                <a:ea typeface="Times New Roman" panose="02020603050405020304" pitchFamily="18" charset="0"/>
                <a:cs typeface="Arial" panose="020B0604020202020204" pitchFamily="34" charset="0"/>
              </a:rPr>
              <a:t>Tình huống 2: em sẽ lên thư viện của trường để tìm một vài loại sách tương tự hoặc nói chuyện với mẹ, xin mẹ cho em tiền để mua sách tham khảo.</a:t>
            </a:r>
            <a:endParaRPr lang="en-US" sz="3600" b="1"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D00B619-2C91-44E6-823C-92F912E361E0}"/>
              </a:ext>
            </a:extLst>
          </p:cNvPr>
          <p:cNvPicPr>
            <a:picLocks noChangeAspect="1"/>
          </p:cNvPicPr>
          <p:nvPr/>
        </p:nvPicPr>
        <p:blipFill>
          <a:blip r:embed="rId6"/>
          <a:stretch>
            <a:fillRect/>
          </a:stretch>
        </p:blipFill>
        <p:spPr>
          <a:xfrm>
            <a:off x="8991600" y="838200"/>
            <a:ext cx="2597668" cy="5768752"/>
          </a:xfrm>
          <a:prstGeom prst="rect">
            <a:avLst/>
          </a:prstGeom>
        </p:spPr>
      </p:pic>
    </p:spTree>
    <p:extLst>
      <p:ext uri="{BB962C8B-B14F-4D97-AF65-F5344CB8AC3E}">
        <p14:creationId xmlns:p14="http://schemas.microsoft.com/office/powerpoint/2010/main" val="521201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6" name="图片 5">
            <a:extLst>
              <a:ext uri="{FF2B5EF4-FFF2-40B4-BE49-F238E27FC236}">
                <a16:creationId xmlns:a16="http://schemas.microsoft.com/office/drawing/2014/main" id="{75386B91-93C7-4B5E-B70E-3FDC07B6551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63" y="-663482"/>
            <a:ext cx="8127679" cy="6161855"/>
          </a:xfrm>
          <a:prstGeom prst="rect">
            <a:avLst/>
          </a:prstGeom>
        </p:spPr>
      </p:pic>
      <p:sp>
        <p:nvSpPr>
          <p:cNvPr id="16" name="文本框 15"/>
          <p:cNvSpPr txBox="1"/>
          <p:nvPr/>
        </p:nvSpPr>
        <p:spPr>
          <a:xfrm>
            <a:off x="2115095" y="1305424"/>
            <a:ext cx="3692037" cy="923330"/>
          </a:xfrm>
          <a:prstGeom prst="rect">
            <a:avLst/>
          </a:prstGeom>
          <a:noFill/>
          <a:extLst>
            <a:ext uri="{909E8E84-426E-40DD-AFC4-6F175D3DCCD1}">
              <a14:hiddenFill xmlns:a14="http://schemas.microsoft.com/office/drawing/2010/main">
                <a:solidFill>
                  <a:srgbClr val="F7C117"/>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black"/>
                </a:solidFill>
                <a:effectLst/>
                <a:uLnTx/>
                <a:uFillTx/>
                <a:latin typeface="仓耳羽辰体-谷力 W05" panose="02020400000000000000" pitchFamily="18" charset="-122"/>
                <a:ea typeface="仓耳羽辰体-谷力 W05" panose="02020400000000000000" pitchFamily="18" charset="-122"/>
                <a:cs typeface="站酷庆科黄油体" panose="02000803000000020004" charset="-122"/>
                <a:sym typeface="微软雅黑 Light" panose="020B0502040204020203" pitchFamily="34" charset="-122"/>
              </a:rPr>
              <a:t>03</a:t>
            </a:r>
          </a:p>
        </p:txBody>
      </p:sp>
      <p:sp>
        <p:nvSpPr>
          <p:cNvPr id="2" name="矩形 1"/>
          <p:cNvSpPr/>
          <p:nvPr/>
        </p:nvSpPr>
        <p:spPr>
          <a:xfrm>
            <a:off x="3619800" y="2201503"/>
            <a:ext cx="682625" cy="76200"/>
          </a:xfrm>
          <a:prstGeom prst="rect">
            <a:avLst/>
          </a:prstGeom>
          <a:solidFill>
            <a:srgbClr val="FFC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羽辰体-谷力 W05" panose="02020400000000000000" pitchFamily="18" charset="-122"/>
              <a:ea typeface="仓耳羽辰体-谷力 W05" panose="02020400000000000000" pitchFamily="18" charset="-122"/>
              <a:cs typeface="+mn-cs"/>
            </a:endParaRPr>
          </a:p>
        </p:txBody>
      </p:sp>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8" name="图片 7">
            <a:extLst>
              <a:ext uri="{FF2B5EF4-FFF2-40B4-BE49-F238E27FC236}">
                <a16:creationId xmlns:a16="http://schemas.microsoft.com/office/drawing/2014/main" id="{4C79CB8D-7814-4C46-881C-AB72EA9F2D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604857" y="1831995"/>
            <a:ext cx="3920858" cy="5689483"/>
          </a:xfrm>
          <a:prstGeom prst="rect">
            <a:avLst/>
          </a:prstGeom>
        </p:spPr>
      </p:pic>
      <p:pic>
        <p:nvPicPr>
          <p:cNvPr id="3" name="Picture 2">
            <a:extLst>
              <a:ext uri="{FF2B5EF4-FFF2-40B4-BE49-F238E27FC236}">
                <a16:creationId xmlns:a16="http://schemas.microsoft.com/office/drawing/2014/main" id="{4FE9D537-C7E7-41E1-929B-4F666733214E}"/>
              </a:ext>
            </a:extLst>
          </p:cNvPr>
          <p:cNvPicPr>
            <a:picLocks noChangeAspect="1"/>
          </p:cNvPicPr>
          <p:nvPr/>
        </p:nvPicPr>
        <p:blipFill>
          <a:blip r:embed="rId8"/>
          <a:stretch>
            <a:fillRect/>
          </a:stretch>
        </p:blipFill>
        <p:spPr>
          <a:xfrm>
            <a:off x="1581930" y="2556424"/>
            <a:ext cx="6114818" cy="1322947"/>
          </a:xfrm>
          <a:prstGeom prst="rect">
            <a:avLst/>
          </a:prstGeom>
        </p:spPr>
      </p:pic>
    </p:spTree>
    <p:custDataLst>
      <p:tags r:id="rId1"/>
    </p:custDataLst>
    <p:extLst>
      <p:ext uri="{BB962C8B-B14F-4D97-AF65-F5344CB8AC3E}">
        <p14:creationId xmlns:p14="http://schemas.microsoft.com/office/powerpoint/2010/main" val="128879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F036DBD-0AF7-4B46-B8F3-11A03CF657B7}"/>
              </a:ext>
            </a:extLst>
          </p:cNvPr>
          <p:cNvGrpSpPr/>
          <p:nvPr/>
        </p:nvGrpSpPr>
        <p:grpSpPr>
          <a:xfrm>
            <a:off x="4572000" y="787978"/>
            <a:ext cx="7315200" cy="5282044"/>
            <a:chOff x="838202" y="737756"/>
            <a:chExt cx="7619998" cy="5282044"/>
          </a:xfrm>
        </p:grpSpPr>
        <p:sp>
          <p:nvSpPr>
            <p:cNvPr id="39" name="Rectangle: Rounded Corners 38">
              <a:extLst>
                <a:ext uri="{FF2B5EF4-FFF2-40B4-BE49-F238E27FC236}">
                  <a16:creationId xmlns:a16="http://schemas.microsoft.com/office/drawing/2014/main" id="{08B7E93F-03C0-4733-A60F-A59B2FE17A01}"/>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236094F9-46A4-4546-80E7-84E36116BEC6}"/>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1E5C6DF-511F-4D00-A779-F20361E9BA2E}"/>
              </a:ext>
            </a:extLst>
          </p:cNvPr>
          <p:cNvSpPr txBox="1"/>
          <p:nvPr/>
        </p:nvSpPr>
        <p:spPr>
          <a:xfrm>
            <a:off x="4761123" y="1500330"/>
            <a:ext cx="6716500" cy="3789371"/>
          </a:xfrm>
          <a:prstGeom prst="rect">
            <a:avLst/>
          </a:prstGeom>
          <a:noFill/>
        </p:spPr>
        <p:txBody>
          <a:bodyPr wrap="square" lIns="0" tIns="0" rIns="0" bIns="0" rtlCol="0">
            <a:spAutoFit/>
          </a:bodyPr>
          <a:lstStyle/>
          <a:p>
            <a:pPr marL="457200" indent="-457200" algn="just">
              <a:lnSpc>
                <a:spcPct val="130000"/>
              </a:lnSpc>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1. Chia sẻ với các bạn những điều thú vị mà em đã học được từ một người bạn, một cuốn sách hoặc một chương trình truyền hình?</a:t>
            </a:r>
          </a:p>
          <a:p>
            <a:pPr marL="457200" indent="-457200" algn="just">
              <a:lnSpc>
                <a:spcPct val="130000"/>
              </a:lnSpc>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2. Kể về một tấm gương ham học hỏi mà em biết?</a:t>
            </a:r>
            <a:endParaRPr lang="en-US" sz="3200" b="1" dirty="0">
              <a:solidFill>
                <a:srgbClr val="0070C0"/>
              </a:solidFill>
              <a:latin typeface="Calibri" panose="020F0502020204030204" pitchFamily="34" charset="0"/>
              <a:cs typeface="Calibri" panose="020F0502020204030204" pitchFamily="34" charset="0"/>
            </a:endParaRPr>
          </a:p>
        </p:txBody>
      </p:sp>
      <p:grpSp>
        <p:nvGrpSpPr>
          <p:cNvPr id="44" name="Group 43">
            <a:extLst>
              <a:ext uri="{FF2B5EF4-FFF2-40B4-BE49-F238E27FC236}">
                <a16:creationId xmlns:a16="http://schemas.microsoft.com/office/drawing/2014/main" id="{3CA7DCBE-1504-45D5-9653-B255F0D19CB0}"/>
              </a:ext>
            </a:extLst>
          </p:cNvPr>
          <p:cNvGrpSpPr/>
          <p:nvPr/>
        </p:nvGrpSpPr>
        <p:grpSpPr>
          <a:xfrm>
            <a:off x="501720" y="1828800"/>
            <a:ext cx="3917880" cy="3200400"/>
            <a:chOff x="501720" y="1828800"/>
            <a:chExt cx="3917880" cy="3200400"/>
          </a:xfrm>
        </p:grpSpPr>
        <p:pic>
          <p:nvPicPr>
            <p:cNvPr id="45" name="Picture 44">
              <a:extLst>
                <a:ext uri="{FF2B5EF4-FFF2-40B4-BE49-F238E27FC236}">
                  <a16:creationId xmlns:a16="http://schemas.microsoft.com/office/drawing/2014/main" id="{1919E620-272F-4C9C-8FF8-5433347E1A56}"/>
                </a:ext>
              </a:extLst>
            </p:cNvPr>
            <p:cNvPicPr>
              <a:picLocks noChangeAspect="1"/>
            </p:cNvPicPr>
            <p:nvPr/>
          </p:nvPicPr>
          <p:blipFill>
            <a:blip r:embed="rId4"/>
            <a:stretch>
              <a:fillRect/>
            </a:stretch>
          </p:blipFill>
          <p:spPr>
            <a:xfrm>
              <a:off x="501720" y="1828800"/>
              <a:ext cx="3917880" cy="3200400"/>
            </a:xfrm>
            <a:prstGeom prst="rect">
              <a:avLst/>
            </a:prstGeom>
          </p:spPr>
        </p:pic>
        <p:sp>
          <p:nvSpPr>
            <p:cNvPr id="46" name="TextBox 45">
              <a:extLst>
                <a:ext uri="{FF2B5EF4-FFF2-40B4-BE49-F238E27FC236}">
                  <a16:creationId xmlns:a16="http://schemas.microsoft.com/office/drawing/2014/main" id="{0198AF37-BA56-4B10-A53D-5B26806323D9}"/>
                </a:ext>
              </a:extLst>
            </p:cNvPr>
            <p:cNvSpPr txBox="1"/>
            <p:nvPr/>
          </p:nvSpPr>
          <p:spPr>
            <a:xfrm>
              <a:off x="1595700" y="3428999"/>
              <a:ext cx="1729920" cy="588494"/>
            </a:xfrm>
            <a:prstGeom prst="rect">
              <a:avLst/>
            </a:prstGeom>
            <a:noFill/>
          </p:spPr>
          <p:txBody>
            <a:bodyPr wrap="square" lIns="0" tIns="0" rIns="0" bIns="0" rtlCol="0">
              <a:spAutoFit/>
            </a:bodyPr>
            <a:lstStyle/>
            <a:p>
              <a:pPr algn="ctr">
                <a:lnSpc>
                  <a:spcPct val="130000"/>
                </a:lnSpc>
              </a:pPr>
              <a:r>
                <a:rPr lang="vi-VN" sz="3200">
                  <a:solidFill>
                    <a:schemeClr val="bg1"/>
                  </a:solidFill>
                  <a:latin typeface="iCiel Cadena" panose="02000503000000020004" pitchFamily="50" charset="0"/>
                </a:rPr>
                <a:t>Vận dụng</a:t>
              </a:r>
              <a:endParaRPr lang="en-US" sz="3200" dirty="0">
                <a:solidFill>
                  <a:schemeClr val="bg1"/>
                </a:solidFill>
                <a:latin typeface="iCiel Cadena" panose="02000503000000020004" pitchFamily="50" charset="0"/>
              </a:endParaRPr>
            </a:p>
          </p:txBody>
        </p:sp>
      </p:grpSp>
    </p:spTree>
    <p:custDataLst>
      <p:tags r:id="rId1"/>
    </p:custDataLst>
    <p:extLst>
      <p:ext uri="{BB962C8B-B14F-4D97-AF65-F5344CB8AC3E}">
        <p14:creationId xmlns:p14="http://schemas.microsoft.com/office/powerpoint/2010/main" val="37221114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2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52000">
                                          <p:cBhvr additive="base">
                                            <p:cTn id="7" dur="1000" fill="hold"/>
                                            <p:tgtEl>
                                              <p:spTgt spid="44"/>
                                            </p:tgtEl>
                                            <p:attrNameLst>
                                              <p:attrName>ppt_x</p:attrName>
                                            </p:attrNameLst>
                                          </p:cBhvr>
                                          <p:tavLst>
                                            <p:tav tm="0">
                                              <p:val>
                                                <p:strVal val="0-#ppt_w/2"/>
                                              </p:val>
                                            </p:tav>
                                            <p:tav tm="100000">
                                              <p:val>
                                                <p:strVal val="#ppt_x"/>
                                              </p:val>
                                            </p:tav>
                                          </p:tavLst>
                                        </p:anim>
                                        <p:anim calcmode="lin" valueType="num" p14:bounceEnd="52000">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2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52000">
                                          <p:cBhvr additive="base">
                                            <p:cTn id="11" dur="1000" fill="hold"/>
                                            <p:tgtEl>
                                              <p:spTgt spid="24"/>
                                            </p:tgtEl>
                                            <p:attrNameLst>
                                              <p:attrName>ppt_x</p:attrName>
                                            </p:attrNameLst>
                                          </p:cBhvr>
                                          <p:tavLst>
                                            <p:tav tm="0">
                                              <p:val>
                                                <p:strVal val="1+#ppt_w/2"/>
                                              </p:val>
                                            </p:tav>
                                            <p:tav tm="100000">
                                              <p:val>
                                                <p:strVal val="#ppt_x"/>
                                              </p:val>
                                            </p:tav>
                                          </p:tavLst>
                                        </p:anim>
                                        <p:anim calcmode="lin" valueType="num" p14:bounceEnd="52000">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xEl>
                                                  <p:pRg st="1" end="1"/>
                                                </p:txEl>
                                              </p:spTgt>
                                            </p:tgtEl>
                                            <p:attrNameLst>
                                              <p:attrName>style.visibility</p:attrName>
                                            </p:attrNameLst>
                                          </p:cBhvr>
                                          <p:to>
                                            <p:strVal val="visible"/>
                                          </p:to>
                                        </p:set>
                                        <p:animEffect transition="in" filter="fade">
                                          <p:cBhvr>
                                            <p:cTn id="22" dur="500"/>
                                            <p:tgtEl>
                                              <p:spTgt spid="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0-#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xEl>
                                                  <p:pRg st="1" end="1"/>
                                                </p:txEl>
                                              </p:spTgt>
                                            </p:tgtEl>
                                            <p:attrNameLst>
                                              <p:attrName>style.visibility</p:attrName>
                                            </p:attrNameLst>
                                          </p:cBhvr>
                                          <p:to>
                                            <p:strVal val="visible"/>
                                          </p:to>
                                        </p:set>
                                        <p:animEffect transition="in" filter="fade">
                                          <p:cBhvr>
                                            <p:cTn id="22" dur="500"/>
                                            <p:tgtEl>
                                              <p:spTgt spid="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00996A-EBEC-464B-9DDB-7DA4B6F61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8" name="图片 7">
            <a:extLst>
              <a:ext uri="{FF2B5EF4-FFF2-40B4-BE49-F238E27FC236}">
                <a16:creationId xmlns:a16="http://schemas.microsoft.com/office/drawing/2014/main" id="{7E748563-5244-4082-8853-70C20B6B6D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9440" y="-99734"/>
            <a:ext cx="9517561" cy="5747066"/>
          </a:xfrm>
          <a:prstGeom prst="rect">
            <a:avLst/>
          </a:prstGeom>
        </p:spPr>
      </p:pic>
      <p:pic>
        <p:nvPicPr>
          <p:cNvPr id="10" name="图片 9">
            <a:extLst>
              <a:ext uri="{FF2B5EF4-FFF2-40B4-BE49-F238E27FC236}">
                <a16:creationId xmlns:a16="http://schemas.microsoft.com/office/drawing/2014/main" id="{94615821-7517-459A-A22B-4C844093B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9" name="图片 8">
            <a:extLst>
              <a:ext uri="{FF2B5EF4-FFF2-40B4-BE49-F238E27FC236}">
                <a16:creationId xmlns:a16="http://schemas.microsoft.com/office/drawing/2014/main" id="{78B65E42-3959-483A-B1A1-2C48D28200F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29600" y="684801"/>
            <a:ext cx="4544782" cy="6594847"/>
          </a:xfrm>
          <a:prstGeom prst="rect">
            <a:avLst/>
          </a:prstGeom>
        </p:spPr>
      </p:pic>
      <p:pic>
        <p:nvPicPr>
          <p:cNvPr id="12" name="j">
            <a:extLst>
              <a:ext uri="{FF2B5EF4-FFF2-40B4-BE49-F238E27FC236}">
                <a16:creationId xmlns:a16="http://schemas.microsoft.com/office/drawing/2014/main" id="{17AA8604-0A20-40A3-A4B0-CA8B755EFA5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62300" y1="41111" x2="62000" y2="41852"/>
                        <a14:foregroundMark x1="63200" y1="40000" x2="62300" y2="42037"/>
                        <a14:foregroundMark x1="70100" y1="42963" x2="68800" y2="43426"/>
                      </a14:backgroundRemoval>
                    </a14:imgEffect>
                  </a14:imgLayer>
                </a14:imgProps>
              </a:ext>
              <a:ext uri="{28A0092B-C50C-407E-A947-70E740481C1C}">
                <a14:useLocalDpi xmlns:a14="http://schemas.microsoft.com/office/drawing/2010/main" val="0"/>
              </a:ext>
            </a:extLst>
          </a:blip>
          <a:srcRect/>
          <a:stretch/>
        </p:blipFill>
        <p:spPr>
          <a:xfrm>
            <a:off x="525125" y="3970109"/>
            <a:ext cx="3099748" cy="3347728"/>
          </a:xfrm>
          <a:prstGeom prst="rect">
            <a:avLst/>
          </a:prstGeom>
        </p:spPr>
      </p:pic>
      <p:pic>
        <p:nvPicPr>
          <p:cNvPr id="13" name="Picture 12">
            <a:extLst>
              <a:ext uri="{FF2B5EF4-FFF2-40B4-BE49-F238E27FC236}">
                <a16:creationId xmlns:a16="http://schemas.microsoft.com/office/drawing/2014/main" id="{D218F651-03F4-4747-9957-54D9D83CAA3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9125" b="82125" l="16552" r="90728"/>
                    </a14:imgEffect>
                    <a14:imgEffect>
                      <a14:saturation sat="300000"/>
                    </a14:imgEffect>
                  </a14:imgLayer>
                </a14:imgProps>
              </a:ext>
              <a:ext uri="{28A0092B-C50C-407E-A947-70E740481C1C}">
                <a14:useLocalDpi xmlns:a14="http://schemas.microsoft.com/office/drawing/2010/main" val="0"/>
              </a:ext>
            </a:extLst>
          </a:blip>
          <a:srcRect l="17300" t="10000" r="10161" b="18611"/>
          <a:stretch/>
        </p:blipFill>
        <p:spPr>
          <a:xfrm flipH="1">
            <a:off x="-275743" y="4437798"/>
            <a:ext cx="2275170" cy="2418227"/>
          </a:xfrm>
          <a:prstGeom prst="rect">
            <a:avLst/>
          </a:prstGeom>
        </p:spPr>
      </p:pic>
      <p:pic>
        <p:nvPicPr>
          <p:cNvPr id="15" name="Picture 14">
            <a:extLst>
              <a:ext uri="{FF2B5EF4-FFF2-40B4-BE49-F238E27FC236}">
                <a16:creationId xmlns:a16="http://schemas.microsoft.com/office/drawing/2014/main" id="{24DC6DD8-8C91-40F7-BA70-48755F8280FE}"/>
              </a:ext>
            </a:extLst>
          </p:cNvPr>
          <p:cNvPicPr>
            <a:picLocks noChangeAspect="1"/>
          </p:cNvPicPr>
          <p:nvPr/>
        </p:nvPicPr>
        <p:blipFill>
          <a:blip r:embed="rId12">
            <a:duotone>
              <a:schemeClr val="accent4">
                <a:shade val="45000"/>
                <a:satMod val="135000"/>
              </a:schemeClr>
              <a:prstClr val="white"/>
            </a:duotone>
          </a:blip>
          <a:stretch>
            <a:fillRect/>
          </a:stretch>
        </p:blipFill>
        <p:spPr>
          <a:xfrm>
            <a:off x="4254717" y="1210668"/>
            <a:ext cx="3837012" cy="1115329"/>
          </a:xfrm>
          <a:prstGeom prst="rect">
            <a:avLst/>
          </a:prstGeom>
        </p:spPr>
      </p:pic>
      <p:pic>
        <p:nvPicPr>
          <p:cNvPr id="18" name="Picture 17">
            <a:extLst>
              <a:ext uri="{FF2B5EF4-FFF2-40B4-BE49-F238E27FC236}">
                <a16:creationId xmlns:a16="http://schemas.microsoft.com/office/drawing/2014/main" id="{0EFF9BDF-EA59-418E-A3C8-F9F467DA54E4}"/>
              </a:ext>
            </a:extLst>
          </p:cNvPr>
          <p:cNvPicPr>
            <a:picLocks noChangeAspect="1"/>
          </p:cNvPicPr>
          <p:nvPr/>
        </p:nvPicPr>
        <p:blipFill>
          <a:blip r:embed="rId13"/>
          <a:stretch>
            <a:fillRect/>
          </a:stretch>
        </p:blipFill>
        <p:spPr>
          <a:xfrm>
            <a:off x="4352965" y="3887098"/>
            <a:ext cx="2450804" cy="1072989"/>
          </a:xfrm>
          <a:prstGeom prst="rect">
            <a:avLst/>
          </a:prstGeom>
        </p:spPr>
      </p:pic>
      <p:sp>
        <p:nvSpPr>
          <p:cNvPr id="2" name="TextBox 1">
            <a:extLst>
              <a:ext uri="{FF2B5EF4-FFF2-40B4-BE49-F238E27FC236}">
                <a16:creationId xmlns:a16="http://schemas.microsoft.com/office/drawing/2014/main" id="{89FCD46A-9DCC-05FB-A879-B5FBB81E9CBA}"/>
              </a:ext>
            </a:extLst>
          </p:cNvPr>
          <p:cNvSpPr txBox="1"/>
          <p:nvPr/>
        </p:nvSpPr>
        <p:spPr>
          <a:xfrm>
            <a:off x="1999427" y="2595542"/>
            <a:ext cx="6962162" cy="923330"/>
          </a:xfrm>
          <a:prstGeom prst="rect">
            <a:avLst/>
          </a:prstGeom>
          <a:noFill/>
        </p:spPr>
        <p:txBody>
          <a:bodyPr wrap="none" rtlCol="0">
            <a:spAutoFit/>
          </a:bodyPr>
          <a:lstStyle/>
          <a:p>
            <a:r>
              <a:rPr lang="vi-VN" sz="5400" dirty="0">
                <a:solidFill>
                  <a:srgbClr val="C00000"/>
                </a:solidFill>
                <a:latin typeface="UTM Mother" panose="02040603050506020204" pitchFamily="18" charset="0"/>
              </a:rPr>
              <a:t>Bài 4: Ham học hỏi </a:t>
            </a:r>
            <a:endParaRPr lang="en-US" sz="5400" dirty="0">
              <a:solidFill>
                <a:srgbClr val="C00000"/>
              </a:solidFill>
              <a:latin typeface="UTM Mother" panose="020406030505060202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13"/>
                                        </p:tgtEl>
                                        <p:attrNameLst>
                                          <p:attrName>r</p:attrName>
                                        </p:attrNameLst>
                                      </p:cBhvr>
                                    </p:animRot>
                                    <p:animRot by="-240000">
                                      <p:cBhvr>
                                        <p:cTn id="30" dur="200" fill="hold">
                                          <p:stCondLst>
                                            <p:cond delay="200"/>
                                          </p:stCondLst>
                                        </p:cTn>
                                        <p:tgtEl>
                                          <p:spTgt spid="13"/>
                                        </p:tgtEl>
                                        <p:attrNameLst>
                                          <p:attrName>r</p:attrName>
                                        </p:attrNameLst>
                                      </p:cBhvr>
                                    </p:animRot>
                                    <p:animRot by="240000">
                                      <p:cBhvr>
                                        <p:cTn id="31" dur="200" fill="hold">
                                          <p:stCondLst>
                                            <p:cond delay="400"/>
                                          </p:stCondLst>
                                        </p:cTn>
                                        <p:tgtEl>
                                          <p:spTgt spid="13"/>
                                        </p:tgtEl>
                                        <p:attrNameLst>
                                          <p:attrName>r</p:attrName>
                                        </p:attrNameLst>
                                      </p:cBhvr>
                                    </p:animRot>
                                    <p:animRot by="-240000">
                                      <p:cBhvr>
                                        <p:cTn id="32" dur="200" fill="hold">
                                          <p:stCondLst>
                                            <p:cond delay="600"/>
                                          </p:stCondLst>
                                        </p:cTn>
                                        <p:tgtEl>
                                          <p:spTgt spid="13"/>
                                        </p:tgtEl>
                                        <p:attrNameLst>
                                          <p:attrName>r</p:attrName>
                                        </p:attrNameLst>
                                      </p:cBhvr>
                                    </p:animRot>
                                    <p:animRot by="120000">
                                      <p:cBhvr>
                                        <p:cTn id="33" dur="200" fill="hold">
                                          <p:stCondLst>
                                            <p:cond delay="800"/>
                                          </p:stCondLst>
                                        </p:cTn>
                                        <p:tgtEl>
                                          <p:spTgt spid="13"/>
                                        </p:tgtEl>
                                        <p:attrNameLst>
                                          <p:attrName>r</p:attrName>
                                        </p:attrNameLst>
                                      </p:cBhvr>
                                    </p:animRot>
                                  </p:childTnLst>
                                </p:cTn>
                              </p:par>
                              <p:par>
                                <p:cTn id="34" presetID="32" presetClass="emph" presetSubtype="0" repeatCount="indefinite" fill="hold" nodeType="withEffect">
                                  <p:stCondLst>
                                    <p:cond delay="0"/>
                                  </p:stCondLst>
                                  <p:childTnLst>
                                    <p:animRot by="120000">
                                      <p:cBhvr>
                                        <p:cTn id="35" dur="100" fill="hold">
                                          <p:stCondLst>
                                            <p:cond delay="0"/>
                                          </p:stCondLst>
                                        </p:cTn>
                                        <p:tgtEl>
                                          <p:spTgt spid="12"/>
                                        </p:tgtEl>
                                        <p:attrNameLst>
                                          <p:attrName>r</p:attrName>
                                        </p:attrNameLst>
                                      </p:cBhvr>
                                    </p:animRot>
                                    <p:animRot by="-240000">
                                      <p:cBhvr>
                                        <p:cTn id="36" dur="200" fill="hold">
                                          <p:stCondLst>
                                            <p:cond delay="200"/>
                                          </p:stCondLst>
                                        </p:cTn>
                                        <p:tgtEl>
                                          <p:spTgt spid="12"/>
                                        </p:tgtEl>
                                        <p:attrNameLst>
                                          <p:attrName>r</p:attrName>
                                        </p:attrNameLst>
                                      </p:cBhvr>
                                    </p:animRot>
                                    <p:animRot by="240000">
                                      <p:cBhvr>
                                        <p:cTn id="37" dur="200" fill="hold">
                                          <p:stCondLst>
                                            <p:cond delay="400"/>
                                          </p:stCondLst>
                                        </p:cTn>
                                        <p:tgtEl>
                                          <p:spTgt spid="12"/>
                                        </p:tgtEl>
                                        <p:attrNameLst>
                                          <p:attrName>r</p:attrName>
                                        </p:attrNameLst>
                                      </p:cBhvr>
                                    </p:animRot>
                                    <p:animRot by="-240000">
                                      <p:cBhvr>
                                        <p:cTn id="38" dur="200" fill="hold">
                                          <p:stCondLst>
                                            <p:cond delay="600"/>
                                          </p:stCondLst>
                                        </p:cTn>
                                        <p:tgtEl>
                                          <p:spTgt spid="12"/>
                                        </p:tgtEl>
                                        <p:attrNameLst>
                                          <p:attrName>r</p:attrName>
                                        </p:attrNameLst>
                                      </p:cBhvr>
                                    </p:animRot>
                                    <p:animRot by="120000">
                                      <p:cBhvr>
                                        <p:cTn id="39" dur="200" fill="hold">
                                          <p:stCondLst>
                                            <p:cond delay="800"/>
                                          </p:stCondLst>
                                        </p:cTn>
                                        <p:tgtEl>
                                          <p:spTgt spid="12"/>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yền Thoại Nguyễn Ngọc Ký - Thầy Giáo Không Tay Truyền CảmHứng Cho Bao Thế  Hệ Trẻ Việt Nam - YouTube">
            <a:extLst>
              <a:ext uri="{FF2B5EF4-FFF2-40B4-BE49-F238E27FC236}">
                <a16:creationId xmlns:a16="http://schemas.microsoft.com/office/drawing/2014/main" id="{E6F24F49-87E7-2EAD-54DF-024AEE51B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0586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F036DBD-0AF7-4B46-B8F3-11A03CF657B7}"/>
              </a:ext>
            </a:extLst>
          </p:cNvPr>
          <p:cNvGrpSpPr/>
          <p:nvPr/>
        </p:nvGrpSpPr>
        <p:grpSpPr>
          <a:xfrm>
            <a:off x="2911008" y="524656"/>
            <a:ext cx="8781319" cy="5746170"/>
            <a:chOff x="838202" y="737756"/>
            <a:chExt cx="7619998" cy="5282044"/>
          </a:xfrm>
        </p:grpSpPr>
        <p:sp>
          <p:nvSpPr>
            <p:cNvPr id="39" name="Rectangle: Rounded Corners 38">
              <a:extLst>
                <a:ext uri="{FF2B5EF4-FFF2-40B4-BE49-F238E27FC236}">
                  <a16:creationId xmlns:a16="http://schemas.microsoft.com/office/drawing/2014/main" id="{08B7E93F-03C0-4733-A60F-A59B2FE17A01}"/>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236094F9-46A4-4546-80E7-84E36116BEC6}"/>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1E5C6DF-511F-4D00-A779-F20361E9BA2E}"/>
              </a:ext>
            </a:extLst>
          </p:cNvPr>
          <p:cNvSpPr txBox="1"/>
          <p:nvPr/>
        </p:nvSpPr>
        <p:spPr>
          <a:xfrm>
            <a:off x="3275021" y="1047739"/>
            <a:ext cx="8053292" cy="4762522"/>
          </a:xfrm>
          <a:prstGeom prst="rect">
            <a:avLst/>
          </a:prstGeom>
          <a:noFill/>
        </p:spPr>
        <p:txBody>
          <a:bodyPr wrap="square" lIns="0" tIns="0" rIns="0" bIns="0" rtlCol="0">
            <a:spAutoFit/>
          </a:bodyPr>
          <a:lstStyle/>
          <a:p>
            <a:pPr algn="just">
              <a:lnSpc>
                <a:spcPct val="130000"/>
              </a:lnSpc>
            </a:pPr>
            <a:r>
              <a:rPr lang="vi-VN" sz="2400" b="1" dirty="0">
                <a:solidFill>
                  <a:srgbClr val="0070C0"/>
                </a:solidFill>
                <a:latin typeface="Calibri" panose="020F0502020204030204" pitchFamily="34" charset="0"/>
                <a:cs typeface="Calibri" panose="020F0502020204030204" pitchFamily="34" charset="0"/>
              </a:rPr>
              <a:t>   Thầy Nguyễn Ngọc Kí là một tấm gương hiếu học sáng rỡ cho các thế hệ học sinh noi theo. Sau cơn bạo bệnh vào năm 4 tuổi, thầy đã bị liệt cả hai tay. Tuy nhiên, điều đó chẳng chút nào mai một tinh thần học tập của thầy. Thầy Nguyễn Ngọc Kí đã dùng đôi chân của mình để tập viết. Dần dần, vượt qua bao đau đớn, khó khăn, thầy Kí đã viết được và đến trường học như bao bạn khác. Không những thế, thầy còn học rất giỏi và đạt được những thành tích cao, trở thành một nhà giáo tuyệt vời. Thầy Nguyễn Ngọc Kí thực sự là tấm gương sáng cho toàn thể các học sinh noi theo.</a:t>
            </a:r>
            <a:endParaRPr lang="en-US" sz="2400" b="1" dirty="0">
              <a:solidFill>
                <a:srgbClr val="0070C0"/>
              </a:solidFill>
              <a:latin typeface="Calibri" panose="020F0502020204030204" pitchFamily="34" charset="0"/>
              <a:cs typeface="Calibri" panose="020F0502020204030204" pitchFamily="34" charset="0"/>
            </a:endParaRPr>
          </a:p>
        </p:txBody>
      </p:sp>
      <p:grpSp>
        <p:nvGrpSpPr>
          <p:cNvPr id="44" name="Group 43">
            <a:extLst>
              <a:ext uri="{FF2B5EF4-FFF2-40B4-BE49-F238E27FC236}">
                <a16:creationId xmlns:a16="http://schemas.microsoft.com/office/drawing/2014/main" id="{3CA7DCBE-1504-45D5-9653-B255F0D19CB0}"/>
              </a:ext>
            </a:extLst>
          </p:cNvPr>
          <p:cNvGrpSpPr/>
          <p:nvPr/>
        </p:nvGrpSpPr>
        <p:grpSpPr>
          <a:xfrm>
            <a:off x="345495" y="659567"/>
            <a:ext cx="2481323" cy="1639026"/>
            <a:chOff x="267360" y="2338464"/>
            <a:chExt cx="3917880" cy="3278052"/>
          </a:xfrm>
        </p:grpSpPr>
        <p:pic>
          <p:nvPicPr>
            <p:cNvPr id="45" name="Picture 44">
              <a:extLst>
                <a:ext uri="{FF2B5EF4-FFF2-40B4-BE49-F238E27FC236}">
                  <a16:creationId xmlns:a16="http://schemas.microsoft.com/office/drawing/2014/main" id="{1919E620-272F-4C9C-8FF8-5433347E1A56}"/>
                </a:ext>
              </a:extLst>
            </p:cNvPr>
            <p:cNvPicPr>
              <a:picLocks noChangeAspect="1"/>
            </p:cNvPicPr>
            <p:nvPr/>
          </p:nvPicPr>
          <p:blipFill>
            <a:blip r:embed="rId4"/>
            <a:stretch>
              <a:fillRect/>
            </a:stretch>
          </p:blipFill>
          <p:spPr>
            <a:xfrm>
              <a:off x="267360" y="2338464"/>
              <a:ext cx="3917880" cy="3278052"/>
            </a:xfrm>
            <a:prstGeom prst="rect">
              <a:avLst/>
            </a:prstGeom>
          </p:spPr>
        </p:pic>
        <p:sp>
          <p:nvSpPr>
            <p:cNvPr id="46" name="TextBox 45">
              <a:extLst>
                <a:ext uri="{FF2B5EF4-FFF2-40B4-BE49-F238E27FC236}">
                  <a16:creationId xmlns:a16="http://schemas.microsoft.com/office/drawing/2014/main" id="{0198AF37-BA56-4B10-A53D-5B26806323D9}"/>
                </a:ext>
              </a:extLst>
            </p:cNvPr>
            <p:cNvSpPr txBox="1"/>
            <p:nvPr/>
          </p:nvSpPr>
          <p:spPr>
            <a:xfrm>
              <a:off x="1361339" y="3671336"/>
              <a:ext cx="1729921" cy="1176988"/>
            </a:xfrm>
            <a:prstGeom prst="rect">
              <a:avLst/>
            </a:prstGeom>
            <a:noFill/>
          </p:spPr>
          <p:txBody>
            <a:bodyPr wrap="square" lIns="0" tIns="0" rIns="0" bIns="0" rtlCol="0">
              <a:spAutoFit/>
            </a:bodyPr>
            <a:lstStyle/>
            <a:p>
              <a:pPr algn="ctr">
                <a:lnSpc>
                  <a:spcPct val="130000"/>
                </a:lnSpc>
              </a:pPr>
              <a:r>
                <a:rPr lang="vi-VN" sz="3200" b="1" i="1" dirty="0">
                  <a:solidFill>
                    <a:schemeClr val="bg1"/>
                  </a:solidFill>
                  <a:latin typeface="iCiel Cadena" panose="02000503000000020004" pitchFamily="50" charset="0"/>
                </a:rPr>
                <a:t>Gợi ý</a:t>
              </a:r>
              <a:endParaRPr lang="en-US" sz="3200" b="1" i="1" dirty="0">
                <a:solidFill>
                  <a:schemeClr val="bg1"/>
                </a:solidFill>
                <a:latin typeface="iCiel Cadena" panose="02000503000000020004" pitchFamily="50" charset="0"/>
              </a:endParaRPr>
            </a:p>
          </p:txBody>
        </p:sp>
      </p:grpSp>
      <p:pic>
        <p:nvPicPr>
          <p:cNvPr id="1026" name="Picture 2" descr="Huyền Thoại Nguyễn Ngọc Ký - Thầy Giáo Không Tay Truyền CảmHứng Cho Bao Thế  Hệ Trẻ Việt Nam - YouTube">
            <a:extLst>
              <a:ext uri="{FF2B5EF4-FFF2-40B4-BE49-F238E27FC236}">
                <a16:creationId xmlns:a16="http://schemas.microsoft.com/office/drawing/2014/main" id="{E6F24F49-87E7-2EAD-54DF-024AEE51B3D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861" b="98056" l="1172" r="36875">
                        <a14:foregroundMark x1="10625" y1="55000" x2="4766" y2="80000"/>
                        <a14:foregroundMark x1="4766" y1="80000" x2="5078" y2="81806"/>
                        <a14:foregroundMark x1="14219" y1="70278" x2="6953" y2="54167"/>
                        <a14:foregroundMark x1="6953" y1="54167" x2="1172" y2="68472"/>
                        <a14:foregroundMark x1="1172" y1="68472" x2="1172" y2="72083"/>
                        <a14:foregroundMark x1="17109" y1="24306" x2="15000" y2="7222"/>
                        <a14:foregroundMark x1="17344" y1="7222" x2="17344" y2="7222"/>
                        <a14:foregroundMark x1="29063" y1="72083" x2="29063" y2="72083"/>
                        <a14:foregroundMark x1="29922" y1="82778" x2="29922" y2="82778"/>
                        <a14:foregroundMark x1="30703" y1="88333" x2="30703" y2="88333"/>
                        <a14:foregroundMark x1="31484" y1="87361" x2="17188" y2="47778"/>
                        <a14:foregroundMark x1="17188" y1="47778" x2="4844" y2="47500"/>
                        <a14:foregroundMark x1="20781" y1="50278" x2="31641" y2="72083"/>
                        <a14:foregroundMark x1="31641" y1="72083" x2="31953" y2="76250"/>
                        <a14:foregroundMark x1="20469" y1="63750" x2="21563" y2="92083"/>
                        <a14:foregroundMark x1="1953" y1="74861" x2="1953" y2="97361"/>
                        <a14:foregroundMark x1="1953" y1="97361" x2="28281" y2="92917"/>
                        <a14:foregroundMark x1="28281" y1="92917" x2="31953" y2="93889"/>
                        <a14:foregroundMark x1="21797" y1="47083" x2="29453" y2="57500"/>
                        <a14:foregroundMark x1="29453" y1="57500" x2="35156" y2="79028"/>
                        <a14:foregroundMark x1="35156" y1="79028" x2="35391" y2="93889"/>
                        <a14:foregroundMark x1="32734" y1="95278" x2="1953" y2="98056"/>
                        <a14:foregroundMark x1="36172" y1="90139" x2="36953" y2="96667"/>
                        <a14:foregroundMark x1="20781" y1="5833" x2="16563" y2="4861"/>
                        <a14:backgroundMark x1="29609" y1="29028" x2="29609" y2="29028"/>
                        <a14:backgroundMark x1="30938" y1="23472" x2="26484" y2="34583"/>
                        <a14:backgroundMark x1="38203" y1="76806" x2="39297" y2="83194"/>
                      </a14:backgroundRemoval>
                    </a14:imgEffect>
                  </a14:imgLayer>
                </a14:imgProps>
              </a:ext>
              <a:ext uri="{28A0092B-C50C-407E-A947-70E740481C1C}">
                <a14:useLocalDpi xmlns:a14="http://schemas.microsoft.com/office/drawing/2010/main" val="0"/>
              </a:ext>
            </a:extLst>
          </a:blip>
          <a:srcRect r="60382"/>
          <a:stretch/>
        </p:blipFill>
        <p:spPr bwMode="auto">
          <a:xfrm>
            <a:off x="245923" y="2580932"/>
            <a:ext cx="2438561" cy="34623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9141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2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52000">
                                          <p:cBhvr additive="base">
                                            <p:cTn id="7" dur="1000" fill="hold"/>
                                            <p:tgtEl>
                                              <p:spTgt spid="44"/>
                                            </p:tgtEl>
                                            <p:attrNameLst>
                                              <p:attrName>ppt_x</p:attrName>
                                            </p:attrNameLst>
                                          </p:cBhvr>
                                          <p:tavLst>
                                            <p:tav tm="0">
                                              <p:val>
                                                <p:strVal val="0-#ppt_w/2"/>
                                              </p:val>
                                            </p:tav>
                                            <p:tav tm="100000">
                                              <p:val>
                                                <p:strVal val="#ppt_x"/>
                                              </p:val>
                                            </p:tav>
                                          </p:tavLst>
                                        </p:anim>
                                        <p:anim calcmode="lin" valueType="num" p14:bounceEnd="52000">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2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52000">
                                          <p:cBhvr additive="base">
                                            <p:cTn id="11" dur="1000" fill="hold"/>
                                            <p:tgtEl>
                                              <p:spTgt spid="24"/>
                                            </p:tgtEl>
                                            <p:attrNameLst>
                                              <p:attrName>ppt_x</p:attrName>
                                            </p:attrNameLst>
                                          </p:cBhvr>
                                          <p:tavLst>
                                            <p:tav tm="0">
                                              <p:val>
                                                <p:strVal val="1+#ppt_w/2"/>
                                              </p:val>
                                            </p:tav>
                                            <p:tav tm="100000">
                                              <p:val>
                                                <p:strVal val="#ppt_x"/>
                                              </p:val>
                                            </p:tav>
                                          </p:tavLst>
                                        </p:anim>
                                        <p:anim calcmode="lin" valueType="num" p14:bounceEnd="52000">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0-#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CD8AC8-4279-4241-AED6-0927B0148EA7}"/>
              </a:ext>
            </a:extLst>
          </p:cNvPr>
          <p:cNvPicPr>
            <a:picLocks noChangeAspect="1"/>
          </p:cNvPicPr>
          <p:nvPr/>
        </p:nvPicPr>
        <p:blipFill>
          <a:blip r:embed="rId4"/>
          <a:stretch>
            <a:fillRect/>
          </a:stretch>
        </p:blipFill>
        <p:spPr>
          <a:xfrm>
            <a:off x="2154908" y="1554928"/>
            <a:ext cx="7879644" cy="3121753"/>
          </a:xfrm>
          <a:prstGeom prst="rect">
            <a:avLst/>
          </a:prstGeom>
        </p:spPr>
      </p:pic>
      <p:pic>
        <p:nvPicPr>
          <p:cNvPr id="15" name="Picture 14">
            <a:extLst>
              <a:ext uri="{FF2B5EF4-FFF2-40B4-BE49-F238E27FC236}">
                <a16:creationId xmlns:a16="http://schemas.microsoft.com/office/drawing/2014/main" id="{60C6FA15-798C-4432-B16D-71394FF4F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371600"/>
            <a:ext cx="2057400" cy="5303433"/>
          </a:xfrm>
          <a:prstGeom prst="rect">
            <a:avLst/>
          </a:prstGeom>
        </p:spPr>
      </p:pic>
      <p:pic>
        <p:nvPicPr>
          <p:cNvPr id="16" name="Picture 15">
            <a:extLst>
              <a:ext uri="{FF2B5EF4-FFF2-40B4-BE49-F238E27FC236}">
                <a16:creationId xmlns:a16="http://schemas.microsoft.com/office/drawing/2014/main" id="{4CD83D4A-2F3D-4CE7-8A9B-3C95A5F4AB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p:spPr>
      </p:pic>
      <p:pic>
        <p:nvPicPr>
          <p:cNvPr id="3" name="Picture 2">
            <a:extLst>
              <a:ext uri="{FF2B5EF4-FFF2-40B4-BE49-F238E27FC236}">
                <a16:creationId xmlns:a16="http://schemas.microsoft.com/office/drawing/2014/main" id="{C2D1FE03-6892-4B79-A43F-44037BED640E}"/>
              </a:ext>
            </a:extLst>
          </p:cNvPr>
          <p:cNvPicPr>
            <a:picLocks noChangeAspect="1"/>
          </p:cNvPicPr>
          <p:nvPr/>
        </p:nvPicPr>
        <p:blipFill>
          <a:blip r:embed="rId7"/>
          <a:stretch>
            <a:fillRect/>
          </a:stretch>
        </p:blipFill>
        <p:spPr>
          <a:xfrm>
            <a:off x="2769074" y="1634945"/>
            <a:ext cx="6651312" cy="3225064"/>
          </a:xfrm>
          <a:prstGeom prst="rect">
            <a:avLst/>
          </a:prstGeom>
        </p:spPr>
      </p:pic>
    </p:spTree>
    <p:custDataLst>
      <p:tags r:id="rId1"/>
    </p:custDataLst>
    <p:extLst>
      <p:ext uri="{BB962C8B-B14F-4D97-AF65-F5344CB8AC3E}">
        <p14:creationId xmlns:p14="http://schemas.microsoft.com/office/powerpoint/2010/main" val="7918113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2000">
                                          <p:cBhvr additive="base">
                                            <p:cTn id="7" dur="1500" fill="hold"/>
                                            <p:tgtEl>
                                              <p:spTgt spid="15"/>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5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1+#ppt_w/2"/>
                                              </p:val>
                                            </p:tav>
                                            <p:tav tm="100000">
                                              <p:val>
                                                <p:strVal val="#ppt_x"/>
                                              </p:val>
                                            </p:tav>
                                          </p:tavLst>
                                        </p:anim>
                                        <p:anim calcmode="lin" valueType="num">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6" name="图片 5">
            <a:extLst>
              <a:ext uri="{FF2B5EF4-FFF2-40B4-BE49-F238E27FC236}">
                <a16:creationId xmlns:a16="http://schemas.microsoft.com/office/drawing/2014/main" id="{75386B91-93C7-4B5E-B70E-3FDC07B6551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63" y="-663482"/>
            <a:ext cx="8127679" cy="6161855"/>
          </a:xfrm>
          <a:prstGeom prst="rect">
            <a:avLst/>
          </a:prstGeom>
        </p:spPr>
      </p:pic>
      <p:sp>
        <p:nvSpPr>
          <p:cNvPr id="16" name="文本框 15"/>
          <p:cNvSpPr txBox="1"/>
          <p:nvPr/>
        </p:nvSpPr>
        <p:spPr>
          <a:xfrm>
            <a:off x="2115095" y="1305424"/>
            <a:ext cx="3692037" cy="923330"/>
          </a:xfrm>
          <a:prstGeom prst="rect">
            <a:avLst/>
          </a:prstGeom>
          <a:noFill/>
          <a:extLst>
            <a:ext uri="{909E8E84-426E-40DD-AFC4-6F175D3DCCD1}">
              <a14:hiddenFill xmlns:a14="http://schemas.microsoft.com/office/drawing/2010/main">
                <a:solidFill>
                  <a:srgbClr val="F7C117"/>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black"/>
                </a:solidFill>
                <a:effectLst/>
                <a:uLnTx/>
                <a:uFillTx/>
                <a:latin typeface="仓耳羽辰体-谷力 W05" panose="02020400000000000000" pitchFamily="18" charset="-122"/>
                <a:ea typeface="仓耳羽辰体-谷力 W05" panose="02020400000000000000" pitchFamily="18" charset="-122"/>
                <a:cs typeface="站酷庆科黄油体" panose="02000803000000020004" charset="-122"/>
                <a:sym typeface="微软雅黑 Light" panose="020B0502040204020203" pitchFamily="34" charset="-122"/>
              </a:rPr>
              <a:t>02</a:t>
            </a:r>
          </a:p>
        </p:txBody>
      </p:sp>
      <p:sp>
        <p:nvSpPr>
          <p:cNvPr id="2" name="矩形 1"/>
          <p:cNvSpPr/>
          <p:nvPr/>
        </p:nvSpPr>
        <p:spPr>
          <a:xfrm>
            <a:off x="3619800" y="2201503"/>
            <a:ext cx="682625" cy="76200"/>
          </a:xfrm>
          <a:prstGeom prst="rect">
            <a:avLst/>
          </a:prstGeom>
          <a:solidFill>
            <a:srgbClr val="FFC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羽辰体-谷力 W05" panose="02020400000000000000" pitchFamily="18" charset="-122"/>
              <a:ea typeface="仓耳羽辰体-谷力 W05" panose="02020400000000000000" pitchFamily="18" charset="-122"/>
              <a:cs typeface="+mn-cs"/>
            </a:endParaRPr>
          </a:p>
        </p:txBody>
      </p:sp>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8" name="图片 7">
            <a:extLst>
              <a:ext uri="{FF2B5EF4-FFF2-40B4-BE49-F238E27FC236}">
                <a16:creationId xmlns:a16="http://schemas.microsoft.com/office/drawing/2014/main" id="{4C79CB8D-7814-4C46-881C-AB72EA9F2D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22225" y="841441"/>
            <a:ext cx="4603490" cy="6680037"/>
          </a:xfrm>
          <a:prstGeom prst="rect">
            <a:avLst/>
          </a:prstGeom>
        </p:spPr>
      </p:pic>
      <p:pic>
        <p:nvPicPr>
          <p:cNvPr id="3" name="Picture 2">
            <a:extLst>
              <a:ext uri="{FF2B5EF4-FFF2-40B4-BE49-F238E27FC236}">
                <a16:creationId xmlns:a16="http://schemas.microsoft.com/office/drawing/2014/main" id="{A7D4C8C7-C3F8-4DAB-859A-B3F00AA0ECD1}"/>
              </a:ext>
            </a:extLst>
          </p:cNvPr>
          <p:cNvPicPr>
            <a:picLocks noChangeAspect="1"/>
          </p:cNvPicPr>
          <p:nvPr/>
        </p:nvPicPr>
        <p:blipFill>
          <a:blip r:embed="rId8"/>
          <a:stretch>
            <a:fillRect/>
          </a:stretch>
        </p:blipFill>
        <p:spPr>
          <a:xfrm>
            <a:off x="1469251" y="2556424"/>
            <a:ext cx="5395428" cy="132294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2537C72-3F19-453F-BA8B-0FCB513A3AFD}"/>
              </a:ext>
            </a:extLst>
          </p:cNvPr>
          <p:cNvGrpSpPr/>
          <p:nvPr/>
        </p:nvGrpSpPr>
        <p:grpSpPr>
          <a:xfrm>
            <a:off x="-381000" y="457200"/>
            <a:ext cx="3479796" cy="929640"/>
            <a:chOff x="0" y="457200"/>
            <a:chExt cx="3098796" cy="929640"/>
          </a:xfrm>
        </p:grpSpPr>
        <p:pic>
          <p:nvPicPr>
            <p:cNvPr id="33" name="Graphic 32">
              <a:extLst>
                <a:ext uri="{FF2B5EF4-FFF2-40B4-BE49-F238E27FC236}">
                  <a16:creationId xmlns:a16="http://schemas.microsoft.com/office/drawing/2014/main" id="{6478F830-18EC-4820-B630-457770FE2F1C}"/>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23077"/>
            <a:stretch/>
          </p:blipFill>
          <p:spPr>
            <a:xfrm>
              <a:off x="0" y="457200"/>
              <a:ext cx="3098796" cy="929640"/>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754365CA-123D-4E14-9518-C15AFA606C68}"/>
                </a:ext>
              </a:extLst>
            </p:cNvPr>
            <p:cNvSpPr txBox="1"/>
            <p:nvPr/>
          </p:nvSpPr>
          <p:spPr>
            <a:xfrm>
              <a:off x="924122" y="675798"/>
              <a:ext cx="898387"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BÀI 1</a:t>
              </a:r>
            </a:p>
          </p:txBody>
        </p:sp>
      </p:grpSp>
      <p:grpSp>
        <p:nvGrpSpPr>
          <p:cNvPr id="35" name="Group 34">
            <a:extLst>
              <a:ext uri="{FF2B5EF4-FFF2-40B4-BE49-F238E27FC236}">
                <a16:creationId xmlns:a16="http://schemas.microsoft.com/office/drawing/2014/main" id="{3CFE92B6-EDE9-46F7-BCB1-368E20D51B0D}"/>
              </a:ext>
            </a:extLst>
          </p:cNvPr>
          <p:cNvGrpSpPr/>
          <p:nvPr/>
        </p:nvGrpSpPr>
        <p:grpSpPr>
          <a:xfrm>
            <a:off x="3182747" y="175557"/>
            <a:ext cx="8906471" cy="1639080"/>
            <a:chOff x="3182748" y="175557"/>
            <a:chExt cx="8323452" cy="1639080"/>
          </a:xfrm>
        </p:grpSpPr>
        <p:pic>
          <p:nvPicPr>
            <p:cNvPr id="36" name="Picture 35">
              <a:extLst>
                <a:ext uri="{FF2B5EF4-FFF2-40B4-BE49-F238E27FC236}">
                  <a16:creationId xmlns:a16="http://schemas.microsoft.com/office/drawing/2014/main" id="{B01F6749-091E-4054-96E9-821064065342}"/>
                </a:ext>
              </a:extLst>
            </p:cNvPr>
            <p:cNvPicPr>
              <a:picLocks noChangeAspect="1"/>
            </p:cNvPicPr>
            <p:nvPr/>
          </p:nvPicPr>
          <p:blipFill>
            <a:blip r:embed="rId6"/>
            <a:stretch>
              <a:fillRect/>
            </a:stretch>
          </p:blipFill>
          <p:spPr>
            <a:xfrm>
              <a:off x="3182748" y="175557"/>
              <a:ext cx="8323452" cy="1639080"/>
            </a:xfrm>
            <a:prstGeom prst="rect">
              <a:avLst/>
            </a:prstGeom>
          </p:spPr>
        </p:pic>
        <p:sp>
          <p:nvSpPr>
            <p:cNvPr id="37" name="TextBox 36">
              <a:extLst>
                <a:ext uri="{FF2B5EF4-FFF2-40B4-BE49-F238E27FC236}">
                  <a16:creationId xmlns:a16="http://schemas.microsoft.com/office/drawing/2014/main" id="{99620AEF-1EEA-44AA-81BD-CB6146F5A3FA}"/>
                </a:ext>
              </a:extLst>
            </p:cNvPr>
            <p:cNvSpPr txBox="1"/>
            <p:nvPr/>
          </p:nvSpPr>
          <p:spPr>
            <a:xfrm>
              <a:off x="3802782" y="399613"/>
              <a:ext cx="7464057" cy="1190967"/>
            </a:xfrm>
            <a:prstGeom prst="rect">
              <a:avLst/>
            </a:prstGeom>
            <a:noFill/>
          </p:spPr>
          <p:txBody>
            <a:bodyPr wrap="square" lIns="0" tIns="0" rIns="0" bIns="0" rtlCol="0">
              <a:spAutoFit/>
            </a:bodyPr>
            <a:lstStyle/>
            <a:p>
              <a:pPr marL="0" marR="0" algn="ctr">
                <a:lnSpc>
                  <a:spcPct val="112000"/>
                </a:lnSpc>
                <a:spcBef>
                  <a:spcPts val="0"/>
                </a:spcBef>
                <a:spcAft>
                  <a:spcPts val="0"/>
                </a:spcAft>
              </a:pPr>
              <a:r>
                <a:rPr lang="en-US" sz="3600" b="1" i="1" dirty="0" err="1">
                  <a:effectLst/>
                  <a:latin typeface="Arial" panose="020B0604020202020204" pitchFamily="34" charset="0"/>
                  <a:ea typeface="Times New Roman" panose="02020603050405020304" pitchFamily="18" charset="0"/>
                  <a:cs typeface="Arial" panose="020B0604020202020204" pitchFamily="34" charset="0"/>
                </a:rPr>
                <a:t>Em</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vi-VN" sz="3600" b="1" i="1" dirty="0">
                  <a:effectLst/>
                  <a:latin typeface="Arial" panose="020B0604020202020204" pitchFamily="34" charset="0"/>
                  <a:ea typeface="Times New Roman" panose="02020603050405020304" pitchFamily="18" charset="0"/>
                  <a:cs typeface="Arial" panose="020B0604020202020204" pitchFamily="34" charset="0"/>
                </a:rPr>
                <a:t>tán thành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hoặc</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không</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vi-VN" sz="3600" b="1" i="1" dirty="0">
                  <a:effectLst/>
                  <a:latin typeface="Arial" panose="020B0604020202020204" pitchFamily="34" charset="0"/>
                  <a:ea typeface="Times New Roman" panose="02020603050405020304" pitchFamily="18" charset="0"/>
                  <a:cs typeface="Arial" panose="020B0604020202020204" pitchFamily="34" charset="0"/>
                </a:rPr>
                <a:t>tán thành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với</a:t>
              </a:r>
              <a:r>
                <a:rPr lang="en-US" sz="3600" b="1" i="1" dirty="0">
                  <a:effectLst/>
                  <a:latin typeface="Arial" panose="020B0604020202020204" pitchFamily="34" charset="0"/>
                  <a:ea typeface="Times New Roman" panose="02020603050405020304" pitchFamily="18" charset="0"/>
                  <a:cs typeface="Arial" panose="020B0604020202020204" pitchFamily="34" charset="0"/>
                </a:rPr>
                <a:t> ý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kiến</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nào</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đây</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Vì</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sao</a:t>
              </a:r>
              <a:r>
                <a:rPr lang="en-US" sz="3600" b="1" i="1"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46" name="Picture 45">
            <a:extLst>
              <a:ext uri="{FF2B5EF4-FFF2-40B4-BE49-F238E27FC236}">
                <a16:creationId xmlns:a16="http://schemas.microsoft.com/office/drawing/2014/main" id="{A9B145E4-63E8-49B3-873B-967E87E2761E}"/>
              </a:ext>
            </a:extLst>
          </p:cNvPr>
          <p:cNvPicPr>
            <a:picLocks noChangeAspect="1"/>
          </p:cNvPicPr>
          <p:nvPr/>
        </p:nvPicPr>
        <p:blipFill>
          <a:blip r:embed="rId7"/>
          <a:stretch>
            <a:fillRect/>
          </a:stretch>
        </p:blipFill>
        <p:spPr>
          <a:xfrm>
            <a:off x="1665589" y="922019"/>
            <a:ext cx="2325692" cy="1888423"/>
          </a:xfrm>
          <a:prstGeom prst="rect">
            <a:avLst/>
          </a:prstGeom>
        </p:spPr>
      </p:pic>
      <p:pic>
        <p:nvPicPr>
          <p:cNvPr id="3" name="Picture 2">
            <a:extLst>
              <a:ext uri="{FF2B5EF4-FFF2-40B4-BE49-F238E27FC236}">
                <a16:creationId xmlns:a16="http://schemas.microsoft.com/office/drawing/2014/main" id="{E6BD81CF-CC19-3E29-8E9B-EDAE4E9059FE}"/>
              </a:ext>
            </a:extLst>
          </p:cNvPr>
          <p:cNvPicPr>
            <a:picLocks noChangeAspect="1"/>
          </p:cNvPicPr>
          <p:nvPr/>
        </p:nvPicPr>
        <p:blipFill rotWithShape="1">
          <a:blip r:embed="rId8"/>
          <a:srcRect l="5705"/>
          <a:stretch/>
        </p:blipFill>
        <p:spPr>
          <a:xfrm>
            <a:off x="524656" y="2896384"/>
            <a:ext cx="5855152" cy="3125539"/>
          </a:xfrm>
          <a:prstGeom prst="rect">
            <a:avLst/>
          </a:prstGeom>
        </p:spPr>
      </p:pic>
      <p:pic>
        <p:nvPicPr>
          <p:cNvPr id="7" name="Picture 6">
            <a:extLst>
              <a:ext uri="{FF2B5EF4-FFF2-40B4-BE49-F238E27FC236}">
                <a16:creationId xmlns:a16="http://schemas.microsoft.com/office/drawing/2014/main" id="{6403FDD3-315E-400F-AC88-C29EE8F020E6}"/>
              </a:ext>
            </a:extLst>
          </p:cNvPr>
          <p:cNvPicPr>
            <a:picLocks noChangeAspect="1"/>
          </p:cNvPicPr>
          <p:nvPr/>
        </p:nvPicPr>
        <p:blipFill rotWithShape="1">
          <a:blip r:embed="rId9"/>
          <a:srcRect l="7580"/>
          <a:stretch/>
        </p:blipFill>
        <p:spPr>
          <a:xfrm>
            <a:off x="6379808" y="2896384"/>
            <a:ext cx="5567353" cy="33351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1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1000">
                                          <p:cBhvr additive="base">
                                            <p:cTn id="7" dur="750" fill="hold"/>
                                            <p:tgtEl>
                                              <p:spTgt spid="32"/>
                                            </p:tgtEl>
                                            <p:attrNameLst>
                                              <p:attrName>ppt_x</p:attrName>
                                            </p:attrNameLst>
                                          </p:cBhvr>
                                          <p:tavLst>
                                            <p:tav tm="0">
                                              <p:val>
                                                <p:strVal val="0-#ppt_w/2"/>
                                              </p:val>
                                            </p:tav>
                                            <p:tav tm="100000">
                                              <p:val>
                                                <p:strVal val="#ppt_x"/>
                                              </p:val>
                                            </p:tav>
                                          </p:tavLst>
                                        </p:anim>
                                        <p:anim calcmode="lin" valueType="num" p14:bounceEnd="51000">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2759844" y="974663"/>
            <a:ext cx="6676977"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015686" y="1130744"/>
            <a:ext cx="6163307"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2885432" y="1915359"/>
            <a:ext cx="6421135" cy="864380"/>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17155FD-37D8-46F1-AA5B-CFAA418D53C0}"/>
              </a:ext>
            </a:extLst>
          </p:cNvPr>
          <p:cNvGrpSpPr/>
          <p:nvPr/>
        </p:nvGrpSpPr>
        <p:grpSpPr>
          <a:xfrm>
            <a:off x="2971800" y="403525"/>
            <a:ext cx="11012014" cy="1036988"/>
            <a:chOff x="2971800" y="403525"/>
            <a:chExt cx="11012014" cy="1036988"/>
          </a:xfrm>
        </p:grpSpPr>
        <p:pic>
          <p:nvPicPr>
            <p:cNvPr id="14" name="Picture 13">
              <a:extLst>
                <a:ext uri="{FF2B5EF4-FFF2-40B4-BE49-F238E27FC236}">
                  <a16:creationId xmlns:a16="http://schemas.microsoft.com/office/drawing/2014/main" id="{57664942-581B-4540-973F-5C524BD43D7A}"/>
                </a:ext>
              </a:extLst>
            </p:cNvPr>
            <p:cNvPicPr>
              <a:picLocks noChangeAspect="1"/>
            </p:cNvPicPr>
            <p:nvPr/>
          </p:nvPicPr>
          <p:blipFill rotWithShape="1">
            <a:blip r:embed="rId4"/>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2F4A8C0-551A-400E-9088-5D147BAEA6A6}"/>
                </a:ext>
              </a:extLst>
            </p:cNvPr>
            <p:cNvSpPr txBox="1"/>
            <p:nvPr/>
          </p:nvSpPr>
          <p:spPr>
            <a:xfrm>
              <a:off x="3540642" y="681036"/>
              <a:ext cx="10443172" cy="461665"/>
            </a:xfrm>
            <a:prstGeom prst="rect">
              <a:avLst/>
            </a:prstGeom>
            <a:noFill/>
          </p:spPr>
          <p:txBody>
            <a:bodyPr wrap="square" lIns="0" tIns="0" rIns="0" bIns="0" rtlCol="0">
              <a:spAutoFit/>
            </a:bodyPr>
            <a:lstStyle/>
            <a:p>
              <a:r>
                <a:rPr lang="en-US" sz="3000" dirty="0" err="1">
                  <a:solidFill>
                    <a:prstClr val="white"/>
                  </a:solidFill>
                  <a:latin typeface="#9Slide02 Tieu de dai"/>
                </a:rPr>
                <a:t>Nêu</a:t>
              </a:r>
              <a:r>
                <a:rPr lang="en-US" sz="3000" dirty="0">
                  <a:solidFill>
                    <a:prstClr val="white"/>
                  </a:solidFill>
                  <a:latin typeface="#9Slide02 Tieu de dai"/>
                </a:rPr>
                <a:t> </a:t>
              </a:r>
              <a:r>
                <a:rPr lang="en-US" sz="3000" dirty="0" err="1">
                  <a:solidFill>
                    <a:prstClr val="white"/>
                  </a:solidFill>
                  <a:latin typeface="#9Slide02 Tieu de dai"/>
                </a:rPr>
                <a:t>việc</a:t>
              </a:r>
              <a:r>
                <a:rPr lang="en-US" sz="3000" dirty="0">
                  <a:solidFill>
                    <a:prstClr val="white"/>
                  </a:solidFill>
                  <a:latin typeface="#9Slide02 Tieu de dai"/>
                </a:rPr>
                <a:t> </a:t>
              </a:r>
              <a:r>
                <a:rPr lang="vi-VN" sz="3000" dirty="0">
                  <a:solidFill>
                    <a:prstClr val="white"/>
                  </a:solidFill>
                  <a:latin typeface="#9Slide02 Tieu de dai"/>
                </a:rPr>
                <a:t>tán thành </a:t>
              </a:r>
              <a:r>
                <a:rPr lang="en-US" sz="3000" dirty="0" err="1">
                  <a:solidFill>
                    <a:prstClr val="white"/>
                  </a:solidFill>
                  <a:latin typeface="#9Slide02 Tieu de dai"/>
                </a:rPr>
                <a:t>hoặc</a:t>
              </a:r>
              <a:r>
                <a:rPr lang="en-US" sz="3000" dirty="0">
                  <a:solidFill>
                    <a:prstClr val="white"/>
                  </a:solidFill>
                  <a:latin typeface="#9Slide02 Tieu de dai"/>
                </a:rPr>
                <a:t> </a:t>
              </a:r>
              <a:r>
                <a:rPr lang="en-US" sz="3000" dirty="0" err="1">
                  <a:solidFill>
                    <a:prstClr val="white"/>
                  </a:solidFill>
                  <a:latin typeface="#9Slide02 Tieu de dai"/>
                </a:rPr>
                <a:t>không</a:t>
              </a:r>
              <a:r>
                <a:rPr lang="en-US" sz="3000" dirty="0">
                  <a:solidFill>
                    <a:prstClr val="white"/>
                  </a:solidFill>
                  <a:latin typeface="#9Slide02 Tieu de dai"/>
                </a:rPr>
                <a:t> </a:t>
              </a:r>
              <a:r>
                <a:rPr lang="vi-VN" sz="3000" dirty="0">
                  <a:solidFill>
                    <a:prstClr val="white"/>
                  </a:solidFill>
                  <a:latin typeface="#9Slide02 Tieu de dai"/>
                </a:rPr>
                <a:t>tán thành</a:t>
              </a:r>
              <a:r>
                <a:rPr lang="en-US" sz="3000" dirty="0">
                  <a:solidFill>
                    <a:prstClr val="white"/>
                  </a:solidFill>
                  <a:latin typeface="#9Slide02 Tieu de dai"/>
                </a:rPr>
                <a:t> </a:t>
              </a:r>
              <a:r>
                <a:rPr lang="en-US" sz="3000" dirty="0" err="1">
                  <a:solidFill>
                    <a:prstClr val="white"/>
                  </a:solidFill>
                  <a:latin typeface="#9Slide02 Tieu de dai"/>
                </a:rPr>
                <a:t>và</a:t>
              </a:r>
              <a:r>
                <a:rPr lang="en-US" sz="3000" dirty="0">
                  <a:solidFill>
                    <a:prstClr val="white"/>
                  </a:solidFill>
                  <a:latin typeface="#9Slide02 Tieu de dai"/>
                </a:rPr>
                <a:t> </a:t>
              </a:r>
              <a:r>
                <a:rPr lang="en-US" sz="3000" dirty="0" err="1">
                  <a:solidFill>
                    <a:prstClr val="white"/>
                  </a:solidFill>
                  <a:latin typeface="#9Slide02 Tieu de dai"/>
                </a:rPr>
                <a:t>giải</a:t>
              </a:r>
              <a:r>
                <a:rPr lang="en-US" sz="3000" dirty="0">
                  <a:solidFill>
                    <a:prstClr val="white"/>
                  </a:solidFill>
                  <a:latin typeface="#9Slide02 Tieu de dai"/>
                </a:rPr>
                <a:t> </a:t>
              </a:r>
              <a:r>
                <a:rPr lang="en-US" sz="3000" dirty="0" err="1">
                  <a:solidFill>
                    <a:prstClr val="white"/>
                  </a:solidFill>
                  <a:latin typeface="#9Slide02 Tieu de dai"/>
                </a:rPr>
                <a:t>thích</a:t>
              </a:r>
              <a:r>
                <a:rPr lang="en-US" sz="3000" dirty="0">
                  <a:solidFill>
                    <a:prstClr val="white"/>
                  </a:solidFill>
                  <a:latin typeface="#9Slide02 Tieu de dai"/>
                </a:rPr>
                <a:t>?</a:t>
              </a:r>
            </a:p>
          </p:txBody>
        </p:sp>
      </p:grpSp>
      <p:sp>
        <p:nvSpPr>
          <p:cNvPr id="20" name="TextBox 19">
            <a:extLst>
              <a:ext uri="{FF2B5EF4-FFF2-40B4-BE49-F238E27FC236}">
                <a16:creationId xmlns:a16="http://schemas.microsoft.com/office/drawing/2014/main" id="{D7B70902-5F62-4E5F-9402-2D8977CB9523}"/>
              </a:ext>
            </a:extLst>
          </p:cNvPr>
          <p:cNvSpPr txBox="1"/>
          <p:nvPr/>
        </p:nvSpPr>
        <p:spPr>
          <a:xfrm>
            <a:off x="503275" y="2375850"/>
            <a:ext cx="6599274" cy="3385542"/>
          </a:xfrm>
          <a:prstGeom prst="rect">
            <a:avLst/>
          </a:prstGeom>
          <a:noFill/>
        </p:spPr>
        <p:txBody>
          <a:bodyPr wrap="square" lIns="0" tIns="0" rIns="0" bIns="0" rtlCol="0">
            <a:spAutoFit/>
          </a:bodyPr>
          <a:lstStyle/>
          <a:p>
            <a:pPr algn="just"/>
            <a:r>
              <a:rPr lang="vi-VN" sz="4000" b="1" dirty="0">
                <a:solidFill>
                  <a:srgbClr val="FF0000"/>
                </a:solidFill>
                <a:latin typeface="Arial" panose="020B0604020202020204" pitchFamily="34" charset="0"/>
                <a:cs typeface="Arial" panose="020B0604020202020204" pitchFamily="34" charset="0"/>
              </a:rPr>
              <a:t>Không tán thành </a:t>
            </a:r>
            <a:r>
              <a:rPr lang="vi-VN" sz="3600" dirty="0"/>
              <a:t>không học hỏi mới là thiếu tự tin vào bản thân. Con người luôn phát triển không ngừng, nếu không học hỏi chúng ta sẽ trở nên lạc hậu, không thể tiến bộ được.</a:t>
            </a:r>
            <a:endParaRPr lang="en-US" sz="40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83C75279-697B-4CDE-A030-F7F1E07A7C9A}"/>
              </a:ext>
            </a:extLst>
          </p:cNvPr>
          <p:cNvGrpSpPr/>
          <p:nvPr/>
        </p:nvGrpSpPr>
        <p:grpSpPr>
          <a:xfrm>
            <a:off x="-228600" y="457200"/>
            <a:ext cx="3327396" cy="929640"/>
            <a:chOff x="-228600" y="457200"/>
            <a:chExt cx="3327396" cy="929640"/>
          </a:xfrm>
        </p:grpSpPr>
        <p:pic>
          <p:nvPicPr>
            <p:cNvPr id="24" name="Graphic 23">
              <a:extLst>
                <a:ext uri="{FF2B5EF4-FFF2-40B4-BE49-F238E27FC236}">
                  <a16:creationId xmlns:a16="http://schemas.microsoft.com/office/drawing/2014/main" id="{472A1729-4CA4-4C94-8981-0E45DA94361B}"/>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59995017-ACC3-44F3-8285-B9BEB09FE23A}"/>
                </a:ext>
              </a:extLst>
            </p:cNvPr>
            <p:cNvSpPr txBox="1"/>
            <p:nvPr/>
          </p:nvSpPr>
          <p:spPr>
            <a:xfrm>
              <a:off x="735322" y="675798"/>
              <a:ext cx="1275990"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Chia </a:t>
              </a:r>
              <a:r>
                <a:rPr lang="en-US" sz="3200" dirty="0" err="1">
                  <a:solidFill>
                    <a:prstClr val="white"/>
                  </a:solidFill>
                  <a:latin typeface="iCiel Cadena" panose="02000503000000020004" pitchFamily="50" charset="0"/>
                </a:rPr>
                <a:t>sẻ</a:t>
              </a:r>
              <a:endParaRPr lang="en-US" sz="3200" dirty="0">
                <a:solidFill>
                  <a:prstClr val="white"/>
                </a:solidFill>
                <a:latin typeface="iCiel Cadena" panose="02000503000000020004" pitchFamily="50" charset="0"/>
              </a:endParaRPr>
            </a:p>
          </p:txBody>
        </p:sp>
      </p:grpSp>
      <p:pic>
        <p:nvPicPr>
          <p:cNvPr id="2" name="Picture 1">
            <a:extLst>
              <a:ext uri="{FF2B5EF4-FFF2-40B4-BE49-F238E27FC236}">
                <a16:creationId xmlns:a16="http://schemas.microsoft.com/office/drawing/2014/main" id="{E43F4125-1CD8-A99F-96F0-E03F2B9DE75B}"/>
              </a:ext>
            </a:extLst>
          </p:cNvPr>
          <p:cNvPicPr>
            <a:picLocks noChangeAspect="1"/>
          </p:cNvPicPr>
          <p:nvPr/>
        </p:nvPicPr>
        <p:blipFill rotWithShape="1">
          <a:blip r:embed="rId7"/>
          <a:srcRect l="4356" t="807" r="48424" b="-807"/>
          <a:stretch/>
        </p:blipFill>
        <p:spPr>
          <a:xfrm>
            <a:off x="7477850" y="1933878"/>
            <a:ext cx="4210875" cy="3715487"/>
          </a:xfrm>
          <a:prstGeom prst="rect">
            <a:avLst/>
          </a:prstGeom>
        </p:spPr>
      </p:pic>
    </p:spTree>
    <p:custDataLst>
      <p:tags r:id="rId1"/>
    </p:custDataLst>
    <p:extLst>
      <p:ext uri="{BB962C8B-B14F-4D97-AF65-F5344CB8AC3E}">
        <p14:creationId xmlns:p14="http://schemas.microsoft.com/office/powerpoint/2010/main" val="240342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17155FD-37D8-46F1-AA5B-CFAA418D53C0}"/>
              </a:ext>
            </a:extLst>
          </p:cNvPr>
          <p:cNvGrpSpPr/>
          <p:nvPr/>
        </p:nvGrpSpPr>
        <p:grpSpPr>
          <a:xfrm>
            <a:off x="2971800" y="403525"/>
            <a:ext cx="11012014" cy="1036988"/>
            <a:chOff x="2971800" y="403525"/>
            <a:chExt cx="11012014" cy="1036988"/>
          </a:xfrm>
        </p:grpSpPr>
        <p:pic>
          <p:nvPicPr>
            <p:cNvPr id="14" name="Picture 13">
              <a:extLst>
                <a:ext uri="{FF2B5EF4-FFF2-40B4-BE49-F238E27FC236}">
                  <a16:creationId xmlns:a16="http://schemas.microsoft.com/office/drawing/2014/main" id="{57664942-581B-4540-973F-5C524BD43D7A}"/>
                </a:ext>
              </a:extLst>
            </p:cNvPr>
            <p:cNvPicPr>
              <a:picLocks noChangeAspect="1"/>
            </p:cNvPicPr>
            <p:nvPr/>
          </p:nvPicPr>
          <p:blipFill rotWithShape="1">
            <a:blip r:embed="rId4"/>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2F4A8C0-551A-400E-9088-5D147BAEA6A6}"/>
                </a:ext>
              </a:extLst>
            </p:cNvPr>
            <p:cNvSpPr txBox="1"/>
            <p:nvPr/>
          </p:nvSpPr>
          <p:spPr>
            <a:xfrm>
              <a:off x="3540642" y="681036"/>
              <a:ext cx="10443172" cy="461665"/>
            </a:xfrm>
            <a:prstGeom prst="rect">
              <a:avLst/>
            </a:prstGeom>
            <a:noFill/>
          </p:spPr>
          <p:txBody>
            <a:bodyPr wrap="square" lIns="0" tIns="0" rIns="0" bIns="0" rtlCol="0">
              <a:spAutoFit/>
            </a:bodyPr>
            <a:lstStyle/>
            <a:p>
              <a:r>
                <a:rPr lang="en-US" sz="3000" dirty="0" err="1">
                  <a:solidFill>
                    <a:prstClr val="white"/>
                  </a:solidFill>
                  <a:latin typeface="#9Slide02 Tieu de dai"/>
                </a:rPr>
                <a:t>Nêu</a:t>
              </a:r>
              <a:r>
                <a:rPr lang="en-US" sz="3000" dirty="0">
                  <a:solidFill>
                    <a:prstClr val="white"/>
                  </a:solidFill>
                  <a:latin typeface="#9Slide02 Tieu de dai"/>
                </a:rPr>
                <a:t> </a:t>
              </a:r>
              <a:r>
                <a:rPr lang="en-US" sz="3000" dirty="0" err="1">
                  <a:solidFill>
                    <a:prstClr val="white"/>
                  </a:solidFill>
                  <a:latin typeface="#9Slide02 Tieu de dai"/>
                </a:rPr>
                <a:t>việc</a:t>
              </a:r>
              <a:r>
                <a:rPr lang="en-US" sz="3000" dirty="0">
                  <a:solidFill>
                    <a:prstClr val="white"/>
                  </a:solidFill>
                  <a:latin typeface="#9Slide02 Tieu de dai"/>
                </a:rPr>
                <a:t> </a:t>
              </a:r>
              <a:r>
                <a:rPr lang="vi-VN" sz="3000" dirty="0">
                  <a:solidFill>
                    <a:prstClr val="white"/>
                  </a:solidFill>
                  <a:latin typeface="#9Slide02 Tieu de dai"/>
                </a:rPr>
                <a:t>tán thành </a:t>
              </a:r>
              <a:r>
                <a:rPr lang="en-US" sz="3000" dirty="0" err="1">
                  <a:solidFill>
                    <a:prstClr val="white"/>
                  </a:solidFill>
                  <a:latin typeface="#9Slide02 Tieu de dai"/>
                </a:rPr>
                <a:t>hoặc</a:t>
              </a:r>
              <a:r>
                <a:rPr lang="en-US" sz="3000" dirty="0">
                  <a:solidFill>
                    <a:prstClr val="white"/>
                  </a:solidFill>
                  <a:latin typeface="#9Slide02 Tieu de dai"/>
                </a:rPr>
                <a:t> </a:t>
              </a:r>
              <a:r>
                <a:rPr lang="en-US" sz="3000" dirty="0" err="1">
                  <a:solidFill>
                    <a:prstClr val="white"/>
                  </a:solidFill>
                  <a:latin typeface="#9Slide02 Tieu de dai"/>
                </a:rPr>
                <a:t>không</a:t>
              </a:r>
              <a:r>
                <a:rPr lang="en-US" sz="3000" dirty="0">
                  <a:solidFill>
                    <a:prstClr val="white"/>
                  </a:solidFill>
                  <a:latin typeface="#9Slide02 Tieu de dai"/>
                </a:rPr>
                <a:t> </a:t>
              </a:r>
              <a:r>
                <a:rPr lang="vi-VN" sz="3000" dirty="0">
                  <a:solidFill>
                    <a:prstClr val="white"/>
                  </a:solidFill>
                  <a:latin typeface="#9Slide02 Tieu de dai"/>
                </a:rPr>
                <a:t>tán thành</a:t>
              </a:r>
              <a:r>
                <a:rPr lang="en-US" sz="3000" dirty="0">
                  <a:solidFill>
                    <a:prstClr val="white"/>
                  </a:solidFill>
                  <a:latin typeface="#9Slide02 Tieu de dai"/>
                </a:rPr>
                <a:t> </a:t>
              </a:r>
              <a:r>
                <a:rPr lang="en-US" sz="3000" dirty="0" err="1">
                  <a:solidFill>
                    <a:prstClr val="white"/>
                  </a:solidFill>
                  <a:latin typeface="#9Slide02 Tieu de dai"/>
                </a:rPr>
                <a:t>và</a:t>
              </a:r>
              <a:r>
                <a:rPr lang="en-US" sz="3000" dirty="0">
                  <a:solidFill>
                    <a:prstClr val="white"/>
                  </a:solidFill>
                  <a:latin typeface="#9Slide02 Tieu de dai"/>
                </a:rPr>
                <a:t> </a:t>
              </a:r>
              <a:r>
                <a:rPr lang="en-US" sz="3000" dirty="0" err="1">
                  <a:solidFill>
                    <a:prstClr val="white"/>
                  </a:solidFill>
                  <a:latin typeface="#9Slide02 Tieu de dai"/>
                </a:rPr>
                <a:t>giải</a:t>
              </a:r>
              <a:r>
                <a:rPr lang="en-US" sz="3000" dirty="0">
                  <a:solidFill>
                    <a:prstClr val="white"/>
                  </a:solidFill>
                  <a:latin typeface="#9Slide02 Tieu de dai"/>
                </a:rPr>
                <a:t> </a:t>
              </a:r>
              <a:r>
                <a:rPr lang="en-US" sz="3000" dirty="0" err="1">
                  <a:solidFill>
                    <a:prstClr val="white"/>
                  </a:solidFill>
                  <a:latin typeface="#9Slide02 Tieu de dai"/>
                </a:rPr>
                <a:t>thích</a:t>
              </a:r>
              <a:r>
                <a:rPr lang="en-US" sz="3000" dirty="0">
                  <a:solidFill>
                    <a:prstClr val="white"/>
                  </a:solidFill>
                  <a:latin typeface="#9Slide02 Tieu de dai"/>
                </a:rPr>
                <a:t>?</a:t>
              </a:r>
            </a:p>
          </p:txBody>
        </p:sp>
      </p:grpSp>
      <p:sp>
        <p:nvSpPr>
          <p:cNvPr id="20" name="TextBox 19">
            <a:extLst>
              <a:ext uri="{FF2B5EF4-FFF2-40B4-BE49-F238E27FC236}">
                <a16:creationId xmlns:a16="http://schemas.microsoft.com/office/drawing/2014/main" id="{D7B70902-5F62-4E5F-9402-2D8977CB9523}"/>
              </a:ext>
            </a:extLst>
          </p:cNvPr>
          <p:cNvSpPr txBox="1"/>
          <p:nvPr/>
        </p:nvSpPr>
        <p:spPr>
          <a:xfrm>
            <a:off x="503275" y="2375850"/>
            <a:ext cx="6599274" cy="2831544"/>
          </a:xfrm>
          <a:prstGeom prst="rect">
            <a:avLst/>
          </a:prstGeom>
          <a:noFill/>
        </p:spPr>
        <p:txBody>
          <a:bodyPr wrap="square" lIns="0" tIns="0" rIns="0" bIns="0" rtlCol="0">
            <a:spAutoFit/>
          </a:bodyPr>
          <a:lstStyle/>
          <a:p>
            <a:pPr algn="just"/>
            <a:r>
              <a:rPr lang="vi-VN" sz="4000" b="1" dirty="0">
                <a:solidFill>
                  <a:srgbClr val="FF0000"/>
                </a:solidFill>
                <a:latin typeface="Arial" panose="020B0604020202020204" pitchFamily="34" charset="0"/>
                <a:cs typeface="Arial" panose="020B0604020202020204" pitchFamily="34" charset="0"/>
              </a:rPr>
              <a:t>Tán thành </a:t>
            </a:r>
            <a:r>
              <a:rPr lang="vi-VN" sz="3600" dirty="0"/>
              <a:t>kiến thức là muôn màu và không giới hạn, chỉ có học hỏi không ngừng mới khiến chúng ta tiếp thu được nhiều điều mới và phát triển bản thân.</a:t>
            </a:r>
            <a:endParaRPr lang="en-US" sz="40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83C75279-697B-4CDE-A030-F7F1E07A7C9A}"/>
              </a:ext>
            </a:extLst>
          </p:cNvPr>
          <p:cNvGrpSpPr/>
          <p:nvPr/>
        </p:nvGrpSpPr>
        <p:grpSpPr>
          <a:xfrm>
            <a:off x="-228600" y="457200"/>
            <a:ext cx="3327396" cy="929640"/>
            <a:chOff x="-228600" y="457200"/>
            <a:chExt cx="3327396" cy="929640"/>
          </a:xfrm>
        </p:grpSpPr>
        <p:pic>
          <p:nvPicPr>
            <p:cNvPr id="24" name="Graphic 23">
              <a:extLst>
                <a:ext uri="{FF2B5EF4-FFF2-40B4-BE49-F238E27FC236}">
                  <a16:creationId xmlns:a16="http://schemas.microsoft.com/office/drawing/2014/main" id="{472A1729-4CA4-4C94-8981-0E45DA94361B}"/>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59995017-ACC3-44F3-8285-B9BEB09FE23A}"/>
                </a:ext>
              </a:extLst>
            </p:cNvPr>
            <p:cNvSpPr txBox="1"/>
            <p:nvPr/>
          </p:nvSpPr>
          <p:spPr>
            <a:xfrm>
              <a:off x="735322" y="675798"/>
              <a:ext cx="1275990"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Chia </a:t>
              </a:r>
              <a:r>
                <a:rPr lang="en-US" sz="3200" dirty="0" err="1">
                  <a:solidFill>
                    <a:prstClr val="white"/>
                  </a:solidFill>
                  <a:latin typeface="iCiel Cadena" panose="02000503000000020004" pitchFamily="50" charset="0"/>
                </a:rPr>
                <a:t>sẻ</a:t>
              </a:r>
              <a:endParaRPr lang="en-US" sz="3200" dirty="0">
                <a:solidFill>
                  <a:prstClr val="white"/>
                </a:solidFill>
                <a:latin typeface="iCiel Cadena" panose="02000503000000020004" pitchFamily="50" charset="0"/>
              </a:endParaRPr>
            </a:p>
          </p:txBody>
        </p:sp>
      </p:grpSp>
      <p:pic>
        <p:nvPicPr>
          <p:cNvPr id="2" name="Picture 1">
            <a:extLst>
              <a:ext uri="{FF2B5EF4-FFF2-40B4-BE49-F238E27FC236}">
                <a16:creationId xmlns:a16="http://schemas.microsoft.com/office/drawing/2014/main" id="{E43F4125-1CD8-A99F-96F0-E03F2B9DE75B}"/>
              </a:ext>
            </a:extLst>
          </p:cNvPr>
          <p:cNvPicPr>
            <a:picLocks noChangeAspect="1"/>
          </p:cNvPicPr>
          <p:nvPr/>
        </p:nvPicPr>
        <p:blipFill rotWithShape="1">
          <a:blip r:embed="rId7"/>
          <a:srcRect l="52780"/>
          <a:stretch/>
        </p:blipFill>
        <p:spPr>
          <a:xfrm>
            <a:off x="8319542" y="2167728"/>
            <a:ext cx="3485502" cy="3715487"/>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17155FD-37D8-46F1-AA5B-CFAA418D53C0}"/>
              </a:ext>
            </a:extLst>
          </p:cNvPr>
          <p:cNvGrpSpPr/>
          <p:nvPr/>
        </p:nvGrpSpPr>
        <p:grpSpPr>
          <a:xfrm>
            <a:off x="2971800" y="403525"/>
            <a:ext cx="11012014" cy="1036988"/>
            <a:chOff x="2971800" y="403525"/>
            <a:chExt cx="11012014" cy="1036988"/>
          </a:xfrm>
        </p:grpSpPr>
        <p:pic>
          <p:nvPicPr>
            <p:cNvPr id="14" name="Picture 13">
              <a:extLst>
                <a:ext uri="{FF2B5EF4-FFF2-40B4-BE49-F238E27FC236}">
                  <a16:creationId xmlns:a16="http://schemas.microsoft.com/office/drawing/2014/main" id="{57664942-581B-4540-973F-5C524BD43D7A}"/>
                </a:ext>
              </a:extLst>
            </p:cNvPr>
            <p:cNvPicPr>
              <a:picLocks noChangeAspect="1"/>
            </p:cNvPicPr>
            <p:nvPr/>
          </p:nvPicPr>
          <p:blipFill rotWithShape="1">
            <a:blip r:embed="rId4"/>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2F4A8C0-551A-400E-9088-5D147BAEA6A6}"/>
                </a:ext>
              </a:extLst>
            </p:cNvPr>
            <p:cNvSpPr txBox="1"/>
            <p:nvPr/>
          </p:nvSpPr>
          <p:spPr>
            <a:xfrm>
              <a:off x="3540642" y="681036"/>
              <a:ext cx="10443172" cy="461665"/>
            </a:xfrm>
            <a:prstGeom prst="rect">
              <a:avLst/>
            </a:prstGeom>
            <a:noFill/>
          </p:spPr>
          <p:txBody>
            <a:bodyPr wrap="square" lIns="0" tIns="0" rIns="0" bIns="0" rtlCol="0">
              <a:spAutoFit/>
            </a:bodyPr>
            <a:lstStyle/>
            <a:p>
              <a:r>
                <a:rPr lang="en-US" sz="3000" dirty="0" err="1">
                  <a:solidFill>
                    <a:prstClr val="white"/>
                  </a:solidFill>
                  <a:latin typeface="#9Slide02 Tieu de dai"/>
                </a:rPr>
                <a:t>Nêu</a:t>
              </a:r>
              <a:r>
                <a:rPr lang="en-US" sz="3000" dirty="0">
                  <a:solidFill>
                    <a:prstClr val="white"/>
                  </a:solidFill>
                  <a:latin typeface="#9Slide02 Tieu de dai"/>
                </a:rPr>
                <a:t> </a:t>
              </a:r>
              <a:r>
                <a:rPr lang="en-US" sz="3000" dirty="0" err="1">
                  <a:solidFill>
                    <a:prstClr val="white"/>
                  </a:solidFill>
                  <a:latin typeface="#9Slide02 Tieu de dai"/>
                </a:rPr>
                <a:t>việc</a:t>
              </a:r>
              <a:r>
                <a:rPr lang="en-US" sz="3000" dirty="0">
                  <a:solidFill>
                    <a:prstClr val="white"/>
                  </a:solidFill>
                  <a:latin typeface="#9Slide02 Tieu de dai"/>
                </a:rPr>
                <a:t> </a:t>
              </a:r>
              <a:r>
                <a:rPr lang="vi-VN" sz="3000" dirty="0">
                  <a:solidFill>
                    <a:prstClr val="white"/>
                  </a:solidFill>
                  <a:latin typeface="#9Slide02 Tieu de dai"/>
                </a:rPr>
                <a:t>tán thành </a:t>
              </a:r>
              <a:r>
                <a:rPr lang="en-US" sz="3000" dirty="0" err="1">
                  <a:solidFill>
                    <a:prstClr val="white"/>
                  </a:solidFill>
                  <a:latin typeface="#9Slide02 Tieu de dai"/>
                </a:rPr>
                <a:t>hoặc</a:t>
              </a:r>
              <a:r>
                <a:rPr lang="en-US" sz="3000" dirty="0">
                  <a:solidFill>
                    <a:prstClr val="white"/>
                  </a:solidFill>
                  <a:latin typeface="#9Slide02 Tieu de dai"/>
                </a:rPr>
                <a:t> </a:t>
              </a:r>
              <a:r>
                <a:rPr lang="en-US" sz="3000" dirty="0" err="1">
                  <a:solidFill>
                    <a:prstClr val="white"/>
                  </a:solidFill>
                  <a:latin typeface="#9Slide02 Tieu de dai"/>
                </a:rPr>
                <a:t>không</a:t>
              </a:r>
              <a:r>
                <a:rPr lang="en-US" sz="3000" dirty="0">
                  <a:solidFill>
                    <a:prstClr val="white"/>
                  </a:solidFill>
                  <a:latin typeface="#9Slide02 Tieu de dai"/>
                </a:rPr>
                <a:t> </a:t>
              </a:r>
              <a:r>
                <a:rPr lang="vi-VN" sz="3000" dirty="0">
                  <a:solidFill>
                    <a:prstClr val="white"/>
                  </a:solidFill>
                  <a:latin typeface="#9Slide02 Tieu de dai"/>
                </a:rPr>
                <a:t>tán thành</a:t>
              </a:r>
              <a:r>
                <a:rPr lang="en-US" sz="3000" dirty="0">
                  <a:solidFill>
                    <a:prstClr val="white"/>
                  </a:solidFill>
                  <a:latin typeface="#9Slide02 Tieu de dai"/>
                </a:rPr>
                <a:t> </a:t>
              </a:r>
              <a:r>
                <a:rPr lang="en-US" sz="3000" dirty="0" err="1">
                  <a:solidFill>
                    <a:prstClr val="white"/>
                  </a:solidFill>
                  <a:latin typeface="#9Slide02 Tieu de dai"/>
                </a:rPr>
                <a:t>và</a:t>
              </a:r>
              <a:r>
                <a:rPr lang="en-US" sz="3000" dirty="0">
                  <a:solidFill>
                    <a:prstClr val="white"/>
                  </a:solidFill>
                  <a:latin typeface="#9Slide02 Tieu de dai"/>
                </a:rPr>
                <a:t> </a:t>
              </a:r>
              <a:r>
                <a:rPr lang="en-US" sz="3000" dirty="0" err="1">
                  <a:solidFill>
                    <a:prstClr val="white"/>
                  </a:solidFill>
                  <a:latin typeface="#9Slide02 Tieu de dai"/>
                </a:rPr>
                <a:t>giải</a:t>
              </a:r>
              <a:r>
                <a:rPr lang="en-US" sz="3000" dirty="0">
                  <a:solidFill>
                    <a:prstClr val="white"/>
                  </a:solidFill>
                  <a:latin typeface="#9Slide02 Tieu de dai"/>
                </a:rPr>
                <a:t> </a:t>
              </a:r>
              <a:r>
                <a:rPr lang="en-US" sz="3000" dirty="0" err="1">
                  <a:solidFill>
                    <a:prstClr val="white"/>
                  </a:solidFill>
                  <a:latin typeface="#9Slide02 Tieu de dai"/>
                </a:rPr>
                <a:t>thích</a:t>
              </a:r>
              <a:r>
                <a:rPr lang="en-US" sz="3000" dirty="0">
                  <a:solidFill>
                    <a:prstClr val="white"/>
                  </a:solidFill>
                  <a:latin typeface="#9Slide02 Tieu de dai"/>
                </a:rPr>
                <a:t>?</a:t>
              </a:r>
            </a:p>
          </p:txBody>
        </p:sp>
      </p:grpSp>
      <p:sp>
        <p:nvSpPr>
          <p:cNvPr id="20" name="TextBox 19">
            <a:extLst>
              <a:ext uri="{FF2B5EF4-FFF2-40B4-BE49-F238E27FC236}">
                <a16:creationId xmlns:a16="http://schemas.microsoft.com/office/drawing/2014/main" id="{D7B70902-5F62-4E5F-9402-2D8977CB9523}"/>
              </a:ext>
            </a:extLst>
          </p:cNvPr>
          <p:cNvSpPr txBox="1"/>
          <p:nvPr/>
        </p:nvSpPr>
        <p:spPr>
          <a:xfrm>
            <a:off x="503275" y="2375850"/>
            <a:ext cx="6599274" cy="3385542"/>
          </a:xfrm>
          <a:prstGeom prst="rect">
            <a:avLst/>
          </a:prstGeom>
          <a:noFill/>
        </p:spPr>
        <p:txBody>
          <a:bodyPr wrap="square" lIns="0" tIns="0" rIns="0" bIns="0" rtlCol="0">
            <a:spAutoFit/>
          </a:bodyPr>
          <a:lstStyle/>
          <a:p>
            <a:pPr algn="just"/>
            <a:r>
              <a:rPr lang="vi-VN" sz="4000" b="1" dirty="0">
                <a:solidFill>
                  <a:srgbClr val="FF0000"/>
                </a:solidFill>
                <a:latin typeface="Arial" panose="020B0604020202020204" pitchFamily="34" charset="0"/>
                <a:cs typeface="Arial" panose="020B0604020202020204" pitchFamily="34" charset="0"/>
              </a:rPr>
              <a:t>Tán thành </a:t>
            </a:r>
            <a:r>
              <a:rPr lang="vi-VN" sz="3600" dirty="0"/>
              <a:t>kiến thức mới có ở khắp nơi trong cuộc sống và quan sát sẽ giúp chúng ta phát hiện ra những điều nhỏ nhặt nhất nhưng có thể sẽ vô cùng hữu ích.</a:t>
            </a:r>
            <a:endParaRPr lang="en-US" sz="40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83C75279-697B-4CDE-A030-F7F1E07A7C9A}"/>
              </a:ext>
            </a:extLst>
          </p:cNvPr>
          <p:cNvGrpSpPr/>
          <p:nvPr/>
        </p:nvGrpSpPr>
        <p:grpSpPr>
          <a:xfrm>
            <a:off x="-228600" y="457200"/>
            <a:ext cx="3327396" cy="929640"/>
            <a:chOff x="-228600" y="457200"/>
            <a:chExt cx="3327396" cy="929640"/>
          </a:xfrm>
        </p:grpSpPr>
        <p:pic>
          <p:nvPicPr>
            <p:cNvPr id="24" name="Graphic 23">
              <a:extLst>
                <a:ext uri="{FF2B5EF4-FFF2-40B4-BE49-F238E27FC236}">
                  <a16:creationId xmlns:a16="http://schemas.microsoft.com/office/drawing/2014/main" id="{472A1729-4CA4-4C94-8981-0E45DA94361B}"/>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59995017-ACC3-44F3-8285-B9BEB09FE23A}"/>
                </a:ext>
              </a:extLst>
            </p:cNvPr>
            <p:cNvSpPr txBox="1"/>
            <p:nvPr/>
          </p:nvSpPr>
          <p:spPr>
            <a:xfrm>
              <a:off x="735322" y="675798"/>
              <a:ext cx="1275990"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Chia </a:t>
              </a:r>
              <a:r>
                <a:rPr lang="en-US" sz="3200" dirty="0" err="1">
                  <a:solidFill>
                    <a:prstClr val="white"/>
                  </a:solidFill>
                  <a:latin typeface="iCiel Cadena" panose="02000503000000020004" pitchFamily="50" charset="0"/>
                </a:rPr>
                <a:t>sẻ</a:t>
              </a:r>
              <a:endParaRPr lang="en-US" sz="3200" dirty="0">
                <a:solidFill>
                  <a:prstClr val="white"/>
                </a:solidFill>
                <a:latin typeface="iCiel Cadena" panose="02000503000000020004" pitchFamily="50" charset="0"/>
              </a:endParaRPr>
            </a:p>
          </p:txBody>
        </p:sp>
      </p:grpSp>
      <p:pic>
        <p:nvPicPr>
          <p:cNvPr id="3" name="Picture 2">
            <a:extLst>
              <a:ext uri="{FF2B5EF4-FFF2-40B4-BE49-F238E27FC236}">
                <a16:creationId xmlns:a16="http://schemas.microsoft.com/office/drawing/2014/main" id="{D5977248-3128-D9DA-5FE1-B5026528B8BC}"/>
              </a:ext>
            </a:extLst>
          </p:cNvPr>
          <p:cNvPicPr>
            <a:picLocks noChangeAspect="1"/>
          </p:cNvPicPr>
          <p:nvPr/>
        </p:nvPicPr>
        <p:blipFill rotWithShape="1">
          <a:blip r:embed="rId7"/>
          <a:srcRect l="5689" r="46284"/>
          <a:stretch/>
        </p:blipFill>
        <p:spPr>
          <a:xfrm>
            <a:off x="7869836" y="2124034"/>
            <a:ext cx="3972394" cy="3777015"/>
          </a:xfrm>
          <a:prstGeom prst="rect">
            <a:avLst/>
          </a:prstGeom>
        </p:spPr>
      </p:pic>
    </p:spTree>
    <p:custDataLst>
      <p:tags r:id="rId1"/>
    </p:custDataLst>
    <p:extLst>
      <p:ext uri="{BB962C8B-B14F-4D97-AF65-F5344CB8AC3E}">
        <p14:creationId xmlns:p14="http://schemas.microsoft.com/office/powerpoint/2010/main" val="382091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17155FD-37D8-46F1-AA5B-CFAA418D53C0}"/>
              </a:ext>
            </a:extLst>
          </p:cNvPr>
          <p:cNvGrpSpPr/>
          <p:nvPr/>
        </p:nvGrpSpPr>
        <p:grpSpPr>
          <a:xfrm>
            <a:off x="2971800" y="403525"/>
            <a:ext cx="11012014" cy="1036988"/>
            <a:chOff x="2971800" y="403525"/>
            <a:chExt cx="11012014" cy="1036988"/>
          </a:xfrm>
        </p:grpSpPr>
        <p:pic>
          <p:nvPicPr>
            <p:cNvPr id="14" name="Picture 13">
              <a:extLst>
                <a:ext uri="{FF2B5EF4-FFF2-40B4-BE49-F238E27FC236}">
                  <a16:creationId xmlns:a16="http://schemas.microsoft.com/office/drawing/2014/main" id="{57664942-581B-4540-973F-5C524BD43D7A}"/>
                </a:ext>
              </a:extLst>
            </p:cNvPr>
            <p:cNvPicPr>
              <a:picLocks noChangeAspect="1"/>
            </p:cNvPicPr>
            <p:nvPr/>
          </p:nvPicPr>
          <p:blipFill rotWithShape="1">
            <a:blip r:embed="rId4"/>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2F4A8C0-551A-400E-9088-5D147BAEA6A6}"/>
                </a:ext>
              </a:extLst>
            </p:cNvPr>
            <p:cNvSpPr txBox="1"/>
            <p:nvPr/>
          </p:nvSpPr>
          <p:spPr>
            <a:xfrm>
              <a:off x="3540642" y="681036"/>
              <a:ext cx="10443172" cy="461665"/>
            </a:xfrm>
            <a:prstGeom prst="rect">
              <a:avLst/>
            </a:prstGeom>
            <a:noFill/>
          </p:spPr>
          <p:txBody>
            <a:bodyPr wrap="square" lIns="0" tIns="0" rIns="0" bIns="0" rtlCol="0">
              <a:spAutoFit/>
            </a:bodyPr>
            <a:lstStyle/>
            <a:p>
              <a:r>
                <a:rPr lang="en-US" sz="3000" dirty="0" err="1">
                  <a:solidFill>
                    <a:prstClr val="white"/>
                  </a:solidFill>
                  <a:latin typeface="#9Slide02 Tieu de dai"/>
                </a:rPr>
                <a:t>Nêu</a:t>
              </a:r>
              <a:r>
                <a:rPr lang="en-US" sz="3000" dirty="0">
                  <a:solidFill>
                    <a:prstClr val="white"/>
                  </a:solidFill>
                  <a:latin typeface="#9Slide02 Tieu de dai"/>
                </a:rPr>
                <a:t> </a:t>
              </a:r>
              <a:r>
                <a:rPr lang="en-US" sz="3000" dirty="0" err="1">
                  <a:solidFill>
                    <a:prstClr val="white"/>
                  </a:solidFill>
                  <a:latin typeface="#9Slide02 Tieu de dai"/>
                </a:rPr>
                <a:t>việc</a:t>
              </a:r>
              <a:r>
                <a:rPr lang="en-US" sz="3000" dirty="0">
                  <a:solidFill>
                    <a:prstClr val="white"/>
                  </a:solidFill>
                  <a:latin typeface="#9Slide02 Tieu de dai"/>
                </a:rPr>
                <a:t> </a:t>
              </a:r>
              <a:r>
                <a:rPr lang="vi-VN" sz="3000" dirty="0">
                  <a:solidFill>
                    <a:prstClr val="white"/>
                  </a:solidFill>
                  <a:latin typeface="#9Slide02 Tieu de dai"/>
                </a:rPr>
                <a:t>tán thành </a:t>
              </a:r>
              <a:r>
                <a:rPr lang="en-US" sz="3000" dirty="0" err="1">
                  <a:solidFill>
                    <a:prstClr val="white"/>
                  </a:solidFill>
                  <a:latin typeface="#9Slide02 Tieu de dai"/>
                </a:rPr>
                <a:t>hoặc</a:t>
              </a:r>
              <a:r>
                <a:rPr lang="en-US" sz="3000" dirty="0">
                  <a:solidFill>
                    <a:prstClr val="white"/>
                  </a:solidFill>
                  <a:latin typeface="#9Slide02 Tieu de dai"/>
                </a:rPr>
                <a:t> </a:t>
              </a:r>
              <a:r>
                <a:rPr lang="en-US" sz="3000" dirty="0" err="1">
                  <a:solidFill>
                    <a:prstClr val="white"/>
                  </a:solidFill>
                  <a:latin typeface="#9Slide02 Tieu de dai"/>
                </a:rPr>
                <a:t>không</a:t>
              </a:r>
              <a:r>
                <a:rPr lang="en-US" sz="3000" dirty="0">
                  <a:solidFill>
                    <a:prstClr val="white"/>
                  </a:solidFill>
                  <a:latin typeface="#9Slide02 Tieu de dai"/>
                </a:rPr>
                <a:t> </a:t>
              </a:r>
              <a:r>
                <a:rPr lang="vi-VN" sz="3000" dirty="0">
                  <a:solidFill>
                    <a:prstClr val="white"/>
                  </a:solidFill>
                  <a:latin typeface="#9Slide02 Tieu de dai"/>
                </a:rPr>
                <a:t>tán thành</a:t>
              </a:r>
              <a:r>
                <a:rPr lang="en-US" sz="3000" dirty="0">
                  <a:solidFill>
                    <a:prstClr val="white"/>
                  </a:solidFill>
                  <a:latin typeface="#9Slide02 Tieu de dai"/>
                </a:rPr>
                <a:t> </a:t>
              </a:r>
              <a:r>
                <a:rPr lang="en-US" sz="3000" dirty="0" err="1">
                  <a:solidFill>
                    <a:prstClr val="white"/>
                  </a:solidFill>
                  <a:latin typeface="#9Slide02 Tieu de dai"/>
                </a:rPr>
                <a:t>và</a:t>
              </a:r>
              <a:r>
                <a:rPr lang="en-US" sz="3000" dirty="0">
                  <a:solidFill>
                    <a:prstClr val="white"/>
                  </a:solidFill>
                  <a:latin typeface="#9Slide02 Tieu de dai"/>
                </a:rPr>
                <a:t> </a:t>
              </a:r>
              <a:r>
                <a:rPr lang="en-US" sz="3000" dirty="0" err="1">
                  <a:solidFill>
                    <a:prstClr val="white"/>
                  </a:solidFill>
                  <a:latin typeface="#9Slide02 Tieu de dai"/>
                </a:rPr>
                <a:t>giải</a:t>
              </a:r>
              <a:r>
                <a:rPr lang="en-US" sz="3000" dirty="0">
                  <a:solidFill>
                    <a:prstClr val="white"/>
                  </a:solidFill>
                  <a:latin typeface="#9Slide02 Tieu de dai"/>
                </a:rPr>
                <a:t> </a:t>
              </a:r>
              <a:r>
                <a:rPr lang="en-US" sz="3000" dirty="0" err="1">
                  <a:solidFill>
                    <a:prstClr val="white"/>
                  </a:solidFill>
                  <a:latin typeface="#9Slide02 Tieu de dai"/>
                </a:rPr>
                <a:t>thích</a:t>
              </a:r>
              <a:r>
                <a:rPr lang="en-US" sz="3000" dirty="0">
                  <a:solidFill>
                    <a:prstClr val="white"/>
                  </a:solidFill>
                  <a:latin typeface="#9Slide02 Tieu de dai"/>
                </a:rPr>
                <a:t>?</a:t>
              </a:r>
            </a:p>
          </p:txBody>
        </p:sp>
      </p:grpSp>
      <p:sp>
        <p:nvSpPr>
          <p:cNvPr id="20" name="TextBox 19">
            <a:extLst>
              <a:ext uri="{FF2B5EF4-FFF2-40B4-BE49-F238E27FC236}">
                <a16:creationId xmlns:a16="http://schemas.microsoft.com/office/drawing/2014/main" id="{D7B70902-5F62-4E5F-9402-2D8977CB9523}"/>
              </a:ext>
            </a:extLst>
          </p:cNvPr>
          <p:cNvSpPr txBox="1"/>
          <p:nvPr/>
        </p:nvSpPr>
        <p:spPr>
          <a:xfrm>
            <a:off x="503275" y="2375850"/>
            <a:ext cx="6599274" cy="3385542"/>
          </a:xfrm>
          <a:prstGeom prst="rect">
            <a:avLst/>
          </a:prstGeom>
          <a:noFill/>
        </p:spPr>
        <p:txBody>
          <a:bodyPr wrap="square" lIns="0" tIns="0" rIns="0" bIns="0" rtlCol="0">
            <a:spAutoFit/>
          </a:bodyPr>
          <a:lstStyle/>
          <a:p>
            <a:pPr algn="just"/>
            <a:r>
              <a:rPr lang="vi-VN" sz="4000" b="1" dirty="0">
                <a:solidFill>
                  <a:srgbClr val="FF0000"/>
                </a:solidFill>
                <a:latin typeface="Arial" panose="020B0604020202020204" pitchFamily="34" charset="0"/>
                <a:cs typeface="Arial" panose="020B0604020202020204" pitchFamily="34" charset="0"/>
              </a:rPr>
              <a:t>Không tán thành </a:t>
            </a:r>
            <a:r>
              <a:rPr lang="vi-VN" sz="3600" dirty="0"/>
              <a:t>không chỉ những người lớn tuổi mới mà cả những em bé nhỏ tuổi hơn cũng có thứ chúng ta nên học hỏi như lòng vị tha, sự chân thành,...</a:t>
            </a:r>
            <a:endParaRPr lang="en-US" sz="40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83C75279-697B-4CDE-A030-F7F1E07A7C9A}"/>
              </a:ext>
            </a:extLst>
          </p:cNvPr>
          <p:cNvGrpSpPr/>
          <p:nvPr/>
        </p:nvGrpSpPr>
        <p:grpSpPr>
          <a:xfrm>
            <a:off x="-228600" y="457200"/>
            <a:ext cx="3327396" cy="929640"/>
            <a:chOff x="-228600" y="457200"/>
            <a:chExt cx="3327396" cy="929640"/>
          </a:xfrm>
        </p:grpSpPr>
        <p:pic>
          <p:nvPicPr>
            <p:cNvPr id="24" name="Graphic 23">
              <a:extLst>
                <a:ext uri="{FF2B5EF4-FFF2-40B4-BE49-F238E27FC236}">
                  <a16:creationId xmlns:a16="http://schemas.microsoft.com/office/drawing/2014/main" id="{472A1729-4CA4-4C94-8981-0E45DA94361B}"/>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59995017-ACC3-44F3-8285-B9BEB09FE23A}"/>
                </a:ext>
              </a:extLst>
            </p:cNvPr>
            <p:cNvSpPr txBox="1"/>
            <p:nvPr/>
          </p:nvSpPr>
          <p:spPr>
            <a:xfrm>
              <a:off x="735322" y="675798"/>
              <a:ext cx="1275990"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Chia </a:t>
              </a:r>
              <a:r>
                <a:rPr lang="en-US" sz="3200" dirty="0" err="1">
                  <a:solidFill>
                    <a:prstClr val="white"/>
                  </a:solidFill>
                  <a:latin typeface="iCiel Cadena" panose="02000503000000020004" pitchFamily="50" charset="0"/>
                </a:rPr>
                <a:t>sẻ</a:t>
              </a:r>
              <a:endParaRPr lang="en-US" sz="3200" dirty="0">
                <a:solidFill>
                  <a:prstClr val="white"/>
                </a:solidFill>
                <a:latin typeface="iCiel Cadena" panose="02000503000000020004" pitchFamily="50" charset="0"/>
              </a:endParaRPr>
            </a:p>
          </p:txBody>
        </p:sp>
      </p:grpSp>
      <p:pic>
        <p:nvPicPr>
          <p:cNvPr id="3" name="Picture 2">
            <a:extLst>
              <a:ext uri="{FF2B5EF4-FFF2-40B4-BE49-F238E27FC236}">
                <a16:creationId xmlns:a16="http://schemas.microsoft.com/office/drawing/2014/main" id="{AC330819-81D6-5A1D-1AC1-E1092D2E3381}"/>
              </a:ext>
            </a:extLst>
          </p:cNvPr>
          <p:cNvPicPr>
            <a:picLocks noChangeAspect="1"/>
          </p:cNvPicPr>
          <p:nvPr/>
        </p:nvPicPr>
        <p:blipFill rotWithShape="1">
          <a:blip r:embed="rId7"/>
          <a:srcRect l="54462"/>
          <a:stretch/>
        </p:blipFill>
        <p:spPr>
          <a:xfrm>
            <a:off x="7926194" y="1902085"/>
            <a:ext cx="3762531" cy="3779073"/>
          </a:xfrm>
          <a:prstGeom prst="rect">
            <a:avLst/>
          </a:prstGeom>
        </p:spPr>
      </p:pic>
    </p:spTree>
    <p:custDataLst>
      <p:tags r:id="rId1"/>
    </p:custDataLst>
    <p:extLst>
      <p:ext uri="{BB962C8B-B14F-4D97-AF65-F5344CB8AC3E}">
        <p14:creationId xmlns:p14="http://schemas.microsoft.com/office/powerpoint/2010/main" val="2006504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2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729</Words>
  <Application>Microsoft Office PowerPoint</Application>
  <PresentationFormat>Widescreen</PresentationFormat>
  <Paragraphs>58</Paragraphs>
  <Slides>22</Slides>
  <Notes>21</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22</vt:i4>
      </vt:variant>
    </vt:vector>
  </HeadingPairs>
  <TitlesOfParts>
    <vt:vector size="42" baseType="lpstr">
      <vt:lpstr>微软雅黑</vt:lpstr>
      <vt:lpstr>微软雅黑 Light</vt:lpstr>
      <vt:lpstr>#9Slide02 Noi dung dai</vt:lpstr>
      <vt:lpstr>#9Slide02 Tieu de dai</vt:lpstr>
      <vt:lpstr>arial</vt:lpstr>
      <vt:lpstr>arial</vt:lpstr>
      <vt:lpstr>Calibri</vt:lpstr>
      <vt:lpstr>Calibri Light</vt:lpstr>
      <vt:lpstr>等线</vt:lpstr>
      <vt:lpstr>等线 Light</vt:lpstr>
      <vt:lpstr>Georgia</vt:lpstr>
      <vt:lpstr>iCiel Cadena</vt:lpstr>
      <vt:lpstr>Times New Roman</vt:lpstr>
      <vt:lpstr>UTM Mother</vt:lpstr>
      <vt:lpstr>仓耳羽辰体-谷力 W05</vt:lpstr>
      <vt:lpstr>站酷庆科黄油体</vt:lpstr>
      <vt:lpstr>Office 主题​​</vt:lpstr>
      <vt:lpstr>Office Theme</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33</cp:revision>
  <dcterms:created xsi:type="dcterms:W3CDTF">2022-07-20T23:44:39Z</dcterms:created>
  <dcterms:modified xsi:type="dcterms:W3CDTF">2023-11-27T03:06:21Z</dcterms:modified>
</cp:coreProperties>
</file>