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11"/>
  </p:notesMasterIdLst>
  <p:sldIdLst>
    <p:sldId id="2007577127" r:id="rId5"/>
    <p:sldId id="2007577118" r:id="rId6"/>
    <p:sldId id="2007577123" r:id="rId7"/>
    <p:sldId id="2007577124" r:id="rId8"/>
    <p:sldId id="2007577121" r:id="rId9"/>
    <p:sldId id="28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30" y="1"/>
            <a:ext cx="12377529" cy="7156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691" y="1006919"/>
            <a:ext cx="10535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năm 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ngày 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 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tháng 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12 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5849" y="1684262"/>
            <a:ext cx="508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692" y="2400173"/>
            <a:ext cx="983170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Luyện tập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C8E1957B-F5C0-486D-8AF2-75158EA4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19" y="743481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215548A-ED7C-4573-8C2B-30076ACD2F01}"/>
              </a:ext>
            </a:extLst>
          </p:cNvPr>
          <p:cNvSpPr/>
          <p:nvPr/>
        </p:nvSpPr>
        <p:spPr>
          <a:xfrm>
            <a:off x="941591" y="18509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B51C2D4-53C3-4104-AD77-D776CA7C44B8}"/>
              </a:ext>
            </a:extLst>
          </p:cNvPr>
          <p:cNvGrpSpPr/>
          <p:nvPr/>
        </p:nvGrpSpPr>
        <p:grpSpPr>
          <a:xfrm>
            <a:off x="1506113" y="1921528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6737226A-927C-470D-9877-78877D5F628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851147E2-5B7E-4DF1-AF00-344E8C6321C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B97B5D4-C873-4EC3-96A3-800819D33C0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04EB32E-41F7-4518-BD8C-E99109230B7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xmlns="" id="{5DAA0257-318D-436A-97BD-1F95EA7C9935}"/>
              </a:ext>
            </a:extLst>
          </p:cNvPr>
          <p:cNvGraphicFramePr>
            <a:graphicFrameLocks noGrp="1"/>
          </p:cNvGraphicFramePr>
          <p:nvPr/>
        </p:nvGraphicFramePr>
        <p:xfrm>
          <a:off x="1949446" y="2697747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DF8BB9-A68A-472B-B2F9-B877F610DA7F}"/>
              </a:ext>
            </a:extLst>
          </p:cNvPr>
          <p:cNvSpPr txBox="1"/>
          <p:nvPr/>
        </p:nvSpPr>
        <p:spPr>
          <a:xfrm>
            <a:off x="507820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0DCF4F-D744-4C68-8645-8575E7BEB7EB}"/>
              </a:ext>
            </a:extLst>
          </p:cNvPr>
          <p:cNvSpPr txBox="1"/>
          <p:nvPr/>
        </p:nvSpPr>
        <p:spPr>
          <a:xfrm>
            <a:off x="648790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1626BE-AEF9-4D28-9F0C-C43ACC198817}"/>
              </a:ext>
            </a:extLst>
          </p:cNvPr>
          <p:cNvSpPr txBox="1"/>
          <p:nvPr/>
        </p:nvSpPr>
        <p:spPr>
          <a:xfrm>
            <a:off x="7886004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370736-034E-46ED-910F-F15CB885E71E}"/>
              </a:ext>
            </a:extLst>
          </p:cNvPr>
          <p:cNvSpPr txBox="1"/>
          <p:nvPr/>
        </p:nvSpPr>
        <p:spPr>
          <a:xfrm>
            <a:off x="929736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200" y="0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2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45F91A0-A33F-46E8-94E8-E94C92DE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82" y="435138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59AEFC4-B627-4AD4-BE88-AC80C4666906}"/>
              </a:ext>
            </a:extLst>
          </p:cNvPr>
          <p:cNvSpPr/>
          <p:nvPr/>
        </p:nvSpPr>
        <p:spPr>
          <a:xfrm>
            <a:off x="949438" y="138443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92184D-E996-454C-A6AE-5F7A8CCE70D8}"/>
              </a:ext>
            </a:extLst>
          </p:cNvPr>
          <p:cNvSpPr txBox="1"/>
          <p:nvPr/>
        </p:nvSpPr>
        <p:spPr>
          <a:xfrm>
            <a:off x="1391261" y="1384431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B62015-E523-4DA3-9464-DCB8A474E71E}"/>
              </a:ext>
            </a:extLst>
          </p:cNvPr>
          <p:cNvSpPr/>
          <p:nvPr/>
        </p:nvSpPr>
        <p:spPr>
          <a:xfrm>
            <a:off x="772682" y="1992241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Hộp quà đựng vở là hộp quà ghi phép tính có kết quả lớn nhất.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Hộp quà đựng bút là hộp quà ghi phép tính có kết quả bé nhất.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5243B6-8848-47A2-B282-B8B2E81EF5DF}"/>
              </a:ext>
            </a:extLst>
          </p:cNvPr>
          <p:cNvSpPr/>
          <p:nvPr/>
        </p:nvSpPr>
        <p:spPr>
          <a:xfrm>
            <a:off x="755322" y="4351871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 hộp quà nào đựng vở, hộp quà nào đựng bút?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7864F8-8836-4090-BCA7-5E5295CDD6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567" y="630643"/>
            <a:ext cx="6331631" cy="57712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18B6233-72D9-4049-84C4-A42E67882E0B}"/>
              </a:ext>
            </a:extLst>
          </p:cNvPr>
          <p:cNvGrpSpPr/>
          <p:nvPr/>
        </p:nvGrpSpPr>
        <p:grpSpPr>
          <a:xfrm>
            <a:off x="5602177" y="2689320"/>
            <a:ext cx="807151" cy="662828"/>
            <a:chOff x="1750173" y="2926500"/>
            <a:chExt cx="807151" cy="66282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BD7B3BC-B268-4F1A-9B7E-06F808B7A7F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3903744-F540-43E0-80F8-976402FC032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3D6927A-CE47-4761-B604-D65DF16A3CE2}"/>
              </a:ext>
            </a:extLst>
          </p:cNvPr>
          <p:cNvGrpSpPr/>
          <p:nvPr/>
        </p:nvGrpSpPr>
        <p:grpSpPr>
          <a:xfrm>
            <a:off x="7074835" y="2872498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AD40899-BF70-42D3-86AA-586A8B254A1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310793C-8854-4247-BC56-059EFC7055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C0013B1-BAF4-459A-91FE-A21B76CAE03C}"/>
              </a:ext>
            </a:extLst>
          </p:cNvPr>
          <p:cNvGrpSpPr/>
          <p:nvPr/>
        </p:nvGrpSpPr>
        <p:grpSpPr>
          <a:xfrm>
            <a:off x="8500880" y="2835281"/>
            <a:ext cx="807151" cy="662828"/>
            <a:chOff x="1750173" y="2926500"/>
            <a:chExt cx="807151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4236C27-F63A-4089-B1C3-66053B603CC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4D02301-3618-4A76-BCBB-AB78FD24B1D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E3636E2-5E68-4C9A-9B37-4868818335DA}"/>
              </a:ext>
            </a:extLst>
          </p:cNvPr>
          <p:cNvGrpSpPr/>
          <p:nvPr/>
        </p:nvGrpSpPr>
        <p:grpSpPr>
          <a:xfrm>
            <a:off x="9465518" y="2581920"/>
            <a:ext cx="807151" cy="662828"/>
            <a:chOff x="1750173" y="2926500"/>
            <a:chExt cx="807151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B26B983-2D9A-49CB-A529-7A0E82789A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5801605-3E7C-498D-87D0-8C2792FF82C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CB23444-C135-4DC5-9DA4-0C8094111915}"/>
              </a:ext>
            </a:extLst>
          </p:cNvPr>
          <p:cNvGrpSpPr/>
          <p:nvPr/>
        </p:nvGrpSpPr>
        <p:grpSpPr>
          <a:xfrm>
            <a:off x="4381266" y="261562"/>
            <a:ext cx="1757264" cy="1371386"/>
            <a:chOff x="3816102" y="480959"/>
            <a:chExt cx="1757264" cy="1371386"/>
          </a:xfrm>
        </p:grpSpPr>
        <p:sp>
          <p:nvSpPr>
            <p:cNvPr id="21" name="Thought Bubble: Cloud 20">
              <a:extLst>
                <a:ext uri="{FF2B5EF4-FFF2-40B4-BE49-F238E27FC236}">
                  <a16:creationId xmlns:a16="http://schemas.microsoft.com/office/drawing/2014/main" xmlns="" id="{4BB7BA54-2A7D-42A5-8D34-DB5A9F8E09EB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2" name="Picture 2" descr="Pen Icon | Womens Iconset | Cute Little Factory">
              <a:extLst>
                <a:ext uri="{FF2B5EF4-FFF2-40B4-BE49-F238E27FC236}">
                  <a16:creationId xmlns:a16="http://schemas.microsoft.com/office/drawing/2014/main" xmlns="" id="{C5822C59-8EFE-4192-8FC7-F5E987EB8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F25E046-8A4C-4102-A0E2-4C23805DD177}"/>
              </a:ext>
            </a:extLst>
          </p:cNvPr>
          <p:cNvGrpSpPr/>
          <p:nvPr/>
        </p:nvGrpSpPr>
        <p:grpSpPr>
          <a:xfrm>
            <a:off x="8622198" y="470911"/>
            <a:ext cx="1757264" cy="1423348"/>
            <a:chOff x="7708828" y="74305"/>
            <a:chExt cx="1757264" cy="1423348"/>
          </a:xfrm>
          <a:solidFill>
            <a:schemeClr val="accent5"/>
          </a:solidFill>
        </p:grpSpPr>
        <p:sp>
          <p:nvSpPr>
            <p:cNvPr id="24" name="Thought Bubble: Cloud 23">
              <a:extLst>
                <a:ext uri="{FF2B5EF4-FFF2-40B4-BE49-F238E27FC236}">
                  <a16:creationId xmlns:a16="http://schemas.microsoft.com/office/drawing/2014/main" xmlns="" id="{EE37C4CA-2E4E-4728-B04B-89BE877C4C40}"/>
                </a:ext>
              </a:extLst>
            </p:cNvPr>
            <p:cNvSpPr/>
            <p:nvPr/>
          </p:nvSpPr>
          <p:spPr>
            <a:xfrm>
              <a:off x="7708828" y="126267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5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xmlns="" id="{90DCFAE5-B1A2-4F40-A60B-EA66873B6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7738841" y="74305"/>
              <a:ext cx="1338567" cy="1338567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8917707" y="0"/>
            <a:ext cx="32742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60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C2FA4AAD-8661-41A5-8FA1-5DE6BB385D13}"/>
              </a:ext>
            </a:extLst>
          </p:cNvPr>
          <p:cNvSpPr/>
          <p:nvPr/>
        </p:nvSpPr>
        <p:spPr>
          <a:xfrm>
            <a:off x="1849044" y="13356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2CC957-21FC-4166-AD40-C8213B8DA4AC}"/>
              </a:ext>
            </a:extLst>
          </p:cNvPr>
          <p:cNvSpPr txBox="1"/>
          <p:nvPr/>
        </p:nvSpPr>
        <p:spPr>
          <a:xfrm>
            <a:off x="2318474" y="1235968"/>
            <a:ext cx="846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2059C715-BFBF-46EE-82B7-84280063E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47212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86BF87-DCF2-488B-89CD-7A747D4A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2510" y="2755795"/>
            <a:ext cx="6717497" cy="2873146"/>
          </a:xfrm>
          <a:prstGeom prst="rect">
            <a:avLst/>
          </a:prstGeom>
        </p:spPr>
      </p:pic>
      <p:pic>
        <p:nvPicPr>
          <p:cNvPr id="6" name="Picture 2" descr="cartoon on net: Cartoon Golden Key Clipart">
            <a:extLst>
              <a:ext uri="{FF2B5EF4-FFF2-40B4-BE49-F238E27FC236}">
                <a16:creationId xmlns:a16="http://schemas.microsoft.com/office/drawing/2014/main" xmlns="" id="{411E775C-1DAC-494E-B7EF-C2E687A6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8982075" y="4715880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C331C59-CFCC-49B5-B5F1-E36C78733318}"/>
              </a:ext>
            </a:extLst>
          </p:cNvPr>
          <p:cNvSpPr/>
          <p:nvPr/>
        </p:nvSpPr>
        <p:spPr>
          <a:xfrm>
            <a:off x="1001993" y="2731389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31 – 16 =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F2CD6A-A109-4133-845B-4B6FCC40ADDC}"/>
              </a:ext>
            </a:extLst>
          </p:cNvPr>
          <p:cNvSpPr txBox="1"/>
          <p:nvPr/>
        </p:nvSpPr>
        <p:spPr>
          <a:xfrm>
            <a:off x="2570012" y="282391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pic>
        <p:nvPicPr>
          <p:cNvPr id="9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D143D833-B76D-4B71-8710-A1000FFD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61" y="3396621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8A4B041-F87A-4455-8678-A9B703B91E2D}"/>
              </a:ext>
            </a:extLst>
          </p:cNvPr>
          <p:cNvSpPr/>
          <p:nvPr/>
        </p:nvSpPr>
        <p:spPr>
          <a:xfrm>
            <a:off x="1001993" y="3515066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55 – 39 =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72EF1C-46C3-4904-90CE-B07050A182C3}"/>
              </a:ext>
            </a:extLst>
          </p:cNvPr>
          <p:cNvSpPr txBox="1"/>
          <p:nvPr/>
        </p:nvSpPr>
        <p:spPr>
          <a:xfrm>
            <a:off x="2570012" y="36075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16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25975659-1686-4B21-8383-19D26E30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27" y="2505471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03A4C1C-C21F-4E9B-B599-014D70D378E5}"/>
              </a:ext>
            </a:extLst>
          </p:cNvPr>
          <p:cNvSpPr/>
          <p:nvPr/>
        </p:nvSpPr>
        <p:spPr>
          <a:xfrm>
            <a:off x="1001993" y="431721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43 – 24 =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D905A1-AD50-42C2-8249-E7FB84325181}"/>
              </a:ext>
            </a:extLst>
          </p:cNvPr>
          <p:cNvSpPr txBox="1"/>
          <p:nvPr/>
        </p:nvSpPr>
        <p:spPr>
          <a:xfrm>
            <a:off x="2570012" y="44097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65DA52D1-F2F3-414D-8728-D53A6248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27" y="4512551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43994" y="0"/>
            <a:ext cx="3248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  <p:bldP spid="10" grpId="0" animBg="1"/>
      <p:bldP spid="11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C983A6B-6D82-4D79-B82D-79D1AF425306}"/>
              </a:ext>
            </a:extLst>
          </p:cNvPr>
          <p:cNvSpPr/>
          <p:nvPr/>
        </p:nvSpPr>
        <p:spPr>
          <a:xfrm>
            <a:off x="656878" y="959971"/>
            <a:ext cx="492980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D4E88D-4627-4E15-92F7-B2D6ED1327EA}"/>
              </a:ext>
            </a:extLst>
          </p:cNvPr>
          <p:cNvSpPr txBox="1"/>
          <p:nvPr/>
        </p:nvSpPr>
        <p:spPr>
          <a:xfrm>
            <a:off x="1094200" y="863547"/>
            <a:ext cx="10329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0E685D-F548-4D0B-968A-A6DEF6D70E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3562" y="4291668"/>
            <a:ext cx="2637511" cy="1384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AB5DD3-30C9-4225-9970-E21E30B47711}"/>
              </a:ext>
            </a:extLst>
          </p:cNvPr>
          <p:cNvSpPr txBox="1"/>
          <p:nvPr/>
        </p:nvSpPr>
        <p:spPr>
          <a:xfrm>
            <a:off x="4784660" y="2243809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F98FEE-F9CC-4480-9E11-6F8E1DA822F3}"/>
              </a:ext>
            </a:extLst>
          </p:cNvPr>
          <p:cNvSpPr txBox="1"/>
          <p:nvPr/>
        </p:nvSpPr>
        <p:spPr>
          <a:xfrm>
            <a:off x="3283329" y="2696345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Đàn gà có số con gà trống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659B5E-739A-480A-8C98-30F3A3E25DC3}"/>
              </a:ext>
            </a:extLst>
          </p:cNvPr>
          <p:cNvSpPr txBox="1"/>
          <p:nvPr/>
        </p:nvSpPr>
        <p:spPr>
          <a:xfrm>
            <a:off x="3027601" y="324331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32 – 26 = 6 (con)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650661-8A10-48FB-B376-04B4BDC3728B}"/>
              </a:ext>
            </a:extLst>
          </p:cNvPr>
          <p:cNvSpPr txBox="1"/>
          <p:nvPr/>
        </p:nvSpPr>
        <p:spPr>
          <a:xfrm>
            <a:off x="4165735" y="3727364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số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6 con gà trống.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40049" y="1340600"/>
            <a:ext cx="27066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7049" y="1340600"/>
            <a:ext cx="30161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01801" y="1751394"/>
            <a:ext cx="16932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3" idx="3"/>
          </p:cNvCxnSpPr>
          <p:nvPr/>
        </p:nvCxnSpPr>
        <p:spPr>
          <a:xfrm>
            <a:off x="8953665" y="1340600"/>
            <a:ext cx="2469709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33617" y="1743951"/>
            <a:ext cx="60898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53665" y="0"/>
            <a:ext cx="32383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202</Words>
  <Application>Microsoft Office PowerPoint</Application>
  <PresentationFormat>Widescreen</PresentationFormat>
  <Paragraphs>57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HP001 4 hàng</vt:lpstr>
      <vt:lpstr>Utm AVO</vt:lpstr>
      <vt:lpstr>等线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22</cp:revision>
  <dcterms:created xsi:type="dcterms:W3CDTF">2021-07-09T06:30:31Z</dcterms:created>
  <dcterms:modified xsi:type="dcterms:W3CDTF">2021-12-01T17:16:58Z</dcterms:modified>
</cp:coreProperties>
</file>