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11088392" r:id="rId4"/>
    <p:sldId id="11088395" r:id="rId5"/>
    <p:sldId id="11088401" r:id="rId6"/>
    <p:sldId id="11088417" r:id="rId7"/>
    <p:sldId id="11088393" r:id="rId8"/>
    <p:sldId id="11088406" r:id="rId9"/>
    <p:sldId id="11088428" r:id="rId10"/>
    <p:sldId id="11088404" r:id="rId11"/>
    <p:sldId id="11088425" r:id="rId12"/>
    <p:sldId id="11088427" r:id="rId13"/>
    <p:sldId id="11088418" r:id="rId14"/>
    <p:sldId id="110884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6726-CD76-43CA-8032-E8BD2E2A7C2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7EF9-4B29-48AD-91A5-87DFD4B1E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7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TIẾT 1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6765" y="0"/>
            <a:ext cx="2955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0" y="6516710"/>
            <a:ext cx="3206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458" y="721217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Khi giải bài toán về nhiều hơn ta làm thế nào?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1326524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Khi giải bài toán về nhiều hơn ta làm theo 3 bước: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58" y="1867436"/>
            <a:ext cx="94402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Bước 1: Đọc kĩ đề bài, phân tích đề bài.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Bước 2: Lựa chọn phép tính thích hợp ( phép cộng</a:t>
            </a:r>
            <a:r>
              <a:rPr lang="en-US" sz="2600" dirty="0" smtClean="0">
                <a:solidFill>
                  <a:srgbClr val="C00000"/>
                </a:solidFill>
              </a:rPr>
              <a:t>)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Bước 3: Trình bày bài</a:t>
            </a:r>
            <a:endParaRPr lang="en-US" sz="2600" dirty="0">
              <a:solidFill>
                <a:srgbClr val="C00000"/>
              </a:solidFill>
            </a:endParaRPr>
          </a:p>
          <a:p>
            <a:endParaRPr lang="en-US" sz="2600" dirty="0">
              <a:solidFill>
                <a:srgbClr val="C00000"/>
              </a:solidFill>
            </a:endParaRPr>
          </a:p>
          <a:p>
            <a:endParaRPr lang="en-US" sz="2600" dirty="0" smtClean="0">
              <a:solidFill>
                <a:srgbClr val="C00000"/>
              </a:solidFill>
            </a:endParaRPr>
          </a:p>
          <a:p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7938" y="0"/>
            <a:ext cx="3155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608" y="369332"/>
            <a:ext cx="33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Bài toán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428" y="1043189"/>
            <a:ext cx="11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Số bé là 9, số lớn nhiều hơn số bé 6 đơn vị. Hỏi số lớn là bao nhiêu?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6845" y="1747372"/>
            <a:ext cx="33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Bài giải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979" y="2421229"/>
            <a:ext cx="4881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Số lớn là: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9 + 6 = 15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Đáp số: 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2603" y="6581001"/>
            <a:ext cx="2944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3082" y="6568225"/>
            <a:ext cx="3039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147" y="593798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Giải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toán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92" y="1024763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076" y="3502754"/>
            <a:ext cx="3028950" cy="2667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89297" y="1563610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9239" y="2071669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26709" y="2003110"/>
            <a:ext cx="2621820" cy="1285209"/>
            <a:chOff x="1294542" y="2205128"/>
            <a:chExt cx="2621820" cy="1285209"/>
          </a:xfrm>
        </p:grpSpPr>
        <p:grpSp>
          <p:nvGrpSpPr>
            <p:cNvPr id="8" name="Group 7"/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11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Left Brace 8"/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396586" y="1563610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5234" y="2071669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26647" y="3719284"/>
            <a:ext cx="2621820" cy="385611"/>
            <a:chOff x="1260472" y="4043628"/>
            <a:chExt cx="2621820" cy="385611"/>
          </a:xfrm>
        </p:grpSpPr>
        <p:pic>
          <p:nvPicPr>
            <p:cNvPr id="20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387887" y="2684262"/>
            <a:ext cx="2212746" cy="1420632"/>
            <a:chOff x="3855720" y="2886280"/>
            <a:chExt cx="2212746" cy="1420632"/>
          </a:xfrm>
        </p:grpSpPr>
        <p:grpSp>
          <p:nvGrpSpPr>
            <p:cNvPr id="27" name="Group 26"/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30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Left Brace 27"/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3" name="Left Brace 32"/>
          <p:cNvSpPr/>
          <p:nvPr/>
        </p:nvSpPr>
        <p:spPr>
          <a:xfrm rot="16200000">
            <a:off x="2804081" y="2206724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30761" y="440856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9157" y="3597191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6" y="330248"/>
            <a:ext cx="2069886" cy="10349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41919" y="6581104"/>
            <a:ext cx="31993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631065"/>
            <a:ext cx="7212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Số bông hoa màu đỏ ít hơn là số bé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Số bông hoa màu vàng nhiều hơn là số lớn.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0817" y="0"/>
            <a:ext cx="3078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1738648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Muốn giải bài toán về nhiều hơn 1 số đơn vị ta tìm số lớn.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59" y="2408349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Muốn tìm số lớn ta lấy số bé cộng phần nhiều hơn.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59" y="3163092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SL = SB + phần nhiều hơn.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3837" y="6516710"/>
            <a:ext cx="31424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7298" y="112802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034" y="1008424"/>
            <a:ext cx="53649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Trong một lớp học bơi có 9 bạn nam, số bạn nữ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 số bạn nam là 2 bạn.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07"/>
          <a:stretch>
            <a:fillRect/>
          </a:stretch>
        </p:blipFill>
        <p:spPr>
          <a:xfrm>
            <a:off x="6920037" y="538575"/>
            <a:ext cx="4387836" cy="25378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2537" y="155163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44162" y="272632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87203" y="213352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84373" y="213352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93240" y="272632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1173" y="332206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643" y="3645900"/>
            <a:ext cx="4290970" cy="2418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Nam: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0" y="78682"/>
            <a:ext cx="2325467" cy="1162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6254" y="6529589"/>
            <a:ext cx="2985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6854" y="4250029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Nam: 9 bạn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5491" y="4919729"/>
            <a:ext cx="3073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Nữ nhiều hơn nam</a:t>
            </a:r>
            <a:endParaRPr lang="en-US" sz="2600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7688685" y="4496250"/>
            <a:ext cx="502276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0056" y="4262908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Số bé</a:t>
            </a:r>
            <a:endParaRPr lang="en-US" sz="2600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39070" y="5153071"/>
            <a:ext cx="502276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67103" y="4919729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Số lớn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3975" y="5440975"/>
            <a:ext cx="5241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Đi tìm số lớn là dạng toán nhiều hơn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5723" y="5153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68623" y="1725557"/>
            <a:ext cx="1913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nhiều hơn 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30" grpId="0"/>
      <p:bldP spid="32" grpId="0"/>
      <p:bldP spid="34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7203" y="1250416"/>
            <a:ext cx="5304237" cy="2758202"/>
            <a:chOff x="5962175" y="3835285"/>
            <a:chExt cx="5304237" cy="2758202"/>
          </a:xfrm>
        </p:grpSpPr>
        <p:sp>
          <p:nvSpPr>
            <p:cNvPr id="3" name="TextBox 2"/>
            <p:cNvSpPr txBox="1"/>
            <p:nvPr/>
          </p:nvSpPr>
          <p:spPr>
            <a:xfrm>
              <a:off x="5962175" y="3835285"/>
              <a:ext cx="5304237" cy="2758202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Bài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giải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600" dirty="0" smtClean="0">
                  <a:solidFill>
                    <a:prstClr val="black"/>
                  </a:solidFill>
                  <a:latin typeface="Arial" panose="020B0604020202020204"/>
                </a:rPr>
                <a:t>L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ớp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học 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bơi có</a:t>
              </a: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số bạn nữ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là: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                        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)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Đáp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:      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.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" name="Rectangle: Rounded Corners 18"/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6" name="Rectangle: Rounded Corners 20"/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" name="Rectangle: Rounded Corners 21"/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        =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9" name="Rectangle: Rounded Corners 23"/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  <p:sp>
        <p:nvSpPr>
          <p:cNvPr id="10" name="Rectangle: Rounded Corners 24"/>
          <p:cNvSpPr/>
          <p:nvPr/>
        </p:nvSpPr>
        <p:spPr>
          <a:xfrm>
            <a:off x="4092950" y="27760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1" name="Rectangle: Rounded Corners 25"/>
          <p:cNvSpPr/>
          <p:nvPr/>
        </p:nvSpPr>
        <p:spPr>
          <a:xfrm>
            <a:off x="5014505" y="276365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Rectangle: Rounded Corners 26"/>
          <p:cNvSpPr/>
          <p:nvPr/>
        </p:nvSpPr>
        <p:spPr>
          <a:xfrm>
            <a:off x="5831427" y="273269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Rectangle: Rounded Corners 27"/>
          <p:cNvSpPr/>
          <p:nvPr/>
        </p:nvSpPr>
        <p:spPr>
          <a:xfrm>
            <a:off x="5328375" y="333182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105" y="1041499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14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5 con.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7174" y="159628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31515" y="2181650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52232" y="1583001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2783" y="2526742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14 con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5 con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… con?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9043" y="12974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57520" y="2469438"/>
            <a:ext cx="5304237" cy="2727271"/>
            <a:chOff x="5781250" y="2284719"/>
            <a:chExt cx="5304237" cy="2727271"/>
          </a:xfrm>
        </p:grpSpPr>
        <p:grpSp>
          <p:nvGrpSpPr>
            <p:cNvPr id="14" name="Group 13"/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Bài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giải</a:t>
                </a:r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trên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sân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là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                                     (con)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Đáp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:         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.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16" name="Rectangle: Rounded Corners 15"/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  <p:sp>
        <p:nvSpPr>
          <p:cNvPr id="23" name="Rectangle: Rounded Corners 22"/>
          <p:cNvSpPr/>
          <p:nvPr/>
        </p:nvSpPr>
        <p:spPr>
          <a:xfrm>
            <a:off x="6612982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14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7364354" y="4004315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+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098243" y="3951503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8720658" y="3989078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=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9400544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19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8378590" y="4696412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19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29" name="Picture 2" descr="baby shower invitation with cute duck mom and baby ducky on chevron pattern  and polka dots background Stock Vector | Adobe 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>
            <a:fillRect/>
          </a:stretch>
        </p:blipFill>
        <p:spPr bwMode="auto">
          <a:xfrm>
            <a:off x="3199430" y="4852109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" y="193427"/>
            <a:ext cx="2325467" cy="1162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0090" y="0"/>
            <a:ext cx="3091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442" y="6490952"/>
            <a:ext cx="3219719" cy="367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8946" y="862885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Bài toán trên là bài toán dạng gì?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68946" y="1519707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Bài toán về nhiều hơn một số đơn vị.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946" y="2086378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giải bài toán về nhiều hơn một số đơn vị ta tìm gì?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214089" y="3907614"/>
            <a:ext cx="9440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tìm số lớn ta lấy số bé cộng với phần nhiều hơn.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SL = SB + phần nhiều hơn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068946" y="2739521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Muốn giải bài toán về nhiều hơn một số đơn vị ta tìm số lớn.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945" y="3275506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tìm số lớn ta làm thế nào?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WPS Presentation</Application>
  <PresentationFormat>Custom</PresentationFormat>
  <Paragraphs>146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等线</vt:lpstr>
      <vt:lpstr>Arial-Rounded</vt:lpstr>
      <vt:lpstr>VNI 27 Bendigo</vt:lpstr>
      <vt:lpstr>等线</vt:lpstr>
      <vt:lpstr>Arial</vt:lpstr>
      <vt:lpstr>Microsoft YaHei</vt:lpstr>
      <vt:lpstr>HP001 4 hàng</vt:lpstr>
      <vt:lpstr>Times New Roman</vt:lpstr>
      <vt:lpstr>Arial Unicode MS</vt:lpstr>
      <vt:lpstr>UTM Avo</vt:lpstr>
      <vt:lpstr>2_Office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20</cp:revision>
  <dcterms:created xsi:type="dcterms:W3CDTF">2021-08-07T04:04:00Z</dcterms:created>
  <dcterms:modified xsi:type="dcterms:W3CDTF">2023-10-16T06:53:55Z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F25F54E40C9646969299E61F0E3ED8F6_12</vt:lpwstr>
  </property>
  <property fmtid="{D5CDD505-2E9C-101B-9397-08002B2CF9AE}" pid="3" name="KSOProductBuildVer">
    <vt:lpwstr>1033-12.2.0.13266</vt:lpwstr>
  </property>
</Properties>
</file>