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62" r:id="rId4"/>
    <p:sldId id="263" r:id="rId5"/>
    <p:sldId id="257" r:id="rId6"/>
    <p:sldId id="258" r:id="rId7"/>
    <p:sldId id="259" r:id="rId8"/>
    <p:sldId id="260" r:id="rId9"/>
    <p:sldId id="261" r:id="rId10"/>
    <p:sldId id="2007577095" r:id="rId11"/>
    <p:sldId id="2007577096" r:id="rId12"/>
    <p:sldId id="2007577099" r:id="rId13"/>
    <p:sldId id="2007577110" r:id="rId14"/>
    <p:sldId id="2007577097" r:id="rId15"/>
    <p:sldId id="2007577103" r:id="rId16"/>
    <p:sldId id="2007577105" r:id="rId17"/>
    <p:sldId id="2007577117" r:id="rId18"/>
    <p:sldId id="2007577102" r:id="rId19"/>
    <p:sldId id="20075771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362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5920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301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9759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24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061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7772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1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9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17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03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64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71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3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4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84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8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6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9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6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29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70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6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08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3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6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ACF0-0DE9-477A-9ACC-8A9E32F9170F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4.wdp"/><Relationship Id="rId7" Type="http://schemas.openxmlformats.org/officeDocument/2006/relationships/image" Target="../media/image5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slide" Target="slide5.xml"/><Relationship Id="rId18" Type="http://schemas.openxmlformats.org/officeDocument/2006/relationships/slide" Target="slide4.xml"/><Relationship Id="rId3" Type="http://schemas.openxmlformats.org/officeDocument/2006/relationships/audio" Target="../media/audio2.wav"/><Relationship Id="rId21" Type="http://schemas.openxmlformats.org/officeDocument/2006/relationships/image" Target="../media/image40.gif"/><Relationship Id="rId7" Type="http://schemas.openxmlformats.org/officeDocument/2006/relationships/image" Target="../media/image34.png"/><Relationship Id="rId12" Type="http://schemas.openxmlformats.org/officeDocument/2006/relationships/image" Target="../media/image36.jp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nkpowerskills" TargetMode="External"/><Relationship Id="rId11" Type="http://schemas.openxmlformats.org/officeDocument/2006/relationships/slide" Target="slide7.xml"/><Relationship Id="rId5" Type="http://schemas.openxmlformats.org/officeDocument/2006/relationships/image" Target="../media/image32.png"/><Relationship Id="rId15" Type="http://schemas.microsoft.com/office/2007/relationships/hdphoto" Target="../media/hdphoto1.wdp"/><Relationship Id="rId23" Type="http://schemas.openxmlformats.org/officeDocument/2006/relationships/image" Target="../media/image42.gif"/><Relationship Id="rId10" Type="http://schemas.openxmlformats.org/officeDocument/2006/relationships/image" Target="../media/image35.jpeg"/><Relationship Id="rId19" Type="http://schemas.openxmlformats.org/officeDocument/2006/relationships/image" Target="../media/image39.png"/><Relationship Id="rId4" Type="http://schemas.openxmlformats.org/officeDocument/2006/relationships/image" Target="../media/image31.jpg"/><Relationship Id="rId9" Type="http://schemas.openxmlformats.org/officeDocument/2006/relationships/slide" Target="slide3.xml"/><Relationship Id="rId14" Type="http://schemas.openxmlformats.org/officeDocument/2006/relationships/image" Target="../media/image37.png"/><Relationship Id="rId22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1.jpg"/><Relationship Id="rId9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microsoft.com/office/2007/relationships/hdphoto" Target="../media/hdphoto2.wdp"/><Relationship Id="rId4" Type="http://schemas.openxmlformats.org/officeDocument/2006/relationships/image" Target="../media/image31.jp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microsoft.com/office/2007/relationships/hdphoto" Target="../media/hdphoto1.wdp"/><Relationship Id="rId4" Type="http://schemas.openxmlformats.org/officeDocument/2006/relationships/image" Target="../media/image31.jp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1.jp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microsoft.com/office/2007/relationships/hdphoto" Target="../media/hdphoto3.wdp"/><Relationship Id="rId4" Type="http://schemas.openxmlformats.org/officeDocument/2006/relationships/image" Target="../media/image31.jp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37" y="4117588"/>
            <a:ext cx="4068763" cy="198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6" y="3048000"/>
            <a:ext cx="2430099" cy="24300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366" y="2625151"/>
            <a:ext cx="1088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TRUNG THU CỦA THỎ NGỌC</a:t>
            </a:r>
          </a:p>
        </p:txBody>
      </p:sp>
    </p:spTree>
    <p:extLst>
      <p:ext uri="{BB962C8B-B14F-4D97-AF65-F5344CB8AC3E}">
        <p14:creationId xmlns:p14="http://schemas.microsoft.com/office/powerpoint/2010/main" val="39602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F4B82-1F99-4D78-9D4F-6456D8ECBF42}"/>
              </a:ext>
            </a:extLst>
          </p:cNvPr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9EB0E-ABC6-4D28-AE71-832FF185A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3DDFB1-6E2B-4BB0-880A-3A43EE9F5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E6E4248-B387-4EFC-A562-286E9D1E3173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209904-7DBC-41C0-88C3-2B886386E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1B872-7D5D-4F75-AB20-2AA45989C8C6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427E03-D9EC-4EFC-ABA2-D692CD6E444E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43527D-1A46-4F5A-8C77-0D2F71F71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4EDBEB-667B-4D69-8B83-5809B6700F13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DA85B7-EFC6-446E-9515-EF8BD2780CB4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A416947-786A-4886-96D5-D4289D8FA5AA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4886C0-EAF1-4AD1-BA55-B873E8C175B3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79DF2C-CBC2-4C5C-9882-4D073129DDCB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51FC697-B3F2-482D-914C-C697165155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5F8B3F5C-A4E8-4284-BE03-2BE720C0C6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4B68B9A-304B-477E-895E-390179823F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8BA5C1D0-39FA-4C23-A47C-1B9E2E8077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11E9ABA8-E33C-4925-83F8-61F9E7063A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7786F7-CE38-46D8-8D24-BD47F7F09766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08453930-6B1F-4F62-B28C-154F056CA5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893CAC4A-5CAF-4450-9C13-A84972FB6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F183383F-0529-4154-9932-6253F5E81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56709713-2D4D-4190-9B7C-898A8B388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6ECA428-24D9-4A8D-9F2C-747C7D362B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71A75C94-EB00-4421-989F-A57AAF642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CE49D0-3686-4DD0-BDC2-0226C8ACB012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= 10 + 1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5 =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 + 1 = 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7CD61E-2399-42D9-B687-97F54FAD76FE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45DB4F-BB45-4DAD-91C3-74552DC96B1C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8619E37-314B-4EC3-BEDC-3F9AF406D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36B52B-991A-401A-8D3C-C3F3D88E5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6" y="44339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2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260A57-1DAC-4193-AA4D-E3A16508011D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ACFE92-6ACA-442B-8A9D-152A31CE9160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DD9C0A-86E8-4920-B61E-A7D262405D0B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11 – 6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11 = 10 + 1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 – 6 = 4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 + 1 = 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8213A18-1912-49DB-80BE-05D390DC7274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FD54D-3227-487B-AD09-5FC13F875C5B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CD95B5-F079-4C66-9D1D-6E11BDAEF2F9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A40A0E-74DD-4A9B-9F81-9120A9743573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13 – 5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13 = 10 + 3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10 –        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+ 3 =  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3F05480-CC28-487D-9D9F-EFDD25B23499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D079538-3F29-4E75-B921-33C9353CC6B7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82C32F-F13A-4424-B5C2-694B5FEBFD75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05CB22F-9BAB-4215-A010-5FC292FBDB07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3FF8F0-B4B0-4AD9-9C23-86A0195D9D21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DB6283-A1F4-47A3-A2CD-E22933E030D9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EE5F0E0-E101-4340-A558-BBD161000B2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09168B2-D7B3-4941-A60E-DE21F51F1A1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E036AD-DF30-4CB7-9475-8F7B1596A2DA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9750247-8704-4121-B996-BDDA20248894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13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F87C8C9-2CB8-43F5-A501-FF44FB2D1AE7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58777F-8E23-4CF6-81CA-7CF85B9A10B6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20C077E-B7ED-45A4-B82A-55E216F99253}"/>
              </a:ext>
            </a:extLst>
          </p:cNvPr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FE3AE7-822C-4E6F-A22E-054745C74254}"/>
              </a:ext>
            </a:extLst>
          </p:cNvPr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0156A95-B126-4D0D-AA1C-D90BDD6F174C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D6DB0C-DC99-4FDD-B39B-B847668E6658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ECB3F06-0CA4-4792-A8D3-9F6516F43027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B5ADB9B-7C5E-46CD-9189-5520CACDC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" y="389927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632B6D2-B658-48D1-9E18-E0E5741AD6E5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C023CF-AEF8-4E2D-A25F-716D043D68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AE4338-9D4B-4DF3-ACE5-B41B604DFA5D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479EF48-E1D1-4673-8134-7DAA20729EF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2 =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1C5B9B5-BCAD-45AE-A52C-FC66B704D17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36B327-C27E-4D42-A7F7-C7D51A2144E5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ACEC85B-63AB-4AB8-9CF4-ED7E37883A5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6=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28CB780-6745-4D88-8015-3DD73144363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55E506-1920-4432-8B81-D7B2CEAB7DA6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46B7BC9-5FA0-401A-BF6A-2ABA30F6F27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3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81A25A0-984E-42AE-B86F-2F1A8EBDA06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5E3647-1D80-4B03-A462-96B15F2BE451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08DDA50-82C4-4393-987E-86F7A8AFA98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7 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B5E8666-D66D-4479-BB69-E9E37F289EB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A5231A-D17D-4ED6-8350-27A352742442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C3B802F-1BC6-45A5-BC75-C72936F2603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4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BC37821-DA53-41C4-B562-486F626E875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D0E38C-8FAE-404B-BBA6-1110F93CD1AE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FA97D9-188E-43A1-BDCB-EADD632607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8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8AED330-566C-4154-9372-7EDF6B8BB62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376F45-7CE0-44A7-982C-EB67FF077C51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E519045-5D1B-4528-9EF2-E36804E51E5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5 =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20B9BF5-B039-4C0B-9FD5-279FA067E26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128537A-8F27-4969-9210-25BB65320C89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17A04AD-10F6-43F9-AC66-A60DD490B52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9 = 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2316832-220E-46A9-B382-9A377EC2EC8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57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A17DFA37-2A6B-4269-A009-58A90660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3"/>
            <a:ext cx="3925327" cy="2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FF36CDE-9975-4046-93D0-1BD61F495AF7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97C157B-46AF-4FAF-8892-B0EC36C476A8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9517060-EB27-486C-8D9A-0A50466F297F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71E1E50-E198-4FE7-80EB-83AE29602960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FB831B0-BDA3-4131-B3D2-B6B6B1F32804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CC73095-2775-468D-B7DC-40EB56D4C874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4E5FA6A-409B-4A9B-ADC5-4199636049C0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B4ACA12-C8D3-4EC0-A729-EF326EF6A160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1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D2230-8AFC-4FEB-8582-D3B0299EE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7501" y="1499901"/>
            <a:ext cx="8181604" cy="4747635"/>
          </a:xfrm>
          <a:prstGeom prst="roundRect">
            <a:avLst>
              <a:gd name="adj" fmla="val 26181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6F96E-F9DE-4705-A8A3-BE1B22B701FB}"/>
              </a:ext>
            </a:extLst>
          </p:cNvPr>
          <p:cNvSpPr txBox="1"/>
          <p:nvPr/>
        </p:nvSpPr>
        <p:spPr>
          <a:xfrm>
            <a:off x="2097501" y="676566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CEA73F-0AB1-4E05-8407-0175EAF4CDE0}"/>
              </a:ext>
            </a:extLst>
          </p:cNvPr>
          <p:cNvSpPr/>
          <p:nvPr/>
        </p:nvSpPr>
        <p:spPr>
          <a:xfrm>
            <a:off x="1574282" y="61501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FA783B-B3CF-4F17-9ADE-77C4131DC69A}"/>
              </a:ext>
            </a:extLst>
          </p:cNvPr>
          <p:cNvGrpSpPr/>
          <p:nvPr/>
        </p:nvGrpSpPr>
        <p:grpSpPr>
          <a:xfrm>
            <a:off x="8376266" y="2661294"/>
            <a:ext cx="1235916" cy="1001780"/>
            <a:chOff x="7880507" y="2628243"/>
            <a:chExt cx="1235916" cy="100178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7799F2-3FAF-4F8A-BA9A-9621F25977A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6FF5B6-8243-4351-A4D1-14ACDC64DD97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5E7E63-9E0E-4A1A-9388-EC4D42D842F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412EE9-D52B-42D8-8A2E-2A3E41F0BF98}"/>
              </a:ext>
            </a:extLst>
          </p:cNvPr>
          <p:cNvGrpSpPr/>
          <p:nvPr/>
        </p:nvGrpSpPr>
        <p:grpSpPr>
          <a:xfrm>
            <a:off x="4605150" y="4339871"/>
            <a:ext cx="2302304" cy="1084330"/>
            <a:chOff x="9055463" y="2545693"/>
            <a:chExt cx="2302304" cy="108433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F8F1A2-20FE-4AAD-8D8B-D65B05D6F20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57DAF9-4049-4F87-82BA-B6364CDBBA85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5010D7-B9CD-46E2-92BA-58BBCF04732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4B4B5-7E8E-4FDD-8118-689AF8DB6640}"/>
              </a:ext>
            </a:extLst>
          </p:cNvPr>
          <p:cNvGrpSpPr/>
          <p:nvPr/>
        </p:nvGrpSpPr>
        <p:grpSpPr>
          <a:xfrm>
            <a:off x="5497795" y="4319551"/>
            <a:ext cx="1235916" cy="1001780"/>
            <a:chOff x="7880507" y="2628243"/>
            <a:chExt cx="1235916" cy="100178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29573A-52CA-4B2C-8712-F2F1AD7081FA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7E163A-0718-4B72-AA9F-654E118F33ED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FB9D337-0DEF-4FB0-A413-52F36A936C88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AF9C9D-086B-4E10-9616-6696A44F79F9}"/>
              </a:ext>
            </a:extLst>
          </p:cNvPr>
          <p:cNvGrpSpPr/>
          <p:nvPr/>
        </p:nvGrpSpPr>
        <p:grpSpPr>
          <a:xfrm>
            <a:off x="8345786" y="4308455"/>
            <a:ext cx="351110" cy="1132500"/>
            <a:chOff x="8765313" y="2497523"/>
            <a:chExt cx="351110" cy="11325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43E8AC-16AB-4230-8E07-93B8DE6E31B7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2655D7-C925-4BC2-9418-3A287633F02D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9840C2-FDD4-4B81-A887-D91CD1987CE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151EB-5256-4C83-9AFE-014BD2F8000C}"/>
              </a:ext>
            </a:extLst>
          </p:cNvPr>
          <p:cNvGrpSpPr/>
          <p:nvPr/>
        </p:nvGrpSpPr>
        <p:grpSpPr>
          <a:xfrm>
            <a:off x="2904412" y="2919886"/>
            <a:ext cx="941415" cy="712708"/>
            <a:chOff x="9055463" y="2545693"/>
            <a:chExt cx="2302304" cy="108433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502ED1-C028-41DA-B25B-433AE506EF0F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9A65FA-53B2-4456-B9BE-346419CFDA0B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6BE305-69E8-4D0D-B16A-D9CBA9E9FC8B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9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ĐC SHARE MIỄN PHÍ BỞI NK POWERSKILLS"/>
          <p:cNvGrpSpPr/>
          <p:nvPr/>
        </p:nvGrpSpPr>
        <p:grpSpPr>
          <a:xfrm>
            <a:off x="140700" y="4154065"/>
            <a:ext cx="12257011" cy="6098433"/>
            <a:chOff x="293100" y="4269988"/>
            <a:chExt cx="12257011" cy="60984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4437" y="4269988"/>
              <a:ext cx="4068763" cy="1984762"/>
            </a:xfrm>
            <a:prstGeom prst="rect">
              <a:avLst/>
            </a:prstGeom>
          </p:spPr>
        </p:pic>
        <p:sp>
          <p:nvSpPr>
            <p:cNvPr id="19" name="Rounded Rectangle 18">
              <a:hlinkClick r:id="rId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CẤM BUÔN BÁN, CẤM REU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6" y="3481913"/>
            <a:ext cx="1607943" cy="1607943"/>
          </a:xfrm>
          <a:prstGeom prst="rect">
            <a:avLst/>
          </a:prstGeom>
        </p:spPr>
      </p:pic>
      <p:pic>
        <p:nvPicPr>
          <p:cNvPr id="6" name="Vào http://fb.com/nkpowerskills tải game miễn phí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00" y="284100"/>
            <a:ext cx="1384749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ĐC SHARE MIỄN PHÍ BỞI NK POWERSKILLS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8338280" y="348010"/>
            <a:ext cx="1835620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CẤM BUÔN BÁN, CẤM REUP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5278773" y="348010"/>
            <a:ext cx="1665964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Vào http://fb.com/nkpowerskills tải game miễn phí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36" y="348010"/>
            <a:ext cx="1535692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ĐC SHARE MIỄN PHÍ BỞI NK POWERSKILLS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42" y="348010"/>
            <a:ext cx="1318888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" name="CẤM BUÔN BÁN, CẤM REUP"/>
          <p:cNvGrpSpPr/>
          <p:nvPr/>
        </p:nvGrpSpPr>
        <p:grpSpPr>
          <a:xfrm>
            <a:off x="0" y="37331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2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3" name="Vào http://fb.com/nkpowerskills tải game miễn phí" descr="Káº¿t quáº£ hÃ¬nh áº£nh cho molang bunny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881" cy="69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100" y="-11314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08 -0.00139 L -0.03308 -0.00116 C -0.02956 0.00046 -0.02618 0.00301 -0.02266 0.00417 C -0.0168 0.00625 -0.01081 0.00648 -0.00482 0.00787 C -0.00352 0.00833 -0.00209 0.00926 -0.00065 0.00972 C 0.0013 0.01042 0.00351 0.01111 0.0056 0.01157 C 0.00872 0.01111 0.01185 0.01065 0.01497 0.00972 C 0.01601 0.00949 0.01692 0.00787 0.0181 0.00787 C 0.02044 0.00787 0.02291 0.00926 0.02539 0.00972 C 0.03047 0.01273 0.03138 0.01412 0.03893 0.00972 C 0.0401 0.00903 0.04023 0.00602 0.04101 0.00417 C 0.04062 1.48148E-6 0.04231 -0.00741 0.03997 -0.0088 C 0.02734 -0.01551 -0.01888 -0.01111 -0.02891 -0.01065 C -0.03542 -0.00764 -0.0323 -0.00278 -0.03308 -0.00139 Z " pathEditMode="relative" rAng="0" ptsTypes="AAAAAAAAAAAA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00185 L -0.04141 -0.00162 C -0.03789 1.11111E-6 -0.03451 0.00255 -0.03099 0.0037 C -0.02513 0.00579 -0.01914 0.00602 -0.01315 0.00741 C -0.01185 0.00787 -0.01042 0.0088 -0.00899 0.00926 C -0.00703 0.00995 -0.00482 0.01065 -0.00274 0.01111 C 0.00039 0.01065 0.00351 0.01018 0.00664 0.00926 C 0.00768 0.00903 0.00859 0.00741 0.00976 0.00741 C 0.01211 0.00741 0.01458 0.0088 0.01705 0.00926 C 0.02213 0.01227 0.02304 0.01366 0.0306 0.00926 C 0.03177 0.00856 0.0319 0.00555 0.03268 0.0037 C 0.03229 -0.00046 0.03398 -0.00787 0.03164 -0.00926 C 0.01901 -0.01597 -0.02722 -0.01158 -0.03724 -0.01111 C -0.04375 -0.0081 -0.04063 -0.00324 -0.04141 -0.00185 Z " pathEditMode="relative" rAng="0" ptsTypes="AAAAAAAAAAAAAA">
                                      <p:cBhvr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2.70833E-6 -4.07407E-6 C 0.00482 0.03033 0.01016 0.06065 0.01445 0.09144 C 0.01549 0.09862 0.0151 0.10602 0.01562 0.1132 C 0.01654 0.12963 0.01588 0.12477 0.01784 0.13519 C 0.01823 0.15116 0.01836 0.16713 0.01888 0.18287 C 0.01901 0.18565 0.01966 0.1882 0.02005 0.19098 C 0.02083 0.19676 0.02174 0.20278 0.02227 0.2088 C 0.02279 0.21343 0.02422 0.23866 0.02448 0.2426 C 0.02487 0.26042 0.025 0.27848 0.02565 0.2963 C 0.02578 0.29838 0.02682 0.30024 0.02682 0.30232 C 0.02682 0.31158 0.02656 0.32107 0.02565 0.3301 C 0.02539 0.33241 0.02396 0.33403 0.02344 0.33612 C 0.01693 0.36088 0.02031 0.34815 0.01784 0.36598 C 0.01758 0.36806 0.01667 0.36991 0.01667 0.37199 C 0.01641 0.40834 0.01667 0.44491 0.01667 0.48149 " pathEditMode="relative" ptsTypes="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1.48148E-6 L 7.08333E-6 1.48148E-6 C -0.00312 0.00833 -0.00624 0.01666 -0.00937 0.025 C -0.01093 0.0287 -0.01263 0.03217 -0.01406 0.03611 C -0.01575 0.04051 -0.01705 0.0456 -0.01874 0.05 C -0.02018 0.05301 -0.022 0.05532 -0.02343 0.05833 C -0.02526 0.0618 -0.02656 0.06574 -0.02812 0.06944 C -0.03072 0.08264 -0.03007 0.08241 -0.03749 0.09722 C -0.05221 0.12616 -0.03502 0.08217 -0.04999 0.11666 C -0.06588 0.15278 -0.04257 0.10741 -0.06093 0.14444 C -0.06302 0.14815 -0.0651 0.15185 -0.06718 0.15555 C -0.07265 0.16389 -0.07695 0.16759 -0.08124 0.17778 C -0.0832 0.18194 -0.08424 0.18727 -0.08593 0.19166 C -0.08841 0.19745 -0.09114 0.20278 -0.09374 0.20833 C -0.09531 0.21111 -0.09726 0.21342 -0.09843 0.21666 C -0.10807 0.24028 -0.0944 0.21481 -0.10624 0.23889 C -0.10872 0.24375 -0.11119 0.24884 -0.11406 0.25278 C -0.11744 0.25717 -0.12148 0.25972 -0.12499 0.26366 C -0.12721 0.2662 -0.12916 0.26944 -0.13124 0.27222 C -0.13281 0.27407 -0.13463 0.27546 -0.13593 0.27778 C -0.13932 0.28287 -0.14218 0.28889 -0.14531 0.29444 C -0.14739 0.29815 -0.14921 0.30231 -0.15156 0.30555 C -0.15364 0.30833 -0.15598 0.31041 -0.15781 0.31389 C -0.15924 0.3162 -0.15963 0.31991 -0.16093 0.32222 C -0.16484 0.32824 -0.16979 0.33217 -0.17343 0.33889 C -0.17604 0.34352 -0.17851 0.34838 -0.18124 0.35278 C -0.18632 0.36041 -0.19218 0.36643 -0.19687 0.375 C -0.19843 0.37778 -0.19986 0.38078 -0.20156 0.38333 C -0.20312 0.38541 -0.20481 0.38657 -0.20624 0.38889 C -0.21067 0.39537 -0.21471 0.40486 -0.21718 0.41389 C -0.21874 0.41944 -0.21992 0.42546 -0.22187 0.43055 C -0.22356 0.43472 -0.22604 0.43796 -0.22812 0.44166 C -0.22916 0.44722 -0.22942 0.45324 -0.23124 0.45833 C -0.24023 0.48217 -0.22955 0.45185 -0.23593 0.475 C -0.24205 0.49653 -0.23671 0.4706 -0.24062 0.49166 C -0.24218 0.49074 -0.24427 0.49074 -0.24531 0.48889 C -0.24648 0.4868 -0.24687 0.48055 -0.24687 0.48055 " pathEditMode="relative" ptsTypes="AAAAAAAAAAAAAAAAAAAAAAAAAAAAAAAAAAA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2.70833E-6 -2.96296E-6 C -0.0073 0.01273 -0.01172 0.01922 -0.01719 0.03334 C -0.01902 0.03773 -0.01967 0.04352 -0.02188 0.04722 C -0.02813 0.05695 -0.03672 0.05972 -0.04375 0.06667 C -0.0461 0.06875 -0.04792 0.07222 -0.05 0.075 C -0.05469 0.08056 -0.05977 0.08519 -0.06407 0.09167 C -0.06667 0.09537 -0.06941 0.09884 -0.07188 0.10278 C -0.07357 0.10533 -0.07474 0.1088 -0.07657 0.11111 C -0.08112 0.11621 -0.0862 0.11968 -0.09063 0.125 C -0.09922 0.13449 -0.10665 0.14746 -0.11563 0.15556 C -0.11875 0.15834 -0.12201 0.16088 -0.125 0.16389 C -0.12878 0.16736 -0.13243 0.17084 -0.13594 0.175 C -0.14076 0.18009 -0.14467 0.18843 -0.15 0.19167 C -0.15456 0.19422 -0.15665 0.19491 -0.16094 0.2 C -0.16316 0.20232 -0.16511 0.20579 -0.16719 0.20834 C -0.17956 0.22199 -0.16706 0.20301 -0.18282 0.225 C -0.19649 0.24352 -0.17605 0.2213 -0.19532 0.24422 C -0.19727 0.24653 -0.19961 0.24769 -0.20157 0.24977 C -0.20378 0.25232 -0.20573 0.25556 -0.20782 0.25834 C -0.20938 0.26019 -0.21107 0.26181 -0.2125 0.26389 C -0.21472 0.26644 -0.21667 0.26945 -0.21875 0.27199 C -0.22032 0.27408 -0.22214 0.27547 -0.22344 0.27755 C -0.22631 0.28195 -0.22852 0.28727 -0.23125 0.29167 C -0.23685 0.30023 -0.24323 0.30718 -0.24844 0.31667 C -0.25417 0.32685 -0.25925 0.3382 -0.26563 0.34722 C -0.29818 0.39213 -0.26797 0.35278 -0.28594 0.37222 C -0.2892 0.37547 -0.29532 0.38334 -0.29532 0.38334 C -0.30391 0.40602 -0.28998 0.37084 -0.31094 0.40834 C -0.32474 0.43264 -0.3073 0.40278 -0.32032 0.42222 C -0.32214 0.42454 -0.32331 0.42824 -0.325 0.43056 C -0.32696 0.43287 -0.32956 0.43334 -0.33125 0.43611 C -0.33477 0.44097 -0.33698 0.44838 -0.34063 0.45278 C -0.34219 0.45463 -0.34389 0.45602 -0.34532 0.45834 C -0.34714 0.46065 -0.34831 0.46435 -0.35 0.46667 C -0.35456 0.47222 -0.35639 0.47153 -0.36094 0.47477 C -0.36211 0.4757 -0.36303 0.47662 -0.36407 0.47755 " pathEditMode="relative" ptsTypes="AAAAAAAAAAAAAAAAAAAAAAAAAAAAAAAAAAA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-2.96296E-6 L 7.08333E-6 -2.96296E-6 C -0.00572 0.00926 -0.01145 0.01852 -0.01718 0.02778 C -0.01978 0.03148 -0.02252 0.03472 -0.02499 0.03889 C -0.02721 0.04236 -0.02877 0.04699 -0.03124 0.05 C -0.03463 0.05371 -0.03853 0.05556 -0.04218 0.05834 C -0.04635 0.06482 -0.05025 0.07199 -0.05468 0.07778 C -0.0621 0.08704 -0.07773 0.10162 -0.08593 0.10834 C -0.09114 0.11227 -0.09648 0.11551 -0.10155 0.11945 C -0.10741 0.12384 -0.11301 0.12894 -0.11874 0.13334 C -0.12291 0.13634 -0.12721 0.13843 -0.13124 0.14167 C -0.15338 0.15764 -0.1371 0.14838 -0.15624 0.15834 C -0.15989 0.16389 -0.1634 0.16968 -0.16718 0.175 C -0.1802 0.19213 -0.17017 0.17755 -0.17968 0.18611 C -0.18137 0.1875 -0.1828 0.18982 -0.18437 0.19167 C -0.18645 0.19352 -0.18853 0.19537 -0.19062 0.19722 C -0.2039 0.22871 -0.18228 0.17963 -0.2078 0.225 C -0.20937 0.22778 -0.21119 0.23009 -0.21249 0.23334 C -0.21379 0.23588 -0.21432 0.23912 -0.21562 0.24167 C -0.21705 0.24398 -0.21874 0.24537 -0.2203 0.24722 C -0.22603 0.2625 -0.2203 0.24954 -0.22812 0.26111 C -0.24192 0.28148 -0.22096 0.25486 -0.24062 0.28056 C -0.24374 0.28426 -0.24648 0.28935 -0.24999 0.29167 C -0.25468 0.29445 -0.25976 0.29607 -0.26405 0.3 L -0.27968 0.31389 C -0.28176 0.31574 -0.28411 0.31713 -0.28593 0.31945 C -0.28749 0.3213 -0.28905 0.32338 -0.29062 0.325 C -0.29218 0.32616 -0.29387 0.32662 -0.2953 0.32778 C -0.29908 0.33033 -0.30247 0.33403 -0.30624 0.33611 C -0.31145 0.33866 -0.32187 0.34167 -0.32187 0.34167 C -0.34205 0.35695 -0.32512 0.34514 -0.33905 0.35278 C -0.34231 0.3544 -0.3453 0.35648 -0.34843 0.35834 C -0.34999 0.35926 -0.35155 0.36042 -0.35312 0.36111 C -0.35702 0.36227 -0.36197 0.36343 -0.36562 0.36667 C -0.36991 0.36991 -0.37434 0.37315 -0.37812 0.37778 C -0.37968 0.37963 -0.38124 0.38172 -0.3828 0.38334 C -0.38697 0.38727 -0.39075 0.39259 -0.3953 0.39445 L -0.40312 0.39722 C -0.40702 0.40047 -0.4108 0.40324 -0.41405 0.40834 C -0.42187 0.41968 -0.4164 0.41713 -0.42812 0.42778 C -0.4302 0.42963 -0.43228 0.43148 -0.43437 0.43334 C -0.43593 0.43426 -0.43762 0.43472 -0.43905 0.43611 C -0.44075 0.4375 -0.44205 0.44028 -0.44374 0.44167 C -0.44687 0.44398 -0.45038 0.44375 -0.45312 0.44722 C -0.45468 0.44908 -0.45611 0.45139 -0.4578 0.45278 C -0.45989 0.45417 -0.4621 0.45417 -0.46405 0.45556 C -0.46679 0.45695 -0.46926 0.45926 -0.47187 0.46111 C -0.47343 0.46204 -0.47512 0.4625 -0.47655 0.46389 C -0.47825 0.46528 -0.47968 0.46783 -0.48124 0.46945 C -0.4828 0.4706 -0.4845 0.47107 -0.48593 0.47222 C -0.48814 0.47384 -0.4901 0.47593 -0.49218 0.47778 C -0.49843 0.48241 -0.49752 0.47871 -0.50468 0.48611 C -0.51106 0.49236 -0.50989 0.49468 -0.51562 0.5 C -0.51718 0.50116 -0.51887 0.50162 -0.5203 0.50278 C -0.52252 0.5044 -0.52447 0.50648 -0.52655 0.50834 C -0.52812 0.50926 -0.52981 0.50972 -0.53124 0.51111 C -0.53294 0.5125 -0.53437 0.51505 -0.53593 0.51667 C -0.54413 0.52384 -0.53775 0.51412 -0.54374 0.525 " pathEditMode="relative" ptsTypes="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088" y="510868"/>
            <a:ext cx="4836412" cy="49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6495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+ 8 = ?</a:t>
            </a: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11" y="1879600"/>
            <a:ext cx="3795010" cy="36145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93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9698" y="521271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20922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7427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292" y="490383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880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– 8 = ?</a:t>
            </a: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16" y="1654151"/>
            <a:ext cx="3536856" cy="353685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78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0941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9 + 4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4362086" y="1739795"/>
            <a:ext cx="4359426" cy="34512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16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1680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 + 9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25476"/>
            <a:ext cx="5317415" cy="456671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65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962" y="519445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8953" y="418396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94003" y="38427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68556" y="488558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7994" y="-21866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320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 + 8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2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751" b="95108" l="2647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3652818" y="1334629"/>
            <a:ext cx="5049192" cy="362783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86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11: PHÉP TRỪ (QUA 10)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TRONG PHẠM VI 20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Bungee Inline</vt:lpstr>
      <vt:lpstr>等线</vt:lpstr>
      <vt:lpstr>Microsoft YaHei</vt:lpstr>
      <vt:lpstr>Montserrat Alternates Black</vt:lpstr>
      <vt:lpstr>Arial</vt:lpstr>
      <vt:lpstr>Arial-Rounded</vt:lpstr>
      <vt:lpstr>Calibri</vt:lpstr>
      <vt:lpstr>Calibri Light</vt:lpstr>
      <vt:lpstr>UTM Avo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2021-08-07T03:44:17Z</dcterms:created>
  <dcterms:modified xsi:type="dcterms:W3CDTF">2021-08-07T03:44:39Z</dcterms:modified>
</cp:coreProperties>
</file>