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7" r:id="rId4"/>
    <p:sldMasterId id="2147483709" r:id="rId5"/>
  </p:sldMasterIdLst>
  <p:notesMasterIdLst>
    <p:notesMasterId r:id="rId13"/>
  </p:notesMasterIdLst>
  <p:sldIdLst>
    <p:sldId id="258" r:id="rId6"/>
    <p:sldId id="523" r:id="rId7"/>
    <p:sldId id="259" r:id="rId8"/>
    <p:sldId id="267" r:id="rId9"/>
    <p:sldId id="2007577099" r:id="rId10"/>
    <p:sldId id="2007577095" r:id="rId11"/>
    <p:sldId id="20075770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F9061-A35D-46B7-B637-3BD8E32F4EB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5B1B-5542-44F1-9EC5-FEF3A0AE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99BFE-4B07-4ECF-9948-6CEA9A372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6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8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755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1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8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2920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24967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6056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1780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92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93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8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01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42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90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82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8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7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38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70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0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01802-2CD5-4D2C-B861-B6597225E212}"/>
              </a:ext>
            </a:extLst>
          </p:cNvPr>
          <p:cNvSpPr txBox="1"/>
          <p:nvPr userDrawn="1"/>
        </p:nvSpPr>
        <p:spPr>
          <a:xfrm>
            <a:off x="1244010" y="6502009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021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62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027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869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877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6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92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310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758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571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8080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48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08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6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095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02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0061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168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7898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432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857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919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05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3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441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88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8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9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7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302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2023/10/12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3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1652869" y="2457473"/>
            <a:ext cx="7334250" cy="1915903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6: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Giữ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vệ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sinh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trườn</a:t>
            </a:r>
            <a:r>
              <a:rPr lang="en-US" altLang="zh-CN" sz="6000" b="1" noProof="0" dirty="0" err="1"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</a:t>
            </a:r>
            <a:r>
              <a:rPr lang="en-US" altLang="zh-CN" sz="6000" b="1" noProof="0" dirty="0"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b="1" noProof="0" dirty="0" err="1"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r>
              <a:rPr lang="en-US" altLang="zh-CN" sz="6000" b="1" noProof="0" dirty="0"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(t2)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954" y="201195"/>
            <a:ext cx="3419573" cy="5821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7" y="3369292"/>
            <a:ext cx="2036252" cy="3488708"/>
          </a:xfrm>
          <a:prstGeom prst="rect">
            <a:avLst/>
          </a:prstGeom>
        </p:spPr>
      </p:pic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273" y="-1948972"/>
            <a:ext cx="609600" cy="6096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7">
            <a:extLst>
              <a:ext uri="{FF2B5EF4-FFF2-40B4-BE49-F238E27FC236}">
                <a16:creationId xmlns:a16="http://schemas.microsoft.com/office/drawing/2014/main" id="{5AAB55F0-51E5-4475-AF5E-A8477476D7AF}"/>
              </a:ext>
            </a:extLst>
          </p:cNvPr>
          <p:cNvGrpSpPr/>
          <p:nvPr/>
        </p:nvGrpSpPr>
        <p:grpSpPr>
          <a:xfrm>
            <a:off x="3228622" y="1343380"/>
            <a:ext cx="7408736" cy="3603040"/>
            <a:chOff x="1560688" y="2118360"/>
            <a:chExt cx="5261026" cy="2854215"/>
          </a:xfrm>
        </p:grpSpPr>
        <p:pic>
          <p:nvPicPr>
            <p:cNvPr id="3" name="图片 1">
              <a:extLst>
                <a:ext uri="{FF2B5EF4-FFF2-40B4-BE49-F238E27FC236}">
                  <a16:creationId xmlns:a16="http://schemas.microsoft.com/office/drawing/2014/main" id="{BA94BDF9-E0B5-44FB-B2FF-813D25FD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0688" y="2118360"/>
              <a:ext cx="5261026" cy="2854215"/>
            </a:xfrm>
            <a:prstGeom prst="rect">
              <a:avLst/>
            </a:prstGeom>
          </p:spPr>
        </p:pic>
        <p:sp>
          <p:nvSpPr>
            <p:cNvPr id="4" name="文本框 141">
              <a:extLst>
                <a:ext uri="{FF2B5EF4-FFF2-40B4-BE49-F238E27FC236}">
                  <a16:creationId xmlns:a16="http://schemas.microsoft.com/office/drawing/2014/main" id="{B77C357C-B540-4866-AE22-893744A0F9F9}"/>
                </a:ext>
              </a:extLst>
            </p:cNvPr>
            <p:cNvSpPr txBox="1"/>
            <p:nvPr/>
          </p:nvSpPr>
          <p:spPr>
            <a:xfrm>
              <a:off x="2182854" y="2497081"/>
              <a:ext cx="3522295" cy="10483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Khởi</a:t>
              </a: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động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65130" y="494471"/>
            <a:ext cx="8535261" cy="1287532"/>
            <a:chOff x="3323658" y="2259651"/>
            <a:chExt cx="8535261" cy="1287532"/>
          </a:xfrm>
        </p:grpSpPr>
        <p:sp>
          <p:nvSpPr>
            <p:cNvPr id="9" name="文本框 8"/>
            <p:cNvSpPr txBox="1"/>
            <p:nvPr/>
          </p:nvSpPr>
          <p:spPr>
            <a:xfrm>
              <a:off x="3845477" y="2259651"/>
              <a:ext cx="801344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1. </a:t>
              </a:r>
              <a:r>
                <a:rPr lang="en-US" altLang="zh-CN" sz="3200" b="1" dirty="0">
                  <a:solidFill>
                    <a:srgbClr val="1EAEAA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K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ể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đã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giữ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gìn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vệ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sinh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trường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AEAA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lt"/>
                </a:rPr>
                <a:t>học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323658" y="3090648"/>
              <a:ext cx="5572126" cy="45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E1EC0D5-1F34-4B82-B155-2C9DD3024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285" y="1798661"/>
            <a:ext cx="5334000" cy="4581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31" y="1448904"/>
            <a:ext cx="2960338" cy="503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1059080" y="388238"/>
            <a:ext cx="1540589" cy="1206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775D2E-BB2A-4815-8C92-4790B378B6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89" r="87289"/>
          <a:stretch/>
        </p:blipFill>
        <p:spPr>
          <a:xfrm>
            <a:off x="2510285" y="337995"/>
            <a:ext cx="871870" cy="904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106326" y="1"/>
            <a:ext cx="12219444" cy="6857999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E0F5B6B-0280-4BAE-84A6-DFFB27F46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5" y="1438275"/>
            <a:ext cx="8858250" cy="39814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46" y="4631125"/>
            <a:ext cx="4476632" cy="2285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608" y="484202"/>
            <a:ext cx="2061034" cy="2061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BF1DBC-8E46-407B-A7D7-31EAD0C43743}"/>
              </a:ext>
            </a:extLst>
          </p:cNvPr>
          <p:cNvSpPr txBox="1"/>
          <p:nvPr/>
        </p:nvSpPr>
        <p:spPr>
          <a:xfrm>
            <a:off x="2168652" y="285881"/>
            <a:ext cx="7060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ý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chia </a:t>
            </a:r>
            <a:r>
              <a:rPr lang="en-US" sz="2800" dirty="0" err="1"/>
              <a:t>sẻ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75907" y="1196408"/>
            <a:ext cx="9743201" cy="4055763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25" y="434686"/>
            <a:ext cx="2061034" cy="2061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668EE-46B9-4CAB-BF93-2D41CA7AFEEF}"/>
              </a:ext>
            </a:extLst>
          </p:cNvPr>
          <p:cNvSpPr txBox="1"/>
          <p:nvPr/>
        </p:nvSpPr>
        <p:spPr>
          <a:xfrm>
            <a:off x="1924494" y="1905505"/>
            <a:ext cx="8891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 Đánh dấu x vào cột Tốt nếu em thực hiện tốt giữ vệ sinh khi tham gia các hoạt động ở trường.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 Đánh dấu x vào cột Chưa tốt nếu em chưa thực hiện tốt giữ vệ sinh khi tham gia các hoạt động ở trường. </a:t>
            </a:r>
          </a:p>
        </p:txBody>
      </p:sp>
    </p:spTree>
    <p:extLst>
      <p:ext uri="{BB962C8B-B14F-4D97-AF65-F5344CB8AC3E}">
        <p14:creationId xmlns:p14="http://schemas.microsoft.com/office/powerpoint/2010/main" val="221245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81422" y="1196408"/>
            <a:ext cx="6737685" cy="4055763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069432"/>
            <a:ext cx="4934326" cy="39444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25" y="434686"/>
            <a:ext cx="2061034" cy="2061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668EE-46B9-4CAB-BF93-2D41CA7AFEEF}"/>
              </a:ext>
            </a:extLst>
          </p:cNvPr>
          <p:cNvSpPr txBox="1"/>
          <p:nvPr/>
        </p:nvSpPr>
        <p:spPr>
          <a:xfrm>
            <a:off x="5310157" y="2170183"/>
            <a:ext cx="4680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Chúng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nhớ</a:t>
            </a:r>
            <a:r>
              <a:rPr lang="en-US" sz="3200" dirty="0"/>
              <a:t> </a:t>
            </a:r>
            <a:r>
              <a:rPr lang="en-US" sz="3200" dirty="0" err="1"/>
              <a:t>giữ</a:t>
            </a:r>
            <a:r>
              <a:rPr lang="en-US" sz="3200" dirty="0"/>
              <a:t> </a:t>
            </a:r>
            <a:r>
              <a:rPr lang="en-US" sz="3200" dirty="0" err="1"/>
              <a:t>gìn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tham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ở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nhé</a:t>
            </a:r>
            <a:r>
              <a:rPr lang="en-US" sz="3200" dirty="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198</Words>
  <Application>Microsoft Office PowerPoint</Application>
  <PresentationFormat>Widescreen</PresentationFormat>
  <Paragraphs>31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Microsoft YaHei</vt:lpstr>
      <vt:lpstr>Microsoft YaHei</vt:lpstr>
      <vt:lpstr>宋体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黑体</vt:lpstr>
      <vt:lpstr>字魂36号-正文宋楷</vt:lpstr>
      <vt:lpstr>1_Office Theme</vt:lpstr>
      <vt:lpstr>Hoạt động</vt:lpstr>
      <vt:lpstr>5_Office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PhuongLoi</cp:lastModifiedBy>
  <cp:revision>10</cp:revision>
  <dcterms:created xsi:type="dcterms:W3CDTF">2021-07-12T00:56:13Z</dcterms:created>
  <dcterms:modified xsi:type="dcterms:W3CDTF">2023-10-12T12:57:43Z</dcterms:modified>
</cp:coreProperties>
</file>