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2"/>
  </p:sldMasterIdLst>
  <p:notesMasterIdLst>
    <p:notesMasterId r:id="rId17"/>
  </p:notesMasterIdLst>
  <p:sldIdLst>
    <p:sldId id="276" r:id="rId3"/>
    <p:sldId id="265" r:id="rId4"/>
    <p:sldId id="278" r:id="rId5"/>
    <p:sldId id="256" r:id="rId6"/>
    <p:sldId id="293" r:id="rId7"/>
    <p:sldId id="294" r:id="rId8"/>
    <p:sldId id="295" r:id="rId9"/>
    <p:sldId id="2007577129" r:id="rId10"/>
    <p:sldId id="274" r:id="rId11"/>
    <p:sldId id="288" r:id="rId12"/>
    <p:sldId id="289" r:id="rId13"/>
    <p:sldId id="285" r:id="rId14"/>
    <p:sldId id="290" r:id="rId15"/>
    <p:sldId id="284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3CD97"/>
    <a:srgbClr val="96C8D6"/>
    <a:srgbClr val="91C4D2"/>
    <a:srgbClr val="1C4082"/>
    <a:srgbClr val="EBF5EF"/>
    <a:srgbClr val="CAE6D4"/>
    <a:srgbClr val="AD8EC0"/>
    <a:srgbClr val="9FD6D9"/>
    <a:srgbClr val="F3E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4" autoAdjust="0"/>
    <p:restoredTop sz="96314" autoAdjust="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54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8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6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8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19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8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6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756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321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4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42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199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813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5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0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990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1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1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3396574" y="993404"/>
            <a:ext cx="9011917" cy="528447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720428">
            <a:off x="5458972" y="2086772"/>
            <a:ext cx="5008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Bài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6</a:t>
            </a:r>
          </a:p>
          <a:p>
            <a:pPr algn="ctr"/>
            <a:r>
              <a:rPr lang="vi-VN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Giữ vệ sinh trường học 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5712650" y="4729607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50"/>
                            </p:stCondLst>
                            <p:childTnLst>
                              <p:par>
                                <p:cTn id="8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>
            <a:fillRect/>
          </a:stretch>
        </p:blipFill>
        <p:spPr>
          <a:xfrm>
            <a:off x="903250" y="292274"/>
            <a:ext cx="11385394" cy="62734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00" y="-157526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51307" y="921603"/>
            <a:ext cx="2099279" cy="5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Đáp</a:t>
            </a:r>
            <a:r>
              <a:rPr lang="en-US" altLang="zh-CN" sz="3200" b="1" spc="300" dirty="0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spc="300" dirty="0" err="1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án</a:t>
            </a:r>
            <a:endParaRPr lang="zh-CN" altLang="en-US" sz="3200" b="1" spc="300" dirty="0">
              <a:solidFill>
                <a:srgbClr val="00B0F0"/>
              </a:solidFill>
              <a:latin typeface="+mj-lt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366556" y="990698"/>
            <a:ext cx="534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đây</a:t>
            </a:r>
            <a:endParaRPr lang="en-US" sz="2800" dirty="0">
              <a:latin typeface="+mj-lt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876827" y="921603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2123320" y="2631195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365493" y="5327585"/>
            <a:ext cx="807677" cy="658983"/>
          </a:xfrm>
          <a:prstGeom prst="rect">
            <a:avLst/>
          </a:prstGeom>
        </p:spPr>
      </p:pic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C6D3CB7-C77C-4114-8B7D-737AA2B5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273" y="925418"/>
            <a:ext cx="895350" cy="885825"/>
          </a:xfrm>
          <a:prstGeom prst="ellipse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9E244F-E5A6-4188-93E3-A83D0F0E3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629" y="2229334"/>
            <a:ext cx="8374566" cy="303322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F58EC86-2859-4F7A-8726-B2A532FEA6B7}"/>
              </a:ext>
            </a:extLst>
          </p:cNvPr>
          <p:cNvSpPr/>
          <p:nvPr/>
        </p:nvSpPr>
        <p:spPr>
          <a:xfrm>
            <a:off x="3684504" y="5350851"/>
            <a:ext cx="2883564" cy="52410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17DB7F-F55A-4088-A5E2-A1A1B7B1CC14}"/>
              </a:ext>
            </a:extLst>
          </p:cNvPr>
          <p:cNvSpPr/>
          <p:nvPr/>
        </p:nvSpPr>
        <p:spPr>
          <a:xfrm>
            <a:off x="7185116" y="5350851"/>
            <a:ext cx="2883564" cy="52410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nên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3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>
            <a:fillRect/>
          </a:stretch>
        </p:blipFill>
        <p:spPr>
          <a:xfrm>
            <a:off x="1326995" y="292274"/>
            <a:ext cx="10713697" cy="62734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00" y="-157526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51307" y="921603"/>
            <a:ext cx="2099279" cy="5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Đáp</a:t>
            </a:r>
            <a:r>
              <a:rPr lang="en-US" altLang="zh-CN" sz="3200" b="1" spc="300" dirty="0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spc="300" dirty="0" err="1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án</a:t>
            </a:r>
            <a:endParaRPr lang="zh-CN" altLang="en-US" sz="3200" b="1" spc="300" dirty="0">
              <a:solidFill>
                <a:srgbClr val="00B0F0"/>
              </a:solidFill>
              <a:latin typeface="+mj-lt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366556" y="990698"/>
            <a:ext cx="534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đây</a:t>
            </a:r>
            <a:endParaRPr lang="en-US" sz="2800" dirty="0">
              <a:latin typeface="+mj-lt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876827" y="921603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2123320" y="2631195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787071" y="5558573"/>
            <a:ext cx="807677" cy="658983"/>
          </a:xfrm>
          <a:prstGeom prst="rect">
            <a:avLst/>
          </a:prstGeom>
        </p:spPr>
      </p:pic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C6D3CB7-C77C-4114-8B7D-737AA2B5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273" y="925418"/>
            <a:ext cx="895350" cy="885825"/>
          </a:xfrm>
          <a:prstGeom prst="ellipse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5BC69B9-21A4-4F1F-B8FA-BEC855F9B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2117" y="1956983"/>
            <a:ext cx="8422888" cy="330949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B05473B-884C-4971-A92E-258789758AE8}"/>
              </a:ext>
            </a:extLst>
          </p:cNvPr>
          <p:cNvSpPr/>
          <p:nvPr/>
        </p:nvSpPr>
        <p:spPr>
          <a:xfrm>
            <a:off x="3305273" y="5343195"/>
            <a:ext cx="2883564" cy="52410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B9DAE5-AB6E-417A-89F0-A0811A17BB0E}"/>
              </a:ext>
            </a:extLst>
          </p:cNvPr>
          <p:cNvSpPr/>
          <p:nvPr/>
        </p:nvSpPr>
        <p:spPr>
          <a:xfrm>
            <a:off x="7363467" y="5353707"/>
            <a:ext cx="2883564" cy="52410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nên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0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982935" y="1131066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741154" y="1029482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494548" y="2893278"/>
            <a:ext cx="807677" cy="658983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677624" y="1709045"/>
            <a:ext cx="6870857" cy="4003182"/>
            <a:chOff x="7478650" y="2358439"/>
            <a:chExt cx="4253389" cy="4003182"/>
          </a:xfrm>
        </p:grpSpPr>
        <p:sp>
          <p:nvSpPr>
            <p:cNvPr id="28" name="任意多边形 27"/>
            <p:cNvSpPr/>
            <p:nvPr/>
          </p:nvSpPr>
          <p:spPr>
            <a:xfrm>
              <a:off x="7478650" y="2358439"/>
              <a:ext cx="4253389" cy="4003182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30" name="TextBox 105"/>
            <p:cNvSpPr txBox="1">
              <a:spLocks noChangeArrowheads="1"/>
            </p:cNvSpPr>
            <p:nvPr/>
          </p:nvSpPr>
          <p:spPr bwMode="auto">
            <a:xfrm>
              <a:off x="7861486" y="2763742"/>
              <a:ext cx="3419002" cy="249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Hãy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kể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những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việc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làm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khác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để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giữ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vệ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sinh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khi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tham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gia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các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hoạt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động</a:t>
              </a:r>
              <a:r>
                <a:rPr lang="en-US" altLang="zh-CN" sz="3600" kern="0" dirty="0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 ở </a:t>
              </a:r>
              <a:r>
                <a:rPr lang="en-US" altLang="zh-CN" sz="3600" kern="0" dirty="0" err="1">
                  <a:latin typeface="+mn-lt"/>
                  <a:ea typeface="义启嘟嘟体" pitchFamily="2" charset="-128"/>
                  <a:cs typeface="义启嘟嘟体" pitchFamily="2" charset="-128"/>
                  <a:sym typeface="+mn-lt"/>
                </a:rPr>
                <a:t>trường</a:t>
              </a:r>
              <a:endParaRPr lang="zh-CN" altLang="en-US" sz="3600" kern="0" dirty="0">
                <a:latin typeface="+mn-lt"/>
                <a:ea typeface="义启嘟嘟体" pitchFamily="2" charset="-128"/>
                <a:cs typeface="义启嘟嘟体" pitchFamily="2" charset="-128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515024" y="3883329"/>
            <a:ext cx="4382156" cy="30101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461952" y="4699315"/>
            <a:ext cx="1302203" cy="9993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946292" y="1379554"/>
            <a:ext cx="807677" cy="658983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C697D00-AA1D-499C-8B78-456EDC68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11" y="645291"/>
            <a:ext cx="828675" cy="97155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6E680EC-D75C-4939-A460-1922E4879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999" y="1597106"/>
            <a:ext cx="7890131" cy="472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294A3B-4917-4990-A697-7627EB24C196}"/>
              </a:ext>
            </a:extLst>
          </p:cNvPr>
          <p:cNvSpPr/>
          <p:nvPr/>
        </p:nvSpPr>
        <p:spPr>
          <a:xfrm>
            <a:off x="1647467" y="772590"/>
            <a:ext cx="4704091" cy="79173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vệ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79" y="-304746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91656" y="2812208"/>
            <a:ext cx="807677" cy="6589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494548" y="2893278"/>
            <a:ext cx="807677" cy="6589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461952" y="4699315"/>
            <a:ext cx="1302203" cy="9993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946292" y="1379554"/>
            <a:ext cx="807677" cy="658983"/>
          </a:xfrm>
          <a:prstGeom prst="rect">
            <a:avLst/>
          </a:prstGeom>
        </p:spPr>
      </p:pic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BC52A2F-3280-46EF-88DA-495EFCBAB9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5" y="639303"/>
            <a:ext cx="12192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856856" y="1039171"/>
            <a:ext cx="1302203" cy="9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8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917882" y="1319381"/>
            <a:ext cx="7560129" cy="5040984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1096903">
            <a:off x="5943239" y="2499329"/>
            <a:ext cx="5008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Củng</a:t>
            </a:r>
            <a:r>
              <a:rPr lang="en-US" altLang="zh-CN" sz="72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cố</a:t>
            </a:r>
            <a:endParaRPr lang="en-US" altLang="zh-CN" sz="72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+mj-lt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/>
            <a:r>
              <a:rPr lang="en-US" altLang="zh-CN" sz="72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dặn</a:t>
            </a:r>
            <a:r>
              <a:rPr lang="en-US" altLang="zh-CN" sz="72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dò</a:t>
            </a:r>
            <a:endParaRPr lang="en-US" sz="72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+mj-lt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51614" y="491008"/>
            <a:ext cx="3308804" cy="25579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24096428-9D84-4BB6-ADB1-5D34647810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223622" y="2961149"/>
            <a:ext cx="7183215" cy="4934153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10699627" y="4071455"/>
            <a:ext cx="992777" cy="12279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423181-5828-4C31-9486-0C0D30B7861F}"/>
              </a:ext>
            </a:extLst>
          </p:cNvPr>
          <p:cNvSpPr txBox="1"/>
          <p:nvPr/>
        </p:nvSpPr>
        <p:spPr>
          <a:xfrm>
            <a:off x="2725858" y="518985"/>
            <a:ext cx="638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650" y="-254464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9"/>
          <p:cNvSpPr txBox="1"/>
          <p:nvPr/>
        </p:nvSpPr>
        <p:spPr>
          <a:xfrm>
            <a:off x="3785394" y="900370"/>
            <a:ext cx="4621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Mục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tiêu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998656" y="1776636"/>
            <a:ext cx="10668907" cy="4547902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6F8542D-1045-48B9-B06A-BE4AD810F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63" b="8422"/>
          <a:stretch/>
        </p:blipFill>
        <p:spPr>
          <a:xfrm>
            <a:off x="1549816" y="2672855"/>
            <a:ext cx="8936250" cy="2458679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-361650" y="3316216"/>
            <a:ext cx="2720612" cy="393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C73EAB-520E-49D6-8E5B-9CEF1A73A797}"/>
              </a:ext>
            </a:extLst>
          </p:cNvPr>
          <p:cNvSpPr txBox="1"/>
          <p:nvPr/>
        </p:nvSpPr>
        <p:spPr>
          <a:xfrm>
            <a:off x="3055434" y="560068"/>
            <a:ext cx="6356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tranthao121006@gmail.com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5324998" y="2753416"/>
            <a:ext cx="6575986" cy="14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800" b="1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Hoạt</a:t>
            </a:r>
            <a:r>
              <a:rPr lang="en-US" altLang="zh-CN" sz="8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8800" b="1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động</a:t>
            </a:r>
            <a:endParaRPr lang="zh-CN" altLang="en-US" sz="8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39" y="1497796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918622" y="2151540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358693" y="4055930"/>
            <a:ext cx="5135160" cy="3527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180475" y="4498055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32" name="TextBox 9">
            <a:extLst>
              <a:ext uri="{FF2B5EF4-FFF2-40B4-BE49-F238E27FC236}">
                <a16:creationId xmlns:a16="http://schemas.microsoft.com/office/drawing/2014/main" id="{B7F61875-F198-4CC3-9F3E-EADAD6710F99}"/>
              </a:ext>
            </a:extLst>
          </p:cNvPr>
          <p:cNvSpPr txBox="1"/>
          <p:nvPr/>
        </p:nvSpPr>
        <p:spPr>
          <a:xfrm>
            <a:off x="3014449" y="2129787"/>
            <a:ext cx="6761988" cy="2670512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gìn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3600" b="1" dirty="0" err="1">
                <a:solidFill>
                  <a:schemeClr val="accent1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trường</a:t>
            </a:r>
            <a:endParaRPr lang="en-US" sz="3600" b="1" dirty="0">
              <a:solidFill>
                <a:schemeClr val="accent1"/>
              </a:solidFill>
              <a:latin typeface="+mj-lt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>
            <a:fillRect/>
          </a:stretch>
        </p:blipFill>
        <p:spPr>
          <a:xfrm>
            <a:off x="914400" y="292274"/>
            <a:ext cx="11530361" cy="62734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00" y="-157526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51307" y="921603"/>
            <a:ext cx="2099279" cy="5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01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366556" y="990698"/>
            <a:ext cx="534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việc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không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dưới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876827" y="921603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2123320" y="2631195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365493" y="5327585"/>
            <a:ext cx="807677" cy="658983"/>
          </a:xfrm>
          <a:prstGeom prst="rect">
            <a:avLst/>
          </a:prstGeom>
        </p:spPr>
      </p:pic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C6D3CB7-C77C-4114-8B7D-737AA2B5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273" y="925418"/>
            <a:ext cx="895350" cy="885825"/>
          </a:xfrm>
          <a:prstGeom prst="ellipse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F6B6B2-F184-4D3F-880F-583C9789F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827" y="2132184"/>
            <a:ext cx="8207486" cy="36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>
            <a:fillRect/>
          </a:stretch>
        </p:blipFill>
        <p:spPr>
          <a:xfrm>
            <a:off x="903250" y="292274"/>
            <a:ext cx="11385394" cy="62734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00" y="-157526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51307" y="921603"/>
            <a:ext cx="2099279" cy="5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01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366556" y="990698"/>
            <a:ext cx="534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việc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không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dưới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876827" y="921603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2123320" y="2631195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365493" y="5327585"/>
            <a:ext cx="807677" cy="658983"/>
          </a:xfrm>
          <a:prstGeom prst="rect">
            <a:avLst/>
          </a:prstGeom>
        </p:spPr>
      </p:pic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C6D3CB7-C77C-4114-8B7D-737AA2B5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273" y="925418"/>
            <a:ext cx="895350" cy="885825"/>
          </a:xfrm>
          <a:prstGeom prst="ellipse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9E244F-E5A6-4188-93E3-A83D0F0E3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453" y="2229334"/>
            <a:ext cx="8722742" cy="37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9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>
            <a:fillRect/>
          </a:stretch>
        </p:blipFill>
        <p:spPr>
          <a:xfrm>
            <a:off x="1326995" y="292274"/>
            <a:ext cx="10713697" cy="62734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00" y="-157526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51307" y="921603"/>
            <a:ext cx="2099279" cy="5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01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366556" y="990698"/>
            <a:ext cx="534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việc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không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dưới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876827" y="921603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2123320" y="2631195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787071" y="5558573"/>
            <a:ext cx="807677" cy="658983"/>
          </a:xfrm>
          <a:prstGeom prst="rect">
            <a:avLst/>
          </a:prstGeom>
        </p:spPr>
      </p:pic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C6D3CB7-C77C-4114-8B7D-737AA2B5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273" y="925418"/>
            <a:ext cx="895350" cy="885825"/>
          </a:xfrm>
          <a:prstGeom prst="ellipse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5BC69B9-21A4-4F1F-B8FA-BEC855F9B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0586" y="1956983"/>
            <a:ext cx="8614419" cy="40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7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612" y="-483740"/>
            <a:ext cx="7016607" cy="69914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690D2D-2033-4038-9DDD-2838B0EEC55F}"/>
              </a:ext>
            </a:extLst>
          </p:cNvPr>
          <p:cNvSpPr txBox="1"/>
          <p:nvPr/>
        </p:nvSpPr>
        <p:spPr>
          <a:xfrm>
            <a:off x="3237330" y="1851539"/>
            <a:ext cx="61934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đôi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8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>
            <a:fillRect/>
          </a:stretch>
        </p:blipFill>
        <p:spPr>
          <a:xfrm>
            <a:off x="914400" y="292274"/>
            <a:ext cx="11530361" cy="62734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00" y="-157526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51307" y="921603"/>
            <a:ext cx="2099279" cy="5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Đáp</a:t>
            </a:r>
            <a:r>
              <a:rPr lang="en-US" altLang="zh-CN" sz="3200" b="1" spc="300" dirty="0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spc="300" dirty="0" err="1">
                <a:solidFill>
                  <a:srgbClr val="00B0F0"/>
                </a:solidFill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án</a:t>
            </a:r>
            <a:endParaRPr lang="zh-CN" altLang="en-US" sz="3200" b="1" spc="300" dirty="0">
              <a:solidFill>
                <a:srgbClr val="00B0F0"/>
              </a:solidFill>
              <a:latin typeface="+mj-lt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366556" y="990698"/>
            <a:ext cx="534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+mj-lt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đây</a:t>
            </a:r>
            <a:endParaRPr lang="en-US" sz="2800" dirty="0">
              <a:latin typeface="+mj-lt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876827" y="921603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2123320" y="2631195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365493" y="5327585"/>
            <a:ext cx="807677" cy="658983"/>
          </a:xfrm>
          <a:prstGeom prst="rect">
            <a:avLst/>
          </a:prstGeom>
        </p:spPr>
      </p:pic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C6D3CB7-C77C-4114-8B7D-737AA2B5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273" y="925418"/>
            <a:ext cx="895350" cy="885825"/>
          </a:xfrm>
          <a:prstGeom prst="ellipse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F6B6B2-F184-4D3F-880F-583C9789F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679" y="2132185"/>
            <a:ext cx="8084634" cy="292489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12A2EC-C1E4-431E-8B68-FE9FFCA2C115}"/>
              </a:ext>
            </a:extLst>
          </p:cNvPr>
          <p:cNvSpPr/>
          <p:nvPr/>
        </p:nvSpPr>
        <p:spPr>
          <a:xfrm>
            <a:off x="3684504" y="5241073"/>
            <a:ext cx="2883564" cy="52410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D26655-A699-4B2A-8F17-02427886385D}"/>
              </a:ext>
            </a:extLst>
          </p:cNvPr>
          <p:cNvSpPr/>
          <p:nvPr/>
        </p:nvSpPr>
        <p:spPr>
          <a:xfrm>
            <a:off x="7185116" y="5241073"/>
            <a:ext cx="2883564" cy="52410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nên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1"/>
      <p:bldP spid="13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237</Words>
  <Application>Microsoft Office PowerPoint</Application>
  <PresentationFormat>Widescreen</PresentationFormat>
  <Paragraphs>52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等线</vt:lpstr>
      <vt:lpstr>Tahoma</vt:lpstr>
      <vt:lpstr>Times New Roman</vt:lpstr>
      <vt:lpstr>Utm AVO</vt:lpstr>
      <vt:lpstr>UTM Guanine</vt:lpstr>
      <vt:lpstr>义启嘟嘟体</vt:lpstr>
      <vt:lpstr>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PhuongLoi</cp:lastModifiedBy>
  <cp:revision>113</cp:revision>
  <dcterms:created xsi:type="dcterms:W3CDTF">2017-05-23T12:09:00Z</dcterms:created>
  <dcterms:modified xsi:type="dcterms:W3CDTF">2023-10-12T12:57:24Z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