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11"/>
  </p:notesMasterIdLst>
  <p:sldIdLst>
    <p:sldId id="291" r:id="rId2"/>
    <p:sldId id="290" r:id="rId3"/>
    <p:sldId id="294" r:id="rId4"/>
    <p:sldId id="293" r:id="rId5"/>
    <p:sldId id="295" r:id="rId6"/>
    <p:sldId id="262" r:id="rId7"/>
    <p:sldId id="298" r:id="rId8"/>
    <p:sldId id="299" r:id="rId9"/>
    <p:sldId id="300" r:id="rId10"/>
  </p:sldIdLst>
  <p:sldSz cx="12192000" cy="6858000"/>
  <p:notesSz cx="6858000" cy="9144000"/>
  <p:embeddedFontLst>
    <p:embeddedFont>
      <p:font typeface="UVN Phuong Tay" panose="04040805070802020D02" pitchFamily="82" charset="0"/>
      <p:regular r:id="rId12"/>
    </p:embeddedFont>
    <p:embeddedFont>
      <p:font typeface="等线" panose="020B0604020202020204" charset="-122"/>
      <p:regular r:id="rId13"/>
      <p:bold r:id="rId14"/>
    </p:embeddedFont>
    <p:embeddedFont>
      <p:font typeface="UTM Duepuntozero" panose="02040603050506020204" pitchFamily="18" charset="0"/>
      <p:regular r:id="rId15"/>
      <p:bold r:id="rId16"/>
    </p:embeddedFont>
    <p:embeddedFont>
      <p:font typeface="UTM Futura Extra" panose="02040603050506020204" pitchFamily="18" charset="0"/>
      <p:bold r:id="rId17"/>
    </p:embeddedFont>
    <p:embeddedFont>
      <p:font typeface="Helvetica" panose="020B0604020202020204" pitchFamily="34" charset="0"/>
      <p:regular r:id="rId18"/>
      <p:bold r:id="rId19"/>
      <p:italic r:id="rId20"/>
      <p:boldItalic r:id="rId21"/>
    </p:embeddedFont>
    <p:embeddedFont>
      <p:font typeface="Wingdings 2" panose="05020102010507070707" pitchFamily="18" charset="2"/>
      <p:regular r:id="rId22"/>
    </p:embeddedFont>
  </p:embeddedFontLst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9D9"/>
    <a:srgbClr val="FB705A"/>
    <a:srgbClr val="E6E6E6"/>
    <a:srgbClr val="FFD85D"/>
    <a:srgbClr val="2E3747"/>
    <a:srgbClr val="FF9409"/>
    <a:srgbClr val="F995C2"/>
    <a:srgbClr val="F769A9"/>
    <a:srgbClr val="ADDB7B"/>
    <a:srgbClr val="A5F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7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57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1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203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10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8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8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32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8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6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4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6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6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9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6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2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2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4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8ED2DE-48B9-48AA-B2B6-F405DE968F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1E17C1-4DB2-4FA7-BE55-EAEFEDA64A0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5D1F24-FEA0-4A25-868D-427758C6530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A3CC3-FC5E-4A2C-B722-04458B382939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0E9ABB-02CF-4D8C-983F-6A538A057F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04E0-F30F-4266-ACB2-3660F7297CB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3E986-599B-4D38-9C7F-DDEB2EB8E26A}"/>
              </a:ext>
            </a:extLst>
          </p:cNvPr>
          <p:cNvSpPr txBox="1"/>
          <p:nvPr userDrawn="1"/>
        </p:nvSpPr>
        <p:spPr>
          <a:xfrm>
            <a:off x="11382712" y="26894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6FAA7-0582-4E8A-812F-B7D12054EC6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" y="0"/>
            <a:ext cx="12191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55" r:id="rId14"/>
    <p:sldLayoutId id="2147483654" r:id="rId15"/>
    <p:sldLayoutId id="21474836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1702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3019564" y="886407"/>
            <a:ext cx="0" cy="33310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7255" y="196101"/>
            <a:ext cx="11773905" cy="4208539"/>
            <a:chOff x="257255" y="196101"/>
            <a:chExt cx="11773905" cy="4208539"/>
          </a:xfrm>
        </p:grpSpPr>
        <p:sp>
          <p:nvSpPr>
            <p:cNvPr id="6" name="Flowchart: Data 5"/>
            <p:cNvSpPr/>
            <p:nvPr/>
          </p:nvSpPr>
          <p:spPr>
            <a:xfrm>
              <a:off x="867746" y="886407"/>
              <a:ext cx="10562254" cy="3331029"/>
            </a:xfrm>
            <a:prstGeom prst="flowChartInputOutpu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54689" y="196101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9331" y="198425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04310" y="363519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255" y="363332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849084" y="4936348"/>
            <a:ext cx="847219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39946" y="493634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980" y="5526832"/>
            <a:ext cx="82557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4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 rot="5400000">
            <a:off x="2875361" y="268837"/>
            <a:ext cx="4192036" cy="40654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09" y="-1803688"/>
            <a:ext cx="2771192" cy="27711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520804" y="4192757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25297" y="3827896"/>
            <a:ext cx="361743" cy="38012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559" y="5620207"/>
            <a:ext cx="12078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239101" y="935367"/>
            <a:ext cx="0" cy="323721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340058" y="208404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321282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9874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415321" y="209697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5183" y="49121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943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4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3" grpId="0"/>
      <p:bldP spid="54" grpId="0" animBg="1"/>
      <p:bldP spid="55" grpId="0"/>
      <p:bldP spid="59" grpId="0"/>
      <p:bldP spid="59" grpId="1"/>
      <p:bldP spid="67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858" y="4947702"/>
            <a:ext cx="10546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ADH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ABIH</a:t>
            </a:r>
          </a:p>
        </p:txBody>
      </p:sp>
      <p:sp>
        <p:nvSpPr>
          <p:cNvPr id="35" name="Freeform: Shape 34"/>
          <p:cNvSpPr/>
          <p:nvPr/>
        </p:nvSpPr>
        <p:spPr>
          <a:xfrm>
            <a:off x="725955" y="1219201"/>
            <a:ext cx="1240004" cy="2290916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1965958" y="1219201"/>
            <a:ext cx="4171180" cy="2290916"/>
          </a:xfrm>
          <a:custGeom>
            <a:avLst/>
            <a:gdLst>
              <a:gd name="connsiteX0" fmla="*/ 0 w 4171180"/>
              <a:gd name="connsiteY0" fmla="*/ 0 h 2290916"/>
              <a:gd name="connsiteX1" fmla="*/ 4171180 w 4171180"/>
              <a:gd name="connsiteY1" fmla="*/ 0 h 2290916"/>
              <a:gd name="connsiteX2" fmla="*/ 2939698 w 4171180"/>
              <a:gd name="connsiteY2" fmla="*/ 2290916 h 2290916"/>
              <a:gd name="connsiteX3" fmla="*/ 0 w 4171180"/>
              <a:gd name="connsiteY3" fmla="*/ 2290916 h 2290916"/>
              <a:gd name="connsiteX4" fmla="*/ 0 w 4171180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180" h="2290916">
                <a:moveTo>
                  <a:pt x="0" y="0"/>
                </a:moveTo>
                <a:lnTo>
                  <a:pt x="4171180" y="0"/>
                </a:lnTo>
                <a:lnTo>
                  <a:pt x="2939698" y="2290916"/>
                </a:lnTo>
                <a:lnTo>
                  <a:pt x="0" y="2290916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5545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11364" y="34441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420738" y="34805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194" y="303092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29462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73629" y="3201972"/>
            <a:ext cx="265298" cy="3042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/>
          <p:cNvSpPr/>
          <p:nvPr/>
        </p:nvSpPr>
        <p:spPr>
          <a:xfrm>
            <a:off x="726874" y="1221160"/>
            <a:ext cx="1240004" cy="2286997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018354" y="197132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01977" y="406419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28641" y="4189592"/>
            <a:ext cx="4182724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01938" y="35011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3778" y="3536009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 rot="16200000">
            <a:off x="1487876" y="3127548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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6" y="1198927"/>
            <a:ext cx="4270382" cy="235544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562358" y="634232"/>
            <a:ext cx="5211234" cy="4102558"/>
            <a:chOff x="6562358" y="634232"/>
            <a:chExt cx="5211234" cy="4102558"/>
          </a:xfrm>
        </p:grpSpPr>
        <p:sp>
          <p:nvSpPr>
            <p:cNvPr id="55" name="Rectangle 54"/>
            <p:cNvSpPr/>
            <p:nvPr/>
          </p:nvSpPr>
          <p:spPr>
            <a:xfrm>
              <a:off x="11255501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29418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358093" y="3028421"/>
              <a:ext cx="3129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62358" y="302842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092208" y="3473666"/>
              <a:ext cx="4207888" cy="1263124"/>
              <a:chOff x="7092208" y="3473666"/>
              <a:chExt cx="4207888" cy="126312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092208" y="3473666"/>
                <a:ext cx="4207888" cy="688474"/>
                <a:chOff x="7111664" y="3473666"/>
                <a:chExt cx="4207888" cy="688474"/>
              </a:xfrm>
            </p:grpSpPr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7136527" y="4162140"/>
                  <a:ext cx="4182724" cy="0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1319552" y="3473666"/>
                  <a:ext cx="0" cy="67958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7111664" y="3508557"/>
                  <a:ext cx="0" cy="6535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8987860" y="4090459"/>
                <a:ext cx="44114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" y="1210091"/>
            <a:ext cx="5516176" cy="2329034"/>
          </a:xfrm>
          <a:prstGeom prst="rect">
            <a:avLst/>
          </a:prstGeom>
        </p:spPr>
      </p:pic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151070" y="4927482"/>
            <a:ext cx="120940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nhật</a:t>
            </a:r>
            <a:r>
              <a:rPr lang="en-US" altLang="en-US" sz="4400" b="1" dirty="0">
                <a:cs typeface="Arial" panose="020B0604020202020204" pitchFamily="34" charset="0"/>
              </a:rPr>
              <a:t> ABIH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>
                <a:cs typeface="Arial" panose="020B0604020202020204" pitchFamily="34" charset="0"/>
              </a:rPr>
              <a:t>……… </a:t>
            </a: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hành</a:t>
            </a:r>
            <a:r>
              <a:rPr lang="en-US" altLang="en-US" sz="4400" b="1" dirty="0"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1250221" y="5429051"/>
            <a:ext cx="171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bằng</a:t>
            </a:r>
            <a:endParaRPr lang="en-US" alt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37342" y="347003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651062" y="1994975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336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35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4362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11 2.22222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5" grpId="0" animBg="1"/>
      <p:bldP spid="34" grpId="0" animBg="1"/>
      <p:bldP spid="44" grpId="0" animBg="1"/>
      <p:bldP spid="44" grpId="1" animBg="1"/>
      <p:bldP spid="44" grpId="2" animBg="1"/>
      <p:bldP spid="53" grpId="1"/>
      <p:bldP spid="53" grpId="2"/>
      <p:bldP spid="53" grpId="3"/>
      <p:bldP spid="69" grpId="0"/>
      <p:bldP spid="70" grpId="0"/>
      <p:bldP spid="71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" y="709965"/>
            <a:ext cx="6074613" cy="2584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00" y="709965"/>
            <a:ext cx="4685171" cy="25842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073904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30615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3312" y="3195623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42617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569485" y="18279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99139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667526" y="3028422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84852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7018027" y="3965407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657798" y="3285823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18027" y="3302096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266725" y="335158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53584" y="3935102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793355" y="32555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3584" y="3271791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402282" y="3321282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562461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517038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00875" y="3242197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545556" y="2970161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013289" y="3242196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" name="Rectangle 56"/>
          <p:cNvSpPr>
            <a:spLocks noChangeArrowheads="1"/>
          </p:cNvSpPr>
          <p:nvPr/>
        </p:nvSpPr>
        <p:spPr bwMode="auto">
          <a:xfrm>
            <a:off x="446600" y="4669132"/>
            <a:ext cx="10480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>
                <a:cs typeface="Arial" panose="020B0604020202020204" pitchFamily="34" charset="0"/>
              </a:rPr>
              <a:t>  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cs typeface="Arial" panose="020B0604020202020204" pitchFamily="34" charset="0"/>
              </a:rPr>
              <a:t> ABIH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</a:t>
            </a:r>
          </a:p>
        </p:txBody>
      </p:sp>
      <p:sp>
        <p:nvSpPr>
          <p:cNvPr id="63" name="Rectangle 58"/>
          <p:cNvSpPr>
            <a:spLocks noChangeArrowheads="1"/>
          </p:cNvSpPr>
          <p:nvPr/>
        </p:nvSpPr>
        <p:spPr bwMode="auto">
          <a:xfrm>
            <a:off x="422357" y="5560457"/>
            <a:ext cx="116719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 err="1">
                <a:cs typeface="Arial" panose="020B0604020202020204" pitchFamily="34" charset="0"/>
              </a:rPr>
              <a:t>Vậy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ABCD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 </a:t>
            </a:r>
          </a:p>
        </p:txBody>
      </p:sp>
      <p:sp>
        <p:nvSpPr>
          <p:cNvPr id="64" name="Rectangle 57"/>
          <p:cNvSpPr>
            <a:spLocks noChangeArrowheads="1"/>
          </p:cNvSpPr>
          <p:nvPr/>
        </p:nvSpPr>
        <p:spPr bwMode="auto">
          <a:xfrm>
            <a:off x="8996971" y="4472011"/>
            <a:ext cx="2209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      </a:t>
            </a:r>
          </a:p>
        </p:txBody>
      </p:sp>
      <p:sp>
        <p:nvSpPr>
          <p:cNvPr id="65" name="Rectangle 59"/>
          <p:cNvSpPr>
            <a:spLocks noChangeArrowheads="1"/>
          </p:cNvSpPr>
          <p:nvPr/>
        </p:nvSpPr>
        <p:spPr bwMode="auto">
          <a:xfrm>
            <a:off x="10013289" y="5342080"/>
            <a:ext cx="1353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</a:t>
            </a:r>
          </a:p>
        </p:txBody>
      </p:sp>
    </p:spTree>
    <p:extLst>
      <p:ext uri="{BB962C8B-B14F-4D97-AF65-F5344CB8AC3E}">
        <p14:creationId xmlns:p14="http://schemas.microsoft.com/office/powerpoint/2010/main" val="20351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77" y="320857"/>
            <a:ext cx="8621328" cy="366763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116077" y="4265843"/>
            <a:ext cx="6638817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386964" y="457200"/>
            <a:ext cx="0" cy="341383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35485" y="4167589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00214" y="16254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512019" y="4993015"/>
            <a:ext cx="1119035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cs typeface="Arial" panose="020B0604020202020204" pitchFamily="34" charset="0"/>
              </a:rPr>
              <a:t>(</a:t>
            </a:r>
            <a:r>
              <a:rPr lang="en-US" altLang="en-US" sz="4000" b="1" dirty="0" err="1">
                <a:cs typeface="Arial" panose="020B0604020202020204" pitchFamily="34" charset="0"/>
              </a:rPr>
              <a:t>cùng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đơn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vị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đo</a:t>
            </a:r>
            <a:r>
              <a:rPr lang="en-US" altLang="en-US" sz="4000" b="1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9" name="Group 43"/>
          <p:cNvGrpSpPr>
            <a:grpSpLocks/>
          </p:cNvGrpSpPr>
          <p:nvPr/>
        </p:nvGrpSpPr>
        <p:grpSpPr bwMode="auto">
          <a:xfrm>
            <a:off x="5685667" y="822207"/>
            <a:ext cx="3405575" cy="830263"/>
            <a:chOff x="2208" y="3168"/>
            <a:chExt cx="1884" cy="523"/>
          </a:xfrm>
        </p:grpSpPr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815" cy="523"/>
            </a:xfrm>
            <a:prstGeom prst="rect">
              <a:avLst/>
            </a:prstGeom>
            <a:solidFill>
              <a:srgbClr val="FFFF00"/>
            </a:solidFill>
            <a:ln w="76200" cmpd="tri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385" y="3168"/>
              <a:ext cx="17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S = a x h</a:t>
              </a:r>
            </a:p>
          </p:txBody>
        </p:sp>
      </p:grp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107196" y="1791145"/>
            <a:ext cx="77724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8808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9 x 5 = 45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3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 flipH="1"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8745166" y="1157591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52744" y="3668122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89461" y="1972787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5166" y="3362056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9193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13 x 4 = 52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3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11178" y="1030185"/>
            <a:ext cx="5421441" cy="3687851"/>
          </a:xfrm>
          <a:prstGeom prst="parallelogram">
            <a:avLst>
              <a:gd name="adj" fmla="val 4760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71886" y="1030185"/>
            <a:ext cx="0" cy="36878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2127" y="4735498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402" y="2755811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99893" y="4432220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894781" y="2596674"/>
            <a:ext cx="89184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S = a x h </a:t>
            </a:r>
            <a:r>
              <a:rPr lang="en-US" altLang="en-US" sz="4400" b="1" dirty="0">
                <a:cs typeface="Arial" panose="020B0604020202020204" pitchFamily="34" charset="0"/>
              </a:rPr>
              <a:t>=</a:t>
            </a:r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>
                <a:cs typeface="Arial" panose="020B0604020202020204" pitchFamily="34" charset="0"/>
              </a:rPr>
              <a:t>7 x 9 = 63 (cm</a:t>
            </a:r>
            <a:r>
              <a:rPr lang="en-US" altLang="en-US" sz="4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4400" b="1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6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4dm,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34 cm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4dm = 40 cm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34 = 1360 (cm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1360 cm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97164716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qmgfryz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1197</TotalTime>
  <Words>299</Words>
  <Application>Microsoft Office PowerPoint</Application>
  <PresentationFormat>Widescreen</PresentationFormat>
  <Paragraphs>84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Times New Roman</vt:lpstr>
      <vt:lpstr>UVN Phuong Tay</vt:lpstr>
      <vt:lpstr>等线</vt:lpstr>
      <vt:lpstr>UTM Duepuntozero</vt:lpstr>
      <vt:lpstr>UTM Futura Extra</vt:lpstr>
      <vt:lpstr>Helvetica</vt:lpstr>
      <vt:lpstr>Arial</vt:lpstr>
      <vt:lpstr>Wingdings 2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Admin</cp:lastModifiedBy>
  <cp:revision>94</cp:revision>
  <dcterms:created xsi:type="dcterms:W3CDTF">2017-08-18T03:02:00Z</dcterms:created>
  <dcterms:modified xsi:type="dcterms:W3CDTF">2023-01-30T08:02:20Z</dcterms:modified>
  <cp:version>N01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