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20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2"/>
    <p:sldMasterId id="2147483670" r:id="rId3"/>
  </p:sldMasterIdLst>
  <p:notesMasterIdLst>
    <p:notesMasterId r:id="rId19"/>
  </p:notesMasterIdLst>
  <p:sldIdLst>
    <p:sldId id="303" r:id="rId4"/>
    <p:sldId id="553" r:id="rId5"/>
    <p:sldId id="552" r:id="rId6"/>
    <p:sldId id="551" r:id="rId7"/>
    <p:sldId id="305" r:id="rId8"/>
    <p:sldId id="554" r:id="rId9"/>
    <p:sldId id="555" r:id="rId10"/>
    <p:sldId id="556" r:id="rId11"/>
    <p:sldId id="559" r:id="rId12"/>
    <p:sldId id="558" r:id="rId13"/>
    <p:sldId id="562" r:id="rId14"/>
    <p:sldId id="563" r:id="rId15"/>
    <p:sldId id="561" r:id="rId16"/>
    <p:sldId id="564" r:id="rId17"/>
    <p:sldId id="288" r:id="rId18"/>
  </p:sldIdLst>
  <p:sldSz cx="12192000" cy="6858000"/>
  <p:notesSz cx="6858000" cy="9144000"/>
  <p:embeddedFontLst>
    <p:embeddedFont>
      <p:font typeface="#9Slide02 Noi dung dai" panose="020B0604020202020204" charset="0"/>
      <p:regular r:id="rId20"/>
    </p:embeddedFont>
    <p:embeddedFont>
      <p:font typeface="Cambria Math" panose="02040503050406030204" pitchFamily="18" charset="0"/>
      <p:regular r:id="rId21"/>
    </p:embeddedFont>
    <p:embeddedFont>
      <p:font typeface="HP001 4 hàng" panose="020B060305030202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2 Tieu de dai" panose="020B0604020202020204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D400"/>
    <a:srgbClr val="F2FF4B"/>
    <a:srgbClr val="FFCCFF"/>
    <a:srgbClr val="AA72D4"/>
    <a:srgbClr val="FFFC79"/>
    <a:srgbClr val="954ECA"/>
    <a:srgbClr val="444444"/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ảo trân trần" userId="f4374a97044cb88a" providerId="LiveId" clId="{D8D5DE15-D9F3-4D7F-936F-D80EBE6DD34D}"/>
    <pc:docChg chg="undo redo custSel addSld delSld modSld sldOrd modShowInfo">
      <pc:chgData name="bảo trân trần" userId="f4374a97044cb88a" providerId="LiveId" clId="{D8D5DE15-D9F3-4D7F-936F-D80EBE6DD34D}" dt="2021-12-17T08:12:43.265" v="3427"/>
      <pc:docMkLst>
        <pc:docMk/>
      </pc:docMkLst>
      <pc:sldChg chg="del modTransition">
        <pc:chgData name="bảo trân trần" userId="f4374a97044cb88a" providerId="LiveId" clId="{D8D5DE15-D9F3-4D7F-936F-D80EBE6DD34D}" dt="2021-12-17T08:12:23.197" v="3420" actId="47"/>
        <pc:sldMkLst>
          <pc:docMk/>
          <pc:sldMk cId="3171010030" sldId="281"/>
        </pc:sldMkLst>
      </pc:sldChg>
      <pc:sldChg chg="addSp delSp modSp del mod addAnim delAnim modAnim">
        <pc:chgData name="bảo trân trần" userId="f4374a97044cb88a" providerId="LiveId" clId="{D8D5DE15-D9F3-4D7F-936F-D80EBE6DD34D}" dt="2021-12-17T08:12:25.772" v="3421" actId="47"/>
        <pc:sldMkLst>
          <pc:docMk/>
          <pc:sldMk cId="1214013541" sldId="287"/>
        </pc:sldMkLst>
        <pc:spChg chg="mod topLvl">
          <ac:chgData name="bảo trân trần" userId="f4374a97044cb88a" providerId="LiveId" clId="{D8D5DE15-D9F3-4D7F-936F-D80EBE6DD34D}" dt="2021-12-04T11:53:45.242" v="2884" actId="1076"/>
          <ac:spMkLst>
            <pc:docMk/>
            <pc:sldMk cId="1214013541" sldId="287"/>
            <ac:spMk id="2" creationId="{65A52592-0BB8-4E56-8777-98E51EF60298}"/>
          </ac:spMkLst>
        </pc:spChg>
        <pc:spChg chg="del">
          <ac:chgData name="bảo trân trần" userId="f4374a97044cb88a" providerId="LiveId" clId="{D8D5DE15-D9F3-4D7F-936F-D80EBE6DD34D}" dt="2021-12-04T11:56:25.505" v="2923" actId="478"/>
          <ac:spMkLst>
            <pc:docMk/>
            <pc:sldMk cId="1214013541" sldId="287"/>
            <ac:spMk id="15" creationId="{8368BB1B-92B6-4DE5-ACDE-179696214C55}"/>
          </ac:spMkLst>
        </pc:spChg>
        <pc:spChg chg="mod topLvl">
          <ac:chgData name="bảo trân trần" userId="f4374a97044cb88a" providerId="LiveId" clId="{D8D5DE15-D9F3-4D7F-936F-D80EBE6DD34D}" dt="2021-12-04T11:48:40.671" v="2859" actId="165"/>
          <ac:spMkLst>
            <pc:docMk/>
            <pc:sldMk cId="1214013541" sldId="287"/>
            <ac:spMk id="25" creationId="{F1D00E1D-A2B2-4255-A5D2-8BDE9DF92CF0}"/>
          </ac:spMkLst>
        </pc:spChg>
        <pc:spChg chg="mod topLvl">
          <ac:chgData name="bảo trân trần" userId="f4374a97044cb88a" providerId="LiveId" clId="{D8D5DE15-D9F3-4D7F-936F-D80EBE6DD34D}" dt="2021-12-04T11:54:37.531" v="2890" actId="1076"/>
          <ac:spMkLst>
            <pc:docMk/>
            <pc:sldMk cId="1214013541" sldId="287"/>
            <ac:spMk id="27" creationId="{BD814C31-9D0A-41B1-ADED-E8FF4ABD4B00}"/>
          </ac:spMkLst>
        </pc:spChg>
        <pc:spChg chg="mod topLvl">
          <ac:chgData name="bảo trân trần" userId="f4374a97044cb88a" providerId="LiveId" clId="{D8D5DE15-D9F3-4D7F-936F-D80EBE6DD34D}" dt="2021-12-04T11:54:53.988" v="2891" actId="1076"/>
          <ac:spMkLst>
            <pc:docMk/>
            <pc:sldMk cId="1214013541" sldId="287"/>
            <ac:spMk id="28" creationId="{ADED7621-90B0-4A1A-9CEE-2AF593FBD5ED}"/>
          </ac:spMkLst>
        </pc:spChg>
        <pc:spChg chg="add del mod">
          <ac:chgData name="bảo trân trần" userId="f4374a97044cb88a" providerId="LiveId" clId="{D8D5DE15-D9F3-4D7F-936F-D80EBE6DD34D}" dt="2021-12-04T11:56:25.505" v="2923" actId="478"/>
          <ac:spMkLst>
            <pc:docMk/>
            <pc:sldMk cId="1214013541" sldId="287"/>
            <ac:spMk id="31" creationId="{A00FF050-14A3-4894-B157-8BFA92DB7A01}"/>
          </ac:spMkLst>
        </pc:spChg>
        <pc:spChg chg="mod">
          <ac:chgData name="bảo trân trần" userId="f4374a97044cb88a" providerId="LiveId" clId="{D8D5DE15-D9F3-4D7F-936F-D80EBE6DD34D}" dt="2021-12-04T11:49:29.631" v="2873" actId="1076"/>
          <ac:spMkLst>
            <pc:docMk/>
            <pc:sldMk cId="1214013541" sldId="287"/>
            <ac:spMk id="33" creationId="{74025C03-BBC1-4E41-924B-1D89C7CB42D3}"/>
          </ac:spMkLst>
        </pc:spChg>
        <pc:spChg chg="mod topLvl">
          <ac:chgData name="bảo trân trần" userId="f4374a97044cb88a" providerId="LiveId" clId="{D8D5DE15-D9F3-4D7F-936F-D80EBE6DD34D}" dt="2021-12-04T11:55:44.666" v="2921" actId="20577"/>
          <ac:spMkLst>
            <pc:docMk/>
            <pc:sldMk cId="1214013541" sldId="287"/>
            <ac:spMk id="34" creationId="{7974302B-8BF6-442B-A767-DCF07F5816C6}"/>
          </ac:spMkLst>
        </pc:spChg>
        <pc:spChg chg="mod topLvl">
          <ac:chgData name="bảo trân trần" userId="f4374a97044cb88a" providerId="LiveId" clId="{D8D5DE15-D9F3-4D7F-936F-D80EBE6DD34D}" dt="2021-12-04T11:55:06.211" v="2899" actId="20577"/>
          <ac:spMkLst>
            <pc:docMk/>
            <pc:sldMk cId="1214013541" sldId="287"/>
            <ac:spMk id="35" creationId="{30405B9B-8989-4F0C-8CCF-4509B3A6EECA}"/>
          </ac:spMkLst>
        </pc:spChg>
        <pc:spChg chg="mod topLvl">
          <ac:chgData name="bảo trân trần" userId="f4374a97044cb88a" providerId="LiveId" clId="{D8D5DE15-D9F3-4D7F-936F-D80EBE6DD34D}" dt="2021-12-04T11:55:34.180" v="2916" actId="20577"/>
          <ac:spMkLst>
            <pc:docMk/>
            <pc:sldMk cId="1214013541" sldId="287"/>
            <ac:spMk id="36" creationId="{37128BEF-07EE-4FEE-9225-7F18ADBAC7D5}"/>
          </ac:spMkLst>
        </pc:spChg>
        <pc:spChg chg="mod topLvl">
          <ac:chgData name="bảo trân trần" userId="f4374a97044cb88a" providerId="LiveId" clId="{D8D5DE15-D9F3-4D7F-936F-D80EBE6DD34D}" dt="2021-12-04T12:18:40.717" v="3095" actId="20577"/>
          <ac:spMkLst>
            <pc:docMk/>
            <pc:sldMk cId="1214013541" sldId="287"/>
            <ac:spMk id="37" creationId="{DA81D0B3-76A8-47AE-B788-8A81D806EC61}"/>
          </ac:spMkLst>
        </pc:spChg>
        <pc:spChg chg="del">
          <ac:chgData name="bảo trân trần" userId="f4374a97044cb88a" providerId="LiveId" clId="{D8D5DE15-D9F3-4D7F-936F-D80EBE6DD34D}" dt="2021-12-04T11:56:25.505" v="2923" actId="478"/>
          <ac:spMkLst>
            <pc:docMk/>
            <pc:sldMk cId="1214013541" sldId="287"/>
            <ac:spMk id="43" creationId="{AC24F5DE-75CB-4900-959D-9E968A52D007}"/>
          </ac:spMkLst>
        </pc:spChg>
        <pc:spChg chg="del">
          <ac:chgData name="bảo trân trần" userId="f4374a97044cb88a" providerId="LiveId" clId="{D8D5DE15-D9F3-4D7F-936F-D80EBE6DD34D}" dt="2021-12-04T11:56:32.459" v="2924" actId="478"/>
          <ac:spMkLst>
            <pc:docMk/>
            <pc:sldMk cId="1214013541" sldId="287"/>
            <ac:spMk id="44" creationId="{43EE7E23-BC61-4045-9025-919F8F5553AA}"/>
          </ac:spMkLst>
        </pc:spChg>
        <pc:grpChg chg="del">
          <ac:chgData name="bảo trân trần" userId="f4374a97044cb88a" providerId="LiveId" clId="{D8D5DE15-D9F3-4D7F-936F-D80EBE6DD34D}" dt="2021-12-04T11:48:40.671" v="2859" actId="165"/>
          <ac:grpSpMkLst>
            <pc:docMk/>
            <pc:sldMk cId="1214013541" sldId="287"/>
            <ac:grpSpMk id="38" creationId="{E66CE2CC-C6FC-4C02-8800-255EB55AE7A1}"/>
          </ac:grpSpMkLst>
        </pc:grpChg>
        <pc:grpChg chg="del">
          <ac:chgData name="bảo trân trần" userId="f4374a97044cb88a" providerId="LiveId" clId="{D8D5DE15-D9F3-4D7F-936F-D80EBE6DD34D}" dt="2021-12-04T11:48:40.671" v="2859" actId="165"/>
          <ac:grpSpMkLst>
            <pc:docMk/>
            <pc:sldMk cId="1214013541" sldId="287"/>
            <ac:grpSpMk id="39" creationId="{86401136-2892-4E74-8408-0ECBBDBDCC02}"/>
          </ac:grpSpMkLst>
        </pc:grpChg>
        <pc:grpChg chg="del">
          <ac:chgData name="bảo trân trần" userId="f4374a97044cb88a" providerId="LiveId" clId="{D8D5DE15-D9F3-4D7F-936F-D80EBE6DD34D}" dt="2021-12-04T11:48:40.671" v="2859" actId="165"/>
          <ac:grpSpMkLst>
            <pc:docMk/>
            <pc:sldMk cId="1214013541" sldId="287"/>
            <ac:grpSpMk id="40" creationId="{FC13E8F7-E341-4A4A-8467-9009F4679AEA}"/>
          </ac:grpSpMkLst>
        </pc:grpChg>
        <pc:grpChg chg="del">
          <ac:chgData name="bảo trân trần" userId="f4374a97044cb88a" providerId="LiveId" clId="{D8D5DE15-D9F3-4D7F-936F-D80EBE6DD34D}" dt="2021-12-04T11:48:40.671" v="2859" actId="165"/>
          <ac:grpSpMkLst>
            <pc:docMk/>
            <pc:sldMk cId="1214013541" sldId="287"/>
            <ac:grpSpMk id="41" creationId="{330854B2-F80C-4FF7-88D5-341CFE138CE3}"/>
          </ac:grpSpMkLst>
        </pc:grpChg>
        <pc:picChg chg="mod ord">
          <ac:chgData name="bảo trân trần" userId="f4374a97044cb88a" providerId="LiveId" clId="{D8D5DE15-D9F3-4D7F-936F-D80EBE6DD34D}" dt="2021-12-04T12:35:53.482" v="3183" actId="1076"/>
          <ac:picMkLst>
            <pc:docMk/>
            <pc:sldMk cId="1214013541" sldId="287"/>
            <ac:picMk id="6" creationId="{6CDE6C19-37AA-4D55-B203-0CA4C11C25D6}"/>
          </ac:picMkLst>
        </pc:picChg>
        <pc:picChg chg="add del mod">
          <ac:chgData name="bảo trân trần" userId="f4374a97044cb88a" providerId="LiveId" clId="{D8D5DE15-D9F3-4D7F-936F-D80EBE6DD34D}" dt="2021-12-04T12:30:38.529" v="3157" actId="478"/>
          <ac:picMkLst>
            <pc:docMk/>
            <pc:sldMk cId="1214013541" sldId="287"/>
            <ac:picMk id="7" creationId="{A9E21BF8-DFDC-47FA-9179-0DA83D210266}"/>
          </ac:picMkLst>
        </pc:picChg>
        <pc:picChg chg="del mod topLvl">
          <ac:chgData name="bảo trân trần" userId="f4374a97044cb88a" providerId="LiveId" clId="{D8D5DE15-D9F3-4D7F-936F-D80EBE6DD34D}" dt="2021-12-04T11:48:48.898" v="2862" actId="478"/>
          <ac:picMkLst>
            <pc:docMk/>
            <pc:sldMk cId="1214013541" sldId="287"/>
            <ac:picMk id="8" creationId="{EE24F6AB-4202-4A41-B1CC-10AFAD074062}"/>
          </ac:picMkLst>
        </pc:picChg>
        <pc:picChg chg="add del mod">
          <ac:chgData name="bảo trân trần" userId="f4374a97044cb88a" providerId="LiveId" clId="{D8D5DE15-D9F3-4D7F-936F-D80EBE6DD34D}" dt="2021-12-04T12:30:36.645" v="3156" actId="478"/>
          <ac:picMkLst>
            <pc:docMk/>
            <pc:sldMk cId="1214013541" sldId="287"/>
            <ac:picMk id="9" creationId="{30BF07C3-4F38-4220-AD03-4C6C0ECBDC76}"/>
          </ac:picMkLst>
        </pc:picChg>
        <pc:picChg chg="mod">
          <ac:chgData name="bảo trân trần" userId="f4374a97044cb88a" providerId="LiveId" clId="{D8D5DE15-D9F3-4D7F-936F-D80EBE6DD34D}" dt="2021-12-04T11:53:53.724" v="2886" actId="1076"/>
          <ac:picMkLst>
            <pc:docMk/>
            <pc:sldMk cId="1214013541" sldId="287"/>
            <ac:picMk id="12" creationId="{6C9C40F7-6636-4B05-A249-C5AA12FDAEE6}"/>
          </ac:picMkLst>
        </pc:picChg>
        <pc:picChg chg="mod">
          <ac:chgData name="bảo trân trần" userId="f4374a97044cb88a" providerId="LiveId" clId="{D8D5DE15-D9F3-4D7F-936F-D80EBE6DD34D}" dt="2021-12-04T12:30:41.866" v="3158" actId="1076"/>
          <ac:picMkLst>
            <pc:docMk/>
            <pc:sldMk cId="1214013541" sldId="287"/>
            <ac:picMk id="13" creationId="{10273A81-4537-406E-B3CE-A31805A589E9}"/>
          </ac:picMkLst>
        </pc:picChg>
        <pc:picChg chg="del mod topLvl">
          <ac:chgData name="bảo trân trần" userId="f4374a97044cb88a" providerId="LiveId" clId="{D8D5DE15-D9F3-4D7F-936F-D80EBE6DD34D}" dt="2021-12-04T11:48:46.523" v="2861" actId="478"/>
          <ac:picMkLst>
            <pc:docMk/>
            <pc:sldMk cId="1214013541" sldId="287"/>
            <ac:picMk id="19" creationId="{29C561F4-337C-4F74-B8C1-E9E1657F0181}"/>
          </ac:picMkLst>
        </pc:picChg>
        <pc:picChg chg="del mod topLvl">
          <ac:chgData name="bảo trân trần" userId="f4374a97044cb88a" providerId="LiveId" clId="{D8D5DE15-D9F3-4D7F-936F-D80EBE6DD34D}" dt="2021-12-04T11:48:51.303" v="2863" actId="478"/>
          <ac:picMkLst>
            <pc:docMk/>
            <pc:sldMk cId="1214013541" sldId="287"/>
            <ac:picMk id="20" creationId="{62E08832-3DCC-49A4-AC1D-099A79C0EFB9}"/>
          </ac:picMkLst>
        </pc:picChg>
        <pc:picChg chg="del mod topLvl">
          <ac:chgData name="bảo trân trần" userId="f4374a97044cb88a" providerId="LiveId" clId="{D8D5DE15-D9F3-4D7F-936F-D80EBE6DD34D}" dt="2021-12-04T11:48:44.288" v="2860" actId="478"/>
          <ac:picMkLst>
            <pc:docMk/>
            <pc:sldMk cId="1214013541" sldId="287"/>
            <ac:picMk id="21" creationId="{A8B0FE3D-55AC-44FB-900D-361A2433CCD6}"/>
          </ac:picMkLst>
        </pc:picChg>
        <pc:picChg chg="add del mod">
          <ac:chgData name="bảo trân trần" userId="f4374a97044cb88a" providerId="LiveId" clId="{D8D5DE15-D9F3-4D7F-936F-D80EBE6DD34D}" dt="2021-12-04T12:30:34.083" v="3155" actId="478"/>
          <ac:picMkLst>
            <pc:docMk/>
            <pc:sldMk cId="1214013541" sldId="287"/>
            <ac:picMk id="24" creationId="{F9C79009-6437-4B91-9359-59C563024011}"/>
          </ac:picMkLst>
        </pc:picChg>
        <pc:picChg chg="add mod">
          <ac:chgData name="bảo trân trần" userId="f4374a97044cb88a" providerId="LiveId" clId="{D8D5DE15-D9F3-4D7F-936F-D80EBE6DD34D}" dt="2021-12-04T12:22:29.052" v="3110" actId="1076"/>
          <ac:picMkLst>
            <pc:docMk/>
            <pc:sldMk cId="1214013541" sldId="287"/>
            <ac:picMk id="32" creationId="{2F14C6C8-CBA5-446D-839A-BB5BF2DDD178}"/>
          </ac:picMkLst>
        </pc:picChg>
        <pc:picChg chg="add mod">
          <ac:chgData name="bảo trân trần" userId="f4374a97044cb88a" providerId="LiveId" clId="{D8D5DE15-D9F3-4D7F-936F-D80EBE6DD34D}" dt="2021-12-04T12:22:34.382" v="3111" actId="1076"/>
          <ac:picMkLst>
            <pc:docMk/>
            <pc:sldMk cId="1214013541" sldId="287"/>
            <ac:picMk id="45" creationId="{D34154CF-E9C9-4FD2-81E4-17C06BB648CE}"/>
          </ac:picMkLst>
        </pc:picChg>
        <pc:picChg chg="add mod">
          <ac:chgData name="bảo trân trần" userId="f4374a97044cb88a" providerId="LiveId" clId="{D8D5DE15-D9F3-4D7F-936F-D80EBE6DD34D}" dt="2021-12-04T12:22:44.399" v="3113" actId="1076"/>
          <ac:picMkLst>
            <pc:docMk/>
            <pc:sldMk cId="1214013541" sldId="287"/>
            <ac:picMk id="46" creationId="{2FA9C137-2F10-476F-8F87-A59DE2DB8E98}"/>
          </ac:picMkLst>
        </pc:picChg>
        <pc:picChg chg="add mod">
          <ac:chgData name="bảo trân trần" userId="f4374a97044cb88a" providerId="LiveId" clId="{D8D5DE15-D9F3-4D7F-936F-D80EBE6DD34D}" dt="2021-12-04T12:22:50.646" v="3115" actId="1076"/>
          <ac:picMkLst>
            <pc:docMk/>
            <pc:sldMk cId="1214013541" sldId="287"/>
            <ac:picMk id="47" creationId="{48640BCD-B3AF-49C5-B144-F1B0DEBD412A}"/>
          </ac:picMkLst>
        </pc:picChg>
        <pc:picChg chg="add del mod">
          <ac:chgData name="bảo trân trần" userId="f4374a97044cb88a" providerId="LiveId" clId="{D8D5DE15-D9F3-4D7F-936F-D80EBE6DD34D}" dt="2021-12-04T12:30:25.394" v="3151"/>
          <ac:picMkLst>
            <pc:docMk/>
            <pc:sldMk cId="1214013541" sldId="287"/>
            <ac:picMk id="48" creationId="{A12E3599-BB3F-4B82-A1C5-E7D195253667}"/>
          </ac:picMkLst>
        </pc:picChg>
        <pc:picChg chg="add del mod">
          <ac:chgData name="bảo trân trần" userId="f4374a97044cb88a" providerId="LiveId" clId="{D8D5DE15-D9F3-4D7F-936F-D80EBE6DD34D}" dt="2021-12-04T12:31:45.610" v="3162" actId="478"/>
          <ac:picMkLst>
            <pc:docMk/>
            <pc:sldMk cId="1214013541" sldId="287"/>
            <ac:picMk id="49" creationId="{B5E71065-EBF8-4BE6-83DD-52A7F83C7AA7}"/>
          </ac:picMkLst>
        </pc:picChg>
        <pc:picChg chg="add del mod">
          <ac:chgData name="bảo trân trần" userId="f4374a97044cb88a" providerId="LiveId" clId="{D8D5DE15-D9F3-4D7F-936F-D80EBE6DD34D}" dt="2021-12-04T12:31:49.091" v="3163" actId="478"/>
          <ac:picMkLst>
            <pc:docMk/>
            <pc:sldMk cId="1214013541" sldId="287"/>
            <ac:picMk id="50" creationId="{44096461-ED9A-4202-B342-7056DA5B0EDE}"/>
          </ac:picMkLst>
        </pc:picChg>
        <pc:picChg chg="add del mod">
          <ac:chgData name="bảo trân trần" userId="f4374a97044cb88a" providerId="LiveId" clId="{D8D5DE15-D9F3-4D7F-936F-D80EBE6DD34D}" dt="2021-12-04T12:32:15.128" v="3165"/>
          <ac:picMkLst>
            <pc:docMk/>
            <pc:sldMk cId="1214013541" sldId="287"/>
            <ac:picMk id="51" creationId="{3728C5D4-07CA-460D-870E-A713F648EEC0}"/>
          </ac:picMkLst>
        </pc:picChg>
        <pc:picChg chg="add del mod">
          <ac:chgData name="bảo trân trần" userId="f4374a97044cb88a" providerId="LiveId" clId="{D8D5DE15-D9F3-4D7F-936F-D80EBE6DD34D}" dt="2021-12-04T12:32:15.128" v="3165"/>
          <ac:picMkLst>
            <pc:docMk/>
            <pc:sldMk cId="1214013541" sldId="287"/>
            <ac:picMk id="52" creationId="{C27E021A-DF0D-4E90-A7B4-7A69BCBA3463}"/>
          </ac:picMkLst>
        </pc:picChg>
        <pc:picChg chg="add mod">
          <ac:chgData name="bảo trân trần" userId="f4374a97044cb88a" providerId="LiveId" clId="{D8D5DE15-D9F3-4D7F-936F-D80EBE6DD34D}" dt="2021-12-04T12:32:28.559" v="3167" actId="1076"/>
          <ac:picMkLst>
            <pc:docMk/>
            <pc:sldMk cId="1214013541" sldId="287"/>
            <ac:picMk id="53" creationId="{BD5423A1-250E-414E-B91B-086314AA2873}"/>
          </ac:picMkLst>
        </pc:picChg>
        <pc:picChg chg="add mod">
          <ac:chgData name="bảo trân trần" userId="f4374a97044cb88a" providerId="LiveId" clId="{D8D5DE15-D9F3-4D7F-936F-D80EBE6DD34D}" dt="2021-12-04T12:33:22.054" v="3172" actId="1076"/>
          <ac:picMkLst>
            <pc:docMk/>
            <pc:sldMk cId="1214013541" sldId="287"/>
            <ac:picMk id="54" creationId="{3C94F21F-433D-45FB-9138-3A25F12376AA}"/>
          </ac:picMkLst>
        </pc:picChg>
      </pc:sldChg>
      <pc:sldChg chg="delSp modSp add mod modTransition setBg modAnim">
        <pc:chgData name="bảo trân trần" userId="f4374a97044cb88a" providerId="LiveId" clId="{D8D5DE15-D9F3-4D7F-936F-D80EBE6DD34D}" dt="2021-12-17T03:50:23.396" v="3359"/>
        <pc:sldMkLst>
          <pc:docMk/>
          <pc:sldMk cId="0" sldId="288"/>
        </pc:sldMkLst>
        <pc:spChg chg="mod">
          <ac:chgData name="bảo trân trần" userId="f4374a97044cb88a" providerId="LiveId" clId="{D8D5DE15-D9F3-4D7F-936F-D80EBE6DD34D}" dt="2021-12-04T12:10:09.469" v="3069" actId="14100"/>
          <ac:spMkLst>
            <pc:docMk/>
            <pc:sldMk cId="0" sldId="288"/>
            <ac:spMk id="4" creationId="{00000000-0000-0000-0000-000000000000}"/>
          </ac:spMkLst>
        </pc:spChg>
        <pc:picChg chg="del">
          <ac:chgData name="bảo trân trần" userId="f4374a97044cb88a" providerId="LiveId" clId="{D8D5DE15-D9F3-4D7F-936F-D80EBE6DD34D}" dt="2021-12-04T12:08:35.057" v="3027" actId="478"/>
          <ac:picMkLst>
            <pc:docMk/>
            <pc:sldMk cId="0" sldId="288"/>
            <ac:picMk id="3" creationId="{D8B5A54A-6D16-4B8D-B7EB-27C102B7DFDE}"/>
          </ac:picMkLst>
        </pc:picChg>
        <pc:picChg chg="del">
          <ac:chgData name="bảo trân trần" userId="f4374a97044cb88a" providerId="LiveId" clId="{D8D5DE15-D9F3-4D7F-936F-D80EBE6DD34D}" dt="2021-12-04T12:08:35.945" v="3028" actId="478"/>
          <ac:picMkLst>
            <pc:docMk/>
            <pc:sldMk cId="0" sldId="288"/>
            <ac:picMk id="5" creationId="{CA4309D2-799A-4199-948E-036F813DEE16}"/>
          </ac:picMkLst>
        </pc:picChg>
      </pc:sldChg>
      <pc:sldChg chg="del">
        <pc:chgData name="bảo trân trần" userId="f4374a97044cb88a" providerId="LiveId" clId="{D8D5DE15-D9F3-4D7F-936F-D80EBE6DD34D}" dt="2021-12-17T08:12:32.441" v="3424" actId="47"/>
        <pc:sldMkLst>
          <pc:docMk/>
          <pc:sldMk cId="2721893416" sldId="296"/>
        </pc:sldMkLst>
      </pc:sldChg>
      <pc:sldChg chg="delSp modSp del mod modAnim">
        <pc:chgData name="bảo trân trần" userId="f4374a97044cb88a" providerId="LiveId" clId="{D8D5DE15-D9F3-4D7F-936F-D80EBE6DD34D}" dt="2021-12-04T12:38:45.637" v="3201" actId="47"/>
        <pc:sldMkLst>
          <pc:docMk/>
          <pc:sldMk cId="3763151728" sldId="297"/>
        </pc:sldMkLst>
        <pc:spChg chg="mod">
          <ac:chgData name="bảo trân trần" userId="f4374a97044cb88a" providerId="LiveId" clId="{D8D5DE15-D9F3-4D7F-936F-D80EBE6DD34D}" dt="2021-12-04T12:01:11.673" v="2930" actId="1076"/>
          <ac:spMkLst>
            <pc:docMk/>
            <pc:sldMk cId="3763151728" sldId="297"/>
            <ac:spMk id="2" creationId="{65A52592-0BB8-4E56-8777-98E51EF60298}"/>
          </ac:spMkLst>
        </pc:spChg>
        <pc:spChg chg="mod">
          <ac:chgData name="bảo trân trần" userId="f4374a97044cb88a" providerId="LiveId" clId="{D8D5DE15-D9F3-4D7F-936F-D80EBE6DD34D}" dt="2021-12-04T12:01:22.528" v="2932" actId="1035"/>
          <ac:spMkLst>
            <pc:docMk/>
            <pc:sldMk cId="3763151728" sldId="297"/>
            <ac:spMk id="25" creationId="{F1D00E1D-A2B2-4255-A5D2-8BDE9DF92CF0}"/>
          </ac:spMkLst>
        </pc:spChg>
        <pc:spChg chg="del">
          <ac:chgData name="bảo trân trần" userId="f4374a97044cb88a" providerId="LiveId" clId="{D8D5DE15-D9F3-4D7F-936F-D80EBE6DD34D}" dt="2021-12-04T11:56:52.097" v="2925" actId="478"/>
          <ac:spMkLst>
            <pc:docMk/>
            <pc:sldMk cId="3763151728" sldId="297"/>
            <ac:spMk id="29" creationId="{B792BB09-07F5-4F2A-A006-4A958E2892B1}"/>
          </ac:spMkLst>
        </pc:spChg>
        <pc:spChg chg="del">
          <ac:chgData name="bảo trân trần" userId="f4374a97044cb88a" providerId="LiveId" clId="{D8D5DE15-D9F3-4D7F-936F-D80EBE6DD34D}" dt="2021-12-04T11:56:52.097" v="2925" actId="478"/>
          <ac:spMkLst>
            <pc:docMk/>
            <pc:sldMk cId="3763151728" sldId="297"/>
            <ac:spMk id="30" creationId="{9E4113E9-F50F-44AF-B583-47ED78FBE603}"/>
          </ac:spMkLst>
        </pc:spChg>
        <pc:spChg chg="del">
          <ac:chgData name="bảo trân trần" userId="f4374a97044cb88a" providerId="LiveId" clId="{D8D5DE15-D9F3-4D7F-936F-D80EBE6DD34D}" dt="2021-12-04T11:56:52.097" v="2925" actId="478"/>
          <ac:spMkLst>
            <pc:docMk/>
            <pc:sldMk cId="3763151728" sldId="297"/>
            <ac:spMk id="31" creationId="{46DE6512-6432-405C-A619-64B28BB1F945}"/>
          </ac:spMkLst>
        </pc:spChg>
        <pc:spChg chg="mod">
          <ac:chgData name="bảo trân trần" userId="f4374a97044cb88a" providerId="LiveId" clId="{D8D5DE15-D9F3-4D7F-936F-D80EBE6DD34D}" dt="2021-12-04T11:53:04.250" v="2879" actId="1076"/>
          <ac:spMkLst>
            <pc:docMk/>
            <pc:sldMk cId="3763151728" sldId="297"/>
            <ac:spMk id="33" creationId="{74025C03-BBC1-4E41-924B-1D89C7CB42D3}"/>
          </ac:spMkLst>
        </pc:spChg>
        <pc:spChg chg="mod">
          <ac:chgData name="bảo trân trần" userId="f4374a97044cb88a" providerId="LiveId" clId="{D8D5DE15-D9F3-4D7F-936F-D80EBE6DD34D}" dt="2021-12-04T12:02:32.717" v="2962" actId="20577"/>
          <ac:spMkLst>
            <pc:docMk/>
            <pc:sldMk cId="3763151728" sldId="297"/>
            <ac:spMk id="34" creationId="{7974302B-8BF6-442B-A767-DCF07F5816C6}"/>
          </ac:spMkLst>
        </pc:spChg>
        <pc:spChg chg="mod">
          <ac:chgData name="bảo trân trần" userId="f4374a97044cb88a" providerId="LiveId" clId="{D8D5DE15-D9F3-4D7F-936F-D80EBE6DD34D}" dt="2021-12-04T12:02:19.839" v="2952" actId="20577"/>
          <ac:spMkLst>
            <pc:docMk/>
            <pc:sldMk cId="3763151728" sldId="297"/>
            <ac:spMk id="35" creationId="{30405B9B-8989-4F0C-8CCF-4509B3A6EECA}"/>
          </ac:spMkLst>
        </pc:spChg>
        <pc:spChg chg="mod">
          <ac:chgData name="bảo trân trần" userId="f4374a97044cb88a" providerId="LiveId" clId="{D8D5DE15-D9F3-4D7F-936F-D80EBE6DD34D}" dt="2021-12-04T12:01:45.287" v="2941" actId="20577"/>
          <ac:spMkLst>
            <pc:docMk/>
            <pc:sldMk cId="3763151728" sldId="297"/>
            <ac:spMk id="36" creationId="{37128BEF-07EE-4FEE-9225-7F18ADBAC7D5}"/>
          </ac:spMkLst>
        </pc:spChg>
        <pc:spChg chg="mod">
          <ac:chgData name="bảo trân trần" userId="f4374a97044cb88a" providerId="LiveId" clId="{D8D5DE15-D9F3-4D7F-936F-D80EBE6DD34D}" dt="2021-12-04T12:02:45.209" v="2969" actId="20577"/>
          <ac:spMkLst>
            <pc:docMk/>
            <pc:sldMk cId="3763151728" sldId="297"/>
            <ac:spMk id="37" creationId="{DA81D0B3-76A8-47AE-B788-8A81D806EC61}"/>
          </ac:spMkLst>
        </pc:spChg>
        <pc:picChg chg="mod">
          <ac:chgData name="bảo trân trần" userId="f4374a97044cb88a" providerId="LiveId" clId="{D8D5DE15-D9F3-4D7F-936F-D80EBE6DD34D}" dt="2021-12-04T12:00:58.640" v="2929" actId="1076"/>
          <ac:picMkLst>
            <pc:docMk/>
            <pc:sldMk cId="3763151728" sldId="297"/>
            <ac:picMk id="12" creationId="{6C9C40F7-6636-4B05-A249-C5AA12FDAEE6}"/>
          </ac:picMkLst>
        </pc:picChg>
      </pc:sldChg>
      <pc:sldChg chg="delSp modSp del mod modAnim">
        <pc:chgData name="bảo trân trần" userId="f4374a97044cb88a" providerId="LiveId" clId="{D8D5DE15-D9F3-4D7F-936F-D80EBE6DD34D}" dt="2021-12-04T12:38:48.998" v="3202" actId="47"/>
        <pc:sldMkLst>
          <pc:docMk/>
          <pc:sldMk cId="2594691816" sldId="298"/>
        </pc:sldMkLst>
        <pc:spChg chg="mod topLvl">
          <ac:chgData name="bảo trân trần" userId="f4374a97044cb88a" providerId="LiveId" clId="{D8D5DE15-D9F3-4D7F-936F-D80EBE6DD34D}" dt="2021-12-04T12:03:22.096" v="2970" actId="165"/>
          <ac:spMkLst>
            <pc:docMk/>
            <pc:sldMk cId="2594691816" sldId="298"/>
            <ac:spMk id="2" creationId="{65A52592-0BB8-4E56-8777-98E51EF60298}"/>
          </ac:spMkLst>
        </pc:spChg>
        <pc:spChg chg="mod topLvl">
          <ac:chgData name="bảo trân trần" userId="f4374a97044cb88a" providerId="LiveId" clId="{D8D5DE15-D9F3-4D7F-936F-D80EBE6DD34D}" dt="2021-12-04T12:03:22.096" v="2970" actId="165"/>
          <ac:spMkLst>
            <pc:docMk/>
            <pc:sldMk cId="2594691816" sldId="298"/>
            <ac:spMk id="25" creationId="{F1D00E1D-A2B2-4255-A5D2-8BDE9DF92CF0}"/>
          </ac:spMkLst>
        </pc:spChg>
        <pc:spChg chg="mod topLvl">
          <ac:chgData name="bảo trân trần" userId="f4374a97044cb88a" providerId="LiveId" clId="{D8D5DE15-D9F3-4D7F-936F-D80EBE6DD34D}" dt="2021-12-04T12:03:22.096" v="2970" actId="165"/>
          <ac:spMkLst>
            <pc:docMk/>
            <pc:sldMk cId="2594691816" sldId="298"/>
            <ac:spMk id="27" creationId="{BD814C31-9D0A-41B1-ADED-E8FF4ABD4B00}"/>
          </ac:spMkLst>
        </pc:spChg>
        <pc:spChg chg="mod topLvl">
          <ac:chgData name="bảo trân trần" userId="f4374a97044cb88a" providerId="LiveId" clId="{D8D5DE15-D9F3-4D7F-936F-D80EBE6DD34D}" dt="2021-12-04T12:03:22.096" v="2970" actId="165"/>
          <ac:spMkLst>
            <pc:docMk/>
            <pc:sldMk cId="2594691816" sldId="298"/>
            <ac:spMk id="28" creationId="{ADED7621-90B0-4A1A-9CEE-2AF593FBD5ED}"/>
          </ac:spMkLst>
        </pc:spChg>
        <pc:spChg chg="del">
          <ac:chgData name="bảo trân trần" userId="f4374a97044cb88a" providerId="LiveId" clId="{D8D5DE15-D9F3-4D7F-936F-D80EBE6DD34D}" dt="2021-12-04T12:04:05.412" v="2988" actId="478"/>
          <ac:spMkLst>
            <pc:docMk/>
            <pc:sldMk cId="2594691816" sldId="298"/>
            <ac:spMk id="29" creationId="{3E192980-6695-4603-9EB8-AB490E1EF696}"/>
          </ac:spMkLst>
        </pc:spChg>
        <pc:spChg chg="del">
          <ac:chgData name="bảo trân trần" userId="f4374a97044cb88a" providerId="LiveId" clId="{D8D5DE15-D9F3-4D7F-936F-D80EBE6DD34D}" dt="2021-12-04T12:04:05.412" v="2988" actId="478"/>
          <ac:spMkLst>
            <pc:docMk/>
            <pc:sldMk cId="2594691816" sldId="298"/>
            <ac:spMk id="30" creationId="{06AF0EEB-063F-498F-AD6D-8CFEB5BCE722}"/>
          </ac:spMkLst>
        </pc:spChg>
        <pc:spChg chg="del">
          <ac:chgData name="bảo trân trần" userId="f4374a97044cb88a" providerId="LiveId" clId="{D8D5DE15-D9F3-4D7F-936F-D80EBE6DD34D}" dt="2021-12-04T12:04:05.412" v="2988" actId="478"/>
          <ac:spMkLst>
            <pc:docMk/>
            <pc:sldMk cId="2594691816" sldId="298"/>
            <ac:spMk id="31" creationId="{239030A7-DCF8-428B-8110-D21F928FAF59}"/>
          </ac:spMkLst>
        </pc:spChg>
        <pc:spChg chg="mod">
          <ac:chgData name="bảo trân trần" userId="f4374a97044cb88a" providerId="LiveId" clId="{D8D5DE15-D9F3-4D7F-936F-D80EBE6DD34D}" dt="2021-12-04T12:03:44.539" v="2978" actId="1076"/>
          <ac:spMkLst>
            <pc:docMk/>
            <pc:sldMk cId="2594691816" sldId="298"/>
            <ac:spMk id="33" creationId="{74025C03-BBC1-4E41-924B-1D89C7CB42D3}"/>
          </ac:spMkLst>
        </pc:spChg>
        <pc:spChg chg="mod topLvl">
          <ac:chgData name="bảo trân trần" userId="f4374a97044cb88a" providerId="LiveId" clId="{D8D5DE15-D9F3-4D7F-936F-D80EBE6DD34D}" dt="2021-12-04T12:04:38.793" v="2992" actId="20577"/>
          <ac:spMkLst>
            <pc:docMk/>
            <pc:sldMk cId="2594691816" sldId="298"/>
            <ac:spMk id="34" creationId="{7974302B-8BF6-442B-A767-DCF07F5816C6}"/>
          </ac:spMkLst>
        </pc:spChg>
        <pc:spChg chg="mod topLvl">
          <ac:chgData name="bảo trân trần" userId="f4374a97044cb88a" providerId="LiveId" clId="{D8D5DE15-D9F3-4D7F-936F-D80EBE6DD34D}" dt="2021-12-04T12:04:51.450" v="3003" actId="20577"/>
          <ac:spMkLst>
            <pc:docMk/>
            <pc:sldMk cId="2594691816" sldId="298"/>
            <ac:spMk id="35" creationId="{30405B9B-8989-4F0C-8CCF-4509B3A6EECA}"/>
          </ac:spMkLst>
        </pc:spChg>
        <pc:spChg chg="mod topLvl">
          <ac:chgData name="bảo trân trần" userId="f4374a97044cb88a" providerId="LiveId" clId="{D8D5DE15-D9F3-4D7F-936F-D80EBE6DD34D}" dt="2021-12-04T12:05:03.711" v="3011" actId="20577"/>
          <ac:spMkLst>
            <pc:docMk/>
            <pc:sldMk cId="2594691816" sldId="298"/>
            <ac:spMk id="36" creationId="{37128BEF-07EE-4FEE-9225-7F18ADBAC7D5}"/>
          </ac:spMkLst>
        </pc:spChg>
        <pc:spChg chg="mod topLvl">
          <ac:chgData name="bảo trân trần" userId="f4374a97044cb88a" providerId="LiveId" clId="{D8D5DE15-D9F3-4D7F-936F-D80EBE6DD34D}" dt="2021-12-04T12:05:16.344" v="3019" actId="20577"/>
          <ac:spMkLst>
            <pc:docMk/>
            <pc:sldMk cId="2594691816" sldId="298"/>
            <ac:spMk id="37" creationId="{DA81D0B3-76A8-47AE-B788-8A81D806EC61}"/>
          </ac:spMkLst>
        </pc:spChg>
        <pc:grpChg chg="del">
          <ac:chgData name="bảo trân trần" userId="f4374a97044cb88a" providerId="LiveId" clId="{D8D5DE15-D9F3-4D7F-936F-D80EBE6DD34D}" dt="2021-12-04T12:03:22.096" v="2970" actId="165"/>
          <ac:grpSpMkLst>
            <pc:docMk/>
            <pc:sldMk cId="2594691816" sldId="298"/>
            <ac:grpSpMk id="38" creationId="{E66CE2CC-C6FC-4C02-8800-255EB55AE7A1}"/>
          </ac:grpSpMkLst>
        </pc:grpChg>
        <pc:grpChg chg="del">
          <ac:chgData name="bảo trân trần" userId="f4374a97044cb88a" providerId="LiveId" clId="{D8D5DE15-D9F3-4D7F-936F-D80EBE6DD34D}" dt="2021-12-04T12:03:22.096" v="2970" actId="165"/>
          <ac:grpSpMkLst>
            <pc:docMk/>
            <pc:sldMk cId="2594691816" sldId="298"/>
            <ac:grpSpMk id="39" creationId="{86401136-2892-4E74-8408-0ECBBDBDCC02}"/>
          </ac:grpSpMkLst>
        </pc:grpChg>
        <pc:grpChg chg="del">
          <ac:chgData name="bảo trân trần" userId="f4374a97044cb88a" providerId="LiveId" clId="{D8D5DE15-D9F3-4D7F-936F-D80EBE6DD34D}" dt="2021-12-04T12:03:22.096" v="2970" actId="165"/>
          <ac:grpSpMkLst>
            <pc:docMk/>
            <pc:sldMk cId="2594691816" sldId="298"/>
            <ac:grpSpMk id="40" creationId="{FC13E8F7-E341-4A4A-8467-9009F4679AEA}"/>
          </ac:grpSpMkLst>
        </pc:grpChg>
        <pc:grpChg chg="del">
          <ac:chgData name="bảo trân trần" userId="f4374a97044cb88a" providerId="LiveId" clId="{D8D5DE15-D9F3-4D7F-936F-D80EBE6DD34D}" dt="2021-12-04T12:03:22.096" v="2970" actId="165"/>
          <ac:grpSpMkLst>
            <pc:docMk/>
            <pc:sldMk cId="2594691816" sldId="298"/>
            <ac:grpSpMk id="41" creationId="{330854B2-F80C-4FF7-88D5-341CFE138CE3}"/>
          </ac:grpSpMkLst>
        </pc:grpChg>
        <pc:picChg chg="del mod topLvl">
          <ac:chgData name="bảo trân trần" userId="f4374a97044cb88a" providerId="LiveId" clId="{D8D5DE15-D9F3-4D7F-936F-D80EBE6DD34D}" dt="2021-12-04T12:03:29.412" v="2973" actId="478"/>
          <ac:picMkLst>
            <pc:docMk/>
            <pc:sldMk cId="2594691816" sldId="298"/>
            <ac:picMk id="8" creationId="{EE24F6AB-4202-4A41-B1CC-10AFAD074062}"/>
          </ac:picMkLst>
        </pc:picChg>
        <pc:picChg chg="del mod topLvl">
          <ac:chgData name="bảo trân trần" userId="f4374a97044cb88a" providerId="LiveId" clId="{D8D5DE15-D9F3-4D7F-936F-D80EBE6DD34D}" dt="2021-12-04T12:03:27.286" v="2972" actId="478"/>
          <ac:picMkLst>
            <pc:docMk/>
            <pc:sldMk cId="2594691816" sldId="298"/>
            <ac:picMk id="19" creationId="{29C561F4-337C-4F74-B8C1-E9E1657F0181}"/>
          </ac:picMkLst>
        </pc:picChg>
        <pc:picChg chg="del mod topLvl">
          <ac:chgData name="bảo trân trần" userId="f4374a97044cb88a" providerId="LiveId" clId="{D8D5DE15-D9F3-4D7F-936F-D80EBE6DD34D}" dt="2021-12-04T12:03:31.425" v="2974" actId="478"/>
          <ac:picMkLst>
            <pc:docMk/>
            <pc:sldMk cId="2594691816" sldId="298"/>
            <ac:picMk id="20" creationId="{62E08832-3DCC-49A4-AC1D-099A79C0EFB9}"/>
          </ac:picMkLst>
        </pc:picChg>
        <pc:picChg chg="del mod topLvl">
          <ac:chgData name="bảo trân trần" userId="f4374a97044cb88a" providerId="LiveId" clId="{D8D5DE15-D9F3-4D7F-936F-D80EBE6DD34D}" dt="2021-12-04T12:03:25.295" v="2971" actId="478"/>
          <ac:picMkLst>
            <pc:docMk/>
            <pc:sldMk cId="2594691816" sldId="298"/>
            <ac:picMk id="21" creationId="{A8B0FE3D-55AC-44FB-900D-361A2433CCD6}"/>
          </ac:picMkLst>
        </pc:picChg>
      </pc:sldChg>
      <pc:sldChg chg="del">
        <pc:chgData name="bảo trân trần" userId="f4374a97044cb88a" providerId="LiveId" clId="{D8D5DE15-D9F3-4D7F-936F-D80EBE6DD34D}" dt="2021-12-04T11:48:24.859" v="2858" actId="47"/>
        <pc:sldMkLst>
          <pc:docMk/>
          <pc:sldMk cId="2955488772" sldId="299"/>
        </pc:sldMkLst>
      </pc:sldChg>
      <pc:sldChg chg="modSp mod setBg modAnim">
        <pc:chgData name="bảo trân trần" userId="f4374a97044cb88a" providerId="LiveId" clId="{D8D5DE15-D9F3-4D7F-936F-D80EBE6DD34D}" dt="2021-12-17T03:54:10.884" v="3372" actId="122"/>
        <pc:sldMkLst>
          <pc:docMk/>
          <pc:sldMk cId="3346492550" sldId="303"/>
        </pc:sldMkLst>
        <pc:spChg chg="mod">
          <ac:chgData name="bảo trân trần" userId="f4374a97044cb88a" providerId="LiveId" clId="{D8D5DE15-D9F3-4D7F-936F-D80EBE6DD34D}" dt="2021-12-17T03:52:51.617" v="3364" actId="14100"/>
          <ac:spMkLst>
            <pc:docMk/>
            <pc:sldMk cId="3346492550" sldId="303"/>
            <ac:spMk id="12" creationId="{C73CF787-70A4-4567-B4C6-876272A4D5AD}"/>
          </ac:spMkLst>
        </pc:spChg>
        <pc:spChg chg="mod">
          <ac:chgData name="bảo trân trần" userId="f4374a97044cb88a" providerId="LiveId" clId="{D8D5DE15-D9F3-4D7F-936F-D80EBE6DD34D}" dt="2021-12-17T03:54:10.884" v="3372" actId="122"/>
          <ac:spMkLst>
            <pc:docMk/>
            <pc:sldMk cId="3346492550" sldId="303"/>
            <ac:spMk id="13" creationId="{1E02723E-D61F-46CE-ADBD-48EEEDEB07EA}"/>
          </ac:spMkLst>
        </pc:spChg>
        <pc:spChg chg="mod">
          <ac:chgData name="bảo trân trần" userId="f4374a97044cb88a" providerId="LiveId" clId="{D8D5DE15-D9F3-4D7F-936F-D80EBE6DD34D}" dt="2021-12-17T03:52:30.161" v="3362" actId="14100"/>
          <ac:spMkLst>
            <pc:docMk/>
            <pc:sldMk cId="3346492550" sldId="303"/>
            <ac:spMk id="15" creationId="{DD318159-9785-4CB0-88C8-1F8EE649102B}"/>
          </ac:spMkLst>
        </pc:spChg>
        <pc:picChg chg="mod">
          <ac:chgData name="bảo trân trần" userId="f4374a97044cb88a" providerId="LiveId" clId="{D8D5DE15-D9F3-4D7F-936F-D80EBE6DD34D}" dt="2021-12-17T03:51:52.335" v="3360" actId="1076"/>
          <ac:picMkLst>
            <pc:docMk/>
            <pc:sldMk cId="3346492550" sldId="303"/>
            <ac:picMk id="9" creationId="{55FD19AD-EA16-4631-B5B8-928134BEBFB6}"/>
          </ac:picMkLst>
        </pc:picChg>
        <pc:picChg chg="mod">
          <ac:chgData name="bảo trân trần" userId="f4374a97044cb88a" providerId="LiveId" clId="{D8D5DE15-D9F3-4D7F-936F-D80EBE6DD34D}" dt="2021-12-17T03:51:52.335" v="3360" actId="1076"/>
          <ac:picMkLst>
            <pc:docMk/>
            <pc:sldMk cId="3346492550" sldId="303"/>
            <ac:picMk id="11" creationId="{51DA2AC0-9525-44E6-BA7A-2FFE9B9FD5E4}"/>
          </ac:picMkLst>
        </pc:picChg>
      </pc:sldChg>
      <pc:sldChg chg="addSp modSp modTransition modAnim">
        <pc:chgData name="bảo trân trần" userId="f4374a97044cb88a" providerId="LiveId" clId="{D8D5DE15-D9F3-4D7F-936F-D80EBE6DD34D}" dt="2021-12-04T12:44:46.847" v="3244"/>
        <pc:sldMkLst>
          <pc:docMk/>
          <pc:sldMk cId="3738170249" sldId="305"/>
        </pc:sldMkLst>
        <pc:picChg chg="add mod">
          <ac:chgData name="bảo trân trần" userId="f4374a97044cb88a" providerId="LiveId" clId="{D8D5DE15-D9F3-4D7F-936F-D80EBE6DD34D}" dt="2021-12-04T07:17:47.376" v="311" actId="14100"/>
          <ac:picMkLst>
            <pc:docMk/>
            <pc:sldMk cId="3738170249" sldId="305"/>
            <ac:picMk id="9" creationId="{1A56070D-551E-4854-8A85-377121F5C467}"/>
          </ac:picMkLst>
        </pc:picChg>
      </pc:sldChg>
      <pc:sldChg chg="addSp modSp del mod setBg modAnim">
        <pc:chgData name="bảo trân trần" userId="f4374a97044cb88a" providerId="LiveId" clId="{D8D5DE15-D9F3-4D7F-936F-D80EBE6DD34D}" dt="2021-12-04T06:52:28.642" v="168" actId="47"/>
        <pc:sldMkLst>
          <pc:docMk/>
          <pc:sldMk cId="3351456050" sldId="309"/>
        </pc:sldMkLst>
        <pc:spChg chg="mod">
          <ac:chgData name="bảo trân trần" userId="f4374a97044cb88a" providerId="LiveId" clId="{D8D5DE15-D9F3-4D7F-936F-D80EBE6DD34D}" dt="2021-12-04T06:24:30.007" v="75" actId="1076"/>
          <ac:spMkLst>
            <pc:docMk/>
            <pc:sldMk cId="3351456050" sldId="309"/>
            <ac:spMk id="4" creationId="{00000000-0000-0000-0000-000000000000}"/>
          </ac:spMkLst>
        </pc:spChg>
        <pc:spChg chg="add mod">
          <ac:chgData name="bảo trân trần" userId="f4374a97044cb88a" providerId="LiveId" clId="{D8D5DE15-D9F3-4D7F-936F-D80EBE6DD34D}" dt="2021-12-04T06:24:21.200" v="74" actId="1076"/>
          <ac:spMkLst>
            <pc:docMk/>
            <pc:sldMk cId="3351456050" sldId="309"/>
            <ac:spMk id="12" creationId="{5A5240CA-573B-435C-9788-B8C160D24C44}"/>
          </ac:spMkLst>
        </pc:spChg>
        <pc:spChg chg="mod">
          <ac:chgData name="bảo trân trần" userId="f4374a97044cb88a" providerId="LiveId" clId="{D8D5DE15-D9F3-4D7F-936F-D80EBE6DD34D}" dt="2021-12-04T06:24:21.200" v="74" actId="1076"/>
          <ac:spMkLst>
            <pc:docMk/>
            <pc:sldMk cId="3351456050" sldId="309"/>
            <ac:spMk id="13" creationId="{E1109CB1-0860-4792-97E2-887636322C37}"/>
          </ac:spMkLst>
        </pc:spChg>
        <pc:spChg chg="add mod ord">
          <ac:chgData name="bảo trân trần" userId="f4374a97044cb88a" providerId="LiveId" clId="{D8D5DE15-D9F3-4D7F-936F-D80EBE6DD34D}" dt="2021-12-04T06:22:37.947" v="62" actId="571"/>
          <ac:spMkLst>
            <pc:docMk/>
            <pc:sldMk cId="3351456050" sldId="309"/>
            <ac:spMk id="17" creationId="{1CDC539A-B584-424F-9117-296FF9696161}"/>
          </ac:spMkLst>
        </pc:spChg>
        <pc:spChg chg="mod">
          <ac:chgData name="bảo trân trần" userId="f4374a97044cb88a" providerId="LiveId" clId="{D8D5DE15-D9F3-4D7F-936F-D80EBE6DD34D}" dt="2021-12-04T06:24:21.200" v="74" actId="1076"/>
          <ac:spMkLst>
            <pc:docMk/>
            <pc:sldMk cId="3351456050" sldId="309"/>
            <ac:spMk id="26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6:24:21.200" v="74" actId="1076"/>
          <ac:spMkLst>
            <pc:docMk/>
            <pc:sldMk cId="3351456050" sldId="309"/>
            <ac:spMk id="44" creationId="{00000000-0000-0000-0000-000000000000}"/>
          </ac:spMkLst>
        </pc:spChg>
        <pc:picChg chg="mod">
          <ac:chgData name="bảo trân trần" userId="f4374a97044cb88a" providerId="LiveId" clId="{D8D5DE15-D9F3-4D7F-936F-D80EBE6DD34D}" dt="2021-12-04T06:45:13.768" v="87"/>
          <ac:picMkLst>
            <pc:docMk/>
            <pc:sldMk cId="3351456050" sldId="309"/>
            <ac:picMk id="9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6:24:21.200" v="74" actId="1076"/>
          <ac:picMkLst>
            <pc:docMk/>
            <pc:sldMk cId="3351456050" sldId="309"/>
            <ac:picMk id="14" creationId="{152A8B6B-7237-4563-98B3-B1068655D747}"/>
          </ac:picMkLst>
        </pc:picChg>
        <pc:picChg chg="add mod">
          <ac:chgData name="bảo trân trần" userId="f4374a97044cb88a" providerId="LiveId" clId="{D8D5DE15-D9F3-4D7F-936F-D80EBE6DD34D}" dt="2021-12-04T06:24:21.200" v="74" actId="1076"/>
          <ac:picMkLst>
            <pc:docMk/>
            <pc:sldMk cId="3351456050" sldId="309"/>
            <ac:picMk id="16" creationId="{769D9C61-F410-42D7-A339-3ABFF6500783}"/>
          </ac:picMkLst>
        </pc:picChg>
        <pc:picChg chg="mod">
          <ac:chgData name="bảo trân trần" userId="f4374a97044cb88a" providerId="LiveId" clId="{D8D5DE15-D9F3-4D7F-936F-D80EBE6DD34D}" dt="2021-12-04T06:24:21.200" v="74" actId="1076"/>
          <ac:picMkLst>
            <pc:docMk/>
            <pc:sldMk cId="3351456050" sldId="309"/>
            <ac:picMk id="47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6:24:21.200" v="74" actId="1076"/>
          <ac:picMkLst>
            <pc:docMk/>
            <pc:sldMk cId="3351456050" sldId="309"/>
            <ac:picMk id="49" creationId="{00000000-0000-0000-0000-000000000000}"/>
          </ac:picMkLst>
        </pc:picChg>
      </pc:sldChg>
      <pc:sldChg chg="del">
        <pc:chgData name="bảo trân trần" userId="f4374a97044cb88a" providerId="LiveId" clId="{D8D5DE15-D9F3-4D7F-936F-D80EBE6DD34D}" dt="2021-12-04T06:47:12.583" v="94" actId="47"/>
        <pc:sldMkLst>
          <pc:docMk/>
          <pc:sldMk cId="354564275" sldId="545"/>
        </pc:sldMkLst>
      </pc:sldChg>
      <pc:sldChg chg="del setBg">
        <pc:chgData name="bảo trân trần" userId="f4374a97044cb88a" providerId="LiveId" clId="{D8D5DE15-D9F3-4D7F-936F-D80EBE6DD34D}" dt="2021-12-04T06:47:09.509" v="93" actId="47"/>
        <pc:sldMkLst>
          <pc:docMk/>
          <pc:sldMk cId="688294114" sldId="546"/>
        </pc:sldMkLst>
      </pc:sldChg>
      <pc:sldChg chg="add del setBg">
        <pc:chgData name="bảo trân trần" userId="f4374a97044cb88a" providerId="LiveId" clId="{D8D5DE15-D9F3-4D7F-936F-D80EBE6DD34D}" dt="2021-12-04T06:47:01.410" v="91"/>
        <pc:sldMkLst>
          <pc:docMk/>
          <pc:sldMk cId="675002428" sldId="547"/>
        </pc:sldMkLst>
      </pc:sldChg>
      <pc:sldChg chg="modSp add del mod setBg">
        <pc:chgData name="bảo trân trần" userId="f4374a97044cb88a" providerId="LiveId" clId="{D8D5DE15-D9F3-4D7F-936F-D80EBE6DD34D}" dt="2021-12-04T07:02:45.087" v="277" actId="47"/>
        <pc:sldMkLst>
          <pc:docMk/>
          <pc:sldMk cId="1191408441" sldId="547"/>
        </pc:sldMkLst>
        <pc:spChg chg="mod">
          <ac:chgData name="bảo trân trần" userId="f4374a97044cb88a" providerId="LiveId" clId="{D8D5DE15-D9F3-4D7F-936F-D80EBE6DD34D}" dt="2021-12-04T06:55:45.694" v="228" actId="1076"/>
          <ac:spMkLst>
            <pc:docMk/>
            <pc:sldMk cId="1191408441" sldId="547"/>
            <ac:spMk id="10" creationId="{40DF52D5-E649-4EB2-8849-2683765DEBF8}"/>
          </ac:spMkLst>
        </pc:spChg>
      </pc:sldChg>
      <pc:sldChg chg="del setBg">
        <pc:chgData name="bảo trân trần" userId="f4374a97044cb88a" providerId="LiveId" clId="{D8D5DE15-D9F3-4D7F-936F-D80EBE6DD34D}" dt="2021-12-04T07:05:28.044" v="279" actId="47"/>
        <pc:sldMkLst>
          <pc:docMk/>
          <pc:sldMk cId="1985365499" sldId="548"/>
        </pc:sldMkLst>
      </pc:sldChg>
      <pc:sldChg chg="add del setBg">
        <pc:chgData name="bảo trân trần" userId="f4374a97044cb88a" providerId="LiveId" clId="{D8D5DE15-D9F3-4D7F-936F-D80EBE6DD34D}" dt="2021-12-04T06:53:03.071" v="172" actId="47"/>
        <pc:sldMkLst>
          <pc:docMk/>
          <pc:sldMk cId="771726162" sldId="549"/>
        </pc:sldMkLst>
      </pc:sldChg>
      <pc:sldChg chg="delSp modSp add del mod ord setBg delAnim">
        <pc:chgData name="bảo trân trần" userId="f4374a97044cb88a" providerId="LiveId" clId="{D8D5DE15-D9F3-4D7F-936F-D80EBE6DD34D}" dt="2021-12-04T07:02:47.899" v="278" actId="47"/>
        <pc:sldMkLst>
          <pc:docMk/>
          <pc:sldMk cId="3147917658" sldId="550"/>
        </pc:sldMkLst>
        <pc:spChg chg="mod">
          <ac:chgData name="bảo trân trần" userId="f4374a97044cb88a" providerId="LiveId" clId="{D8D5DE15-D9F3-4D7F-936F-D80EBE6DD34D}" dt="2021-12-04T06:54:10.369" v="191" actId="1036"/>
          <ac:spMkLst>
            <pc:docMk/>
            <pc:sldMk cId="3147917658" sldId="550"/>
            <ac:spMk id="4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6:54:10.369" v="191" actId="1036"/>
          <ac:spMkLst>
            <pc:docMk/>
            <pc:sldMk cId="3147917658" sldId="550"/>
            <ac:spMk id="10" creationId="{40DF52D5-E649-4EB2-8849-2683765DEBF8}"/>
          </ac:spMkLst>
        </pc:spChg>
        <pc:spChg chg="mod">
          <ac:chgData name="bảo trân trần" userId="f4374a97044cb88a" providerId="LiveId" clId="{D8D5DE15-D9F3-4D7F-936F-D80EBE6DD34D}" dt="2021-12-04T06:54:10.369" v="191" actId="1036"/>
          <ac:spMkLst>
            <pc:docMk/>
            <pc:sldMk cId="3147917658" sldId="550"/>
            <ac:spMk id="12" creationId="{5A5240CA-573B-435C-9788-B8C160D24C44}"/>
          </ac:spMkLst>
        </pc:spChg>
        <pc:spChg chg="mod">
          <ac:chgData name="bảo trân trần" userId="f4374a97044cb88a" providerId="LiveId" clId="{D8D5DE15-D9F3-4D7F-936F-D80EBE6DD34D}" dt="2021-12-04T06:54:10.369" v="191" actId="1036"/>
          <ac:spMkLst>
            <pc:docMk/>
            <pc:sldMk cId="3147917658" sldId="550"/>
            <ac:spMk id="13" creationId="{E1109CB1-0860-4792-97E2-887636322C37}"/>
          </ac:spMkLst>
        </pc:spChg>
        <pc:spChg chg="mod">
          <ac:chgData name="bảo trân trần" userId="f4374a97044cb88a" providerId="LiveId" clId="{D8D5DE15-D9F3-4D7F-936F-D80EBE6DD34D}" dt="2021-12-04T06:54:10.369" v="191" actId="1036"/>
          <ac:spMkLst>
            <pc:docMk/>
            <pc:sldMk cId="3147917658" sldId="550"/>
            <ac:spMk id="26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6:54:10.369" v="191" actId="1036"/>
          <ac:spMkLst>
            <pc:docMk/>
            <pc:sldMk cId="3147917658" sldId="550"/>
            <ac:spMk id="44" creationId="{00000000-0000-0000-0000-000000000000}"/>
          </ac:spMkLst>
        </pc:spChg>
        <pc:picChg chg="del">
          <ac:chgData name="bảo trân trần" userId="f4374a97044cb88a" providerId="LiveId" clId="{D8D5DE15-D9F3-4D7F-936F-D80EBE6DD34D}" dt="2021-12-04T06:53:31.645" v="177" actId="478"/>
          <ac:picMkLst>
            <pc:docMk/>
            <pc:sldMk cId="3147917658" sldId="550"/>
            <ac:picMk id="9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6:54:10.369" v="191" actId="1036"/>
          <ac:picMkLst>
            <pc:docMk/>
            <pc:sldMk cId="3147917658" sldId="550"/>
            <ac:picMk id="14" creationId="{152A8B6B-7237-4563-98B3-B1068655D747}"/>
          </ac:picMkLst>
        </pc:picChg>
        <pc:picChg chg="mod">
          <ac:chgData name="bảo trân trần" userId="f4374a97044cb88a" providerId="LiveId" clId="{D8D5DE15-D9F3-4D7F-936F-D80EBE6DD34D}" dt="2021-12-04T06:54:10.369" v="191" actId="1036"/>
          <ac:picMkLst>
            <pc:docMk/>
            <pc:sldMk cId="3147917658" sldId="550"/>
            <ac:picMk id="16" creationId="{769D9C61-F410-42D7-A339-3ABFF6500783}"/>
          </ac:picMkLst>
        </pc:picChg>
        <pc:picChg chg="mod">
          <ac:chgData name="bảo trân trần" userId="f4374a97044cb88a" providerId="LiveId" clId="{D8D5DE15-D9F3-4D7F-936F-D80EBE6DD34D}" dt="2021-12-04T06:54:10.369" v="191" actId="1036"/>
          <ac:picMkLst>
            <pc:docMk/>
            <pc:sldMk cId="3147917658" sldId="550"/>
            <ac:picMk id="47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6:54:10.369" v="191" actId="1036"/>
          <ac:picMkLst>
            <pc:docMk/>
            <pc:sldMk cId="3147917658" sldId="550"/>
            <ac:picMk id="49" creationId="{00000000-0000-0000-0000-000000000000}"/>
          </ac:picMkLst>
        </pc:picChg>
      </pc:sldChg>
      <pc:sldChg chg="addSp delSp modSp add mod ord setBg delAnim modAnim">
        <pc:chgData name="bảo trân trần" userId="f4374a97044cb88a" providerId="LiveId" clId="{D8D5DE15-D9F3-4D7F-936F-D80EBE6DD34D}" dt="2021-12-04T07:49:06.885" v="555" actId="20577"/>
        <pc:sldMkLst>
          <pc:docMk/>
          <pc:sldMk cId="1358836082" sldId="551"/>
        </pc:sldMkLst>
        <pc:spChg chg="add mod">
          <ac:chgData name="bảo trân trần" userId="f4374a97044cb88a" providerId="LiveId" clId="{D8D5DE15-D9F3-4D7F-936F-D80EBE6DD34D}" dt="2021-12-04T07:28:41.774" v="383" actId="207"/>
          <ac:spMkLst>
            <pc:docMk/>
            <pc:sldMk cId="1358836082" sldId="551"/>
            <ac:spMk id="2" creationId="{A96351C6-C158-4E0F-AC5D-3631D4765AF1}"/>
          </ac:spMkLst>
        </pc:spChg>
        <pc:spChg chg="mod">
          <ac:chgData name="bảo trân trần" userId="f4374a97044cb88a" providerId="LiveId" clId="{D8D5DE15-D9F3-4D7F-936F-D80EBE6DD34D}" dt="2021-12-04T07:46:08.990" v="517" actId="20577"/>
          <ac:spMkLst>
            <pc:docMk/>
            <pc:sldMk cId="1358836082" sldId="551"/>
            <ac:spMk id="4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7:39:36.581" v="452" actId="207"/>
          <ac:spMkLst>
            <pc:docMk/>
            <pc:sldMk cId="1358836082" sldId="551"/>
            <ac:spMk id="10" creationId="{40DF52D5-E649-4EB2-8849-2683765DEBF8}"/>
          </ac:spMkLst>
        </pc:spChg>
        <pc:spChg chg="mod">
          <ac:chgData name="bảo trân trần" userId="f4374a97044cb88a" providerId="LiveId" clId="{D8D5DE15-D9F3-4D7F-936F-D80EBE6DD34D}" dt="2021-12-04T07:47:27.762" v="525" actId="20577"/>
          <ac:spMkLst>
            <pc:docMk/>
            <pc:sldMk cId="1358836082" sldId="551"/>
            <ac:spMk id="12" creationId="{5A5240CA-573B-435C-9788-B8C160D24C44}"/>
          </ac:spMkLst>
        </pc:spChg>
        <pc:spChg chg="mod">
          <ac:chgData name="bảo trân trần" userId="f4374a97044cb88a" providerId="LiveId" clId="{D8D5DE15-D9F3-4D7F-936F-D80EBE6DD34D}" dt="2021-12-04T07:48:18.502" v="538" actId="20577"/>
          <ac:spMkLst>
            <pc:docMk/>
            <pc:sldMk cId="1358836082" sldId="551"/>
            <ac:spMk id="13" creationId="{E1109CB1-0860-4792-97E2-887636322C37}"/>
          </ac:spMkLst>
        </pc:spChg>
        <pc:spChg chg="mod topLvl">
          <ac:chgData name="bảo trân trần" userId="f4374a97044cb88a" providerId="LiveId" clId="{D8D5DE15-D9F3-4D7F-936F-D80EBE6DD34D}" dt="2021-12-04T07:29:40.304" v="388" actId="208"/>
          <ac:spMkLst>
            <pc:docMk/>
            <pc:sldMk cId="1358836082" sldId="551"/>
            <ac:spMk id="19" creationId="{37AF5596-198B-4ADB-89CC-3C75AF022027}"/>
          </ac:spMkLst>
        </pc:spChg>
        <pc:spChg chg="mod topLvl">
          <ac:chgData name="bảo trân trần" userId="f4374a97044cb88a" providerId="LiveId" clId="{D8D5DE15-D9F3-4D7F-936F-D80EBE6DD34D}" dt="2021-12-04T07:29:19.046" v="386" actId="208"/>
          <ac:spMkLst>
            <pc:docMk/>
            <pc:sldMk cId="1358836082" sldId="551"/>
            <ac:spMk id="20" creationId="{44108FFD-1B5C-4217-AD69-954AB7E2C6F6}"/>
          </ac:spMkLst>
        </pc:spChg>
        <pc:spChg chg="mod topLvl">
          <ac:chgData name="bảo trân trần" userId="f4374a97044cb88a" providerId="LiveId" clId="{D8D5DE15-D9F3-4D7F-936F-D80EBE6DD34D}" dt="2021-12-04T07:29:13.817" v="385" actId="208"/>
          <ac:spMkLst>
            <pc:docMk/>
            <pc:sldMk cId="1358836082" sldId="551"/>
            <ac:spMk id="21" creationId="{D5320B7D-3B1E-4042-B9B6-BD74356E2A75}"/>
          </ac:spMkLst>
        </pc:spChg>
        <pc:spChg chg="add mod">
          <ac:chgData name="bảo trân trần" userId="f4374a97044cb88a" providerId="LiveId" clId="{D8D5DE15-D9F3-4D7F-936F-D80EBE6DD34D}" dt="2021-12-04T07:28:16.007" v="382" actId="207"/>
          <ac:spMkLst>
            <pc:docMk/>
            <pc:sldMk cId="1358836082" sldId="551"/>
            <ac:spMk id="23" creationId="{7E7E8F51-9930-4FE2-A8A9-0D14BF4450DF}"/>
          </ac:spMkLst>
        </pc:spChg>
        <pc:spChg chg="add mod">
          <ac:chgData name="bảo trân trần" userId="f4374a97044cb88a" providerId="LiveId" clId="{D8D5DE15-D9F3-4D7F-936F-D80EBE6DD34D}" dt="2021-12-04T07:28:08.259" v="381" actId="207"/>
          <ac:spMkLst>
            <pc:docMk/>
            <pc:sldMk cId="1358836082" sldId="551"/>
            <ac:spMk id="24" creationId="{60F70151-5B8B-4FEF-B1F8-5C47EC9407AF}"/>
          </ac:spMkLst>
        </pc:spChg>
        <pc:spChg chg="add del mod">
          <ac:chgData name="bảo trân trần" userId="f4374a97044cb88a" providerId="LiveId" clId="{D8D5DE15-D9F3-4D7F-936F-D80EBE6DD34D}" dt="2021-12-04T07:21:54.631" v="336" actId="478"/>
          <ac:spMkLst>
            <pc:docMk/>
            <pc:sldMk cId="1358836082" sldId="551"/>
            <ac:spMk id="25" creationId="{C71DE74B-1EA1-4702-B135-FBD3E41BB911}"/>
          </ac:spMkLst>
        </pc:spChg>
        <pc:spChg chg="mod">
          <ac:chgData name="bảo trân trần" userId="f4374a97044cb88a" providerId="LiveId" clId="{D8D5DE15-D9F3-4D7F-936F-D80EBE6DD34D}" dt="2021-12-04T07:49:01.694" v="551" actId="20577"/>
          <ac:spMkLst>
            <pc:docMk/>
            <pc:sldMk cId="1358836082" sldId="551"/>
            <ac:spMk id="26" creationId="{00000000-0000-0000-0000-000000000000}"/>
          </ac:spMkLst>
        </pc:spChg>
        <pc:spChg chg="add del mod">
          <ac:chgData name="bảo trân trần" userId="f4374a97044cb88a" providerId="LiveId" clId="{D8D5DE15-D9F3-4D7F-936F-D80EBE6DD34D}" dt="2021-12-04T07:21:54.631" v="336" actId="478"/>
          <ac:spMkLst>
            <pc:docMk/>
            <pc:sldMk cId="1358836082" sldId="551"/>
            <ac:spMk id="27" creationId="{915261E1-8264-4747-9DAB-FB1DE1B5658C}"/>
          </ac:spMkLst>
        </pc:spChg>
        <pc:spChg chg="add del mod">
          <ac:chgData name="bảo trân trần" userId="f4374a97044cb88a" providerId="LiveId" clId="{D8D5DE15-D9F3-4D7F-936F-D80EBE6DD34D}" dt="2021-12-04T07:21:54.631" v="336" actId="478"/>
          <ac:spMkLst>
            <pc:docMk/>
            <pc:sldMk cId="1358836082" sldId="551"/>
            <ac:spMk id="28" creationId="{85E4C662-37F7-47DF-BC31-E3FD23713612}"/>
          </ac:spMkLst>
        </pc:spChg>
        <pc:spChg chg="add del mod">
          <ac:chgData name="bảo trân trần" userId="f4374a97044cb88a" providerId="LiveId" clId="{D8D5DE15-D9F3-4D7F-936F-D80EBE6DD34D}" dt="2021-12-04T07:21:54.631" v="336" actId="478"/>
          <ac:spMkLst>
            <pc:docMk/>
            <pc:sldMk cId="1358836082" sldId="551"/>
            <ac:spMk id="29" creationId="{A61B79B0-EBD5-482C-A66F-18E551331492}"/>
          </ac:spMkLst>
        </pc:spChg>
        <pc:spChg chg="add del mod">
          <ac:chgData name="bảo trân trần" userId="f4374a97044cb88a" providerId="LiveId" clId="{D8D5DE15-D9F3-4D7F-936F-D80EBE6DD34D}" dt="2021-12-04T07:20:21.675" v="325" actId="478"/>
          <ac:spMkLst>
            <pc:docMk/>
            <pc:sldMk cId="1358836082" sldId="551"/>
            <ac:spMk id="31" creationId="{C6598F67-7DA3-4376-9FFB-DA0A26CAC106}"/>
          </ac:spMkLst>
        </pc:spChg>
        <pc:spChg chg="add del mod">
          <ac:chgData name="bảo trân trần" userId="f4374a97044cb88a" providerId="LiveId" clId="{D8D5DE15-D9F3-4D7F-936F-D80EBE6DD34D}" dt="2021-12-04T07:19:38.305" v="320" actId="478"/>
          <ac:spMkLst>
            <pc:docMk/>
            <pc:sldMk cId="1358836082" sldId="551"/>
            <ac:spMk id="32" creationId="{FC422CE1-7EBD-4891-B2CD-E4908023AB7E}"/>
          </ac:spMkLst>
        </pc:spChg>
        <pc:spChg chg="add mod">
          <ac:chgData name="bảo trân trần" userId="f4374a97044cb88a" providerId="LiveId" clId="{D8D5DE15-D9F3-4D7F-936F-D80EBE6DD34D}" dt="2021-12-04T07:31:58.849" v="400" actId="1582"/>
          <ac:spMkLst>
            <pc:docMk/>
            <pc:sldMk cId="1358836082" sldId="551"/>
            <ac:spMk id="34" creationId="{51EAC02E-B524-4EA7-AE0C-FFF2E80CB9B5}"/>
          </ac:spMkLst>
        </pc:spChg>
        <pc:spChg chg="mod">
          <ac:chgData name="bảo trân trần" userId="f4374a97044cb88a" providerId="LiveId" clId="{D8D5DE15-D9F3-4D7F-936F-D80EBE6DD34D}" dt="2021-12-04T07:49:06.885" v="555" actId="20577"/>
          <ac:spMkLst>
            <pc:docMk/>
            <pc:sldMk cId="1358836082" sldId="551"/>
            <ac:spMk id="44" creationId="{00000000-0000-0000-0000-000000000000}"/>
          </ac:spMkLst>
        </pc:spChg>
        <pc:grpChg chg="add del mod">
          <ac:chgData name="bảo trân trần" userId="f4374a97044cb88a" providerId="LiveId" clId="{D8D5DE15-D9F3-4D7F-936F-D80EBE6DD34D}" dt="2021-12-04T07:28:58.818" v="384" actId="165"/>
          <ac:grpSpMkLst>
            <pc:docMk/>
            <pc:sldMk cId="1358836082" sldId="551"/>
            <ac:grpSpMk id="18" creationId="{E3969827-CA10-4A99-BC5C-9F39B86159EE}"/>
          </ac:grpSpMkLst>
        </pc:grpChg>
        <pc:picChg chg="mod ord">
          <ac:chgData name="bảo trân trần" userId="f4374a97044cb88a" providerId="LiveId" clId="{D8D5DE15-D9F3-4D7F-936F-D80EBE6DD34D}" dt="2021-12-04T07:00:14.773" v="270" actId="1076"/>
          <ac:picMkLst>
            <pc:docMk/>
            <pc:sldMk cId="1358836082" sldId="551"/>
            <ac:picMk id="9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7:48:09.912" v="529" actId="1076"/>
          <ac:picMkLst>
            <pc:docMk/>
            <pc:sldMk cId="1358836082" sldId="551"/>
            <ac:picMk id="14" creationId="{152A8B6B-7237-4563-98B3-B1068655D747}"/>
          </ac:picMkLst>
        </pc:picChg>
        <pc:picChg chg="mod">
          <ac:chgData name="bảo trân trần" userId="f4374a97044cb88a" providerId="LiveId" clId="{D8D5DE15-D9F3-4D7F-936F-D80EBE6DD34D}" dt="2021-12-04T07:27:02.408" v="380" actId="1038"/>
          <ac:picMkLst>
            <pc:docMk/>
            <pc:sldMk cId="1358836082" sldId="551"/>
            <ac:picMk id="16" creationId="{769D9C61-F410-42D7-A339-3ABFF6500783}"/>
          </ac:picMkLst>
        </pc:picChg>
        <pc:picChg chg="add mod">
          <ac:chgData name="bảo trân trần" userId="f4374a97044cb88a" providerId="LiveId" clId="{D8D5DE15-D9F3-4D7F-936F-D80EBE6DD34D}" dt="2021-12-04T06:57:28.692" v="235"/>
          <ac:picMkLst>
            <pc:docMk/>
            <pc:sldMk cId="1358836082" sldId="551"/>
            <ac:picMk id="22" creationId="{BE0DFF8F-32C2-4423-9307-8C565BACAE02}"/>
          </ac:picMkLst>
        </pc:picChg>
        <pc:picChg chg="add del mod">
          <ac:chgData name="bảo trân trần" userId="f4374a97044cb88a" providerId="LiveId" clId="{D8D5DE15-D9F3-4D7F-936F-D80EBE6DD34D}" dt="2021-12-04T07:20:24.158" v="326" actId="478"/>
          <ac:picMkLst>
            <pc:docMk/>
            <pc:sldMk cId="1358836082" sldId="551"/>
            <ac:picMk id="30" creationId="{31FEAB72-3FAB-45D9-8A7D-EA14F87B2485}"/>
          </ac:picMkLst>
        </pc:picChg>
        <pc:picChg chg="add del mod">
          <ac:chgData name="bảo trân trần" userId="f4374a97044cb88a" providerId="LiveId" clId="{D8D5DE15-D9F3-4D7F-936F-D80EBE6DD34D}" dt="2021-12-04T07:19:24.998" v="315" actId="478"/>
          <ac:picMkLst>
            <pc:docMk/>
            <pc:sldMk cId="1358836082" sldId="551"/>
            <ac:picMk id="33" creationId="{C319A5D7-55FD-46BC-8AFB-51D8F942D350}"/>
          </ac:picMkLst>
        </pc:picChg>
        <pc:picChg chg="mod">
          <ac:chgData name="bảo trân trần" userId="f4374a97044cb88a" providerId="LiveId" clId="{D8D5DE15-D9F3-4D7F-936F-D80EBE6DD34D}" dt="2021-12-04T07:48:01.963" v="528" actId="1076"/>
          <ac:picMkLst>
            <pc:docMk/>
            <pc:sldMk cId="1358836082" sldId="551"/>
            <ac:picMk id="47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7:47:20.121" v="521" actId="1076"/>
          <ac:picMkLst>
            <pc:docMk/>
            <pc:sldMk cId="1358836082" sldId="551"/>
            <ac:picMk id="49" creationId="{00000000-0000-0000-0000-000000000000}"/>
          </ac:picMkLst>
        </pc:picChg>
        <pc:cxnChg chg="add mod">
          <ac:chgData name="bảo trân trần" userId="f4374a97044cb88a" providerId="LiveId" clId="{D8D5DE15-D9F3-4D7F-936F-D80EBE6DD34D}" dt="2021-12-04T06:58:59.637" v="259" actId="1035"/>
          <ac:cxnSpMkLst>
            <pc:docMk/>
            <pc:sldMk cId="1358836082" sldId="551"/>
            <ac:cxnSpMk id="17" creationId="{CDE36B0F-7405-4DC3-A31D-4D9B433DFFA0}"/>
          </ac:cxnSpMkLst>
        </pc:cxnChg>
      </pc:sldChg>
      <pc:sldChg chg="add del setBg">
        <pc:chgData name="bảo trân trần" userId="f4374a97044cb88a" providerId="LiveId" clId="{D8D5DE15-D9F3-4D7F-936F-D80EBE6DD34D}" dt="2021-12-04T06:56:28.842" v="230"/>
        <pc:sldMkLst>
          <pc:docMk/>
          <pc:sldMk cId="2465751414" sldId="551"/>
        </pc:sldMkLst>
      </pc:sldChg>
      <pc:sldChg chg="addSp delSp modSp add mod modAnim">
        <pc:chgData name="bảo trân trần" userId="f4374a97044cb88a" providerId="LiveId" clId="{D8D5DE15-D9F3-4D7F-936F-D80EBE6DD34D}" dt="2021-12-04T07:45:02.042" v="513" actId="167"/>
        <pc:sldMkLst>
          <pc:docMk/>
          <pc:sldMk cId="1676032681" sldId="552"/>
        </pc:sldMkLst>
        <pc:spChg chg="del mod">
          <ac:chgData name="bảo trân trần" userId="f4374a97044cb88a" providerId="LiveId" clId="{D8D5DE15-D9F3-4D7F-936F-D80EBE6DD34D}" dt="2021-12-04T07:24:25.188" v="341" actId="478"/>
          <ac:spMkLst>
            <pc:docMk/>
            <pc:sldMk cId="1676032681" sldId="552"/>
            <ac:spMk id="2" creationId="{A96351C6-C158-4E0F-AC5D-3631D4765AF1}"/>
          </ac:spMkLst>
        </pc:spChg>
        <pc:spChg chg="add mod">
          <ac:chgData name="bảo trân trần" userId="f4374a97044cb88a" providerId="LiveId" clId="{D8D5DE15-D9F3-4D7F-936F-D80EBE6DD34D}" dt="2021-12-04T07:32:10.869" v="401" actId="1582"/>
          <ac:spMkLst>
            <pc:docMk/>
            <pc:sldMk cId="1676032681" sldId="552"/>
            <ac:spMk id="3" creationId="{99B39B62-560B-4CD4-8EF8-31A28B28531F}"/>
          </ac:spMkLst>
        </pc:spChg>
        <pc:spChg chg="mod">
          <ac:chgData name="bảo trân trần" userId="f4374a97044cb88a" providerId="LiveId" clId="{D8D5DE15-D9F3-4D7F-936F-D80EBE6DD34D}" dt="2021-12-04T07:43:40.368" v="497" actId="2085"/>
          <ac:spMkLst>
            <pc:docMk/>
            <pc:sldMk cId="1676032681" sldId="552"/>
            <ac:spMk id="4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7:39:27.946" v="450" actId="207"/>
          <ac:spMkLst>
            <pc:docMk/>
            <pc:sldMk cId="1676032681" sldId="552"/>
            <ac:spMk id="10" creationId="{40DF52D5-E649-4EB2-8849-2683765DEBF8}"/>
          </ac:spMkLst>
        </pc:spChg>
        <pc:spChg chg="mod">
          <ac:chgData name="bảo trân trần" userId="f4374a97044cb88a" providerId="LiveId" clId="{D8D5DE15-D9F3-4D7F-936F-D80EBE6DD34D}" dt="2021-12-04T07:43:29.967" v="496" actId="20577"/>
          <ac:spMkLst>
            <pc:docMk/>
            <pc:sldMk cId="1676032681" sldId="552"/>
            <ac:spMk id="12" creationId="{5A5240CA-573B-435C-9788-B8C160D24C44}"/>
          </ac:spMkLst>
        </pc:spChg>
        <pc:spChg chg="mod">
          <ac:chgData name="bảo trân trần" userId="f4374a97044cb88a" providerId="LiveId" clId="{D8D5DE15-D9F3-4D7F-936F-D80EBE6DD34D}" dt="2021-12-04T07:42:33.380" v="478" actId="20577"/>
          <ac:spMkLst>
            <pc:docMk/>
            <pc:sldMk cId="1676032681" sldId="552"/>
            <ac:spMk id="13" creationId="{E1109CB1-0860-4792-97E2-887636322C37}"/>
          </ac:spMkLst>
        </pc:spChg>
        <pc:spChg chg="mod topLvl">
          <ac:chgData name="bảo trân trần" userId="f4374a97044cb88a" providerId="LiveId" clId="{D8D5DE15-D9F3-4D7F-936F-D80EBE6DD34D}" dt="2021-12-04T07:08:17.408" v="288" actId="208"/>
          <ac:spMkLst>
            <pc:docMk/>
            <pc:sldMk cId="1676032681" sldId="552"/>
            <ac:spMk id="19" creationId="{37AF5596-198B-4ADB-89CC-3C75AF022027}"/>
          </ac:spMkLst>
        </pc:spChg>
        <pc:spChg chg="mod topLvl">
          <ac:chgData name="bảo trân trần" userId="f4374a97044cb88a" providerId="LiveId" clId="{D8D5DE15-D9F3-4D7F-936F-D80EBE6DD34D}" dt="2021-12-04T07:08:00.751" v="287" actId="208"/>
          <ac:spMkLst>
            <pc:docMk/>
            <pc:sldMk cId="1676032681" sldId="552"/>
            <ac:spMk id="20" creationId="{44108FFD-1B5C-4217-AD69-954AB7E2C6F6}"/>
          </ac:spMkLst>
        </pc:spChg>
        <pc:spChg chg="mod topLvl">
          <ac:chgData name="bảo trân trần" userId="f4374a97044cb88a" providerId="LiveId" clId="{D8D5DE15-D9F3-4D7F-936F-D80EBE6DD34D}" dt="2021-12-04T07:06:36.912" v="283" actId="208"/>
          <ac:spMkLst>
            <pc:docMk/>
            <pc:sldMk cId="1676032681" sldId="552"/>
            <ac:spMk id="21" creationId="{D5320B7D-3B1E-4042-B9B6-BD74356E2A75}"/>
          </ac:spMkLst>
        </pc:spChg>
        <pc:spChg chg="del mod">
          <ac:chgData name="bảo trân trần" userId="f4374a97044cb88a" providerId="LiveId" clId="{D8D5DE15-D9F3-4D7F-936F-D80EBE6DD34D}" dt="2021-12-04T07:24:25.188" v="341" actId="478"/>
          <ac:spMkLst>
            <pc:docMk/>
            <pc:sldMk cId="1676032681" sldId="552"/>
            <ac:spMk id="23" creationId="{7E7E8F51-9930-4FE2-A8A9-0D14BF4450DF}"/>
          </ac:spMkLst>
        </pc:spChg>
        <pc:spChg chg="del mod">
          <ac:chgData name="bảo trân trần" userId="f4374a97044cb88a" providerId="LiveId" clId="{D8D5DE15-D9F3-4D7F-936F-D80EBE6DD34D}" dt="2021-12-04T07:24:25.188" v="341" actId="478"/>
          <ac:spMkLst>
            <pc:docMk/>
            <pc:sldMk cId="1676032681" sldId="552"/>
            <ac:spMk id="24" creationId="{60F70151-5B8B-4FEF-B1F8-5C47EC9407AF}"/>
          </ac:spMkLst>
        </pc:spChg>
        <pc:spChg chg="add mod">
          <ac:chgData name="bảo trân trần" userId="f4374a97044cb88a" providerId="LiveId" clId="{D8D5DE15-D9F3-4D7F-936F-D80EBE6DD34D}" dt="2021-12-04T07:44:48.337" v="511" actId="14100"/>
          <ac:spMkLst>
            <pc:docMk/>
            <pc:sldMk cId="1676032681" sldId="552"/>
            <ac:spMk id="25" creationId="{BAE19AAE-222F-41AD-BB47-A87D53F88D60}"/>
          </ac:spMkLst>
        </pc:spChg>
        <pc:spChg chg="mod">
          <ac:chgData name="bảo trân trần" userId="f4374a97044cb88a" providerId="LiveId" clId="{D8D5DE15-D9F3-4D7F-936F-D80EBE6DD34D}" dt="2021-12-04T07:43:22.702" v="492" actId="1076"/>
          <ac:spMkLst>
            <pc:docMk/>
            <pc:sldMk cId="1676032681" sldId="552"/>
            <ac:spMk id="26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7:42:23.797" v="475" actId="20577"/>
          <ac:spMkLst>
            <pc:docMk/>
            <pc:sldMk cId="1676032681" sldId="552"/>
            <ac:spMk id="44" creationId="{00000000-0000-0000-0000-000000000000}"/>
          </ac:spMkLst>
        </pc:spChg>
        <pc:grpChg chg="add mod">
          <ac:chgData name="bảo trân trần" userId="f4374a97044cb88a" providerId="LiveId" clId="{D8D5DE15-D9F3-4D7F-936F-D80EBE6DD34D}" dt="2021-12-04T07:26:17.924" v="354" actId="164"/>
          <ac:grpSpMkLst>
            <pc:docMk/>
            <pc:sldMk cId="1676032681" sldId="552"/>
            <ac:grpSpMk id="7" creationId="{C2F6FCEF-C910-4AA6-A553-8180CCEA21EC}"/>
          </ac:grpSpMkLst>
        </pc:grpChg>
        <pc:grpChg chg="del">
          <ac:chgData name="bảo trân trần" userId="f4374a97044cb88a" providerId="LiveId" clId="{D8D5DE15-D9F3-4D7F-936F-D80EBE6DD34D}" dt="2021-12-04T07:06:24.306" v="282" actId="165"/>
          <ac:grpSpMkLst>
            <pc:docMk/>
            <pc:sldMk cId="1676032681" sldId="552"/>
            <ac:grpSpMk id="18" creationId="{E3969827-CA10-4A99-BC5C-9F39B86159EE}"/>
          </ac:grpSpMkLst>
        </pc:grpChg>
        <pc:graphicFrameChg chg="add del mod">
          <ac:chgData name="bảo trân trần" userId="f4374a97044cb88a" providerId="LiveId" clId="{D8D5DE15-D9F3-4D7F-936F-D80EBE6DD34D}" dt="2021-12-04T07:35:28.577" v="411"/>
          <ac:graphicFrameMkLst>
            <pc:docMk/>
            <pc:sldMk cId="1676032681" sldId="552"/>
            <ac:graphicFrameMk id="8" creationId="{5986A2A3-1718-475D-ADAA-80C1B39EA61A}"/>
          </ac:graphicFrameMkLst>
        </pc:graphicFrameChg>
        <pc:graphicFrameChg chg="add mod ord modGraphic">
          <ac:chgData name="bảo trân trần" userId="f4374a97044cb88a" providerId="LiveId" clId="{D8D5DE15-D9F3-4D7F-936F-D80EBE6DD34D}" dt="2021-12-04T07:45:02.042" v="513" actId="167"/>
          <ac:graphicFrameMkLst>
            <pc:docMk/>
            <pc:sldMk cId="1676032681" sldId="552"/>
            <ac:graphicFrameMk id="11" creationId="{97FCC15C-F89C-47EF-AA36-6909C5C12B85}"/>
          </ac:graphicFrameMkLst>
        </pc:graphicFrameChg>
        <pc:picChg chg="add mod ord">
          <ac:chgData name="bảo trân trần" userId="f4374a97044cb88a" providerId="LiveId" clId="{D8D5DE15-D9F3-4D7F-936F-D80EBE6DD34D}" dt="2021-12-04T07:26:17.924" v="354" actId="164"/>
          <ac:picMkLst>
            <pc:docMk/>
            <pc:sldMk cId="1676032681" sldId="552"/>
            <ac:picMk id="6" creationId="{942F60CD-C1C4-454D-AFED-50D7D9872C0A}"/>
          </ac:picMkLst>
        </pc:picChg>
        <pc:picChg chg="mod">
          <ac:chgData name="bảo trân trần" userId="f4374a97044cb88a" providerId="LiveId" clId="{D8D5DE15-D9F3-4D7F-936F-D80EBE6DD34D}" dt="2021-12-04T07:38:04.007" v="437" actId="1035"/>
          <ac:picMkLst>
            <pc:docMk/>
            <pc:sldMk cId="1676032681" sldId="552"/>
            <ac:picMk id="14" creationId="{152A8B6B-7237-4563-98B3-B1068655D747}"/>
          </ac:picMkLst>
        </pc:picChg>
        <pc:picChg chg="mod">
          <ac:chgData name="bảo trân trần" userId="f4374a97044cb88a" providerId="LiveId" clId="{D8D5DE15-D9F3-4D7F-936F-D80EBE6DD34D}" dt="2021-12-04T07:43:00.600" v="483" actId="1076"/>
          <ac:picMkLst>
            <pc:docMk/>
            <pc:sldMk cId="1676032681" sldId="552"/>
            <ac:picMk id="16" creationId="{769D9C61-F410-42D7-A339-3ABFF6500783}"/>
          </ac:picMkLst>
        </pc:picChg>
        <pc:picChg chg="add mod ord">
          <ac:chgData name="bảo trân trần" userId="f4374a97044cb88a" providerId="LiveId" clId="{D8D5DE15-D9F3-4D7F-936F-D80EBE6DD34D}" dt="2021-12-04T07:26:17.924" v="354" actId="164"/>
          <ac:picMkLst>
            <pc:docMk/>
            <pc:sldMk cId="1676032681" sldId="552"/>
            <ac:picMk id="27" creationId="{5357EC7F-74A2-4DE5-A341-D2D8F61FBDFF}"/>
          </ac:picMkLst>
        </pc:picChg>
        <pc:picChg chg="add mod ord">
          <ac:chgData name="bảo trân trần" userId="f4374a97044cb88a" providerId="LiveId" clId="{D8D5DE15-D9F3-4D7F-936F-D80EBE6DD34D}" dt="2021-12-04T07:26:17.924" v="354" actId="164"/>
          <ac:picMkLst>
            <pc:docMk/>
            <pc:sldMk cId="1676032681" sldId="552"/>
            <ac:picMk id="28" creationId="{3FA636A3-590A-43CD-A43E-A965AE1ABA7B}"/>
          </ac:picMkLst>
        </pc:picChg>
        <pc:picChg chg="add mod ord">
          <ac:chgData name="bảo trân trần" userId="f4374a97044cb88a" providerId="LiveId" clId="{D8D5DE15-D9F3-4D7F-936F-D80EBE6DD34D}" dt="2021-12-04T07:26:17.924" v="354" actId="164"/>
          <ac:picMkLst>
            <pc:docMk/>
            <pc:sldMk cId="1676032681" sldId="552"/>
            <ac:picMk id="29" creationId="{5E1C491D-5A5C-43F9-991A-F3CE980DB6C7}"/>
          </ac:picMkLst>
        </pc:picChg>
        <pc:picChg chg="mod">
          <ac:chgData name="bảo trân trần" userId="f4374a97044cb88a" providerId="LiveId" clId="{D8D5DE15-D9F3-4D7F-936F-D80EBE6DD34D}" dt="2021-12-04T07:43:22.702" v="492" actId="1076"/>
          <ac:picMkLst>
            <pc:docMk/>
            <pc:sldMk cId="1676032681" sldId="552"/>
            <ac:picMk id="47" creationId="{00000000-0000-0000-0000-000000000000}"/>
          </ac:picMkLst>
        </pc:picChg>
        <pc:picChg chg="mod">
          <ac:chgData name="bảo trân trần" userId="f4374a97044cb88a" providerId="LiveId" clId="{D8D5DE15-D9F3-4D7F-936F-D80EBE6DD34D}" dt="2021-12-04T07:38:11.558" v="440" actId="1036"/>
          <ac:picMkLst>
            <pc:docMk/>
            <pc:sldMk cId="1676032681" sldId="552"/>
            <ac:picMk id="49" creationId="{00000000-0000-0000-0000-000000000000}"/>
          </ac:picMkLst>
        </pc:picChg>
        <pc:cxnChg chg="mod">
          <ac:chgData name="bảo trân trần" userId="f4374a97044cb88a" providerId="LiveId" clId="{D8D5DE15-D9F3-4D7F-936F-D80EBE6DD34D}" dt="2021-12-04T07:39:51.957" v="453" actId="1076"/>
          <ac:cxnSpMkLst>
            <pc:docMk/>
            <pc:sldMk cId="1676032681" sldId="552"/>
            <ac:cxnSpMk id="17" creationId="{CDE36B0F-7405-4DC3-A31D-4D9B433DFFA0}"/>
          </ac:cxnSpMkLst>
        </pc:cxnChg>
      </pc:sldChg>
      <pc:sldChg chg="addSp delSp modSp add mod ord">
        <pc:chgData name="bảo trân trần" userId="f4374a97044cb88a" providerId="LiveId" clId="{D8D5DE15-D9F3-4D7F-936F-D80EBE6DD34D}" dt="2021-12-04T07:39:32.421" v="451" actId="207"/>
        <pc:sldMkLst>
          <pc:docMk/>
          <pc:sldMk cId="2731676008" sldId="553"/>
        </pc:sldMkLst>
        <pc:spChg chg="mod">
          <ac:chgData name="bảo trân trần" userId="f4374a97044cb88a" providerId="LiveId" clId="{D8D5DE15-D9F3-4D7F-936F-D80EBE6DD34D}" dt="2021-12-04T07:30:39.700" v="391" actId="1582"/>
          <ac:spMkLst>
            <pc:docMk/>
            <pc:sldMk cId="2731676008" sldId="553"/>
            <ac:spMk id="4" creationId="{00000000-0000-0000-0000-000000000000}"/>
          </ac:spMkLst>
        </pc:spChg>
        <pc:spChg chg="mod">
          <ac:chgData name="bảo trân trần" userId="f4374a97044cb88a" providerId="LiveId" clId="{D8D5DE15-D9F3-4D7F-936F-D80EBE6DD34D}" dt="2021-12-04T07:39:32.421" v="451" actId="207"/>
          <ac:spMkLst>
            <pc:docMk/>
            <pc:sldMk cId="2731676008" sldId="553"/>
            <ac:spMk id="10" creationId="{40DF52D5-E649-4EB2-8849-2683765DEBF8}"/>
          </ac:spMkLst>
        </pc:spChg>
        <pc:spChg chg="add del mod">
          <ac:chgData name="bảo trân trần" userId="f4374a97044cb88a" providerId="LiveId" clId="{D8D5DE15-D9F3-4D7F-936F-D80EBE6DD34D}" dt="2021-12-04T07:31:43.876" v="398" actId="478"/>
          <ac:spMkLst>
            <pc:docMk/>
            <pc:sldMk cId="2731676008" sldId="553"/>
            <ac:spMk id="25" creationId="{DCDFDEC0-6CB9-494E-ADC0-E0DF8C1766E8}"/>
          </ac:spMkLst>
        </pc:spChg>
      </pc:sldChg>
      <pc:sldChg chg="addSp delSp modSp new mod modTransition setBg modAnim">
        <pc:chgData name="bảo trân trần" userId="f4374a97044cb88a" providerId="LiveId" clId="{D8D5DE15-D9F3-4D7F-936F-D80EBE6DD34D}" dt="2021-12-17T04:19:00.350" v="3391" actId="1076"/>
        <pc:sldMkLst>
          <pc:docMk/>
          <pc:sldMk cId="640522399" sldId="554"/>
        </pc:sldMkLst>
        <pc:spChg chg="del">
          <ac:chgData name="bảo trân trần" userId="f4374a97044cb88a" providerId="LiveId" clId="{D8D5DE15-D9F3-4D7F-936F-D80EBE6DD34D}" dt="2021-12-04T08:20:05.964" v="600" actId="478"/>
          <ac:spMkLst>
            <pc:docMk/>
            <pc:sldMk cId="640522399" sldId="554"/>
            <ac:spMk id="2" creationId="{87D1EC42-5F7B-49F2-9BE0-FD91F7206015}"/>
          </ac:spMkLst>
        </pc:spChg>
        <pc:spChg chg="del">
          <ac:chgData name="bảo trân trần" userId="f4374a97044cb88a" providerId="LiveId" clId="{D8D5DE15-D9F3-4D7F-936F-D80EBE6DD34D}" dt="2021-12-04T08:19:18.153" v="567" actId="478"/>
          <ac:spMkLst>
            <pc:docMk/>
            <pc:sldMk cId="640522399" sldId="554"/>
            <ac:spMk id="3" creationId="{94CB00F2-D7F4-462B-92CC-59D0B1C3FB5E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4" creationId="{4B5D2F25-7674-41F4-B9F3-A3B64D97EF21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5" creationId="{903E9685-8EBC-4488-8EE0-EE16A7CB2797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6" creationId="{08A4221B-088D-4E26-BD44-85297436478D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7" creationId="{51D047A5-FF52-4BBF-A105-662912B1E42A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8" creationId="{7B81DEB8-C557-46CA-AD7A-4E37B281E698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9" creationId="{3280792D-A0C7-4969-87C7-B0BB85756EBA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1" creationId="{2B390653-699B-4A54-A8F8-32030477A6E3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2" creationId="{761BE04B-1C06-4467-BF8A-AD99320855F4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3" creationId="{0580BC84-7F1B-42F3-A40E-400868EC9F39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4" creationId="{72522D08-8F5B-4C41-A594-85BF96CB5DE8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5" creationId="{73FDB0F6-3A5D-4EFA-B874-B3A8449BF81E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6" creationId="{AFFF1052-2EB8-439D-A794-DEF40602DB0F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7" creationId="{D7583DAA-405B-4DE5-B001-A4AD278E7503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8" creationId="{3FD83CFA-5A14-4C66-A01F-BFC0F1062F16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19" creationId="{8DF18BDF-739A-4AE6-9678-7F2AF958C9D4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0" creationId="{C84046D7-E0F0-4052-AF44-00A33763E247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1" creationId="{37D921CA-6323-45EF-A130-20EBB626C644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2" creationId="{9E1D0D2A-1FF5-4734-B7D4-C0BAF1F834D3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3" creationId="{C3142D18-34C6-430B-AAE7-676623FCB41E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4" creationId="{80ED24AE-C960-4890-8E3B-D518E2F57752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5" creationId="{9DF008E1-F052-4A31-995C-8A5CE87A2758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6" creationId="{F6F138FB-2585-4BAF-A37B-3B9050CDB11D}"/>
          </ac:spMkLst>
        </pc:spChg>
        <pc:spChg chg="mod">
          <ac:chgData name="bảo trân trần" userId="f4374a97044cb88a" providerId="LiveId" clId="{D8D5DE15-D9F3-4D7F-936F-D80EBE6DD34D}" dt="2021-12-04T08:19:19.254" v="568"/>
          <ac:spMkLst>
            <pc:docMk/>
            <pc:sldMk cId="640522399" sldId="554"/>
            <ac:spMk id="27" creationId="{DF90916B-C037-4410-9D5C-7643C47E3E28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28" creationId="{7FDCA079-8727-4952-9F42-C0BE2A7B9A30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29" creationId="{6486066D-1D4F-4154-BF9E-CFE5DCF0BF03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0" creationId="{CCC9272A-1787-4665-BA5A-B8D313F342E9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1" creationId="{000B2C9F-5267-40D5-8BAA-61CAF2B762A2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2" creationId="{58BC3F6D-0E59-43A6-AAFF-7BCF31B97BEF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3" creationId="{CBC84267-387D-4CB6-BC9B-BE4A21DC88E1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4" creationId="{91D1FBF8-1093-4C5F-9BEB-937B28E82340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5" creationId="{4533760F-2E1D-4501-BE66-DA6B2FA3B722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6" creationId="{50108461-6439-4BEF-8034-75216EF035F0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7" creationId="{5480D767-6407-41B3-9803-0A513E14B6C2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8" creationId="{73BCED72-A1B0-48C9-B4BA-CEFA8A2D734E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39" creationId="{A518F1F4-FCEE-4146-8613-4B0E3EE280CD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40" creationId="{61029192-9E5E-4289-91E7-885C9D3FCE05}"/>
          </ac:spMkLst>
        </pc:spChg>
        <pc:spChg chg="add del mod">
          <ac:chgData name="bảo trân trần" userId="f4374a97044cb88a" providerId="LiveId" clId="{D8D5DE15-D9F3-4D7F-936F-D80EBE6DD34D}" dt="2021-12-04T08:19:32.131" v="569"/>
          <ac:spMkLst>
            <pc:docMk/>
            <pc:sldMk cId="640522399" sldId="554"/>
            <ac:spMk id="41" creationId="{036BC049-EC51-437B-8DEB-1BC3754CA3AB}"/>
          </ac:spMkLst>
        </pc:spChg>
        <pc:spChg chg="add mod">
          <ac:chgData name="bảo trân trần" userId="f4374a97044cb88a" providerId="LiveId" clId="{D8D5DE15-D9F3-4D7F-936F-D80EBE6DD34D}" dt="2021-12-04T09:11:54.809" v="913" actId="1076"/>
          <ac:spMkLst>
            <pc:docMk/>
            <pc:sldMk cId="640522399" sldId="554"/>
            <ac:spMk id="42" creationId="{40A56DB1-E7F4-49C0-9F81-8324FCC4B54E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43" creationId="{5F5D46F2-00E9-4EFE-A8A4-85933076DE0B}"/>
          </ac:spMkLst>
        </pc:spChg>
        <pc:spChg chg="add mod">
          <ac:chgData name="bảo trân trần" userId="f4374a97044cb88a" providerId="LiveId" clId="{D8D5DE15-D9F3-4D7F-936F-D80EBE6DD34D}" dt="2021-12-04T09:11:05.778" v="908" actId="113"/>
          <ac:spMkLst>
            <pc:docMk/>
            <pc:sldMk cId="640522399" sldId="554"/>
            <ac:spMk id="44" creationId="{8443F72E-362A-4144-B49B-224B04F1D9F5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45" creationId="{F930244A-D877-4A7F-8CEA-2F70DD1D342B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46" creationId="{D28089AF-F204-44F8-B5F7-5AFCDDF70094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47" creationId="{F4A9D152-F45D-4C86-A5CF-71B8FFE96116}"/>
          </ac:spMkLst>
        </pc:spChg>
        <pc:spChg chg="mod topLvl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49" creationId="{885DB2EA-8253-4B1C-8F86-2C973FD21836}"/>
          </ac:spMkLst>
        </pc:spChg>
        <pc:spChg chg="mod topLvl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50" creationId="{6D5C6E70-0D9C-4A0A-956F-44975A5C8492}"/>
          </ac:spMkLst>
        </pc:spChg>
        <pc:spChg chg="add del mod topLvl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51" creationId="{234194C9-E9FD-4658-A421-F83F6631DF92}"/>
          </ac:spMkLst>
        </pc:spChg>
        <pc:spChg chg="del mod">
          <ac:chgData name="bảo trân trần" userId="f4374a97044cb88a" providerId="LiveId" clId="{D8D5DE15-D9F3-4D7F-936F-D80EBE6DD34D}" dt="2021-12-04T08:27:09.081" v="651" actId="478"/>
          <ac:spMkLst>
            <pc:docMk/>
            <pc:sldMk cId="640522399" sldId="554"/>
            <ac:spMk id="52" creationId="{2355A4FA-0C32-4C56-8292-396673AB7427}"/>
          </ac:spMkLst>
        </pc:spChg>
        <pc:spChg chg="del mod topLvl">
          <ac:chgData name="bảo trân trần" userId="f4374a97044cb88a" providerId="LiveId" clId="{D8D5DE15-D9F3-4D7F-936F-D80EBE6DD34D}" dt="2021-12-04T08:34:41.234" v="700" actId="478"/>
          <ac:spMkLst>
            <pc:docMk/>
            <pc:sldMk cId="640522399" sldId="554"/>
            <ac:spMk id="53" creationId="{D25AC806-C3ED-4AE7-AC24-CC96B62B4178}"/>
          </ac:spMkLst>
        </pc:spChg>
        <pc:spChg chg="del mod">
          <ac:chgData name="bảo trân trần" userId="f4374a97044cb88a" providerId="LiveId" clId="{D8D5DE15-D9F3-4D7F-936F-D80EBE6DD34D}" dt="2021-12-04T08:27:04.010" v="646" actId="478"/>
          <ac:spMkLst>
            <pc:docMk/>
            <pc:sldMk cId="640522399" sldId="554"/>
            <ac:spMk id="54" creationId="{6DFE35BE-C748-46BD-82E2-A25D7CCE6ED1}"/>
          </ac:spMkLst>
        </pc:spChg>
        <pc:spChg chg="del mod topLvl">
          <ac:chgData name="bảo trân trần" userId="f4374a97044cb88a" providerId="LiveId" clId="{D8D5DE15-D9F3-4D7F-936F-D80EBE6DD34D}" dt="2021-12-04T08:34:37.815" v="698" actId="478"/>
          <ac:spMkLst>
            <pc:docMk/>
            <pc:sldMk cId="640522399" sldId="554"/>
            <ac:spMk id="55" creationId="{87D6C972-5FA1-4A72-84C7-D25B438ACA2E}"/>
          </ac:spMkLst>
        </pc:spChg>
        <pc:spChg chg="del mod topLvl">
          <ac:chgData name="bảo trân trần" userId="f4374a97044cb88a" providerId="LiveId" clId="{D8D5DE15-D9F3-4D7F-936F-D80EBE6DD34D}" dt="2021-12-04T08:35:54.289" v="721" actId="478"/>
          <ac:spMkLst>
            <pc:docMk/>
            <pc:sldMk cId="640522399" sldId="554"/>
            <ac:spMk id="56" creationId="{74CA5AA3-B7D6-4DD0-B3DC-773EB75733DA}"/>
          </ac:spMkLst>
        </pc:spChg>
        <pc:spChg chg="del mod topLvl">
          <ac:chgData name="bảo trân trần" userId="f4374a97044cb88a" providerId="LiveId" clId="{D8D5DE15-D9F3-4D7F-936F-D80EBE6DD34D}" dt="2021-12-04T08:34:32.643" v="696" actId="478"/>
          <ac:spMkLst>
            <pc:docMk/>
            <pc:sldMk cId="640522399" sldId="554"/>
            <ac:spMk id="57" creationId="{71F45AE9-49EE-4AA5-91E8-0C99F71D1AC4}"/>
          </ac:spMkLst>
        </pc:spChg>
        <pc:spChg chg="del mod">
          <ac:chgData name="bảo trân trần" userId="f4374a97044cb88a" providerId="LiveId" clId="{D8D5DE15-D9F3-4D7F-936F-D80EBE6DD34D}" dt="2021-12-04T08:26:54.203" v="642" actId="478"/>
          <ac:spMkLst>
            <pc:docMk/>
            <pc:sldMk cId="640522399" sldId="554"/>
            <ac:spMk id="58" creationId="{B1F3F761-7C22-47B5-BB32-E730BEDBE38A}"/>
          </ac:spMkLst>
        </pc:spChg>
        <pc:spChg chg="del mod topLvl">
          <ac:chgData name="bảo trân trần" userId="f4374a97044cb88a" providerId="LiveId" clId="{D8D5DE15-D9F3-4D7F-936F-D80EBE6DD34D}" dt="2021-12-04T08:35:51.330" v="720" actId="478"/>
          <ac:spMkLst>
            <pc:docMk/>
            <pc:sldMk cId="640522399" sldId="554"/>
            <ac:spMk id="59" creationId="{C0B09281-2E45-4DEF-81D8-A467AB598F79}"/>
          </ac:spMkLst>
        </pc:spChg>
        <pc:spChg chg="del mod topLvl">
          <ac:chgData name="bảo trân trần" userId="f4374a97044cb88a" providerId="LiveId" clId="{D8D5DE15-D9F3-4D7F-936F-D80EBE6DD34D}" dt="2021-12-04T08:34:23.542" v="692" actId="478"/>
          <ac:spMkLst>
            <pc:docMk/>
            <pc:sldMk cId="640522399" sldId="554"/>
            <ac:spMk id="60" creationId="{9A70666C-AC15-4120-B84D-1449447B9FD5}"/>
          </ac:spMkLst>
        </pc:spChg>
        <pc:spChg chg="del mod topLvl">
          <ac:chgData name="bảo trân trần" userId="f4374a97044cb88a" providerId="LiveId" clId="{D8D5DE15-D9F3-4D7F-936F-D80EBE6DD34D}" dt="2021-12-04T08:35:48.691" v="719" actId="478"/>
          <ac:spMkLst>
            <pc:docMk/>
            <pc:sldMk cId="640522399" sldId="554"/>
            <ac:spMk id="61" creationId="{1DF6BFF8-3F89-4F63-99E3-F1E39B469491}"/>
          </ac:spMkLst>
        </pc:spChg>
        <pc:spChg chg="del mod topLvl">
          <ac:chgData name="bảo trân trần" userId="f4374a97044cb88a" providerId="LiveId" clId="{D8D5DE15-D9F3-4D7F-936F-D80EBE6DD34D}" dt="2021-12-04T08:34:20.902" v="691" actId="478"/>
          <ac:spMkLst>
            <pc:docMk/>
            <pc:sldMk cId="640522399" sldId="554"/>
            <ac:spMk id="62" creationId="{84F20547-1375-43BD-974A-E9CBB71B18F4}"/>
          </ac:spMkLst>
        </pc:spChg>
        <pc:spChg chg="del mod">
          <ac:chgData name="bảo trân trần" userId="f4374a97044cb88a" providerId="LiveId" clId="{D8D5DE15-D9F3-4D7F-936F-D80EBE6DD34D}" dt="2021-12-04T08:26:43.827" v="635" actId="478"/>
          <ac:spMkLst>
            <pc:docMk/>
            <pc:sldMk cId="640522399" sldId="554"/>
            <ac:spMk id="63" creationId="{0CA3E923-E8C3-4369-B7A6-99555DC72AC0}"/>
          </ac:spMkLst>
        </pc:spChg>
        <pc:spChg chg="del mod topLvl">
          <ac:chgData name="bảo trân trần" userId="f4374a97044cb88a" providerId="LiveId" clId="{D8D5DE15-D9F3-4D7F-936F-D80EBE6DD34D}" dt="2021-12-04T08:35:46.301" v="717" actId="478"/>
          <ac:spMkLst>
            <pc:docMk/>
            <pc:sldMk cId="640522399" sldId="554"/>
            <ac:spMk id="64" creationId="{31E0C1AC-68DB-4467-B246-B1EBB13E4E95}"/>
          </ac:spMkLst>
        </pc:spChg>
        <pc:spChg chg="del mod topLvl">
          <ac:chgData name="bảo trân trần" userId="f4374a97044cb88a" providerId="LiveId" clId="{D8D5DE15-D9F3-4D7F-936F-D80EBE6DD34D}" dt="2021-12-04T08:34:18.527" v="690" actId="478"/>
          <ac:spMkLst>
            <pc:docMk/>
            <pc:sldMk cId="640522399" sldId="554"/>
            <ac:spMk id="65" creationId="{0FBB64AA-78BC-4D4E-B889-6209CCDFF2BE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66" creationId="{CE94CCD2-38BD-4DA1-9D0C-5791432AC4B8}"/>
          </ac:spMkLst>
        </pc:spChg>
        <pc:spChg chg="add mod">
          <ac:chgData name="bảo trân trần" userId="f4374a97044cb88a" providerId="LiveId" clId="{D8D5DE15-D9F3-4D7F-936F-D80EBE6DD34D}" dt="2021-12-17T04:19:00.350" v="3391" actId="1076"/>
          <ac:spMkLst>
            <pc:docMk/>
            <pc:sldMk cId="640522399" sldId="554"/>
            <ac:spMk id="67" creationId="{EA1C9F98-D112-4463-A604-9614E960AAEA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68" creationId="{8E3FADE0-2305-4795-864B-C008F547818B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69" creationId="{49DABB8F-DFEE-4046-B1D8-83D842DB07AF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70" creationId="{C03B0BA7-C516-417E-B3F6-5722A9F30049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71" creationId="{CA36EE99-C05B-4A4F-9386-A42BDD34554B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72" creationId="{7B6FAA6B-2DB1-4594-8EF7-BE4ADF4031F5}"/>
          </ac:spMkLst>
        </pc:spChg>
        <pc:spChg chg="add mod">
          <ac:chgData name="bảo trân trần" userId="f4374a97044cb88a" providerId="LiveId" clId="{D8D5DE15-D9F3-4D7F-936F-D80EBE6DD34D}" dt="2021-12-04T09:12:08.138" v="916" actId="1035"/>
          <ac:spMkLst>
            <pc:docMk/>
            <pc:sldMk cId="640522399" sldId="554"/>
            <ac:spMk id="73" creationId="{986B2D35-1BD9-4F72-A44B-9B83F47C3FAB}"/>
          </ac:spMkLst>
        </pc:spChg>
        <pc:spChg chg="add del mod">
          <ac:chgData name="bảo trân trần" userId="f4374a97044cb88a" providerId="LiveId" clId="{D8D5DE15-D9F3-4D7F-936F-D80EBE6DD34D}" dt="2021-12-04T08:40:18.236" v="755" actId="478"/>
          <ac:spMkLst>
            <pc:docMk/>
            <pc:sldMk cId="640522399" sldId="554"/>
            <ac:spMk id="74" creationId="{15C561D0-3841-4526-86B7-0F46D79493FD}"/>
          </ac:spMkLst>
        </pc:spChg>
        <pc:spChg chg="add del mod">
          <ac:chgData name="bảo trân trần" userId="f4374a97044cb88a" providerId="LiveId" clId="{D8D5DE15-D9F3-4D7F-936F-D80EBE6DD34D}" dt="2021-12-04T08:40:13.574" v="754" actId="478"/>
          <ac:spMkLst>
            <pc:docMk/>
            <pc:sldMk cId="640522399" sldId="554"/>
            <ac:spMk id="75" creationId="{8B3DEEF6-6EEF-42C4-8230-58518D1CC97C}"/>
          </ac:spMkLst>
        </pc:spChg>
        <pc:spChg chg="add del mod">
          <ac:chgData name="bảo trân trần" userId="f4374a97044cb88a" providerId="LiveId" clId="{D8D5DE15-D9F3-4D7F-936F-D80EBE6DD34D}" dt="2021-12-04T08:40:23.012" v="756" actId="478"/>
          <ac:spMkLst>
            <pc:docMk/>
            <pc:sldMk cId="640522399" sldId="554"/>
            <ac:spMk id="76" creationId="{71D58450-BF78-467D-90BA-B97838BA3E7F}"/>
          </ac:spMkLst>
        </pc:spChg>
        <pc:spChg chg="add del mod">
          <ac:chgData name="bảo trân trần" userId="f4374a97044cb88a" providerId="LiveId" clId="{D8D5DE15-D9F3-4D7F-936F-D80EBE6DD34D}" dt="2021-12-04T08:44:29.138" v="784" actId="478"/>
          <ac:spMkLst>
            <pc:docMk/>
            <pc:sldMk cId="640522399" sldId="554"/>
            <ac:spMk id="77" creationId="{5D044201-F3B9-4481-9915-7FE6B4D7B2EA}"/>
          </ac:spMkLst>
        </pc:spChg>
        <pc:spChg chg="add mod">
          <ac:chgData name="bảo trân trần" userId="f4374a97044cb88a" providerId="LiveId" clId="{D8D5DE15-D9F3-4D7F-936F-D80EBE6DD34D}" dt="2021-12-04T09:59:25.219" v="1500" actId="113"/>
          <ac:spMkLst>
            <pc:docMk/>
            <pc:sldMk cId="640522399" sldId="554"/>
            <ac:spMk id="78" creationId="{380C57C9-000F-4DB2-A0C0-77756DAE2733}"/>
          </ac:spMkLst>
        </pc:spChg>
        <pc:spChg chg="add mod">
          <ac:chgData name="bảo trân trần" userId="f4374a97044cb88a" providerId="LiveId" clId="{D8D5DE15-D9F3-4D7F-936F-D80EBE6DD34D}" dt="2021-12-04T09:41:22.066" v="1344" actId="1036"/>
          <ac:spMkLst>
            <pc:docMk/>
            <pc:sldMk cId="640522399" sldId="554"/>
            <ac:spMk id="79" creationId="{6988FA60-16E5-4A4A-BFAB-0CF159384B44}"/>
          </ac:spMkLst>
        </pc:spChg>
        <pc:spChg chg="add mod">
          <ac:chgData name="bảo trân trần" userId="f4374a97044cb88a" providerId="LiveId" clId="{D8D5DE15-D9F3-4D7F-936F-D80EBE6DD34D}" dt="2021-12-04T09:08:13.433" v="889" actId="1036"/>
          <ac:spMkLst>
            <pc:docMk/>
            <pc:sldMk cId="640522399" sldId="554"/>
            <ac:spMk id="80" creationId="{4925D045-26D5-4F9A-AA20-FB0951F8D2F0}"/>
          </ac:spMkLst>
        </pc:spChg>
        <pc:spChg chg="add mod">
          <ac:chgData name="bảo trân trần" userId="f4374a97044cb88a" providerId="LiveId" clId="{D8D5DE15-D9F3-4D7F-936F-D80EBE6DD34D}" dt="2021-12-04T09:08:13.433" v="889" actId="1036"/>
          <ac:spMkLst>
            <pc:docMk/>
            <pc:sldMk cId="640522399" sldId="554"/>
            <ac:spMk id="81" creationId="{D0CDA536-293A-46CA-9B4C-E4EE4B376253}"/>
          </ac:spMkLst>
        </pc:spChg>
        <pc:spChg chg="add mod">
          <ac:chgData name="bảo trân trần" userId="f4374a97044cb88a" providerId="LiveId" clId="{D8D5DE15-D9F3-4D7F-936F-D80EBE6DD34D}" dt="2021-12-04T09:08:13.433" v="889" actId="1036"/>
          <ac:spMkLst>
            <pc:docMk/>
            <pc:sldMk cId="640522399" sldId="554"/>
            <ac:spMk id="82" creationId="{17C4A9B6-E8E8-40C4-A08A-0F7D810A2D54}"/>
          </ac:spMkLst>
        </pc:spChg>
        <pc:spChg chg="add del mod">
          <ac:chgData name="bảo trân trần" userId="f4374a97044cb88a" providerId="LiveId" clId="{D8D5DE15-D9F3-4D7F-936F-D80EBE6DD34D}" dt="2021-12-04T09:04:29.784" v="799" actId="478"/>
          <ac:spMkLst>
            <pc:docMk/>
            <pc:sldMk cId="640522399" sldId="554"/>
            <ac:spMk id="84" creationId="{6A85657C-1806-4F88-BFE1-CC0B2189D944}"/>
          </ac:spMkLst>
        </pc:spChg>
        <pc:spChg chg="add del mod">
          <ac:chgData name="bảo trân trần" userId="f4374a97044cb88a" providerId="LiveId" clId="{D8D5DE15-D9F3-4D7F-936F-D80EBE6DD34D}" dt="2021-12-04T09:04:33.698" v="800" actId="478"/>
          <ac:spMkLst>
            <pc:docMk/>
            <pc:sldMk cId="640522399" sldId="554"/>
            <ac:spMk id="85" creationId="{0224BA80-5714-4232-9716-2693C83CA2C6}"/>
          </ac:spMkLst>
        </pc:spChg>
        <pc:spChg chg="add del mod">
          <ac:chgData name="bảo trân trần" userId="f4374a97044cb88a" providerId="LiveId" clId="{D8D5DE15-D9F3-4D7F-936F-D80EBE6DD34D}" dt="2021-12-04T09:04:45.363" v="802" actId="478"/>
          <ac:spMkLst>
            <pc:docMk/>
            <pc:sldMk cId="640522399" sldId="554"/>
            <ac:spMk id="86" creationId="{8C5572BF-92E9-4285-A139-A7D13C4C19C4}"/>
          </ac:spMkLst>
        </pc:spChg>
        <pc:spChg chg="add mod ord">
          <ac:chgData name="bảo trân trần" userId="f4374a97044cb88a" providerId="LiveId" clId="{D8D5DE15-D9F3-4D7F-936F-D80EBE6DD34D}" dt="2021-12-17T03:26:32.253" v="3284" actId="6549"/>
          <ac:spMkLst>
            <pc:docMk/>
            <pc:sldMk cId="640522399" sldId="554"/>
            <ac:spMk id="88" creationId="{24A1C85A-3509-4BFB-939A-4A581B8AE2BF}"/>
          </ac:spMkLst>
        </pc:spChg>
        <pc:spChg chg="add mod">
          <ac:chgData name="bảo trân trần" userId="f4374a97044cb88a" providerId="LiveId" clId="{D8D5DE15-D9F3-4D7F-936F-D80EBE6DD34D}" dt="2021-12-04T09:33:24.753" v="1319" actId="1076"/>
          <ac:spMkLst>
            <pc:docMk/>
            <pc:sldMk cId="640522399" sldId="554"/>
            <ac:spMk id="90" creationId="{112AC910-E6C8-4CE1-AA39-C4B4604A4C78}"/>
          </ac:spMkLst>
        </pc:spChg>
        <pc:spChg chg="add del">
          <ac:chgData name="bảo trân trần" userId="f4374a97044cb88a" providerId="LiveId" clId="{D8D5DE15-D9F3-4D7F-936F-D80EBE6DD34D}" dt="2021-12-04T09:26:30.921" v="1234" actId="22"/>
          <ac:spMkLst>
            <pc:docMk/>
            <pc:sldMk cId="640522399" sldId="554"/>
            <ac:spMk id="92" creationId="{C81EA610-4637-4E16-B867-24C452DB89E7}"/>
          </ac:spMkLst>
        </pc:spChg>
        <pc:spChg chg="add del mod">
          <ac:chgData name="bảo trân trần" userId="f4374a97044cb88a" providerId="LiveId" clId="{D8D5DE15-D9F3-4D7F-936F-D80EBE6DD34D}" dt="2021-12-04T09:31:04.214" v="1277" actId="478"/>
          <ac:spMkLst>
            <pc:docMk/>
            <pc:sldMk cId="640522399" sldId="554"/>
            <ac:spMk id="94" creationId="{F9FDBBE8-2304-4FE8-995C-6BBBFC5B0266}"/>
          </ac:spMkLst>
        </pc:spChg>
        <pc:grpChg chg="add del mod">
          <ac:chgData name="bảo trân trần" userId="f4374a97044cb88a" providerId="LiveId" clId="{D8D5DE15-D9F3-4D7F-936F-D80EBE6DD34D}" dt="2021-12-04T08:19:32.131" v="569"/>
          <ac:grpSpMkLst>
            <pc:docMk/>
            <pc:sldMk cId="640522399" sldId="554"/>
            <ac:grpSpMk id="10" creationId="{3AA296CA-6315-44DC-8699-823235ADD27E}"/>
          </ac:grpSpMkLst>
        </pc:grpChg>
        <pc:grpChg chg="add del mod">
          <ac:chgData name="bảo trân trần" userId="f4374a97044cb88a" providerId="LiveId" clId="{D8D5DE15-D9F3-4D7F-936F-D80EBE6DD34D}" dt="2021-12-04T08:33:57.361" v="685" actId="165"/>
          <ac:grpSpMkLst>
            <pc:docMk/>
            <pc:sldMk cId="640522399" sldId="554"/>
            <ac:grpSpMk id="48" creationId="{4065C127-E38F-44C2-8C25-62ECB9CD0141}"/>
          </ac:grpSpMkLst>
        </pc:grpChg>
        <pc:grpChg chg="add del mod">
          <ac:chgData name="bảo trân trần" userId="f4374a97044cb88a" providerId="LiveId" clId="{D8D5DE15-D9F3-4D7F-936F-D80EBE6DD34D}" dt="2021-12-04T09:09:36.090" v="896" actId="165"/>
          <ac:grpSpMkLst>
            <pc:docMk/>
            <pc:sldMk cId="640522399" sldId="554"/>
            <ac:grpSpMk id="83" creationId="{6664299D-7F9B-4CA2-82A7-402635F0CF45}"/>
          </ac:grpSpMkLst>
        </pc:grpChg>
        <pc:grpChg chg="add mod">
          <ac:chgData name="bảo trân trần" userId="f4374a97044cb88a" providerId="LiveId" clId="{D8D5DE15-D9F3-4D7F-936F-D80EBE6DD34D}" dt="2021-12-04T09:12:08.138" v="916" actId="1035"/>
          <ac:grpSpMkLst>
            <pc:docMk/>
            <pc:sldMk cId="640522399" sldId="554"/>
            <ac:grpSpMk id="87" creationId="{3D3BFB1E-AEC3-4A54-8C83-E73CE87A306F}"/>
          </ac:grpSpMkLst>
        </pc:grpChg>
      </pc:sldChg>
      <pc:sldChg chg="addSp delSp modSp add mod modTransition setBg modAnim">
        <pc:chgData name="bảo trân trần" userId="f4374a97044cb88a" providerId="LiveId" clId="{D8D5DE15-D9F3-4D7F-936F-D80EBE6DD34D}" dt="2021-12-17T03:26:55.717" v="3290" actId="6549"/>
        <pc:sldMkLst>
          <pc:docMk/>
          <pc:sldMk cId="3989835419" sldId="555"/>
        </pc:sldMkLst>
        <pc:spChg chg="add mod">
          <ac:chgData name="bảo trân trần" userId="f4374a97044cb88a" providerId="LiveId" clId="{D8D5DE15-D9F3-4D7F-936F-D80EBE6DD34D}" dt="2021-12-04T09:49:20.927" v="1399" actId="1076"/>
          <ac:spMkLst>
            <pc:docMk/>
            <pc:sldMk cId="3989835419" sldId="555"/>
            <ac:spMk id="27" creationId="{F79A9D7D-05BE-4C8D-9738-5CBFEFB66E45}"/>
          </ac:spMkLst>
        </pc:spChg>
        <pc:spChg chg="add mod">
          <ac:chgData name="bảo trân trần" userId="f4374a97044cb88a" providerId="LiveId" clId="{D8D5DE15-D9F3-4D7F-936F-D80EBE6DD34D}" dt="2021-12-04T09:53:28.004" v="1424" actId="1038"/>
          <ac:spMkLst>
            <pc:docMk/>
            <pc:sldMk cId="3989835419" sldId="555"/>
            <ac:spMk id="28" creationId="{1A89CEE8-191C-4942-81FB-6AD627AA78DD}"/>
          </ac:spMkLst>
        </pc:spChg>
        <pc:spChg chg="add mod">
          <ac:chgData name="bảo trân trần" userId="f4374a97044cb88a" providerId="LiveId" clId="{D8D5DE15-D9F3-4D7F-936F-D80EBE6DD34D}" dt="2021-12-04T09:53:53.707" v="1430" actId="167"/>
          <ac:spMkLst>
            <pc:docMk/>
            <pc:sldMk cId="3989835419" sldId="555"/>
            <ac:spMk id="29" creationId="{784A0437-7372-4418-8523-A511F2A1AE59}"/>
          </ac:spMkLst>
        </pc:spChg>
        <pc:spChg chg="add mod">
          <ac:chgData name="bảo trân trần" userId="f4374a97044cb88a" providerId="LiveId" clId="{D8D5DE15-D9F3-4D7F-936F-D80EBE6DD34D}" dt="2021-12-04T09:54:30.126" v="1434" actId="1035"/>
          <ac:spMkLst>
            <pc:docMk/>
            <pc:sldMk cId="3989835419" sldId="555"/>
            <ac:spMk id="30" creationId="{86810470-0084-41C0-8819-5619707D0F5B}"/>
          </ac:spMkLst>
        </pc:spChg>
        <pc:spChg chg="add mod">
          <ac:chgData name="bảo trân trần" userId="f4374a97044cb88a" providerId="LiveId" clId="{D8D5DE15-D9F3-4D7F-936F-D80EBE6DD34D}" dt="2021-12-04T09:47:57.667" v="1390" actId="14100"/>
          <ac:spMkLst>
            <pc:docMk/>
            <pc:sldMk cId="3989835419" sldId="555"/>
            <ac:spMk id="31" creationId="{1E478096-DA12-4AFB-B83A-E64201B2032A}"/>
          </ac:spMkLst>
        </pc:spChg>
        <pc:spChg chg="add mod">
          <ac:chgData name="bảo trân trần" userId="f4374a97044cb88a" providerId="LiveId" clId="{D8D5DE15-D9F3-4D7F-936F-D80EBE6DD34D}" dt="2021-12-04T09:49:47.305" v="1402" actId="14100"/>
          <ac:spMkLst>
            <pc:docMk/>
            <pc:sldMk cId="3989835419" sldId="555"/>
            <ac:spMk id="32" creationId="{F7475A57-48FC-4DD6-95B7-7308CA6A442C}"/>
          </ac:spMkLst>
        </pc:spChg>
        <pc:spChg chg="add mod">
          <ac:chgData name="bảo trân trần" userId="f4374a97044cb88a" providerId="LiveId" clId="{D8D5DE15-D9F3-4D7F-936F-D80EBE6DD34D}" dt="2021-12-04T09:47:09.268" v="1387" actId="20577"/>
          <ac:spMkLst>
            <pc:docMk/>
            <pc:sldMk cId="3989835419" sldId="555"/>
            <ac:spMk id="33" creationId="{53CE9661-48BF-4390-9370-A02A40A754FB}"/>
          </ac:spMkLst>
        </pc:spChg>
        <pc:spChg chg="add mod">
          <ac:chgData name="bảo trân trần" userId="f4374a97044cb88a" providerId="LiveId" clId="{D8D5DE15-D9F3-4D7F-936F-D80EBE6DD34D}" dt="2021-12-04T09:54:38.822" v="1435" actId="1035"/>
          <ac:spMkLst>
            <pc:docMk/>
            <pc:sldMk cId="3989835419" sldId="555"/>
            <ac:spMk id="34" creationId="{51AE8896-8C58-48A1-A0B9-65531F3B749F}"/>
          </ac:spMkLst>
        </pc:spChg>
        <pc:spChg chg="add mod">
          <ac:chgData name="bảo trân trần" userId="f4374a97044cb88a" providerId="LiveId" clId="{D8D5DE15-D9F3-4D7F-936F-D80EBE6DD34D}" dt="2021-12-04T09:51:45.518" v="1412" actId="1076"/>
          <ac:spMkLst>
            <pc:docMk/>
            <pc:sldMk cId="3989835419" sldId="555"/>
            <ac:spMk id="35" creationId="{FCF797E0-F8CD-41B2-AD8F-A88F99E6A778}"/>
          </ac:spMkLst>
        </pc:spChg>
        <pc:spChg chg="add mod">
          <ac:chgData name="bảo trân trần" userId="f4374a97044cb88a" providerId="LiveId" clId="{D8D5DE15-D9F3-4D7F-936F-D80EBE6DD34D}" dt="2021-12-04T09:54:43.236" v="1436" actId="1035"/>
          <ac:spMkLst>
            <pc:docMk/>
            <pc:sldMk cId="3989835419" sldId="555"/>
            <ac:spMk id="36" creationId="{64485095-D6FC-48B0-A90B-FF999CF79BD6}"/>
          </ac:spMkLst>
        </pc:spChg>
        <pc:spChg chg="add mod">
          <ac:chgData name="bảo trân trần" userId="f4374a97044cb88a" providerId="LiveId" clId="{D8D5DE15-D9F3-4D7F-936F-D80EBE6DD34D}" dt="2021-12-04T09:55:09.218" v="1443" actId="404"/>
          <ac:spMkLst>
            <pc:docMk/>
            <pc:sldMk cId="3989835419" sldId="555"/>
            <ac:spMk id="37" creationId="{AF3E3C3D-B98A-47B2-B948-60EBC7E1D526}"/>
          </ac:spMkLst>
        </pc:spChg>
        <pc:spChg chg="add mod">
          <ac:chgData name="bảo trân trần" userId="f4374a97044cb88a" providerId="LiveId" clId="{D8D5DE15-D9F3-4D7F-936F-D80EBE6DD34D}" dt="2021-12-04T09:54:23.560" v="1433" actId="167"/>
          <ac:spMkLst>
            <pc:docMk/>
            <pc:sldMk cId="3989835419" sldId="555"/>
            <ac:spMk id="38" creationId="{1ED1CEB2-9584-4080-8622-DD1BA3D0A889}"/>
          </ac:spMkLst>
        </pc:spChg>
        <pc:spChg chg="add mod">
          <ac:chgData name="bảo trân trần" userId="f4374a97044cb88a" providerId="LiveId" clId="{D8D5DE15-D9F3-4D7F-936F-D80EBE6DD34D}" dt="2021-12-04T09:52:04.137" v="1416" actId="1038"/>
          <ac:spMkLst>
            <pc:docMk/>
            <pc:sldMk cId="3989835419" sldId="555"/>
            <ac:spMk id="39" creationId="{B5D3950C-8560-4E0C-A361-2AB0FB4883E9}"/>
          </ac:spMkLst>
        </pc:spChg>
        <pc:spChg chg="add mod">
          <ac:chgData name="bảo trân trần" userId="f4374a97044cb88a" providerId="LiveId" clId="{D8D5DE15-D9F3-4D7F-936F-D80EBE6DD34D}" dt="2021-12-04T09:51:28.513" v="1411" actId="14100"/>
          <ac:spMkLst>
            <pc:docMk/>
            <pc:sldMk cId="3989835419" sldId="555"/>
            <ac:spMk id="40" creationId="{D62E7DF8-A8D6-4818-B6F8-E7DD56444EF8}"/>
          </ac:spMkLst>
        </pc:spChg>
        <pc:spChg chg="add mod">
          <ac:chgData name="bảo trân trần" userId="f4374a97044cb88a" providerId="LiveId" clId="{D8D5DE15-D9F3-4D7F-936F-D80EBE6DD34D}" dt="2021-12-04T09:52:19.837" v="1417" actId="1076"/>
          <ac:spMkLst>
            <pc:docMk/>
            <pc:sldMk cId="3989835419" sldId="555"/>
            <ac:spMk id="41" creationId="{12BCD30F-C770-44C7-B7AD-9190368A09D8}"/>
          </ac:spMkLst>
        </pc:spChg>
        <pc:spChg chg="mod">
          <ac:chgData name="bảo trân trần" userId="f4374a97044cb88a" providerId="LiveId" clId="{D8D5DE15-D9F3-4D7F-936F-D80EBE6DD34D}" dt="2021-12-04T09:43:56.339" v="1355" actId="20577"/>
          <ac:spMkLst>
            <pc:docMk/>
            <pc:sldMk cId="3989835419" sldId="555"/>
            <ac:spMk id="42" creationId="{40A56DB1-E7F4-49C0-9F81-8324FCC4B54E}"/>
          </ac:spMkLst>
        </pc:spChg>
        <pc:spChg chg="del">
          <ac:chgData name="bảo trân trần" userId="f4374a97044cb88a" providerId="LiveId" clId="{D8D5DE15-D9F3-4D7F-936F-D80EBE6DD34D}" dt="2021-12-04T09:46:10.281" v="1374" actId="478"/>
          <ac:spMkLst>
            <pc:docMk/>
            <pc:sldMk cId="3989835419" sldId="555"/>
            <ac:spMk id="43" creationId="{5F5D46F2-00E9-4EFE-A8A4-85933076DE0B}"/>
          </ac:spMkLst>
        </pc:spChg>
        <pc:spChg chg="mod">
          <ac:chgData name="bảo trân trần" userId="f4374a97044cb88a" providerId="LiveId" clId="{D8D5DE15-D9F3-4D7F-936F-D80EBE6DD34D}" dt="2021-12-04T09:56:58.438" v="1466" actId="1037"/>
          <ac:spMkLst>
            <pc:docMk/>
            <pc:sldMk cId="3989835419" sldId="555"/>
            <ac:spMk id="44" creationId="{8443F72E-362A-4144-B49B-224B04F1D9F5}"/>
          </ac:spMkLst>
        </pc:spChg>
        <pc:spChg chg="del">
          <ac:chgData name="bảo trân trần" userId="f4374a97044cb88a" providerId="LiveId" clId="{D8D5DE15-D9F3-4D7F-936F-D80EBE6DD34D}" dt="2021-12-04T09:46:07.950" v="1373" actId="478"/>
          <ac:spMkLst>
            <pc:docMk/>
            <pc:sldMk cId="3989835419" sldId="555"/>
            <ac:spMk id="45" creationId="{F930244A-D877-4A7F-8CEA-2F70DD1D342B}"/>
          </ac:spMkLst>
        </pc:spChg>
        <pc:spChg chg="del">
          <ac:chgData name="bảo trân trần" userId="f4374a97044cb88a" providerId="LiveId" clId="{D8D5DE15-D9F3-4D7F-936F-D80EBE6DD34D}" dt="2021-12-04T09:46:14.760" v="1376" actId="478"/>
          <ac:spMkLst>
            <pc:docMk/>
            <pc:sldMk cId="3989835419" sldId="555"/>
            <ac:spMk id="46" creationId="{D28089AF-F204-44F8-B5F7-5AFCDDF70094}"/>
          </ac:spMkLst>
        </pc:spChg>
        <pc:spChg chg="del">
          <ac:chgData name="bảo trân trần" userId="f4374a97044cb88a" providerId="LiveId" clId="{D8D5DE15-D9F3-4D7F-936F-D80EBE6DD34D}" dt="2021-12-04T09:46:16.540" v="1377" actId="478"/>
          <ac:spMkLst>
            <pc:docMk/>
            <pc:sldMk cId="3989835419" sldId="555"/>
            <ac:spMk id="47" creationId="{F4A9D152-F45D-4C86-A5CF-71B8FFE96116}"/>
          </ac:spMkLst>
        </pc:spChg>
        <pc:spChg chg="add mod">
          <ac:chgData name="bảo trân trần" userId="f4374a97044cb88a" providerId="LiveId" clId="{D8D5DE15-D9F3-4D7F-936F-D80EBE6DD34D}" dt="2021-12-04T09:53:28.004" v="1424" actId="1038"/>
          <ac:spMkLst>
            <pc:docMk/>
            <pc:sldMk cId="3989835419" sldId="555"/>
            <ac:spMk id="48" creationId="{9EA29E6F-0FEC-4C78-8D0D-88D3508F21C4}"/>
          </ac:spMkLst>
        </pc:spChg>
        <pc:spChg chg="mod">
          <ac:chgData name="bảo trân trần" userId="f4374a97044cb88a" providerId="LiveId" clId="{D8D5DE15-D9F3-4D7F-936F-D80EBE6DD34D}" dt="2021-12-04T09:44:14.095" v="1362" actId="20577"/>
          <ac:spMkLst>
            <pc:docMk/>
            <pc:sldMk cId="3989835419" sldId="555"/>
            <ac:spMk id="49" creationId="{885DB2EA-8253-4B1C-8F86-2C973FD21836}"/>
          </ac:spMkLst>
        </pc:spChg>
        <pc:spChg chg="del mod">
          <ac:chgData name="bảo trân trần" userId="f4374a97044cb88a" providerId="LiveId" clId="{D8D5DE15-D9F3-4D7F-936F-D80EBE6DD34D}" dt="2021-12-04T09:46:00.174" v="1367" actId="478"/>
          <ac:spMkLst>
            <pc:docMk/>
            <pc:sldMk cId="3989835419" sldId="555"/>
            <ac:spMk id="66" creationId="{CE94CCD2-38BD-4DA1-9D0C-5791432AC4B8}"/>
          </ac:spMkLst>
        </pc:spChg>
        <pc:spChg chg="del mod">
          <ac:chgData name="bảo trân trần" userId="f4374a97044cb88a" providerId="LiveId" clId="{D8D5DE15-D9F3-4D7F-936F-D80EBE6DD34D}" dt="2021-12-04T09:45:58.560" v="1365" actId="478"/>
          <ac:spMkLst>
            <pc:docMk/>
            <pc:sldMk cId="3989835419" sldId="555"/>
            <ac:spMk id="67" creationId="{EA1C9F98-D112-4463-A604-9614E960AAEA}"/>
          </ac:spMkLst>
        </pc:spChg>
        <pc:spChg chg="del">
          <ac:chgData name="bảo trân trần" userId="f4374a97044cb88a" providerId="LiveId" clId="{D8D5DE15-D9F3-4D7F-936F-D80EBE6DD34D}" dt="2021-12-04T09:46:12.179" v="1375" actId="478"/>
          <ac:spMkLst>
            <pc:docMk/>
            <pc:sldMk cId="3989835419" sldId="555"/>
            <ac:spMk id="68" creationId="{8E3FADE0-2305-4795-864B-C008F547818B}"/>
          </ac:spMkLst>
        </pc:spChg>
        <pc:spChg chg="del mod">
          <ac:chgData name="bảo trân trần" userId="f4374a97044cb88a" providerId="LiveId" clId="{D8D5DE15-D9F3-4D7F-936F-D80EBE6DD34D}" dt="2021-12-04T09:46:03.080" v="1370" actId="478"/>
          <ac:spMkLst>
            <pc:docMk/>
            <pc:sldMk cId="3989835419" sldId="555"/>
            <ac:spMk id="69" creationId="{49DABB8F-DFEE-4046-B1D8-83D842DB07AF}"/>
          </ac:spMkLst>
        </pc:spChg>
        <pc:spChg chg="del">
          <ac:chgData name="bảo trân trần" userId="f4374a97044cb88a" providerId="LiveId" clId="{D8D5DE15-D9F3-4D7F-936F-D80EBE6DD34D}" dt="2021-12-04T09:46:01.190" v="1368" actId="478"/>
          <ac:spMkLst>
            <pc:docMk/>
            <pc:sldMk cId="3989835419" sldId="555"/>
            <ac:spMk id="70" creationId="{C03B0BA7-C516-417E-B3F6-5722A9F30049}"/>
          </ac:spMkLst>
        </pc:spChg>
        <pc:spChg chg="del">
          <ac:chgData name="bảo trân trần" userId="f4374a97044cb88a" providerId="LiveId" clId="{D8D5DE15-D9F3-4D7F-936F-D80EBE6DD34D}" dt="2021-12-04T09:46:18.386" v="1378" actId="478"/>
          <ac:spMkLst>
            <pc:docMk/>
            <pc:sldMk cId="3989835419" sldId="555"/>
            <ac:spMk id="71" creationId="{CA36EE99-C05B-4A4F-9386-A42BDD34554B}"/>
          </ac:spMkLst>
        </pc:spChg>
        <pc:spChg chg="del">
          <ac:chgData name="bảo trân trần" userId="f4374a97044cb88a" providerId="LiveId" clId="{D8D5DE15-D9F3-4D7F-936F-D80EBE6DD34D}" dt="2021-12-04T09:46:06.305" v="1372" actId="478"/>
          <ac:spMkLst>
            <pc:docMk/>
            <pc:sldMk cId="3989835419" sldId="555"/>
            <ac:spMk id="72" creationId="{7B6FAA6B-2DB1-4594-8EF7-BE4ADF4031F5}"/>
          </ac:spMkLst>
        </pc:spChg>
        <pc:spChg chg="del">
          <ac:chgData name="bảo trân trần" userId="f4374a97044cb88a" providerId="LiveId" clId="{D8D5DE15-D9F3-4D7F-936F-D80EBE6DD34D}" dt="2021-12-04T09:46:04.670" v="1371" actId="478"/>
          <ac:spMkLst>
            <pc:docMk/>
            <pc:sldMk cId="3989835419" sldId="555"/>
            <ac:spMk id="73" creationId="{986B2D35-1BD9-4F72-A44B-9B83F47C3FAB}"/>
          </ac:spMkLst>
        </pc:spChg>
        <pc:spChg chg="mod">
          <ac:chgData name="bảo trân trần" userId="f4374a97044cb88a" providerId="LiveId" clId="{D8D5DE15-D9F3-4D7F-936F-D80EBE6DD34D}" dt="2021-12-17T03:26:43.340" v="3285" actId="6549"/>
          <ac:spMkLst>
            <pc:docMk/>
            <pc:sldMk cId="3989835419" sldId="555"/>
            <ac:spMk id="78" creationId="{380C57C9-000F-4DB2-A0C0-77756DAE2733}"/>
          </ac:spMkLst>
        </pc:spChg>
        <pc:spChg chg="mod ord">
          <ac:chgData name="bảo trân trần" userId="f4374a97044cb88a" providerId="LiveId" clId="{D8D5DE15-D9F3-4D7F-936F-D80EBE6DD34D}" dt="2021-12-04T09:57:40.436" v="1476" actId="167"/>
          <ac:spMkLst>
            <pc:docMk/>
            <pc:sldMk cId="3989835419" sldId="555"/>
            <ac:spMk id="79" creationId="{6988FA60-16E5-4A4A-BFAB-0CF159384B44}"/>
          </ac:spMkLst>
        </pc:spChg>
        <pc:spChg chg="mod ord">
          <ac:chgData name="bảo trân trần" userId="f4374a97044cb88a" providerId="LiveId" clId="{D8D5DE15-D9F3-4D7F-936F-D80EBE6DD34D}" dt="2021-12-17T03:26:55.717" v="3290" actId="6549"/>
          <ac:spMkLst>
            <pc:docMk/>
            <pc:sldMk cId="3989835419" sldId="555"/>
            <ac:spMk id="88" creationId="{24A1C85A-3509-4BFB-939A-4A581B8AE2BF}"/>
          </ac:spMkLst>
        </pc:spChg>
        <pc:spChg chg="mod">
          <ac:chgData name="bảo trân trần" userId="f4374a97044cb88a" providerId="LiveId" clId="{D8D5DE15-D9F3-4D7F-936F-D80EBE6DD34D}" dt="2021-12-04T09:57:10.361" v="1472" actId="20577"/>
          <ac:spMkLst>
            <pc:docMk/>
            <pc:sldMk cId="3989835419" sldId="555"/>
            <ac:spMk id="90" creationId="{112AC910-E6C8-4CE1-AA39-C4B4604A4C78}"/>
          </ac:spMkLst>
        </pc:spChg>
        <pc:grpChg chg="del">
          <ac:chgData name="bảo trân trần" userId="f4374a97044cb88a" providerId="LiveId" clId="{D8D5DE15-D9F3-4D7F-936F-D80EBE6DD34D}" dt="2021-12-04T09:45:55.303" v="1363" actId="478"/>
          <ac:grpSpMkLst>
            <pc:docMk/>
            <pc:sldMk cId="3989835419" sldId="555"/>
            <ac:grpSpMk id="87" creationId="{3D3BFB1E-AEC3-4A54-8C83-E73CE87A306F}"/>
          </ac:grpSpMkLst>
        </pc:grpChg>
      </pc:sldChg>
      <pc:sldChg chg="addSp delSp modSp new mod modTransition setBg modAnim">
        <pc:chgData name="bảo trân trần" userId="f4374a97044cb88a" providerId="LiveId" clId="{D8D5DE15-D9F3-4D7F-936F-D80EBE6DD34D}" dt="2021-12-04T12:46:44.319" v="3260"/>
        <pc:sldMkLst>
          <pc:docMk/>
          <pc:sldMk cId="3260234692" sldId="556"/>
        </pc:sldMkLst>
        <pc:spChg chg="del">
          <ac:chgData name="bảo trân trần" userId="f4374a97044cb88a" providerId="LiveId" clId="{D8D5DE15-D9F3-4D7F-936F-D80EBE6DD34D}" dt="2021-12-04T10:14:00.260" v="1552" actId="478"/>
          <ac:spMkLst>
            <pc:docMk/>
            <pc:sldMk cId="3260234692" sldId="556"/>
            <ac:spMk id="2" creationId="{CC35FDAC-DCDD-4718-B017-EC5ADD241719}"/>
          </ac:spMkLst>
        </pc:spChg>
        <pc:spChg chg="del">
          <ac:chgData name="bảo trân trần" userId="f4374a97044cb88a" providerId="LiveId" clId="{D8D5DE15-D9F3-4D7F-936F-D80EBE6DD34D}" dt="2021-12-04T10:14:06.332" v="1553" actId="478"/>
          <ac:spMkLst>
            <pc:docMk/>
            <pc:sldMk cId="3260234692" sldId="556"/>
            <ac:spMk id="3" creationId="{3D7EE2DE-1B8F-4BE7-B56F-0DA4B7AADCAB}"/>
          </ac:spMkLst>
        </pc:spChg>
        <pc:spChg chg="add mod">
          <ac:chgData name="bảo trân trần" userId="f4374a97044cb88a" providerId="LiveId" clId="{D8D5DE15-D9F3-4D7F-936F-D80EBE6DD34D}" dt="2021-12-04T10:20:41.122" v="1647" actId="14100"/>
          <ac:spMkLst>
            <pc:docMk/>
            <pc:sldMk cId="3260234692" sldId="556"/>
            <ac:spMk id="5" creationId="{02934BEB-039A-41D2-8C9D-F3193C793341}"/>
          </ac:spMkLst>
        </pc:spChg>
        <pc:spChg chg="add mod">
          <ac:chgData name="bảo trân trần" userId="f4374a97044cb88a" providerId="LiveId" clId="{D8D5DE15-D9F3-4D7F-936F-D80EBE6DD34D}" dt="2021-12-04T10:19:14.994" v="1631" actId="1035"/>
          <ac:spMkLst>
            <pc:docMk/>
            <pc:sldMk cId="3260234692" sldId="556"/>
            <ac:spMk id="6" creationId="{EDDE1A09-EB15-4784-A651-995EED6A26E9}"/>
          </ac:spMkLst>
        </pc:spChg>
        <pc:spChg chg="add mod">
          <ac:chgData name="bảo trân trần" userId="f4374a97044cb88a" providerId="LiveId" clId="{D8D5DE15-D9F3-4D7F-936F-D80EBE6DD34D}" dt="2021-12-04T10:19:14.994" v="1631" actId="1035"/>
          <ac:spMkLst>
            <pc:docMk/>
            <pc:sldMk cId="3260234692" sldId="556"/>
            <ac:spMk id="7" creationId="{89573735-6967-4D72-97CC-A6BA61BCC8B3}"/>
          </ac:spMkLst>
        </pc:spChg>
        <pc:spChg chg="add mod">
          <ac:chgData name="bảo trân trần" userId="f4374a97044cb88a" providerId="LiveId" clId="{D8D5DE15-D9F3-4D7F-936F-D80EBE6DD34D}" dt="2021-12-04T10:23:02.350" v="1662" actId="1076"/>
          <ac:spMkLst>
            <pc:docMk/>
            <pc:sldMk cId="3260234692" sldId="556"/>
            <ac:spMk id="8" creationId="{D459DBDF-FE19-494C-8A93-0E0AFA5D0D2D}"/>
          </ac:spMkLst>
        </pc:spChg>
        <pc:spChg chg="add del">
          <ac:chgData name="bảo trân trần" userId="f4374a97044cb88a" providerId="LiveId" clId="{D8D5DE15-D9F3-4D7F-936F-D80EBE6DD34D}" dt="2021-12-04T10:15:36.706" v="1578" actId="22"/>
          <ac:spMkLst>
            <pc:docMk/>
            <pc:sldMk cId="3260234692" sldId="556"/>
            <ac:spMk id="10" creationId="{271280B5-962B-4EB8-A698-CEEE726360F7}"/>
          </ac:spMkLst>
        </pc:spChg>
        <pc:spChg chg="add mod">
          <ac:chgData name="bảo trân trần" userId="f4374a97044cb88a" providerId="LiveId" clId="{D8D5DE15-D9F3-4D7F-936F-D80EBE6DD34D}" dt="2021-12-04T10:21:07.336" v="1653" actId="1076"/>
          <ac:spMkLst>
            <pc:docMk/>
            <pc:sldMk cId="3260234692" sldId="556"/>
            <ac:spMk id="12" creationId="{FCB27FA2-0AB9-4BF5-8868-71EA98187612}"/>
          </ac:spMkLst>
        </pc:spChg>
        <pc:spChg chg="add mod ord">
          <ac:chgData name="bảo trân trần" userId="f4374a97044cb88a" providerId="LiveId" clId="{D8D5DE15-D9F3-4D7F-936F-D80EBE6DD34D}" dt="2021-12-04T10:21:46.172" v="1658" actId="1036"/>
          <ac:spMkLst>
            <pc:docMk/>
            <pc:sldMk cId="3260234692" sldId="556"/>
            <ac:spMk id="13" creationId="{B6179655-5694-452C-A6FA-AB9F5F9BA57F}"/>
          </ac:spMkLst>
        </pc:spChg>
        <pc:spChg chg="add mod ord">
          <ac:chgData name="bảo trân trần" userId="f4374a97044cb88a" providerId="LiveId" clId="{D8D5DE15-D9F3-4D7F-936F-D80EBE6DD34D}" dt="2021-12-04T10:18:55.627" v="1624" actId="14100"/>
          <ac:spMkLst>
            <pc:docMk/>
            <pc:sldMk cId="3260234692" sldId="556"/>
            <ac:spMk id="14" creationId="{CA63B1B6-2A28-4114-9E81-771D88E791A0}"/>
          </ac:spMkLst>
        </pc:spChg>
      </pc:sldChg>
      <pc:sldChg chg="addSp delSp modSp new del mod setBg">
        <pc:chgData name="bảo trân trần" userId="f4374a97044cb88a" providerId="LiveId" clId="{D8D5DE15-D9F3-4D7F-936F-D80EBE6DD34D}" dt="2021-12-04T10:44:29.928" v="2080" actId="47"/>
        <pc:sldMkLst>
          <pc:docMk/>
          <pc:sldMk cId="2025516504" sldId="557"/>
        </pc:sldMkLst>
        <pc:spChg chg="del">
          <ac:chgData name="bảo trân trần" userId="f4374a97044cb88a" providerId="LiveId" clId="{D8D5DE15-D9F3-4D7F-936F-D80EBE6DD34D}" dt="2021-12-04T10:23:16.038" v="1663" actId="478"/>
          <ac:spMkLst>
            <pc:docMk/>
            <pc:sldMk cId="2025516504" sldId="557"/>
            <ac:spMk id="2" creationId="{496E4FC3-59AF-4F33-978D-4DD85A9A96EA}"/>
          </ac:spMkLst>
        </pc:spChg>
        <pc:spChg chg="mod">
          <ac:chgData name="bảo trân trần" userId="f4374a97044cb88a" providerId="LiveId" clId="{D8D5DE15-D9F3-4D7F-936F-D80EBE6DD34D}" dt="2021-12-04T10:34:58.755" v="1945" actId="20577"/>
          <ac:spMkLst>
            <pc:docMk/>
            <pc:sldMk cId="2025516504" sldId="557"/>
            <ac:spMk id="3" creationId="{88D9557E-E61C-479B-8E62-28C9565CF1C9}"/>
          </ac:spMkLst>
        </pc:spChg>
        <pc:spChg chg="add mod">
          <ac:chgData name="bảo trân trần" userId="f4374a97044cb88a" providerId="LiveId" clId="{D8D5DE15-D9F3-4D7F-936F-D80EBE6DD34D}" dt="2021-12-04T10:31:59.969" v="1913" actId="1036"/>
          <ac:spMkLst>
            <pc:docMk/>
            <pc:sldMk cId="2025516504" sldId="557"/>
            <ac:spMk id="4" creationId="{3B261BC7-3593-4D81-8F9D-792E40B98865}"/>
          </ac:spMkLst>
        </pc:spChg>
        <pc:spChg chg="add mod">
          <ac:chgData name="bảo trân trần" userId="f4374a97044cb88a" providerId="LiveId" clId="{D8D5DE15-D9F3-4D7F-936F-D80EBE6DD34D}" dt="2021-12-04T10:31:59.969" v="1913" actId="1036"/>
          <ac:spMkLst>
            <pc:docMk/>
            <pc:sldMk cId="2025516504" sldId="557"/>
            <ac:spMk id="5" creationId="{C57A945A-458E-42C0-928C-10F5CC2EB260}"/>
          </ac:spMkLst>
        </pc:spChg>
        <pc:spChg chg="add mod">
          <ac:chgData name="bảo trân trần" userId="f4374a97044cb88a" providerId="LiveId" clId="{D8D5DE15-D9F3-4D7F-936F-D80EBE6DD34D}" dt="2021-12-04T10:31:59.969" v="1913" actId="1036"/>
          <ac:spMkLst>
            <pc:docMk/>
            <pc:sldMk cId="2025516504" sldId="557"/>
            <ac:spMk id="6" creationId="{95FDF240-3343-49EA-8515-A153349E91A9}"/>
          </ac:spMkLst>
        </pc:spChg>
      </pc:sldChg>
      <pc:sldChg chg="addSp delSp modSp mod modTransition modAnim">
        <pc:chgData name="bảo trân trần" userId="f4374a97044cb88a" providerId="LiveId" clId="{D8D5DE15-D9F3-4D7F-936F-D80EBE6DD34D}" dt="2021-12-17T04:53:12.890" v="3401"/>
        <pc:sldMkLst>
          <pc:docMk/>
          <pc:sldMk cId="3336229907" sldId="558"/>
        </pc:sldMkLst>
        <pc:spChg chg="mod">
          <ac:chgData name="bảo trân trần" userId="f4374a97044cb88a" providerId="LiveId" clId="{D8D5DE15-D9F3-4D7F-936F-D80EBE6DD34D}" dt="2021-12-04T10:43:39.924" v="2071" actId="20577"/>
          <ac:spMkLst>
            <pc:docMk/>
            <pc:sldMk cId="3336229907" sldId="558"/>
            <ac:spMk id="3" creationId="{88D9557E-E61C-479B-8E62-28C9565CF1C9}"/>
          </ac:spMkLst>
        </pc:spChg>
        <pc:spChg chg="add mod">
          <ac:chgData name="bảo trân trần" userId="f4374a97044cb88a" providerId="LiveId" clId="{D8D5DE15-D9F3-4D7F-936F-D80EBE6DD34D}" dt="2021-12-04T10:42:46.165" v="2063" actId="1038"/>
          <ac:spMkLst>
            <pc:docMk/>
            <pc:sldMk cId="3336229907" sldId="558"/>
            <ac:spMk id="7" creationId="{D2CA4D9C-446D-470C-9319-B694BD459CBC}"/>
          </ac:spMkLst>
        </pc:spChg>
        <pc:spChg chg="add mod">
          <ac:chgData name="bảo trân trần" userId="f4374a97044cb88a" providerId="LiveId" clId="{D8D5DE15-D9F3-4D7F-936F-D80EBE6DD34D}" dt="2021-12-04T10:42:46.165" v="2063" actId="1038"/>
          <ac:spMkLst>
            <pc:docMk/>
            <pc:sldMk cId="3336229907" sldId="558"/>
            <ac:spMk id="8" creationId="{D27DDAF3-399F-4907-B8AC-28A5D2222A6E}"/>
          </ac:spMkLst>
        </pc:spChg>
        <pc:spChg chg="add mod">
          <ac:chgData name="bảo trân trần" userId="f4374a97044cb88a" providerId="LiveId" clId="{D8D5DE15-D9F3-4D7F-936F-D80EBE6DD34D}" dt="2021-12-04T10:43:49.067" v="2072" actId="1038"/>
          <ac:spMkLst>
            <pc:docMk/>
            <pc:sldMk cId="3336229907" sldId="558"/>
            <ac:spMk id="9" creationId="{929A291D-7D0C-4082-A942-99557AF2E2D2}"/>
          </ac:spMkLst>
        </pc:spChg>
        <pc:spChg chg="add mod">
          <ac:chgData name="bảo trân trần" userId="f4374a97044cb88a" providerId="LiveId" clId="{D8D5DE15-D9F3-4D7F-936F-D80EBE6DD34D}" dt="2021-12-04T10:43:49.067" v="2072" actId="1038"/>
          <ac:spMkLst>
            <pc:docMk/>
            <pc:sldMk cId="3336229907" sldId="558"/>
            <ac:spMk id="10" creationId="{EB682FC9-B3C9-4223-85AB-21CEC6100046}"/>
          </ac:spMkLst>
        </pc:spChg>
        <pc:spChg chg="add mod">
          <ac:chgData name="bảo trân trần" userId="f4374a97044cb88a" providerId="LiveId" clId="{D8D5DE15-D9F3-4D7F-936F-D80EBE6DD34D}" dt="2021-12-04T10:42:46.165" v="2063" actId="1038"/>
          <ac:spMkLst>
            <pc:docMk/>
            <pc:sldMk cId="3336229907" sldId="558"/>
            <ac:spMk id="11" creationId="{F1E4162B-BC8A-4DC4-8DF1-FADE39F529E7}"/>
          </ac:spMkLst>
        </pc:spChg>
        <pc:spChg chg="add mod">
          <ac:chgData name="bảo trân trần" userId="f4374a97044cb88a" providerId="LiveId" clId="{D8D5DE15-D9F3-4D7F-936F-D80EBE6DD34D}" dt="2021-12-04T10:42:46.165" v="2063" actId="1038"/>
          <ac:spMkLst>
            <pc:docMk/>
            <pc:sldMk cId="3336229907" sldId="558"/>
            <ac:spMk id="12" creationId="{3F7E00C1-1221-4761-A7B7-FFFB15E36A56}"/>
          </ac:spMkLst>
        </pc:spChg>
        <pc:spChg chg="add mod">
          <ac:chgData name="bảo trân trần" userId="f4374a97044cb88a" providerId="LiveId" clId="{D8D5DE15-D9F3-4D7F-936F-D80EBE6DD34D}" dt="2021-12-04T10:42:46.165" v="2063" actId="1038"/>
          <ac:spMkLst>
            <pc:docMk/>
            <pc:sldMk cId="3336229907" sldId="558"/>
            <ac:spMk id="13" creationId="{16B155FF-7D5F-4EEE-8595-A9A157DCACF6}"/>
          </ac:spMkLst>
        </pc:spChg>
        <pc:spChg chg="add mod">
          <ac:chgData name="bảo trân trần" userId="f4374a97044cb88a" providerId="LiveId" clId="{D8D5DE15-D9F3-4D7F-936F-D80EBE6DD34D}" dt="2021-12-04T10:42:46.165" v="2063" actId="1038"/>
          <ac:spMkLst>
            <pc:docMk/>
            <pc:sldMk cId="3336229907" sldId="558"/>
            <ac:spMk id="14" creationId="{F6E8959F-1B37-47A3-91A6-E855AF06174E}"/>
          </ac:spMkLst>
        </pc:spChg>
        <pc:spChg chg="add del mod">
          <ac:chgData name="bảo trân trần" userId="f4374a97044cb88a" providerId="LiveId" clId="{D8D5DE15-D9F3-4D7F-936F-D80EBE6DD34D}" dt="2021-12-04T10:44:08.094" v="2076" actId="478"/>
          <ac:spMkLst>
            <pc:docMk/>
            <pc:sldMk cId="3336229907" sldId="558"/>
            <ac:spMk id="16" creationId="{96957A0F-DC84-4C2E-972B-E96A8E4A5C8D}"/>
          </ac:spMkLst>
        </pc:spChg>
        <pc:spChg chg="add mod">
          <ac:chgData name="bảo trân trần" userId="f4374a97044cb88a" providerId="LiveId" clId="{D8D5DE15-D9F3-4D7F-936F-D80EBE6DD34D}" dt="2021-12-04T10:46:26.605" v="2100" actId="1035"/>
          <ac:spMkLst>
            <pc:docMk/>
            <pc:sldMk cId="3336229907" sldId="558"/>
            <ac:spMk id="18" creationId="{23145B3B-A72B-4323-9691-8BC22B12E973}"/>
          </ac:spMkLst>
        </pc:spChg>
      </pc:sldChg>
      <pc:sldChg chg="delSp modSp add mod modTransition delAnim">
        <pc:chgData name="bảo trân trần" userId="f4374a97044cb88a" providerId="LiveId" clId="{D8D5DE15-D9F3-4D7F-936F-D80EBE6DD34D}" dt="2021-12-17T03:27:27.271" v="3300" actId="20577"/>
        <pc:sldMkLst>
          <pc:docMk/>
          <pc:sldMk cId="1388693733" sldId="559"/>
        </pc:sldMkLst>
        <pc:spChg chg="mod">
          <ac:chgData name="bảo trân trần" userId="f4374a97044cb88a" providerId="LiveId" clId="{D8D5DE15-D9F3-4D7F-936F-D80EBE6DD34D}" dt="2021-12-17T03:27:27.271" v="3300" actId="20577"/>
          <ac:spMkLst>
            <pc:docMk/>
            <pc:sldMk cId="1388693733" sldId="559"/>
            <ac:spMk id="3" creationId="{88D9557E-E61C-479B-8E62-28C9565CF1C9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7" creationId="{D2CA4D9C-446D-470C-9319-B694BD459CBC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8" creationId="{D27DDAF3-399F-4907-B8AC-28A5D2222A6E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9" creationId="{929A291D-7D0C-4082-A942-99557AF2E2D2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10" creationId="{EB682FC9-B3C9-4223-85AB-21CEC6100046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11" creationId="{F1E4162B-BC8A-4DC4-8DF1-FADE39F529E7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12" creationId="{3F7E00C1-1221-4761-A7B7-FFFB15E36A56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13" creationId="{16B155FF-7D5F-4EEE-8595-A9A157DCACF6}"/>
          </ac:spMkLst>
        </pc:spChg>
        <pc:spChg chg="del">
          <ac:chgData name="bảo trân trần" userId="f4374a97044cb88a" providerId="LiveId" clId="{D8D5DE15-D9F3-4D7F-936F-D80EBE6DD34D}" dt="2021-12-04T10:44:58.914" v="2084" actId="478"/>
          <ac:spMkLst>
            <pc:docMk/>
            <pc:sldMk cId="1388693733" sldId="559"/>
            <ac:spMk id="14" creationId="{F6E8959F-1B37-47A3-91A6-E855AF06174E}"/>
          </ac:spMkLst>
        </pc:spChg>
        <pc:spChg chg="mod">
          <ac:chgData name="bảo trân trần" userId="f4374a97044cb88a" providerId="LiveId" clId="{D8D5DE15-D9F3-4D7F-936F-D80EBE6DD34D}" dt="2021-12-04T10:46:21.868" v="2099" actId="1035"/>
          <ac:spMkLst>
            <pc:docMk/>
            <pc:sldMk cId="1388693733" sldId="559"/>
            <ac:spMk id="18" creationId="{23145B3B-A72B-4323-9691-8BC22B12E973}"/>
          </ac:spMkLst>
        </pc:spChg>
      </pc:sldChg>
      <pc:sldChg chg="add del setBg">
        <pc:chgData name="bảo trân trần" userId="f4374a97044cb88a" providerId="LiveId" clId="{D8D5DE15-D9F3-4D7F-936F-D80EBE6DD34D}" dt="2021-12-04T10:44:44.236" v="2082"/>
        <pc:sldMkLst>
          <pc:docMk/>
          <pc:sldMk cId="4095353469" sldId="559"/>
        </pc:sldMkLst>
      </pc:sldChg>
      <pc:sldChg chg="addSp delSp modSp new del mod setBg delAnim modAnim">
        <pc:chgData name="bảo trân trần" userId="f4374a97044cb88a" providerId="LiveId" clId="{D8D5DE15-D9F3-4D7F-936F-D80EBE6DD34D}" dt="2021-12-04T12:45:44.592" v="3253" actId="47"/>
        <pc:sldMkLst>
          <pc:docMk/>
          <pc:sldMk cId="2394745817" sldId="560"/>
        </pc:sldMkLst>
        <pc:spChg chg="mod">
          <ac:chgData name="bảo trân trần" userId="f4374a97044cb88a" providerId="LiveId" clId="{D8D5DE15-D9F3-4D7F-936F-D80EBE6DD34D}" dt="2021-12-04T11:18:30.911" v="2331" actId="1076"/>
          <ac:spMkLst>
            <pc:docMk/>
            <pc:sldMk cId="2394745817" sldId="560"/>
            <ac:spMk id="2" creationId="{01814997-C3DF-4543-B843-1EDC3C5404AD}"/>
          </ac:spMkLst>
        </pc:spChg>
        <pc:spChg chg="del mod">
          <ac:chgData name="bảo trân trần" userId="f4374a97044cb88a" providerId="LiveId" clId="{D8D5DE15-D9F3-4D7F-936F-D80EBE6DD34D}" dt="2021-12-04T11:03:12.292" v="2165" actId="931"/>
          <ac:spMkLst>
            <pc:docMk/>
            <pc:sldMk cId="2394745817" sldId="560"/>
            <ac:spMk id="3" creationId="{004AB0B2-8DE4-4683-8CF2-1397EE034A2F}"/>
          </ac:spMkLst>
        </pc:spChg>
        <pc:spChg chg="add mod">
          <ac:chgData name="bảo trân trần" userId="f4374a97044cb88a" providerId="LiveId" clId="{D8D5DE15-D9F3-4D7F-936F-D80EBE6DD34D}" dt="2021-12-04T11:17:48.270" v="2325" actId="1037"/>
          <ac:spMkLst>
            <pc:docMk/>
            <pc:sldMk cId="2394745817" sldId="560"/>
            <ac:spMk id="4" creationId="{C9A0B301-B1BA-4539-B001-015A6E6745E0}"/>
          </ac:spMkLst>
        </pc:spChg>
        <pc:spChg chg="add mod">
          <ac:chgData name="bảo trân trần" userId="f4374a97044cb88a" providerId="LiveId" clId="{D8D5DE15-D9F3-4D7F-936F-D80EBE6DD34D}" dt="2021-12-04T11:17:48.270" v="2325" actId="1037"/>
          <ac:spMkLst>
            <pc:docMk/>
            <pc:sldMk cId="2394745817" sldId="560"/>
            <ac:spMk id="5" creationId="{58407354-40F8-4AB0-8204-1F823522D619}"/>
          </ac:spMkLst>
        </pc:spChg>
        <pc:spChg chg="add mod">
          <ac:chgData name="bảo trân trần" userId="f4374a97044cb88a" providerId="LiveId" clId="{D8D5DE15-D9F3-4D7F-936F-D80EBE6DD34D}" dt="2021-12-04T11:17:48.270" v="2325" actId="1037"/>
          <ac:spMkLst>
            <pc:docMk/>
            <pc:sldMk cId="2394745817" sldId="560"/>
            <ac:spMk id="6" creationId="{CDB66C50-593B-4998-8B83-02A2FC1F5881}"/>
          </ac:spMkLst>
        </pc:spChg>
        <pc:spChg chg="add del mod">
          <ac:chgData name="bảo trân trần" userId="f4374a97044cb88a" providerId="LiveId" clId="{D8D5DE15-D9F3-4D7F-936F-D80EBE6DD34D}" dt="2021-12-04T10:52:03.946" v="2141" actId="478"/>
          <ac:spMkLst>
            <pc:docMk/>
            <pc:sldMk cId="2394745817" sldId="560"/>
            <ac:spMk id="7" creationId="{E66FB2D4-5F9D-460F-92A9-BE29D2CA0B8C}"/>
          </ac:spMkLst>
        </pc:spChg>
        <pc:spChg chg="add mod ord">
          <ac:chgData name="bảo trân trần" userId="f4374a97044cb88a" providerId="LiveId" clId="{D8D5DE15-D9F3-4D7F-936F-D80EBE6DD34D}" dt="2021-12-04T11:13:49.239" v="2280" actId="207"/>
          <ac:spMkLst>
            <pc:docMk/>
            <pc:sldMk cId="2394745817" sldId="560"/>
            <ac:spMk id="9" creationId="{D392A276-8DB2-4C34-8AA5-51F7DE1FAB2E}"/>
          </ac:spMkLst>
        </pc:spChg>
        <pc:spChg chg="add mod topLvl">
          <ac:chgData name="bảo trân trần" userId="f4374a97044cb88a" providerId="LiveId" clId="{D8D5DE15-D9F3-4D7F-936F-D80EBE6DD34D}" dt="2021-12-04T11:06:58.530" v="2206" actId="164"/>
          <ac:spMkLst>
            <pc:docMk/>
            <pc:sldMk cId="2394745817" sldId="560"/>
            <ac:spMk id="10" creationId="{BDEE4A56-C6DD-4868-A8D9-78893AA18970}"/>
          </ac:spMkLst>
        </pc:spChg>
        <pc:spChg chg="add del mod">
          <ac:chgData name="bảo trân trần" userId="f4374a97044cb88a" providerId="LiveId" clId="{D8D5DE15-D9F3-4D7F-936F-D80EBE6DD34D}" dt="2021-12-04T11:01:52.941" v="2158" actId="478"/>
          <ac:spMkLst>
            <pc:docMk/>
            <pc:sldMk cId="2394745817" sldId="560"/>
            <ac:spMk id="11" creationId="{F1703CE0-6780-4E1C-ABCB-2B1A3F73F182}"/>
          </ac:spMkLst>
        </pc:spChg>
        <pc:spChg chg="add mod ord">
          <ac:chgData name="bảo trân trần" userId="f4374a97044cb88a" providerId="LiveId" clId="{D8D5DE15-D9F3-4D7F-936F-D80EBE6DD34D}" dt="2021-12-04T11:13:38.775" v="2279" actId="207"/>
          <ac:spMkLst>
            <pc:docMk/>
            <pc:sldMk cId="2394745817" sldId="560"/>
            <ac:spMk id="18" creationId="{8CD33283-2D4A-448A-9424-EB7A0A418924}"/>
          </ac:spMkLst>
        </pc:spChg>
        <pc:spChg chg="add del mod topLvl">
          <ac:chgData name="bảo trân trần" userId="f4374a97044cb88a" providerId="LiveId" clId="{D8D5DE15-D9F3-4D7F-936F-D80EBE6DD34D}" dt="2021-12-04T11:12:14.344" v="2253" actId="164"/>
          <ac:spMkLst>
            <pc:docMk/>
            <pc:sldMk cId="2394745817" sldId="560"/>
            <ac:spMk id="20" creationId="{EA1FD0C4-6E93-4CCF-B56A-A244D600E9E1}"/>
          </ac:spMkLst>
        </pc:spChg>
        <pc:spChg chg="add del mod topLvl">
          <ac:chgData name="bảo trân trần" userId="f4374a97044cb88a" providerId="LiveId" clId="{D8D5DE15-D9F3-4D7F-936F-D80EBE6DD34D}" dt="2021-12-04T11:10:31.135" v="2235" actId="478"/>
          <ac:spMkLst>
            <pc:docMk/>
            <pc:sldMk cId="2394745817" sldId="560"/>
            <ac:spMk id="22" creationId="{065C76A9-4A79-4C22-8ACF-1F773980F983}"/>
          </ac:spMkLst>
        </pc:spChg>
        <pc:spChg chg="add del mod">
          <ac:chgData name="bảo trân trần" userId="f4374a97044cb88a" providerId="LiveId" clId="{D8D5DE15-D9F3-4D7F-936F-D80EBE6DD34D}" dt="2021-12-04T11:16:19.358" v="2300" actId="478"/>
          <ac:spMkLst>
            <pc:docMk/>
            <pc:sldMk cId="2394745817" sldId="560"/>
            <ac:spMk id="25" creationId="{313CA563-5779-4B05-A48D-BF2D417B8927}"/>
          </ac:spMkLst>
        </pc:spChg>
        <pc:grpChg chg="add del mod ord">
          <ac:chgData name="bảo trân trần" userId="f4374a97044cb88a" providerId="LiveId" clId="{D8D5DE15-D9F3-4D7F-936F-D80EBE6DD34D}" dt="2021-12-04T11:05:31.466" v="2194" actId="165"/>
          <ac:grpSpMkLst>
            <pc:docMk/>
            <pc:sldMk cId="2394745817" sldId="560"/>
            <ac:grpSpMk id="16" creationId="{5DEF8721-8BE4-4FB4-8904-2B9D60C89FC1}"/>
          </ac:grpSpMkLst>
        </pc:grpChg>
        <pc:grpChg chg="add mod">
          <ac:chgData name="bảo trân trần" userId="f4374a97044cb88a" providerId="LiveId" clId="{D8D5DE15-D9F3-4D7F-936F-D80EBE6DD34D}" dt="2021-12-04T11:15:52.557" v="2296" actId="1038"/>
          <ac:grpSpMkLst>
            <pc:docMk/>
            <pc:sldMk cId="2394745817" sldId="560"/>
            <ac:grpSpMk id="17" creationId="{D3D93BF2-C196-4247-9B6B-200192864593}"/>
          </ac:grpSpMkLst>
        </pc:grpChg>
        <pc:grpChg chg="add del mod">
          <ac:chgData name="bảo trân trần" userId="f4374a97044cb88a" providerId="LiveId" clId="{D8D5DE15-D9F3-4D7F-936F-D80EBE6DD34D}" dt="2021-12-04T11:10:21.016" v="2231" actId="165"/>
          <ac:grpSpMkLst>
            <pc:docMk/>
            <pc:sldMk cId="2394745817" sldId="560"/>
            <ac:grpSpMk id="19" creationId="{A8E14245-08E9-415A-A7F9-1E66476F7D97}"/>
          </ac:grpSpMkLst>
        </pc:grpChg>
        <pc:grpChg chg="add mod ord">
          <ac:chgData name="bảo trân trần" userId="f4374a97044cb88a" providerId="LiveId" clId="{D8D5DE15-D9F3-4D7F-936F-D80EBE6DD34D}" dt="2021-12-04T11:15:52.557" v="2296" actId="1038"/>
          <ac:grpSpMkLst>
            <pc:docMk/>
            <pc:sldMk cId="2394745817" sldId="560"/>
            <ac:grpSpMk id="23" creationId="{3F133366-F4F5-4D5C-89B6-0B83F7222AC0}"/>
          </ac:grpSpMkLst>
        </pc:grpChg>
        <pc:picChg chg="add del mod">
          <ac:chgData name="bảo trân trần" userId="f4374a97044cb88a" providerId="LiveId" clId="{D8D5DE15-D9F3-4D7F-936F-D80EBE6DD34D}" dt="2021-12-04T11:14:11.899" v="2281" actId="478"/>
          <ac:picMkLst>
            <pc:docMk/>
            <pc:sldMk cId="2394745817" sldId="560"/>
            <ac:picMk id="13" creationId="{199CD6E5-9EB7-410A-B1C3-1B59407FB957}"/>
          </ac:picMkLst>
        </pc:picChg>
        <pc:picChg chg="add mod topLvl">
          <ac:chgData name="bảo trân trần" userId="f4374a97044cb88a" providerId="LiveId" clId="{D8D5DE15-D9F3-4D7F-936F-D80EBE6DD34D}" dt="2021-12-04T11:06:58.530" v="2206" actId="164"/>
          <ac:picMkLst>
            <pc:docMk/>
            <pc:sldMk cId="2394745817" sldId="560"/>
            <ac:picMk id="15" creationId="{4ADD9C36-BCE3-476E-8E3A-D32962BE602E}"/>
          </ac:picMkLst>
        </pc:picChg>
        <pc:picChg chg="add del mod topLvl">
          <ac:chgData name="bảo trân trần" userId="f4374a97044cb88a" providerId="LiveId" clId="{D8D5DE15-D9F3-4D7F-936F-D80EBE6DD34D}" dt="2021-12-04T11:12:14.344" v="2253" actId="164"/>
          <ac:picMkLst>
            <pc:docMk/>
            <pc:sldMk cId="2394745817" sldId="560"/>
            <ac:picMk id="21" creationId="{C7D1608E-8E5F-49B0-B16D-1A1FFB292118}"/>
          </ac:picMkLst>
        </pc:picChg>
        <pc:picChg chg="add mod">
          <ac:chgData name="bảo trân trần" userId="f4374a97044cb88a" providerId="LiveId" clId="{D8D5DE15-D9F3-4D7F-936F-D80EBE6DD34D}" dt="2021-12-04T11:19:27.985" v="2340" actId="1076"/>
          <ac:picMkLst>
            <pc:docMk/>
            <pc:sldMk cId="2394745817" sldId="560"/>
            <ac:picMk id="27" creationId="{9CC30B27-5E62-4FAE-880A-9B9A797C4D83}"/>
          </ac:picMkLst>
        </pc:picChg>
      </pc:sldChg>
      <pc:sldChg chg="addSp delSp modSp mod modTransition setBg delAnim modAnim">
        <pc:chgData name="bảo trân trần" userId="f4374a97044cb88a" providerId="LiveId" clId="{D8D5DE15-D9F3-4D7F-936F-D80EBE6DD34D}" dt="2021-12-17T03:44:01.119" v="3358" actId="20577"/>
        <pc:sldMkLst>
          <pc:docMk/>
          <pc:sldMk cId="557748115" sldId="561"/>
        </pc:sldMkLst>
        <pc:spChg chg="mod ord">
          <ac:chgData name="bảo trân trần" userId="f4374a97044cb88a" providerId="LiveId" clId="{D8D5DE15-D9F3-4D7F-936F-D80EBE6DD34D}" dt="2021-12-04T11:42:01.385" v="2739" actId="14100"/>
          <ac:spMkLst>
            <pc:docMk/>
            <pc:sldMk cId="557748115" sldId="561"/>
            <ac:spMk id="2" creationId="{01814997-C3DF-4543-B843-1EDC3C5404AD}"/>
          </ac:spMkLst>
        </pc:spChg>
        <pc:spChg chg="mod">
          <ac:chgData name="bảo trân trần" userId="f4374a97044cb88a" providerId="LiveId" clId="{D8D5DE15-D9F3-4D7F-936F-D80EBE6DD34D}" dt="2021-12-04T11:39:50.238" v="2700" actId="1035"/>
          <ac:spMkLst>
            <pc:docMk/>
            <pc:sldMk cId="557748115" sldId="561"/>
            <ac:spMk id="4" creationId="{C9A0B301-B1BA-4539-B001-015A6E6745E0}"/>
          </ac:spMkLst>
        </pc:spChg>
        <pc:spChg chg="mod">
          <ac:chgData name="bảo trân trần" userId="f4374a97044cb88a" providerId="LiveId" clId="{D8D5DE15-D9F3-4D7F-936F-D80EBE6DD34D}" dt="2021-12-04T11:39:50.238" v="2700" actId="1035"/>
          <ac:spMkLst>
            <pc:docMk/>
            <pc:sldMk cId="557748115" sldId="561"/>
            <ac:spMk id="5" creationId="{58407354-40F8-4AB0-8204-1F823522D619}"/>
          </ac:spMkLst>
        </pc:spChg>
        <pc:spChg chg="mod">
          <ac:chgData name="bảo trân trần" userId="f4374a97044cb88a" providerId="LiveId" clId="{D8D5DE15-D9F3-4D7F-936F-D80EBE6DD34D}" dt="2021-12-04T11:39:50.238" v="2700" actId="1035"/>
          <ac:spMkLst>
            <pc:docMk/>
            <pc:sldMk cId="557748115" sldId="561"/>
            <ac:spMk id="6" creationId="{CDB66C50-593B-4998-8B83-02A2FC1F5881}"/>
          </ac:spMkLst>
        </pc:spChg>
        <pc:spChg chg="add mod">
          <ac:chgData name="bảo trân trần" userId="f4374a97044cb88a" providerId="LiveId" clId="{D8D5DE15-D9F3-4D7F-936F-D80EBE6DD34D}" dt="2021-12-04T11:42:21.454" v="2743" actId="2085"/>
          <ac:spMkLst>
            <pc:docMk/>
            <pc:sldMk cId="557748115" sldId="561"/>
            <ac:spMk id="14" creationId="{E6AD47C0-3AD7-4841-B5FA-37BC763EE0FC}"/>
          </ac:spMkLst>
        </pc:spChg>
        <pc:spChg chg="add mod">
          <ac:chgData name="bảo trân trần" userId="f4374a97044cb88a" providerId="LiveId" clId="{D8D5DE15-D9F3-4D7F-936F-D80EBE6DD34D}" dt="2021-12-04T11:45:35.397" v="2833" actId="1038"/>
          <ac:spMkLst>
            <pc:docMk/>
            <pc:sldMk cId="557748115" sldId="561"/>
            <ac:spMk id="16" creationId="{834DFB17-B85A-4182-BF1A-76891605374A}"/>
          </ac:spMkLst>
        </pc:spChg>
        <pc:spChg chg="add del">
          <ac:chgData name="bảo trân trần" userId="f4374a97044cb88a" providerId="LiveId" clId="{D8D5DE15-D9F3-4D7F-936F-D80EBE6DD34D}" dt="2021-12-04T11:21:17.584" v="2354" actId="22"/>
          <ac:spMkLst>
            <pc:docMk/>
            <pc:sldMk cId="557748115" sldId="561"/>
            <ac:spMk id="19" creationId="{EAA5B40B-78E9-49E1-8A2A-040FF7AC3D6C}"/>
          </ac:spMkLst>
        </pc:spChg>
        <pc:spChg chg="add del">
          <ac:chgData name="bảo trân trần" userId="f4374a97044cb88a" providerId="LiveId" clId="{D8D5DE15-D9F3-4D7F-936F-D80EBE6DD34D}" dt="2021-12-04T11:21:19.574" v="2358" actId="22"/>
          <ac:spMkLst>
            <pc:docMk/>
            <pc:sldMk cId="557748115" sldId="561"/>
            <ac:spMk id="22" creationId="{8C6E2793-AC90-458A-BDE8-3E980845B71D}"/>
          </ac:spMkLst>
        </pc:spChg>
        <pc:spChg chg="add del mod">
          <ac:chgData name="bảo trân trần" userId="f4374a97044cb88a" providerId="LiveId" clId="{D8D5DE15-D9F3-4D7F-936F-D80EBE6DD34D}" dt="2021-12-04T11:34:15.665" v="2597" actId="478"/>
          <ac:spMkLst>
            <pc:docMk/>
            <pc:sldMk cId="557748115" sldId="561"/>
            <ac:spMk id="24" creationId="{21E7E239-D072-452A-926D-C0F027321D72}"/>
          </ac:spMkLst>
        </pc:spChg>
        <pc:spChg chg="add del">
          <ac:chgData name="bảo trân trần" userId="f4374a97044cb88a" providerId="LiveId" clId="{D8D5DE15-D9F3-4D7F-936F-D80EBE6DD34D}" dt="2021-12-04T11:39:31.617" v="2682" actId="22"/>
          <ac:spMkLst>
            <pc:docMk/>
            <pc:sldMk cId="557748115" sldId="561"/>
            <ac:spMk id="25" creationId="{CC5AD01D-63F2-4AD4-9B38-C6F8E4AAF70E}"/>
          </ac:spMkLst>
        </pc:spChg>
        <pc:spChg chg="add mod">
          <ac:chgData name="bảo trân trần" userId="f4374a97044cb88a" providerId="LiveId" clId="{D8D5DE15-D9F3-4D7F-936F-D80EBE6DD34D}" dt="2021-12-04T11:45:35.397" v="2833" actId="1038"/>
          <ac:spMkLst>
            <pc:docMk/>
            <pc:sldMk cId="557748115" sldId="561"/>
            <ac:spMk id="26" creationId="{5BB606F3-8309-49FE-9F49-E578D5D39F89}"/>
          </ac:spMkLst>
        </pc:spChg>
        <pc:spChg chg="add mod">
          <ac:chgData name="bảo trân trần" userId="f4374a97044cb88a" providerId="LiveId" clId="{D8D5DE15-D9F3-4D7F-936F-D80EBE6DD34D}" dt="2021-12-17T03:44:01.119" v="3358" actId="20577"/>
          <ac:spMkLst>
            <pc:docMk/>
            <pc:sldMk cId="557748115" sldId="561"/>
            <ac:spMk id="29" creationId="{E8965D29-92D2-4859-943C-7ED0646AC0C3}"/>
          </ac:spMkLst>
        </pc:spChg>
        <pc:grpChg chg="del">
          <ac:chgData name="bảo trân trần" userId="f4374a97044cb88a" providerId="LiveId" clId="{D8D5DE15-D9F3-4D7F-936F-D80EBE6DD34D}" dt="2021-12-04T11:20:10.692" v="2341" actId="478"/>
          <ac:grpSpMkLst>
            <pc:docMk/>
            <pc:sldMk cId="557748115" sldId="561"/>
            <ac:grpSpMk id="17" creationId="{D3D93BF2-C196-4247-9B6B-200192864593}"/>
          </ac:grpSpMkLst>
        </pc:grpChg>
        <pc:grpChg chg="del">
          <ac:chgData name="bảo trân trần" userId="f4374a97044cb88a" providerId="LiveId" clId="{D8D5DE15-D9F3-4D7F-936F-D80EBE6DD34D}" dt="2021-12-04T11:20:12.797" v="2342" actId="478"/>
          <ac:grpSpMkLst>
            <pc:docMk/>
            <pc:sldMk cId="557748115" sldId="561"/>
            <ac:grpSpMk id="23" creationId="{3F133366-F4F5-4D5C-89B6-0B83F7222AC0}"/>
          </ac:grpSpMkLst>
        </pc:grpChg>
        <pc:picChg chg="del">
          <ac:chgData name="bảo trân trần" userId="f4374a97044cb88a" providerId="LiveId" clId="{D8D5DE15-D9F3-4D7F-936F-D80EBE6DD34D}" dt="2021-12-04T11:21:32.270" v="2361" actId="478"/>
          <ac:picMkLst>
            <pc:docMk/>
            <pc:sldMk cId="557748115" sldId="561"/>
            <ac:picMk id="27" creationId="{9CC30B27-5E62-4FAE-880A-9B9A797C4D83}"/>
          </ac:picMkLst>
        </pc:picChg>
        <pc:cxnChg chg="add mod">
          <ac:chgData name="bảo trân trần" userId="f4374a97044cb88a" providerId="LiveId" clId="{D8D5DE15-D9F3-4D7F-936F-D80EBE6DD34D}" dt="2021-12-04T11:47:22.015" v="2850" actId="1076"/>
          <ac:cxnSpMkLst>
            <pc:docMk/>
            <pc:sldMk cId="557748115" sldId="561"/>
            <ac:cxnSpMk id="30" creationId="{F458154F-EB07-47D6-837A-5D6092D8BB6D}"/>
          </ac:cxnSpMkLst>
        </pc:cxnChg>
      </pc:sldChg>
      <pc:sldChg chg="addSp delSp modSp add mod modTransition setBg delAnim modAnim">
        <pc:chgData name="bảo trân trần" userId="f4374a97044cb88a" providerId="LiveId" clId="{D8D5DE15-D9F3-4D7F-936F-D80EBE6DD34D}" dt="2021-12-17T03:42:03.617" v="3338" actId="1076"/>
        <pc:sldMkLst>
          <pc:docMk/>
          <pc:sldMk cId="428714375" sldId="562"/>
        </pc:sldMkLst>
        <pc:spChg chg="mod">
          <ac:chgData name="bảo trân trần" userId="f4374a97044cb88a" providerId="LiveId" clId="{D8D5DE15-D9F3-4D7F-936F-D80EBE6DD34D}" dt="2021-12-04T11:24:11.494" v="2369" actId="20577"/>
          <ac:spMkLst>
            <pc:docMk/>
            <pc:sldMk cId="428714375" sldId="562"/>
            <ac:spMk id="9" creationId="{D392A276-8DB2-4C34-8AA5-51F7DE1FAB2E}"/>
          </ac:spMkLst>
        </pc:spChg>
        <pc:spChg chg="add del mod">
          <ac:chgData name="bảo trân trần" userId="f4374a97044cb88a" providerId="LiveId" clId="{D8D5DE15-D9F3-4D7F-936F-D80EBE6DD34D}" dt="2021-12-04T11:25:51.300" v="2451" actId="478"/>
          <ac:spMkLst>
            <pc:docMk/>
            <pc:sldMk cId="428714375" sldId="562"/>
            <ac:spMk id="16" creationId="{C85E4857-4461-44E1-B614-50FF49FD2FF2}"/>
          </ac:spMkLst>
        </pc:spChg>
        <pc:spChg chg="add del mod">
          <ac:chgData name="bảo trân trần" userId="f4374a97044cb88a" providerId="LiveId" clId="{D8D5DE15-D9F3-4D7F-936F-D80EBE6DD34D}" dt="2021-12-04T11:25:51.300" v="2451" actId="478"/>
          <ac:spMkLst>
            <pc:docMk/>
            <pc:sldMk cId="428714375" sldId="562"/>
            <ac:spMk id="19" creationId="{29160CED-5836-4788-804C-55751865EAEA}"/>
          </ac:spMkLst>
        </pc:spChg>
        <pc:spChg chg="mod">
          <ac:chgData name="bảo trân trần" userId="f4374a97044cb88a" providerId="LiveId" clId="{D8D5DE15-D9F3-4D7F-936F-D80EBE6DD34D}" dt="2021-12-04T11:25:52.104" v="2452"/>
          <ac:spMkLst>
            <pc:docMk/>
            <pc:sldMk cId="428714375" sldId="562"/>
            <ac:spMk id="24" creationId="{FE4D66E7-A305-4236-AB54-1A0C42B548C3}"/>
          </ac:spMkLst>
        </pc:spChg>
        <pc:spChg chg="mod">
          <ac:chgData name="bảo trân trần" userId="f4374a97044cb88a" providerId="LiveId" clId="{D8D5DE15-D9F3-4D7F-936F-D80EBE6DD34D}" dt="2021-12-17T03:42:03.617" v="3338" actId="1076"/>
          <ac:spMkLst>
            <pc:docMk/>
            <pc:sldMk cId="428714375" sldId="562"/>
            <ac:spMk id="26" creationId="{00652584-CA18-4D18-A7CA-F9B90B0D4193}"/>
          </ac:spMkLst>
        </pc:spChg>
        <pc:spChg chg="mod">
          <ac:chgData name="bảo trân trần" userId="f4374a97044cb88a" providerId="LiveId" clId="{D8D5DE15-D9F3-4D7F-936F-D80EBE6DD34D}" dt="2021-12-04T11:25:52.104" v="2452"/>
          <ac:spMkLst>
            <pc:docMk/>
            <pc:sldMk cId="428714375" sldId="562"/>
            <ac:spMk id="29" creationId="{75F77EFA-E406-4A46-BEC8-CE6745B87D4D}"/>
          </ac:spMkLst>
        </pc:spChg>
        <pc:spChg chg="mod">
          <ac:chgData name="bảo trân trần" userId="f4374a97044cb88a" providerId="LiveId" clId="{D8D5DE15-D9F3-4D7F-936F-D80EBE6DD34D}" dt="2021-12-17T03:41:25.798" v="3330" actId="20577"/>
          <ac:spMkLst>
            <pc:docMk/>
            <pc:sldMk cId="428714375" sldId="562"/>
            <ac:spMk id="31" creationId="{7F062346-D561-484A-9716-C3A838F2D395}"/>
          </ac:spMkLst>
        </pc:spChg>
        <pc:grpChg chg="del">
          <ac:chgData name="bảo trân trần" userId="f4374a97044cb88a" providerId="LiveId" clId="{D8D5DE15-D9F3-4D7F-936F-D80EBE6DD34D}" dt="2021-12-04T11:24:14.192" v="2370" actId="478"/>
          <ac:grpSpMkLst>
            <pc:docMk/>
            <pc:sldMk cId="428714375" sldId="562"/>
            <ac:grpSpMk id="17" creationId="{D3D93BF2-C196-4247-9B6B-200192864593}"/>
          </ac:grpSpMkLst>
        </pc:grpChg>
        <pc:grpChg chg="add mod">
          <ac:chgData name="bảo trân trần" userId="f4374a97044cb88a" providerId="LiveId" clId="{D8D5DE15-D9F3-4D7F-936F-D80EBE6DD34D}" dt="2021-12-04T11:25:52.104" v="2452"/>
          <ac:grpSpMkLst>
            <pc:docMk/>
            <pc:sldMk cId="428714375" sldId="562"/>
            <ac:grpSpMk id="22" creationId="{944A5323-BF42-45DB-8ED9-37B2B5026BEF}"/>
          </ac:grpSpMkLst>
        </pc:grpChg>
        <pc:grpChg chg="del">
          <ac:chgData name="bảo trân trần" userId="f4374a97044cb88a" providerId="LiveId" clId="{D8D5DE15-D9F3-4D7F-936F-D80EBE6DD34D}" dt="2021-12-04T11:24:16.972" v="2371" actId="478"/>
          <ac:grpSpMkLst>
            <pc:docMk/>
            <pc:sldMk cId="428714375" sldId="562"/>
            <ac:grpSpMk id="23" creationId="{3F133366-F4F5-4D5C-89B6-0B83F7222AC0}"/>
          </ac:grpSpMkLst>
        </pc:grpChg>
        <pc:grpChg chg="add mod">
          <ac:chgData name="bảo trân trần" userId="f4374a97044cb88a" providerId="LiveId" clId="{D8D5DE15-D9F3-4D7F-936F-D80EBE6DD34D}" dt="2021-12-04T11:25:52.104" v="2452"/>
          <ac:grpSpMkLst>
            <pc:docMk/>
            <pc:sldMk cId="428714375" sldId="562"/>
            <ac:grpSpMk id="28" creationId="{31CBD400-F80F-46CC-9CA1-CC718652EE70}"/>
          </ac:grpSpMkLst>
        </pc:grpChg>
        <pc:picChg chg="mod">
          <ac:chgData name="bảo trân trần" userId="f4374a97044cb88a" providerId="LiveId" clId="{D8D5DE15-D9F3-4D7F-936F-D80EBE6DD34D}" dt="2021-12-04T11:25:52.104" v="2452"/>
          <ac:picMkLst>
            <pc:docMk/>
            <pc:sldMk cId="428714375" sldId="562"/>
            <ac:picMk id="25" creationId="{E525A98D-EFDE-4BCB-A089-53CDE5E6F57B}"/>
          </ac:picMkLst>
        </pc:picChg>
        <pc:picChg chg="mod">
          <ac:chgData name="bảo trân trần" userId="f4374a97044cb88a" providerId="LiveId" clId="{D8D5DE15-D9F3-4D7F-936F-D80EBE6DD34D}" dt="2021-12-04T11:25:52.104" v="2452"/>
          <ac:picMkLst>
            <pc:docMk/>
            <pc:sldMk cId="428714375" sldId="562"/>
            <ac:picMk id="30" creationId="{28EE788A-FC4A-49FB-BCF4-A59C7BF7C3AD}"/>
          </ac:picMkLst>
        </pc:picChg>
      </pc:sldChg>
      <pc:sldChg chg="add del setBg">
        <pc:chgData name="bảo trân trần" userId="f4374a97044cb88a" providerId="LiveId" clId="{D8D5DE15-D9F3-4D7F-936F-D80EBE6DD34D}" dt="2021-12-04T11:24:01.944" v="2367"/>
        <pc:sldMkLst>
          <pc:docMk/>
          <pc:sldMk cId="1521674444" sldId="562"/>
        </pc:sldMkLst>
      </pc:sldChg>
      <pc:sldChg chg="addSp delSp modSp add mod modTransition setBg modAnim">
        <pc:chgData name="bảo trân trần" userId="f4374a97044cb88a" providerId="LiveId" clId="{D8D5DE15-D9F3-4D7F-936F-D80EBE6DD34D}" dt="2021-12-17T05:07:56.408" v="3419"/>
        <pc:sldMkLst>
          <pc:docMk/>
          <pc:sldMk cId="133535919" sldId="563"/>
        </pc:sldMkLst>
        <pc:spChg chg="mod">
          <ac:chgData name="bảo trân trần" userId="f4374a97044cb88a" providerId="LiveId" clId="{D8D5DE15-D9F3-4D7F-936F-D80EBE6DD34D}" dt="2021-12-17T05:05:31.580" v="3410" actId="1036"/>
          <ac:spMkLst>
            <pc:docMk/>
            <pc:sldMk cId="133535919" sldId="563"/>
            <ac:spMk id="2" creationId="{01814997-C3DF-4543-B843-1EDC3C5404AD}"/>
          </ac:spMkLst>
        </pc:spChg>
        <pc:spChg chg="add del">
          <ac:chgData name="bảo trân trần" userId="f4374a97044cb88a" providerId="LiveId" clId="{D8D5DE15-D9F3-4D7F-936F-D80EBE6DD34D}" dt="2021-12-04T11:26:57.979" v="2486" actId="22"/>
          <ac:spMkLst>
            <pc:docMk/>
            <pc:sldMk cId="133535919" sldId="563"/>
            <ac:spMk id="10" creationId="{AAE63B32-EFD8-4381-94DF-F24BF9CA59BB}"/>
          </ac:spMkLst>
        </pc:spChg>
        <pc:spChg chg="add del">
          <ac:chgData name="bảo trân trần" userId="f4374a97044cb88a" providerId="LiveId" clId="{D8D5DE15-D9F3-4D7F-936F-D80EBE6DD34D}" dt="2021-12-04T11:26:59.546" v="2488" actId="22"/>
          <ac:spMkLst>
            <pc:docMk/>
            <pc:sldMk cId="133535919" sldId="563"/>
            <ac:spMk id="12" creationId="{08BA9449-E0EC-4904-900C-0AF9BD47A50B}"/>
          </ac:spMkLst>
        </pc:spChg>
        <pc:spChg chg="add mod">
          <ac:chgData name="bảo trân trần" userId="f4374a97044cb88a" providerId="LiveId" clId="{D8D5DE15-D9F3-4D7F-936F-D80EBE6DD34D}" dt="2021-12-17T05:05:20.846" v="3409" actId="1035"/>
          <ac:spMkLst>
            <pc:docMk/>
            <pc:sldMk cId="133535919" sldId="563"/>
            <ac:spMk id="14" creationId="{85159114-CE0D-4327-81FA-5F688F9F3251}"/>
          </ac:spMkLst>
        </pc:spChg>
        <pc:spChg chg="mod">
          <ac:chgData name="bảo trân trần" userId="f4374a97044cb88a" providerId="LiveId" clId="{D8D5DE15-D9F3-4D7F-936F-D80EBE6DD34D}" dt="2021-12-04T11:32:05.087" v="2566" actId="1036"/>
          <ac:spMkLst>
            <pc:docMk/>
            <pc:sldMk cId="133535919" sldId="563"/>
            <ac:spMk id="16" creationId="{C85E4857-4461-44E1-B614-50FF49FD2FF2}"/>
          </ac:spMkLst>
        </pc:spChg>
        <pc:spChg chg="add del">
          <ac:chgData name="bảo trân trần" userId="f4374a97044cb88a" providerId="LiveId" clId="{D8D5DE15-D9F3-4D7F-936F-D80EBE6DD34D}" dt="2021-12-04T11:27:36.048" v="2506" actId="22"/>
          <ac:spMkLst>
            <pc:docMk/>
            <pc:sldMk cId="133535919" sldId="563"/>
            <ac:spMk id="17" creationId="{D4A31C4C-8991-4DC4-AE8D-31CFB5AA9C0D}"/>
          </ac:spMkLst>
        </pc:spChg>
        <pc:spChg chg="add mod">
          <ac:chgData name="bảo trân trần" userId="f4374a97044cb88a" providerId="LiveId" clId="{D8D5DE15-D9F3-4D7F-936F-D80EBE6DD34D}" dt="2021-12-17T05:05:20.846" v="3409" actId="1035"/>
          <ac:spMkLst>
            <pc:docMk/>
            <pc:sldMk cId="133535919" sldId="563"/>
            <ac:spMk id="18" creationId="{9A2B5F84-20EF-4B64-BF58-DFADB51D547F}"/>
          </ac:spMkLst>
        </pc:spChg>
        <pc:spChg chg="mod">
          <ac:chgData name="bảo trân trần" userId="f4374a97044cb88a" providerId="LiveId" clId="{D8D5DE15-D9F3-4D7F-936F-D80EBE6DD34D}" dt="2021-12-04T11:32:05.087" v="2566" actId="1036"/>
          <ac:spMkLst>
            <pc:docMk/>
            <pc:sldMk cId="133535919" sldId="563"/>
            <ac:spMk id="19" creationId="{29160CED-5836-4788-804C-55751865EAEA}"/>
          </ac:spMkLst>
        </pc:spChg>
        <pc:picChg chg="del">
          <ac:chgData name="bảo trân trần" userId="f4374a97044cb88a" providerId="LiveId" clId="{D8D5DE15-D9F3-4D7F-936F-D80EBE6DD34D}" dt="2021-12-04T11:30:51.332" v="2545" actId="478"/>
          <ac:picMkLst>
            <pc:docMk/>
            <pc:sldMk cId="133535919" sldId="563"/>
            <ac:picMk id="27" creationId="{9CC30B27-5E62-4FAE-880A-9B9A797C4D83}"/>
          </ac:picMkLst>
        </pc:picChg>
        <pc:cxnChg chg="add mod">
          <ac:chgData name="bảo trân trần" userId="f4374a97044cb88a" providerId="LiveId" clId="{D8D5DE15-D9F3-4D7F-936F-D80EBE6DD34D}" dt="2021-12-04T11:29:20.668" v="2532" actId="1076"/>
          <ac:cxnSpMkLst>
            <pc:docMk/>
            <pc:sldMk cId="133535919" sldId="563"/>
            <ac:cxnSpMk id="15" creationId="{E82458C6-ABC0-4D01-9B8B-9758F6215386}"/>
          </ac:cxnSpMkLst>
        </pc:cxnChg>
      </pc:sldChg>
      <pc:sldChg chg="add del setBg">
        <pc:chgData name="bảo trân trần" userId="f4374a97044cb88a" providerId="LiveId" clId="{D8D5DE15-D9F3-4D7F-936F-D80EBE6DD34D}" dt="2021-12-04T11:25:22.546" v="2449"/>
        <pc:sldMkLst>
          <pc:docMk/>
          <pc:sldMk cId="3842368103" sldId="563"/>
        </pc:sldMkLst>
      </pc:sldChg>
      <pc:sldChg chg="add">
        <pc:chgData name="bảo trân trần" userId="f4374a97044cb88a" providerId="LiveId" clId="{D8D5DE15-D9F3-4D7F-936F-D80EBE6DD34D}" dt="2021-12-17T08:12:43.265" v="3427"/>
        <pc:sldMkLst>
          <pc:docMk/>
          <pc:sldMk cId="48167200" sldId="564"/>
        </pc:sldMkLst>
      </pc:sldChg>
      <pc:sldChg chg="add del">
        <pc:chgData name="bảo trân trần" userId="f4374a97044cb88a" providerId="LiveId" clId="{D8D5DE15-D9F3-4D7F-936F-D80EBE6DD34D}" dt="2021-12-04T11:48:15.566" v="2857" actId="47"/>
        <pc:sldMkLst>
          <pc:docMk/>
          <pc:sldMk cId="281497171" sldId="564"/>
        </pc:sldMkLst>
      </pc:sldChg>
      <pc:sldChg chg="addSp delSp modSp del mod addAnim delAnim modAnim">
        <pc:chgData name="bảo trân trần" userId="f4374a97044cb88a" providerId="LiveId" clId="{D8D5DE15-D9F3-4D7F-936F-D80EBE6DD34D}" dt="2021-12-17T08:12:28.231" v="3422" actId="47"/>
        <pc:sldMkLst>
          <pc:docMk/>
          <pc:sldMk cId="1768563303" sldId="564"/>
        </pc:sldMkLst>
        <pc:spChg chg="add del">
          <ac:chgData name="bảo trân trần" userId="f4374a97044cb88a" providerId="LiveId" clId="{D8D5DE15-D9F3-4D7F-936F-D80EBE6DD34D}" dt="2021-12-04T12:37:22.948" v="3189" actId="478"/>
          <ac:spMkLst>
            <pc:docMk/>
            <pc:sldMk cId="1768563303" sldId="564"/>
            <ac:spMk id="2" creationId="{65A52592-0BB8-4E56-8777-98E51EF60298}"/>
          </ac:spMkLst>
        </pc:spChg>
        <pc:spChg chg="mod">
          <ac:chgData name="bảo trân trần" userId="f4374a97044cb88a" providerId="LiveId" clId="{D8D5DE15-D9F3-4D7F-936F-D80EBE6DD34D}" dt="2021-12-04T12:41:14.094" v="3227" actId="1037"/>
          <ac:spMkLst>
            <pc:docMk/>
            <pc:sldMk cId="1768563303" sldId="564"/>
            <ac:spMk id="25" creationId="{F1D00E1D-A2B2-4255-A5D2-8BDE9DF92CF0}"/>
          </ac:spMkLst>
        </pc:spChg>
        <pc:spChg chg="mod">
          <ac:chgData name="bảo trân trần" userId="f4374a97044cb88a" providerId="LiveId" clId="{D8D5DE15-D9F3-4D7F-936F-D80EBE6DD34D}" dt="2021-12-04T12:40:34.314" v="3218" actId="1076"/>
          <ac:spMkLst>
            <pc:docMk/>
            <pc:sldMk cId="1768563303" sldId="564"/>
            <ac:spMk id="27" creationId="{BD814C31-9D0A-41B1-ADED-E8FF4ABD4B00}"/>
          </ac:spMkLst>
        </pc:spChg>
        <pc:spChg chg="mod">
          <ac:chgData name="bảo trân trần" userId="f4374a97044cb88a" providerId="LiveId" clId="{D8D5DE15-D9F3-4D7F-936F-D80EBE6DD34D}" dt="2021-12-04T12:36:46.357" v="3186"/>
          <ac:spMkLst>
            <pc:docMk/>
            <pc:sldMk cId="1768563303" sldId="564"/>
            <ac:spMk id="29" creationId="{2CAF5009-FA5A-44F1-A786-859DAB31E448}"/>
          </ac:spMkLst>
        </pc:spChg>
        <pc:spChg chg="add mod">
          <ac:chgData name="bảo trân trần" userId="f4374a97044cb88a" providerId="LiveId" clId="{D8D5DE15-D9F3-4D7F-936F-D80EBE6DD34D}" dt="2021-12-04T12:40:53.314" v="3223" actId="1076"/>
          <ac:spMkLst>
            <pc:docMk/>
            <pc:sldMk cId="1768563303" sldId="564"/>
            <ac:spMk id="30" creationId="{DAC1E89A-60C6-4462-9C8A-4F4F50BFACA6}"/>
          </ac:spMkLst>
        </pc:spChg>
        <pc:spChg chg="add mod">
          <ac:chgData name="bảo trân trần" userId="f4374a97044cb88a" providerId="LiveId" clId="{D8D5DE15-D9F3-4D7F-936F-D80EBE6DD34D}" dt="2021-12-04T12:41:24.175" v="3228" actId="1076"/>
          <ac:spMkLst>
            <pc:docMk/>
            <pc:sldMk cId="1768563303" sldId="564"/>
            <ac:spMk id="31" creationId="{F8077320-58E6-479C-92CA-87C588C5E281}"/>
          </ac:spMkLst>
        </pc:spChg>
        <pc:spChg chg="add del">
          <ac:chgData name="bảo trân trần" userId="f4374a97044cb88a" providerId="LiveId" clId="{D8D5DE15-D9F3-4D7F-936F-D80EBE6DD34D}" dt="2021-12-04T12:37:28.865" v="3190" actId="478"/>
          <ac:spMkLst>
            <pc:docMk/>
            <pc:sldMk cId="1768563303" sldId="564"/>
            <ac:spMk id="34" creationId="{7974302B-8BF6-442B-A767-DCF07F5816C6}"/>
          </ac:spMkLst>
        </pc:spChg>
        <pc:spChg chg="add del">
          <ac:chgData name="bảo trân trần" userId="f4374a97044cb88a" providerId="LiveId" clId="{D8D5DE15-D9F3-4D7F-936F-D80EBE6DD34D}" dt="2021-12-04T12:37:28.865" v="3190" actId="478"/>
          <ac:spMkLst>
            <pc:docMk/>
            <pc:sldMk cId="1768563303" sldId="564"/>
            <ac:spMk id="35" creationId="{30405B9B-8989-4F0C-8CCF-4509B3A6EECA}"/>
          </ac:spMkLst>
        </pc:spChg>
        <pc:spChg chg="add del">
          <ac:chgData name="bảo trân trần" userId="f4374a97044cb88a" providerId="LiveId" clId="{D8D5DE15-D9F3-4D7F-936F-D80EBE6DD34D}" dt="2021-12-04T12:37:28.865" v="3190" actId="478"/>
          <ac:spMkLst>
            <pc:docMk/>
            <pc:sldMk cId="1768563303" sldId="564"/>
            <ac:spMk id="36" creationId="{37128BEF-07EE-4FEE-9225-7F18ADBAC7D5}"/>
          </ac:spMkLst>
        </pc:spChg>
        <pc:spChg chg="add del">
          <ac:chgData name="bảo trân trần" userId="f4374a97044cb88a" providerId="LiveId" clId="{D8D5DE15-D9F3-4D7F-936F-D80EBE6DD34D}" dt="2021-12-04T12:37:28.865" v="3190" actId="478"/>
          <ac:spMkLst>
            <pc:docMk/>
            <pc:sldMk cId="1768563303" sldId="564"/>
            <ac:spMk id="37" creationId="{DA81D0B3-76A8-47AE-B788-8A81D806EC61}"/>
          </ac:spMkLst>
        </pc:spChg>
        <pc:spChg chg="add mod">
          <ac:chgData name="bảo trân trần" userId="f4374a97044cb88a" providerId="LiveId" clId="{D8D5DE15-D9F3-4D7F-936F-D80EBE6DD34D}" dt="2021-12-04T12:41:27.508" v="3229" actId="1076"/>
          <ac:spMkLst>
            <pc:docMk/>
            <pc:sldMk cId="1768563303" sldId="564"/>
            <ac:spMk id="38" creationId="{D664C0AE-C81C-4595-BDC2-75C714DD07AE}"/>
          </ac:spMkLst>
        </pc:spChg>
        <pc:spChg chg="add mod">
          <ac:chgData name="bảo trân trần" userId="f4374a97044cb88a" providerId="LiveId" clId="{D8D5DE15-D9F3-4D7F-936F-D80EBE6DD34D}" dt="2021-12-04T12:41:33.359" v="3230" actId="1076"/>
          <ac:spMkLst>
            <pc:docMk/>
            <pc:sldMk cId="1768563303" sldId="564"/>
            <ac:spMk id="39" creationId="{097F9A40-F505-4FD0-98F1-9DFAFFB25E42}"/>
          </ac:spMkLst>
        </pc:spChg>
        <pc:grpChg chg="add mod">
          <ac:chgData name="bảo trân trần" userId="f4374a97044cb88a" providerId="LiveId" clId="{D8D5DE15-D9F3-4D7F-936F-D80EBE6DD34D}" dt="2021-12-04T12:39:39.689" v="3207" actId="1076"/>
          <ac:grpSpMkLst>
            <pc:docMk/>
            <pc:sldMk cId="1768563303" sldId="564"/>
            <ac:grpSpMk id="23" creationId="{EF4A5B60-3A1E-4C6C-9B0E-7ECB77D93A35}"/>
          </ac:grpSpMkLst>
        </pc:grpChg>
        <pc:grpChg chg="del">
          <ac:chgData name="bảo trân trần" userId="f4374a97044cb88a" providerId="LiveId" clId="{D8D5DE15-D9F3-4D7F-936F-D80EBE6DD34D}" dt="2021-12-04T12:36:45.785" v="3185" actId="478"/>
          <ac:grpSpMkLst>
            <pc:docMk/>
            <pc:sldMk cId="1768563303" sldId="564"/>
            <ac:grpSpMk id="42" creationId="{9905CDB2-EEB7-49B9-ADB2-66FCF558DF54}"/>
          </ac:grpSpMkLst>
        </pc:grpChg>
        <pc:picChg chg="mod">
          <ac:chgData name="bảo trân trần" userId="f4374a97044cb88a" providerId="LiveId" clId="{D8D5DE15-D9F3-4D7F-936F-D80EBE6DD34D}" dt="2021-12-04T12:36:46.357" v="3186"/>
          <ac:picMkLst>
            <pc:docMk/>
            <pc:sldMk cId="1768563303" sldId="564"/>
            <ac:picMk id="24" creationId="{2922E351-F161-4536-BABC-49559A67FF94}"/>
          </ac:picMkLst>
        </pc:picChg>
        <pc:picChg chg="mod">
          <ac:chgData name="bảo trân trần" userId="f4374a97044cb88a" providerId="LiveId" clId="{D8D5DE15-D9F3-4D7F-936F-D80EBE6DD34D}" dt="2021-12-04T12:40:34.314" v="3218" actId="1076"/>
          <ac:picMkLst>
            <pc:docMk/>
            <pc:sldMk cId="1768563303" sldId="564"/>
            <ac:picMk id="32" creationId="{2F14C6C8-CBA5-446D-839A-BB5BF2DDD178}"/>
          </ac:picMkLst>
        </pc:picChg>
        <pc:picChg chg="mod">
          <ac:chgData name="bảo trân trần" userId="f4374a97044cb88a" providerId="LiveId" clId="{D8D5DE15-D9F3-4D7F-936F-D80EBE6DD34D}" dt="2021-12-04T12:41:14.094" v="3227" actId="1037"/>
          <ac:picMkLst>
            <pc:docMk/>
            <pc:sldMk cId="1768563303" sldId="564"/>
            <ac:picMk id="46" creationId="{2FA9C137-2F10-476F-8F87-A59DE2DB8E98}"/>
          </ac:picMkLst>
        </pc:picChg>
      </pc:sldChg>
      <pc:sldChg chg="add del setBg">
        <pc:chgData name="bảo trân trần" userId="f4374a97044cb88a" providerId="LiveId" clId="{D8D5DE15-D9F3-4D7F-936F-D80EBE6DD34D}" dt="2021-12-04T11:45:13.792" v="2762"/>
        <pc:sldMkLst>
          <pc:docMk/>
          <pc:sldMk cId="3445714833" sldId="564"/>
        </pc:sldMkLst>
      </pc:sldChg>
      <pc:sldChg chg="add del setBg">
        <pc:chgData name="bảo trân trần" userId="f4374a97044cb88a" providerId="LiveId" clId="{D8D5DE15-D9F3-4D7F-936F-D80EBE6DD34D}" dt="2021-12-17T08:12:43.223" v="3426"/>
        <pc:sldMkLst>
          <pc:docMk/>
          <pc:sldMk cId="3562473693" sldId="564"/>
        </pc:sldMkLst>
      </pc:sldChg>
      <pc:sldChg chg="new del">
        <pc:chgData name="bảo trân trần" userId="f4374a97044cb88a" providerId="LiveId" clId="{D8D5DE15-D9F3-4D7F-936F-D80EBE6DD34D}" dt="2021-12-04T12:12:34.104" v="3088" actId="47"/>
        <pc:sldMkLst>
          <pc:docMk/>
          <pc:sldMk cId="4280123318" sldId="564"/>
        </pc:sldMkLst>
      </pc:sldChg>
      <pc:sldChg chg="addSp delSp modSp del mod addAnim delAnim">
        <pc:chgData name="bảo trân trần" userId="f4374a97044cb88a" providerId="LiveId" clId="{D8D5DE15-D9F3-4D7F-936F-D80EBE6DD34D}" dt="2021-12-17T08:12:30.970" v="3423" actId="47"/>
        <pc:sldMkLst>
          <pc:docMk/>
          <pc:sldMk cId="362355588" sldId="565"/>
        </pc:sldMkLst>
        <pc:spChg chg="add del mod">
          <ac:chgData name="bảo trân trần" userId="f4374a97044cb88a" providerId="LiveId" clId="{D8D5DE15-D9F3-4D7F-936F-D80EBE6DD34D}" dt="2021-12-04T12:38:00.704" v="3193"/>
          <ac:spMkLst>
            <pc:docMk/>
            <pc:sldMk cId="362355588" sldId="565"/>
            <ac:spMk id="23" creationId="{F2C680A9-E4B1-4331-9E1E-0BF00FD8BE27}"/>
          </ac:spMkLst>
        </pc:spChg>
        <pc:spChg chg="add del mod">
          <ac:chgData name="bảo trân trần" userId="f4374a97044cb88a" providerId="LiveId" clId="{D8D5DE15-D9F3-4D7F-936F-D80EBE6DD34D}" dt="2021-12-04T12:38:00.704" v="3193"/>
          <ac:spMkLst>
            <pc:docMk/>
            <pc:sldMk cId="362355588" sldId="565"/>
            <ac:spMk id="24" creationId="{DC7695FF-7CE2-4A65-8F0D-5666471F0A17}"/>
          </ac:spMkLst>
        </pc:spChg>
        <pc:spChg chg="add del mod">
          <ac:chgData name="bảo trân trần" userId="f4374a97044cb88a" providerId="LiveId" clId="{D8D5DE15-D9F3-4D7F-936F-D80EBE6DD34D}" dt="2021-12-04T12:38:00.704" v="3193"/>
          <ac:spMkLst>
            <pc:docMk/>
            <pc:sldMk cId="362355588" sldId="565"/>
            <ac:spMk id="29" creationId="{F27BC21F-88A2-4EFA-AFFC-8CCD8131320A}"/>
          </ac:spMkLst>
        </pc:spChg>
        <pc:spChg chg="add del mod">
          <ac:chgData name="bảo trân trần" userId="f4374a97044cb88a" providerId="LiveId" clId="{D8D5DE15-D9F3-4D7F-936F-D80EBE6DD34D}" dt="2021-12-04T12:38:00.704" v="3193"/>
          <ac:spMkLst>
            <pc:docMk/>
            <pc:sldMk cId="362355588" sldId="565"/>
            <ac:spMk id="30" creationId="{F0332348-04F8-4128-9ACB-1C1F01BA14B7}"/>
          </ac:spMkLst>
        </pc:spChg>
        <pc:spChg chg="add mod">
          <ac:chgData name="bảo trân trần" userId="f4374a97044cb88a" providerId="LiveId" clId="{D8D5DE15-D9F3-4D7F-936F-D80EBE6DD34D}" dt="2021-12-04T12:38:02.732" v="3195"/>
          <ac:spMkLst>
            <pc:docMk/>
            <pc:sldMk cId="362355588" sldId="565"/>
            <ac:spMk id="31" creationId="{F0775E84-D7D7-4E2C-989E-19E602E94910}"/>
          </ac:spMkLst>
        </pc:spChg>
        <pc:spChg chg="del topLvl">
          <ac:chgData name="bảo trân trần" userId="f4374a97044cb88a" providerId="LiveId" clId="{D8D5DE15-D9F3-4D7F-936F-D80EBE6DD34D}" dt="2021-12-04T12:38:32.141" v="3198" actId="478"/>
          <ac:spMkLst>
            <pc:docMk/>
            <pc:sldMk cId="362355588" sldId="565"/>
            <ac:spMk id="33" creationId="{74025C03-BBC1-4E41-924B-1D89C7CB42D3}"/>
          </ac:spMkLst>
        </pc:spChg>
        <pc:spChg chg="del">
          <ac:chgData name="bảo trân trần" userId="f4374a97044cb88a" providerId="LiveId" clId="{D8D5DE15-D9F3-4D7F-936F-D80EBE6DD34D}" dt="2021-12-04T12:38:01.562" v="3194" actId="478"/>
          <ac:spMkLst>
            <pc:docMk/>
            <pc:sldMk cId="362355588" sldId="565"/>
            <ac:spMk id="34" creationId="{7974302B-8BF6-442B-A767-DCF07F5816C6}"/>
          </ac:spMkLst>
        </pc:spChg>
        <pc:spChg chg="del">
          <ac:chgData name="bảo trân trần" userId="f4374a97044cb88a" providerId="LiveId" clId="{D8D5DE15-D9F3-4D7F-936F-D80EBE6DD34D}" dt="2021-12-04T12:38:01.562" v="3194" actId="478"/>
          <ac:spMkLst>
            <pc:docMk/>
            <pc:sldMk cId="362355588" sldId="565"/>
            <ac:spMk id="35" creationId="{30405B9B-8989-4F0C-8CCF-4509B3A6EECA}"/>
          </ac:spMkLst>
        </pc:spChg>
        <pc:spChg chg="del">
          <ac:chgData name="bảo trân trần" userId="f4374a97044cb88a" providerId="LiveId" clId="{D8D5DE15-D9F3-4D7F-936F-D80EBE6DD34D}" dt="2021-12-04T12:38:01.562" v="3194" actId="478"/>
          <ac:spMkLst>
            <pc:docMk/>
            <pc:sldMk cId="362355588" sldId="565"/>
            <ac:spMk id="36" creationId="{37128BEF-07EE-4FEE-9225-7F18ADBAC7D5}"/>
          </ac:spMkLst>
        </pc:spChg>
        <pc:spChg chg="del">
          <ac:chgData name="bảo trân trần" userId="f4374a97044cb88a" providerId="LiveId" clId="{D8D5DE15-D9F3-4D7F-936F-D80EBE6DD34D}" dt="2021-12-04T12:38:01.562" v="3194" actId="478"/>
          <ac:spMkLst>
            <pc:docMk/>
            <pc:sldMk cId="362355588" sldId="565"/>
            <ac:spMk id="37" creationId="{DA81D0B3-76A8-47AE-B788-8A81D806EC61}"/>
          </ac:spMkLst>
        </pc:spChg>
        <pc:spChg chg="add mod">
          <ac:chgData name="bảo trân trần" userId="f4374a97044cb88a" providerId="LiveId" clId="{D8D5DE15-D9F3-4D7F-936F-D80EBE6DD34D}" dt="2021-12-04T12:38:02.732" v="3195"/>
          <ac:spMkLst>
            <pc:docMk/>
            <pc:sldMk cId="362355588" sldId="565"/>
            <ac:spMk id="38" creationId="{4444B9AF-B5F3-4FC7-8693-5EDE99315D45}"/>
          </ac:spMkLst>
        </pc:spChg>
        <pc:spChg chg="add mod">
          <ac:chgData name="bảo trân trần" userId="f4374a97044cb88a" providerId="LiveId" clId="{D8D5DE15-D9F3-4D7F-936F-D80EBE6DD34D}" dt="2021-12-04T12:38:02.732" v="3195"/>
          <ac:spMkLst>
            <pc:docMk/>
            <pc:sldMk cId="362355588" sldId="565"/>
            <ac:spMk id="39" creationId="{A5702F84-7ECB-4B41-910A-40C364BAA393}"/>
          </ac:spMkLst>
        </pc:spChg>
        <pc:spChg chg="add mod">
          <ac:chgData name="bảo trân trần" userId="f4374a97044cb88a" providerId="LiveId" clId="{D8D5DE15-D9F3-4D7F-936F-D80EBE6DD34D}" dt="2021-12-04T12:38:02.732" v="3195"/>
          <ac:spMkLst>
            <pc:docMk/>
            <pc:sldMk cId="362355588" sldId="565"/>
            <ac:spMk id="40" creationId="{497D1ABD-2706-460E-8DE1-DC6FEB99D433}"/>
          </ac:spMkLst>
        </pc:spChg>
        <pc:spChg chg="add mod">
          <ac:chgData name="bảo trân trần" userId="f4374a97044cb88a" providerId="LiveId" clId="{D8D5DE15-D9F3-4D7F-936F-D80EBE6DD34D}" dt="2021-12-04T12:38:37.295" v="3200" actId="1076"/>
          <ac:spMkLst>
            <pc:docMk/>
            <pc:sldMk cId="362355588" sldId="565"/>
            <ac:spMk id="41" creationId="{2D8B2148-2321-4346-B979-0FA5B67984AF}"/>
          </ac:spMkLst>
        </pc:spChg>
        <pc:grpChg chg="add del">
          <ac:chgData name="bảo trân trần" userId="f4374a97044cb88a" providerId="LiveId" clId="{D8D5DE15-D9F3-4D7F-936F-D80EBE6DD34D}" dt="2021-12-04T12:38:32.141" v="3198" actId="478"/>
          <ac:grpSpMkLst>
            <pc:docMk/>
            <pc:sldMk cId="362355588" sldId="565"/>
            <ac:grpSpMk id="42" creationId="{9905CDB2-EEB7-49B9-ADB2-66FCF558DF54}"/>
          </ac:grpSpMkLst>
        </pc:grpChg>
        <pc:picChg chg="add del topLvl">
          <ac:chgData name="bảo trân trần" userId="f4374a97044cb88a" providerId="LiveId" clId="{D8D5DE15-D9F3-4D7F-936F-D80EBE6DD34D}" dt="2021-12-04T12:38:32.141" v="3198" actId="478"/>
          <ac:picMkLst>
            <pc:docMk/>
            <pc:sldMk cId="362355588" sldId="565"/>
            <ac:picMk id="10" creationId="{BFDC2BDB-258C-4F4A-86ED-C0A6EFC4F6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8CE4D-116B-4203-861E-A058380AB9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97605-CA0B-41C0-A379-AE7C3812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1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6B137-03B6-4301-BE8E-C225ACE8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35B88A-0193-4908-93F2-BF6025131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D03E14-2EA4-476F-AC69-1A78D8A40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33FCD29-A716-44D8-92E2-458925A7A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CD45CF-566C-478D-8E62-7D8B27F29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D4E699-D3C7-4552-8549-2B4B9ADE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35761D-6E3F-4B93-966C-B35C8C76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13F6B02-F951-4931-BC43-660C5952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C7029-57EE-4EAE-ADD1-7F952C335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F51FC-39D7-44AD-8067-734248D2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73EA9C-F168-4B10-9333-E64DD2CC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832E42-CEBF-4168-8F21-EE96B0FE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28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2C0E62E-9EE2-43A1-AAE5-C1D00977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75C4A7-4EA5-4B69-BB90-0CF9DE10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6C8C44-CF1F-4D36-8D51-8778334F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3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C5AA46-244C-45B7-9FB6-24A44E19E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175511-DDD5-4C45-8AC6-F916F9C27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33F48D-F2D7-4DFE-852B-B5B0BA66E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E0380D-7C7B-45FE-9848-25D9BC4B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82BFF2-4B60-405A-8A06-205C2E38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8721ED-4841-417A-A4F9-C647AAEF1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31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B0A3A9-0D94-4A6F-A90D-177496D9E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D0450E-6879-419F-A955-317A77014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E30E7-A636-4C28-9E0C-04FA9CF97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6814E6-3F2B-4650-9075-E7A769D4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B25BEB-3334-4D0D-922D-C9B99499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F531B5-3439-45B2-B53C-0EA2C3DDE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08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A6EAB-5E7B-469C-BA6B-CEE1B7C0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747134-7C1F-449F-B024-B1E069DC6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5A5631-FD25-47EF-9CD1-9E010FEB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ABB033-6F44-477B-8BDE-EFD8DB08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273F86-A1C4-4DD9-BA8E-A685540C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8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079910-6160-427D-A3CA-636A69C71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05D83-3BEF-4C83-ABD1-5A90998EA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98D69-2536-4413-8A41-89C303A05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020181-1961-436F-A115-9EA7635A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2C376A-F212-4A66-A501-058F6B0B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48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8616B-5798-400E-A3A8-E7DB06B0D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43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AB596-B5D8-49CB-826F-1528DA0E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9A89-282D-40EB-9444-747B25E6E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23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4C932-58D3-482C-BE76-F92354B91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65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276DA-71A9-472E-8160-F649A56F4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5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80207-8E3F-4DDB-B474-E654C98C4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9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CB979-B67A-4718-AAA1-6FD99AE31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6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2F18D-9DC3-484C-9A52-C4908BEF6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80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D5110-F0EA-4370-9B16-7FB4F09CC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6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8533-3DA5-48A7-B815-F369C4956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80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4A79-8B8C-49CE-A9BA-CDCA8B8B8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0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AB8BB-B4C6-4BFB-AC50-96EFE39B7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4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9D727-5038-4C12-BA8B-9211FA8FB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6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D0F98-703F-41B6-B00B-B5856774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E46C7-1F0A-4FF1-BE8D-D1A96F2D3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0A9AE34-A8F3-48D3-92DC-551B2574D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918D6E-3210-430A-BCA7-64F11E9C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D3C83-D4C1-4C7A-9A6E-DCE69C3D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80A520-8659-4A12-B084-E54AC93E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1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B8745-4A21-4231-B656-57C1D3A8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A7D177-EC9D-4BD0-BFD0-D1EAC9DCA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940AD3-0EB7-4496-9374-BB092D4E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9C928-D76F-4C89-9F2E-D8B0BF31B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29CA41-C03F-426C-B324-B4655684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E48BE-2CFD-4BAF-A9B6-66A2C962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B246F3-4861-43C7-8367-07A8126F2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0D50CC-B234-4A7D-9C77-60AF9771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641FC9-2B32-4A41-BA87-4BAC30FA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DF12F7-4C0F-4278-A7AC-D48622AE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A5464-122D-4CCD-8C25-33BA5965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C1204F-1452-4F11-ADF0-8A0127368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6F4BF4-E911-4EF2-A35E-EBB17978A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49EAD9-E612-4164-B35F-2BEC1287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7C152D-D234-411E-92FB-CE8BF37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11A60-5DE2-4888-82C8-C66DD887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1ABC45-649D-454B-92D8-50FD3DDC9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E1A46F-D012-490A-BE56-8359EF32E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E0BC31-F5A6-440A-BCAC-E3A5A59B0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B4B8E-37C3-4D15-94FC-B5A9F3E01C87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068ED-B674-4448-A249-7222B2BD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01AF34-9DC3-4351-9F07-93B83D964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50E6C-0739-44D5-ACDE-E916D1782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2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Nhấn soạn thảo kiểu tiêu đề trang cái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Nhấn soạn thảo các kiểu văn bản trang cái</a:t>
            </a:r>
          </a:p>
          <a:p>
            <a:pPr lvl="1"/>
            <a:r>
              <a:rPr lang="en-US"/>
              <a:t>Mức hai</a:t>
            </a:r>
          </a:p>
          <a:p>
            <a:pPr lvl="2"/>
            <a:r>
              <a:rPr lang="en-US"/>
              <a:t>Mức ba</a:t>
            </a:r>
          </a:p>
          <a:p>
            <a:pPr lvl="3"/>
            <a:r>
              <a:rPr lang="en-US"/>
              <a:t>Mức bốn</a:t>
            </a:r>
          </a:p>
          <a:p>
            <a:pPr lvl="4"/>
            <a:r>
              <a:rPr lang="en-US"/>
              <a:t>Mức năm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198593-0644-4809-80AE-F1E510C6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5">
            <a:extLst>
              <a:ext uri="{FF2B5EF4-FFF2-40B4-BE49-F238E27FC236}">
                <a16:creationId xmlns:a16="http://schemas.microsoft.com/office/drawing/2014/main" xmlns="" id="{EDEBD50E-8D43-4FE4-AAC2-42E90F7D0A19}"/>
              </a:ext>
            </a:extLst>
          </p:cNvPr>
          <p:cNvSpPr/>
          <p:nvPr/>
        </p:nvSpPr>
        <p:spPr>
          <a:xfrm>
            <a:off x="3559065" y="6396335"/>
            <a:ext cx="50738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Giáo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: Trần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Thị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 Bảo Trân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FD19AD-EA16-4631-B5B8-928134BEB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410200"/>
            <a:ext cx="812889" cy="885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65938A-20CD-4CC2-A8E2-D4D29C251F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329"/>
            <a:ext cx="629779" cy="685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1DA2AC0-9525-44E6-BA7A-2FFE9B9FD5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573" y="4902992"/>
            <a:ext cx="466183" cy="507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318159-9785-4CB0-88C8-1F8EE649102B}"/>
              </a:ext>
            </a:extLst>
          </p:cNvPr>
          <p:cNvSpPr txBox="1"/>
          <p:nvPr/>
        </p:nvSpPr>
        <p:spPr>
          <a:xfrm>
            <a:off x="0" y="2895600"/>
            <a:ext cx="12192000" cy="1938992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Chào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mừng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quý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thầy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cô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học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sinh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464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D9557E-E61C-479B-8E62-28C9565CF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00200"/>
            <a:ext cx="9677400" cy="48085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32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a) 43,2 : 10                                   0,65 : 10 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     432,9 : 100                               13,96 : 1000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b) 23,7 : 10                                   2,07 : 10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     2,23 : 100                                999,8 : 1000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CA4D9C-446D-470C-9319-B694BD459CBC}"/>
              </a:ext>
            </a:extLst>
          </p:cNvPr>
          <p:cNvSpPr txBox="1"/>
          <p:nvPr/>
        </p:nvSpPr>
        <p:spPr>
          <a:xfrm>
            <a:off x="3429000" y="2514600"/>
            <a:ext cx="1219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4,32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7DDAF3-399F-4907-B8AC-28A5D2222A6E}"/>
              </a:ext>
            </a:extLst>
          </p:cNvPr>
          <p:cNvSpPr txBox="1"/>
          <p:nvPr/>
        </p:nvSpPr>
        <p:spPr>
          <a:xfrm>
            <a:off x="8077200" y="2514599"/>
            <a:ext cx="14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0,065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9A291D-7D0C-4082-A942-99557AF2E2D2}"/>
              </a:ext>
            </a:extLst>
          </p:cNvPr>
          <p:cNvSpPr txBox="1"/>
          <p:nvPr/>
        </p:nvSpPr>
        <p:spPr>
          <a:xfrm>
            <a:off x="3886200" y="3225225"/>
            <a:ext cx="14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4,329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B682FC9-B3C9-4223-85AB-21CEC6100046}"/>
              </a:ext>
            </a:extLst>
          </p:cNvPr>
          <p:cNvSpPr txBox="1"/>
          <p:nvPr/>
        </p:nvSpPr>
        <p:spPr>
          <a:xfrm>
            <a:off x="8763000" y="3225225"/>
            <a:ext cx="19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0,01396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E4162B-BC8A-4DC4-8DF1-FADE39F529E7}"/>
              </a:ext>
            </a:extLst>
          </p:cNvPr>
          <p:cNvSpPr txBox="1"/>
          <p:nvPr/>
        </p:nvSpPr>
        <p:spPr>
          <a:xfrm>
            <a:off x="3431628" y="3956898"/>
            <a:ext cx="14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2,37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7E00C1-1221-4761-A7B7-FFFB15E36A56}"/>
              </a:ext>
            </a:extLst>
          </p:cNvPr>
          <p:cNvSpPr txBox="1"/>
          <p:nvPr/>
        </p:nvSpPr>
        <p:spPr>
          <a:xfrm>
            <a:off x="8077200" y="3956898"/>
            <a:ext cx="144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0,207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B155FF-7D5F-4EEE-8595-A9A157DCACF6}"/>
              </a:ext>
            </a:extLst>
          </p:cNvPr>
          <p:cNvSpPr txBox="1"/>
          <p:nvPr/>
        </p:nvSpPr>
        <p:spPr>
          <a:xfrm>
            <a:off x="3695700" y="4687120"/>
            <a:ext cx="167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0,0223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E8959F-1B37-47A3-91A6-E855AF06174E}"/>
              </a:ext>
            </a:extLst>
          </p:cNvPr>
          <p:cNvSpPr txBox="1"/>
          <p:nvPr/>
        </p:nvSpPr>
        <p:spPr>
          <a:xfrm>
            <a:off x="8686800" y="4671109"/>
            <a:ext cx="167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0,9998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145B3B-A72B-4323-9691-8BC22B12E973}"/>
              </a:ext>
            </a:extLst>
          </p:cNvPr>
          <p:cNvSpPr txBox="1"/>
          <p:nvPr/>
        </p:nvSpPr>
        <p:spPr>
          <a:xfrm>
            <a:off x="304800" y="1600200"/>
            <a:ext cx="609600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Tính nhẩm:</a:t>
            </a:r>
          </a:p>
        </p:txBody>
      </p:sp>
    </p:spTree>
    <p:extLst>
      <p:ext uri="{BB962C8B-B14F-4D97-AF65-F5344CB8AC3E}">
        <p14:creationId xmlns:p14="http://schemas.microsoft.com/office/powerpoint/2010/main" val="33362299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8000" r="-2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14997-C3DF-4543-B843-1EDC3C54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1229"/>
            <a:ext cx="10515600" cy="208438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latin typeface="+mn-lt"/>
              </a:rPr>
              <a:t>2. </a:t>
            </a:r>
            <a:r>
              <a:rPr lang="en-US" sz="4000" b="1" dirty="0" err="1">
                <a:latin typeface="+mn-lt"/>
              </a:rPr>
              <a:t>Tính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nhẩm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rồi</a:t>
            </a:r>
            <a:r>
              <a:rPr lang="en-US" sz="4000" b="1" dirty="0">
                <a:latin typeface="+mn-lt"/>
              </a:rPr>
              <a:t> so </a:t>
            </a:r>
            <a:r>
              <a:rPr lang="en-US" sz="4000" b="1" dirty="0" err="1">
                <a:latin typeface="+mn-lt"/>
              </a:rPr>
              <a:t>sánh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kết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quả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tính</a:t>
            </a:r>
            <a:r>
              <a:rPr lang="en-US" sz="4000" b="1" dirty="0">
                <a:latin typeface="+mn-lt"/>
              </a:rPr>
              <a:t>.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  </a:t>
            </a:r>
            <a:r>
              <a:rPr lang="en-US" sz="4000" dirty="0">
                <a:latin typeface="+mn-lt"/>
              </a:rPr>
              <a:t>a) 12,9 : 10 </a:t>
            </a:r>
            <a:r>
              <a:rPr lang="en-US" sz="4000" dirty="0" err="1">
                <a:latin typeface="+mn-lt"/>
              </a:rPr>
              <a:t>và</a:t>
            </a:r>
            <a:r>
              <a:rPr lang="en-US" sz="4000" dirty="0">
                <a:latin typeface="+mn-lt"/>
              </a:rPr>
              <a:t> 12,9 × 0,1;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   b) 123,4 : 100 </a:t>
            </a:r>
            <a:r>
              <a:rPr lang="en-US" sz="4000" dirty="0" err="1">
                <a:latin typeface="+mn-lt"/>
              </a:rPr>
              <a:t>và</a:t>
            </a:r>
            <a:r>
              <a:rPr lang="en-US" sz="4000" dirty="0">
                <a:latin typeface="+mn-lt"/>
              </a:rPr>
              <a:t> 123,4 × 0,01;</a:t>
            </a:r>
            <a:endParaRPr 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58407354-40F8-4AB0-8204-1F823522D619}"/>
              </a:ext>
            </a:extLst>
          </p:cNvPr>
          <p:cNvSpPr txBox="1"/>
          <p:nvPr/>
        </p:nvSpPr>
        <p:spPr>
          <a:xfrm>
            <a:off x="5708581" y="619951"/>
            <a:ext cx="278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charset="0"/>
              </a:rPr>
              <a:t>Toán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CC30B27-5E62-4FAE-880A-9B9A797C4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332">
            <a:off x="11304092" y="947"/>
            <a:ext cx="1161294" cy="77419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44A5323-BF42-45DB-8ED9-37B2B5026BEF}"/>
              </a:ext>
            </a:extLst>
          </p:cNvPr>
          <p:cNvGrpSpPr/>
          <p:nvPr/>
        </p:nvGrpSpPr>
        <p:grpSpPr>
          <a:xfrm>
            <a:off x="2271619" y="3362867"/>
            <a:ext cx="8470282" cy="3266533"/>
            <a:chOff x="1447800" y="3400176"/>
            <a:chExt cx="8470282" cy="326653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FE4D66E7-A305-4236-AB54-1A0C42B548C3}"/>
                </a:ext>
              </a:extLst>
            </p:cNvPr>
            <p:cNvSpPr/>
            <p:nvPr/>
          </p:nvSpPr>
          <p:spPr>
            <a:xfrm>
              <a:off x="1447800" y="4337135"/>
              <a:ext cx="7798220" cy="2329574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525A98D-EFDE-4BCB-A089-53CDE5E6F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707" y="3400176"/>
              <a:ext cx="2238375" cy="180723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0652584-CA18-4D18-A7CA-F9B90B0D4193}"/>
                </a:ext>
              </a:extLst>
            </p:cNvPr>
            <p:cNvSpPr txBox="1"/>
            <p:nvPr/>
          </p:nvSpPr>
          <p:spPr>
            <a:xfrm>
              <a:off x="1661023" y="4493225"/>
              <a:ext cx="752723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Khi nhân một số thập phân với 0,1; 0,01; 0,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1;... ta chỉ việc chuyển dấu phẩy của số đó lần lượt sang bên trái một, hai, ba,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... chữ số.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1CBD400-F80F-46CC-9CA1-CC718652EE70}"/>
              </a:ext>
            </a:extLst>
          </p:cNvPr>
          <p:cNvGrpSpPr/>
          <p:nvPr/>
        </p:nvGrpSpPr>
        <p:grpSpPr>
          <a:xfrm>
            <a:off x="3045701" y="3374342"/>
            <a:ext cx="7698499" cy="2797858"/>
            <a:chOff x="2263830" y="3307405"/>
            <a:chExt cx="7698499" cy="27978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5F77EFA-E406-4A46-BEC8-CE6745B87D4D}"/>
                </a:ext>
              </a:extLst>
            </p:cNvPr>
            <p:cNvSpPr/>
            <p:nvPr/>
          </p:nvSpPr>
          <p:spPr>
            <a:xfrm>
              <a:off x="2263830" y="4298025"/>
              <a:ext cx="6999270" cy="180723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8EE788A-FC4A-49FB-BCF4-A59C7BF7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954" y="3307405"/>
              <a:ext cx="2238375" cy="180723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F062346-D561-484A-9716-C3A838F2D395}"/>
                </a:ext>
              </a:extLst>
            </p:cNvPr>
            <p:cNvSpPr txBox="1"/>
            <p:nvPr/>
          </p:nvSpPr>
          <p:spPr>
            <a:xfrm>
              <a:off x="2563065" y="4648200"/>
              <a:ext cx="640079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/>
                <a:t>Muốn</a:t>
              </a:r>
              <a:r>
                <a:rPr lang="en-US" sz="3200" dirty="0"/>
                <a:t> </a:t>
              </a:r>
              <a:r>
                <a:rPr lang="en-US" sz="3200" dirty="0" err="1"/>
                <a:t>nhân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số</a:t>
              </a:r>
              <a:r>
                <a:rPr lang="en-US" sz="3200" dirty="0"/>
                <a:t> </a:t>
              </a:r>
              <a:r>
                <a:rPr lang="en-US" sz="3200" dirty="0" err="1"/>
                <a:t>thập</a:t>
              </a:r>
              <a:r>
                <a:rPr lang="en-US" sz="3200" dirty="0"/>
                <a:t> </a:t>
              </a:r>
              <a:r>
                <a:rPr lang="en-US" sz="3200" dirty="0" err="1"/>
                <a:t>phân</a:t>
              </a:r>
              <a:r>
                <a:rPr lang="en-US" sz="3200" dirty="0"/>
                <a:t> </a:t>
              </a:r>
              <a:r>
                <a:rPr lang="en-US" sz="3200" dirty="0" err="1"/>
                <a:t>với</a:t>
              </a:r>
              <a:r>
                <a:rPr lang="en-US" sz="3200" dirty="0"/>
                <a:t> 0,1; 0,01; 0,001;… </a:t>
              </a:r>
              <a:r>
                <a:rPr lang="en-US" sz="3200" dirty="0" err="1"/>
                <a:t>thì</a:t>
              </a:r>
              <a:r>
                <a:rPr lang="en-US" sz="3200" dirty="0"/>
                <a:t> ta </a:t>
              </a:r>
              <a:r>
                <a:rPr lang="en-US" sz="3200" dirty="0" err="1"/>
                <a:t>làm</a:t>
              </a:r>
              <a:r>
                <a:rPr lang="en-US" sz="3200" dirty="0"/>
                <a:t> </a:t>
              </a:r>
              <a:r>
                <a:rPr lang="en-US" sz="3200" dirty="0" err="1"/>
                <a:t>thế</a:t>
              </a:r>
              <a:r>
                <a:rPr lang="en-US" sz="3200" dirty="0"/>
                <a:t> </a:t>
              </a:r>
              <a:r>
                <a:rPr lang="en-US" sz="3200" dirty="0" err="1"/>
                <a:t>nào</a:t>
              </a:r>
              <a:r>
                <a:rPr lang="en-US" sz="32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14375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8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14997-C3DF-4543-B843-1EDC3C54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882913"/>
            <a:ext cx="10515600" cy="707887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latin typeface="+mn-lt"/>
              </a:rPr>
              <a:t>2. </a:t>
            </a:r>
            <a:r>
              <a:rPr lang="en-US" sz="4000" b="1" dirty="0" err="1">
                <a:latin typeface="+mn-lt"/>
              </a:rPr>
              <a:t>Tính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nhẩm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rồi</a:t>
            </a:r>
            <a:r>
              <a:rPr lang="en-US" sz="4000" b="1" dirty="0">
                <a:latin typeface="+mn-lt"/>
              </a:rPr>
              <a:t> so </a:t>
            </a:r>
            <a:r>
              <a:rPr lang="en-US" sz="4000" b="1" dirty="0" err="1">
                <a:latin typeface="+mn-lt"/>
              </a:rPr>
              <a:t>sánh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kết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quả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tính</a:t>
            </a:r>
            <a:r>
              <a:rPr lang="en-US" sz="4000" b="1" dirty="0">
                <a:latin typeface="+mn-lt"/>
              </a:rPr>
              <a:t>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5E4857-4461-44E1-B614-50FF49FD2FF2}"/>
              </a:ext>
            </a:extLst>
          </p:cNvPr>
          <p:cNvSpPr txBox="1"/>
          <p:nvPr/>
        </p:nvSpPr>
        <p:spPr>
          <a:xfrm>
            <a:off x="381000" y="3844949"/>
            <a:ext cx="5251381" cy="2098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12,9 : 10 = 1,29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12,9 × 0,1 = 1,29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12,9 : 10 = 12,9 × 0,1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9160CED-5836-4788-804C-55751865EAEA}"/>
              </a:ext>
            </a:extLst>
          </p:cNvPr>
          <p:cNvSpPr txBox="1"/>
          <p:nvPr/>
        </p:nvSpPr>
        <p:spPr>
          <a:xfrm>
            <a:off x="5925790" y="3788652"/>
            <a:ext cx="6101254" cy="2098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123,4 : 100 = 1,234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123,4 × 0,01 = 1,234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123,4 : 100 = 123,4 × 0,01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59114-CE0D-4327-81FA-5F688F9F3251}"/>
              </a:ext>
            </a:extLst>
          </p:cNvPr>
          <p:cNvSpPr txBox="1"/>
          <p:nvPr/>
        </p:nvSpPr>
        <p:spPr>
          <a:xfrm>
            <a:off x="6103301" y="2999009"/>
            <a:ext cx="5923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b) 123,4 : 100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123,4 × 0,01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2B5F84-20EF-4B64-BF58-DFADB51D547F}"/>
              </a:ext>
            </a:extLst>
          </p:cNvPr>
          <p:cNvSpPr txBox="1"/>
          <p:nvPr/>
        </p:nvSpPr>
        <p:spPr>
          <a:xfrm>
            <a:off x="381000" y="2971800"/>
            <a:ext cx="6253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a) 12,9 :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12,9 × 0,1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82458C6-ABC0-4D01-9B8B-9758F6215386}"/>
              </a:ext>
            </a:extLst>
          </p:cNvPr>
          <p:cNvCxnSpPr/>
          <p:nvPr/>
        </p:nvCxnSpPr>
        <p:spPr>
          <a:xfrm>
            <a:off x="5867400" y="28956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3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7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xmlns="" id="{01814997-C3DF-4543-B843-1EDC3C5404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430708"/>
                <a:ext cx="11811000" cy="1476616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537,25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4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endParaRPr lang="en-US" sz="3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1814997-C3DF-4543-B843-1EDC3C540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430708"/>
                <a:ext cx="11811000" cy="1476616"/>
              </a:xfrm>
              <a:blipFill>
                <a:blip r:embed="rId3"/>
                <a:stretch>
                  <a:fillRect l="-1446" r="-1394" b="-10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4DFB17-B85A-4182-BF1A-76891605374A}"/>
              </a:ext>
            </a:extLst>
          </p:cNvPr>
          <p:cNvSpPr txBox="1"/>
          <p:nvPr/>
        </p:nvSpPr>
        <p:spPr>
          <a:xfrm>
            <a:off x="5257800" y="3323058"/>
            <a:ext cx="6858000" cy="3534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2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537,25 : 10  = 53,725 (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537,25 – 53,725 = 483,525 (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483,525 </a:t>
            </a:r>
            <a:r>
              <a:rPr lang="en-US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BB606F3-8309-49FE-9F49-E578D5D39F89}"/>
              </a:ext>
            </a:extLst>
          </p:cNvPr>
          <p:cNvSpPr txBox="1"/>
          <p:nvPr/>
        </p:nvSpPr>
        <p:spPr>
          <a:xfrm>
            <a:off x="6965312" y="2793226"/>
            <a:ext cx="1448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6AD47C0-3AD7-4841-B5FA-37BC763EE0FC}"/>
              </a:ext>
            </a:extLst>
          </p:cNvPr>
          <p:cNvSpPr/>
          <p:nvPr/>
        </p:nvSpPr>
        <p:spPr>
          <a:xfrm>
            <a:off x="10439400" y="2257184"/>
            <a:ext cx="2133600" cy="14766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8965D29-92D2-4859-943C-7ED0646AC0C3}"/>
                  </a:ext>
                </a:extLst>
              </p:cNvPr>
              <p:cNvSpPr txBox="1"/>
              <p:nvPr/>
            </p:nvSpPr>
            <p:spPr>
              <a:xfrm>
                <a:off x="594044" y="3008515"/>
                <a:ext cx="3810000" cy="2782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sz="3200" b="1" dirty="0" err="1">
                    <a:solidFill>
                      <a:schemeClr val="accent1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b="1" dirty="0" err="1">
                    <a:solidFill>
                      <a:schemeClr val="accent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óm</a:t>
                </a:r>
                <a:r>
                  <a:rPr lang="en-US" sz="3200" b="1" dirty="0">
                    <a:solidFill>
                      <a:schemeClr val="accent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3200" b="1" dirty="0">
                    <a:solidFill>
                      <a:schemeClr val="accent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b="1" dirty="0">
                  <a:solidFill>
                    <a:schemeClr val="accent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537,25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endParaRPr lang="en-US" sz="3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Calibri Light" panose="020F03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số gạo</a:t>
                </a:r>
                <a:endParaRPr lang="en-US" sz="3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2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endParaRPr lang="en-US" sz="32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8965D29-92D2-4859-943C-7ED0646AC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44" y="3008515"/>
                <a:ext cx="3810000" cy="2782685"/>
              </a:xfrm>
              <a:prstGeom prst="rect">
                <a:avLst/>
              </a:prstGeom>
              <a:blipFill>
                <a:blip r:embed="rId4"/>
                <a:stretch>
                  <a:fillRect l="-4000" b="-5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58154F-EB07-47D6-837A-5D6092D8BB6D}"/>
              </a:ext>
            </a:extLst>
          </p:cNvPr>
          <p:cNvCxnSpPr/>
          <p:nvPr/>
        </p:nvCxnSpPr>
        <p:spPr>
          <a:xfrm>
            <a:off x="4648200" y="30480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63B1B6-2A28-4114-9E81-771D88E791A0}"/>
              </a:ext>
            </a:extLst>
          </p:cNvPr>
          <p:cNvSpPr/>
          <p:nvPr/>
        </p:nvSpPr>
        <p:spPr>
          <a:xfrm>
            <a:off x="304800" y="798179"/>
            <a:ext cx="11582400" cy="5602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179655-5694-452C-A6FA-AB9F5F9BA57F}"/>
              </a:ext>
            </a:extLst>
          </p:cNvPr>
          <p:cNvSpPr/>
          <p:nvPr/>
        </p:nvSpPr>
        <p:spPr>
          <a:xfrm>
            <a:off x="304800" y="2382845"/>
            <a:ext cx="11582400" cy="1350955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934BEB-039A-41D2-8C9D-F3193C793341}"/>
              </a:ext>
            </a:extLst>
          </p:cNvPr>
          <p:cNvSpPr txBox="1"/>
          <p:nvPr/>
        </p:nvSpPr>
        <p:spPr>
          <a:xfrm>
            <a:off x="685800" y="2458253"/>
            <a:ext cx="10934700" cy="1200329"/>
          </a:xfrm>
          <a:prstGeom prst="rect">
            <a:avLst/>
          </a:prstGeom>
          <a:solidFill>
            <a:srgbClr val="F2FF4B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10, 100, 1000, …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B27FA2-0AB9-4BF5-8868-71EA98187612}"/>
              </a:ext>
            </a:extLst>
          </p:cNvPr>
          <p:cNvSpPr txBox="1"/>
          <p:nvPr/>
        </p:nvSpPr>
        <p:spPr>
          <a:xfrm>
            <a:off x="1104959" y="4183768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10, 100, 1000,…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67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752600" y="1676400"/>
            <a:ext cx="8610600" cy="2054772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txBody>
          <a:bodyPr wrap="square" rtlCol="0" anchor="t">
            <a:prstTxWarp prst="textPlain">
              <a:avLst>
                <a:gd name="adj" fmla="val 49855"/>
              </a:avLst>
            </a:prstTxWarp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Cảm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ơn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quý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thầy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cô</a:t>
            </a:r>
            <a:endParaRPr lang="en-US" altLang="zh-CN" sz="66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sinh</a:t>
            </a:r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85987" y="1625499"/>
            <a:ext cx="8220026" cy="1600200"/>
          </a:xfrm>
          <a:prstGeom prst="snip2Diag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Kết quả của phép tính là: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8,4 : 4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62800" y="5105400"/>
            <a:ext cx="2295071" cy="708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82381" y="3833754"/>
            <a:ext cx="2286000" cy="708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0,21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78243" y="5149868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61" y="3887880"/>
            <a:ext cx="682538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DF52D5-E649-4EB2-8849-2683765DEBF8}"/>
              </a:ext>
            </a:extLst>
          </p:cNvPr>
          <p:cNvSpPr txBox="1"/>
          <p:nvPr/>
        </p:nvSpPr>
        <p:spPr>
          <a:xfrm>
            <a:off x="914400" y="505076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109CB1-0860-4792-97E2-887636322C37}"/>
              </a:ext>
            </a:extLst>
          </p:cNvPr>
          <p:cNvSpPr/>
          <p:nvPr/>
        </p:nvSpPr>
        <p:spPr>
          <a:xfrm>
            <a:off x="2480995" y="5149868"/>
            <a:ext cx="2286000" cy="708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55" y="5203994"/>
            <a:ext cx="682538" cy="599806"/>
          </a:xfrm>
          <a:prstGeom prst="rect">
            <a:avLst/>
          </a:prstGeom>
        </p:spPr>
      </p:pic>
      <p:pic>
        <p:nvPicPr>
          <p:cNvPr id="15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xmlns="" id="{B83E60E3-09E2-45F5-B4E8-D0BE302888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A5240CA-573B-435C-9788-B8C160D24C44}"/>
              </a:ext>
            </a:extLst>
          </p:cNvPr>
          <p:cNvSpPr/>
          <p:nvPr/>
        </p:nvSpPr>
        <p:spPr>
          <a:xfrm>
            <a:off x="2491505" y="3833754"/>
            <a:ext cx="2286000" cy="708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0,2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68" y="3882108"/>
            <a:ext cx="682538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DE36B0F-7405-4DC3-A31D-4D9B433DFFA0}"/>
              </a:ext>
            </a:extLst>
          </p:cNvPr>
          <p:cNvCxnSpPr>
            <a:cxnSpLocks/>
            <a:stCxn id="20" idx="5"/>
          </p:cNvCxnSpPr>
          <p:nvPr/>
        </p:nvCxnSpPr>
        <p:spPr>
          <a:xfrm flipV="1">
            <a:off x="768535" y="1072217"/>
            <a:ext cx="11570610" cy="33942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3969827-CA10-4A99-BC5C-9F39B86159EE}"/>
              </a:ext>
            </a:extLst>
          </p:cNvPr>
          <p:cNvGrpSpPr/>
          <p:nvPr/>
        </p:nvGrpSpPr>
        <p:grpSpPr>
          <a:xfrm>
            <a:off x="32902" y="0"/>
            <a:ext cx="1668517" cy="1227756"/>
            <a:chOff x="1284889" y="469876"/>
            <a:chExt cx="1668517" cy="122775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37AF5596-198B-4ADB-89CC-3C75AF022027}"/>
                </a:ext>
              </a:extLst>
            </p:cNvPr>
            <p:cNvSpPr/>
            <p:nvPr/>
          </p:nvSpPr>
          <p:spPr>
            <a:xfrm>
              <a:off x="1563413" y="469876"/>
              <a:ext cx="709448" cy="697776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44108FFD-1B5C-4217-AD69-954AB7E2C6F6}"/>
                </a:ext>
              </a:extLst>
            </p:cNvPr>
            <p:cNvSpPr/>
            <p:nvPr/>
          </p:nvSpPr>
          <p:spPr>
            <a:xfrm>
              <a:off x="1284889" y="867315"/>
              <a:ext cx="861848" cy="830317"/>
            </a:xfrm>
            <a:prstGeom prst="ellipse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5320B7D-3B1E-4042-B9B6-BD74356E2A75}"/>
                </a:ext>
              </a:extLst>
            </p:cNvPr>
            <p:cNvSpPr/>
            <p:nvPr/>
          </p:nvSpPr>
          <p:spPr>
            <a:xfrm>
              <a:off x="1918137" y="656896"/>
              <a:ext cx="1035269" cy="1040736"/>
            </a:xfrm>
            <a:prstGeom prst="ellipse">
              <a:avLst/>
            </a:pr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E0DFF8F-32C2-4423-9307-8C565BACAE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8205" r="27938"/>
          <a:stretch/>
        </p:blipFill>
        <p:spPr>
          <a:xfrm>
            <a:off x="11407353" y="-1376"/>
            <a:ext cx="812747" cy="8710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6351C6-C158-4E0F-AC5D-3631D4765AF1}"/>
              </a:ext>
            </a:extLst>
          </p:cNvPr>
          <p:cNvSpPr/>
          <p:nvPr/>
        </p:nvSpPr>
        <p:spPr>
          <a:xfrm>
            <a:off x="0" y="6688832"/>
            <a:ext cx="12276000" cy="169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E7E8F51-9930-4FE2-A8A9-0D14BF4450DF}"/>
              </a:ext>
            </a:extLst>
          </p:cNvPr>
          <p:cNvSpPr/>
          <p:nvPr/>
        </p:nvSpPr>
        <p:spPr>
          <a:xfrm>
            <a:off x="-8133" y="6529049"/>
            <a:ext cx="12276000" cy="1691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0F70151-5B8B-4FEF-B1F8-5C47EC9407AF}"/>
              </a:ext>
            </a:extLst>
          </p:cNvPr>
          <p:cNvSpPr/>
          <p:nvPr/>
        </p:nvSpPr>
        <p:spPr>
          <a:xfrm>
            <a:off x="0" y="6377046"/>
            <a:ext cx="12276000" cy="169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0" y="840973"/>
            <a:ext cx="499123" cy="654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6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204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4" grpId="0" animBg="1"/>
      <p:bldP spid="1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7FCC15C-F89C-47EF-AA36-6909C5C12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0388"/>
              </p:ext>
            </p:extLst>
          </p:nvPr>
        </p:nvGraphicFramePr>
        <p:xfrm>
          <a:off x="4873794" y="1861834"/>
          <a:ext cx="2746206" cy="2057400"/>
        </p:xfrm>
        <a:graphic>
          <a:graphicData uri="http://schemas.openxmlformats.org/drawingml/2006/table">
            <a:tbl>
              <a:tblPr firstRow="1" firstCol="1" bandRow="1"/>
              <a:tblGrid>
                <a:gridCol w="1372332">
                  <a:extLst>
                    <a:ext uri="{9D8B030D-6E8A-4147-A177-3AD203B41FA5}">
                      <a16:colId xmlns:a16="http://schemas.microsoft.com/office/drawing/2014/main" xmlns="" val="366485476"/>
                    </a:ext>
                  </a:extLst>
                </a:gridCol>
                <a:gridCol w="1373874">
                  <a:extLst>
                    <a:ext uri="{9D8B030D-6E8A-4147-A177-3AD203B41FA5}">
                      <a16:colId xmlns:a16="http://schemas.microsoft.com/office/drawing/2014/main" xmlns="" val="1502091644"/>
                    </a:ext>
                  </a:extLst>
                </a:gridCol>
              </a:tblGrid>
              <a:tr h="64988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43,19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4927289"/>
                  </a:ext>
                </a:extLst>
              </a:tr>
              <a:tr h="64988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1 19   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2,05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2938016"/>
                  </a:ext>
                </a:extLst>
              </a:tr>
              <a:tr h="64988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14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774086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2F6FCEF-C910-4AA6-A553-8180CCEA21EC}"/>
              </a:ext>
            </a:extLst>
          </p:cNvPr>
          <p:cNvGrpSpPr/>
          <p:nvPr/>
        </p:nvGrpSpPr>
        <p:grpSpPr>
          <a:xfrm>
            <a:off x="0" y="5402407"/>
            <a:ext cx="12251779" cy="1455593"/>
            <a:chOff x="0" y="5402407"/>
            <a:chExt cx="12251779" cy="145559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E1C491D-5A5C-43F9-991A-F3CE980DB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5130" y="5402407"/>
              <a:ext cx="3136649" cy="1455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FA636A3-590A-43CD-A43E-A965AE1AB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5402409"/>
              <a:ext cx="3136649" cy="145559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357EC7F-74A2-4DE5-A341-D2D8F61FB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767" y="5402408"/>
              <a:ext cx="3136649" cy="14555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42F60CD-C1C4-454D-AFED-50D7D9872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02409"/>
              <a:ext cx="3136649" cy="1455591"/>
            </a:xfrm>
            <a:prstGeom prst="rect">
              <a:avLst/>
            </a:prstGeom>
          </p:spPr>
        </p:pic>
      </p:grpSp>
      <p:sp>
        <p:nvSpPr>
          <p:cNvPr id="4" name="Snip Diagonal Corner Rectangle 3"/>
          <p:cNvSpPr/>
          <p:nvPr/>
        </p:nvSpPr>
        <p:spPr>
          <a:xfrm>
            <a:off x="1985987" y="1194227"/>
            <a:ext cx="8220026" cy="2617267"/>
          </a:xfrm>
          <a:prstGeom prst="snip2DiagRect">
            <a:avLst/>
          </a:prstGeom>
          <a:noFill/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Calibri" panose="020F0502020204030204"/>
              </a:rPr>
              <a:t>Câu 2: Số dư của phép chia sau là:</a:t>
            </a:r>
            <a:endParaRPr lang="en-US" altLang="en-US" sz="4000" b="1" dirty="0">
              <a:solidFill>
                <a:schemeClr val="tx1"/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en-US" altLang="en-US" sz="4800" b="1" dirty="0">
              <a:solidFill>
                <a:schemeClr val="tx1"/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en-US" altLang="en-US" sz="4000" b="1" dirty="0">
              <a:solidFill>
                <a:schemeClr val="tx1"/>
              </a:solidFill>
              <a:latin typeface="Calibri" panose="020F0502020204030204"/>
            </a:endParaRPr>
          </a:p>
          <a:p>
            <a:pPr lvl="0" algn="ctr">
              <a:defRPr/>
            </a:pPr>
            <a:endParaRPr lang="vi-VN" altLang="en-US" sz="4000" b="1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89890" y="4168741"/>
            <a:ext cx="2295071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0,14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82381" y="4168741"/>
            <a:ext cx="2286000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,05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5333" y="4213209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61" y="4222867"/>
            <a:ext cx="682538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DF52D5-E649-4EB2-8849-2683765DEBF8}"/>
              </a:ext>
            </a:extLst>
          </p:cNvPr>
          <p:cNvSpPr txBox="1"/>
          <p:nvPr/>
        </p:nvSpPr>
        <p:spPr>
          <a:xfrm>
            <a:off x="734094" y="217670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109CB1-0860-4792-97E2-887636322C37}"/>
              </a:ext>
            </a:extLst>
          </p:cNvPr>
          <p:cNvSpPr/>
          <p:nvPr/>
        </p:nvSpPr>
        <p:spPr>
          <a:xfrm>
            <a:off x="3189890" y="5278514"/>
            <a:ext cx="2286000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50" y="5332640"/>
            <a:ext cx="682538" cy="599806"/>
          </a:xfrm>
          <a:prstGeom prst="rect">
            <a:avLst/>
          </a:prstGeom>
        </p:spPr>
      </p:pic>
      <p:pic>
        <p:nvPicPr>
          <p:cNvPr id="15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xmlns="" id="{B83E60E3-09E2-45F5-B4E8-D0BE302888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A5240CA-573B-435C-9788-B8C160D24C44}"/>
              </a:ext>
            </a:extLst>
          </p:cNvPr>
          <p:cNvSpPr/>
          <p:nvPr/>
        </p:nvSpPr>
        <p:spPr>
          <a:xfrm>
            <a:off x="7182381" y="5278514"/>
            <a:ext cx="2286000" cy="708059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21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44" y="5326868"/>
            <a:ext cx="682538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DE36B0F-7405-4DC3-A31D-4D9B433DFFA0}"/>
              </a:ext>
            </a:extLst>
          </p:cNvPr>
          <p:cNvCxnSpPr>
            <a:cxnSpLocks/>
          </p:cNvCxnSpPr>
          <p:nvPr/>
        </p:nvCxnSpPr>
        <p:spPr>
          <a:xfrm flipV="1">
            <a:off x="755382" y="874912"/>
            <a:ext cx="11570610" cy="33942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7AF5596-198B-4ADB-89CC-3C75AF022027}"/>
              </a:ext>
            </a:extLst>
          </p:cNvPr>
          <p:cNvSpPr/>
          <p:nvPr/>
        </p:nvSpPr>
        <p:spPr>
          <a:xfrm>
            <a:off x="311426" y="0"/>
            <a:ext cx="709448" cy="697776"/>
          </a:xfrm>
          <a:prstGeom prst="ellips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4108FFD-1B5C-4217-AD69-954AB7E2C6F6}"/>
              </a:ext>
            </a:extLst>
          </p:cNvPr>
          <p:cNvSpPr/>
          <p:nvPr/>
        </p:nvSpPr>
        <p:spPr>
          <a:xfrm>
            <a:off x="32902" y="397439"/>
            <a:ext cx="861848" cy="830317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5320B7D-3B1E-4042-B9B6-BD74356E2A75}"/>
              </a:ext>
            </a:extLst>
          </p:cNvPr>
          <p:cNvSpPr/>
          <p:nvPr/>
        </p:nvSpPr>
        <p:spPr>
          <a:xfrm>
            <a:off x="666150" y="187020"/>
            <a:ext cx="1035269" cy="1040736"/>
          </a:xfrm>
          <a:prstGeom prst="ellips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E0DFF8F-32C2-4423-9307-8C565BACAE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8205" r="27938"/>
          <a:stretch/>
        </p:blipFill>
        <p:spPr>
          <a:xfrm>
            <a:off x="11407353" y="-1376"/>
            <a:ext cx="812747" cy="871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0" y="840973"/>
            <a:ext cx="499123" cy="654907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99B39B62-560B-4CD4-8EF8-31A28B28531F}"/>
              </a:ext>
            </a:extLst>
          </p:cNvPr>
          <p:cNvSpPr/>
          <p:nvPr/>
        </p:nvSpPr>
        <p:spPr>
          <a:xfrm>
            <a:off x="11642600" y="0"/>
            <a:ext cx="854200" cy="8696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AE19AAE-222F-41AD-BB47-A87D53F88D60}"/>
              </a:ext>
            </a:extLst>
          </p:cNvPr>
          <p:cNvSpPr/>
          <p:nvPr/>
        </p:nvSpPr>
        <p:spPr>
          <a:xfrm>
            <a:off x="7315200" y="2057400"/>
            <a:ext cx="685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204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 animBg="1"/>
      <p:bldP spid="44" grpId="0" animBg="1"/>
      <p:bldP spid="1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85987" y="1625499"/>
            <a:ext cx="8220026" cy="1600200"/>
          </a:xfrm>
          <a:prstGeom prst="snip2Diag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en-US" sz="4000" b="1" dirty="0">
                <a:solidFill>
                  <a:prstClr val="black"/>
                </a:solidFill>
                <a:latin typeface="Calibri" panose="020F0502020204030204"/>
              </a:rPr>
              <a:t>Câu 3: Thương của phép chia sau là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vi-VN" altLang="en-US" sz="4000" b="1" dirty="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vi-VN" altLang="en-US" sz="4000" b="1" dirty="0">
                <a:solidFill>
                  <a:prstClr val="black"/>
                </a:solidFill>
                <a:latin typeface="Calibri" panose="020F0502020204030204"/>
              </a:rPr>
              <a:t>3,6 : 9 = 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00400" y="5103469"/>
            <a:ext cx="2295071" cy="70805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71871" y="5149868"/>
            <a:ext cx="2286000" cy="70805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15843" y="5147937"/>
            <a:ext cx="750725" cy="60053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51" y="5203994"/>
            <a:ext cx="682538" cy="599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DF52D5-E649-4EB2-8849-2683765DEBF8}"/>
              </a:ext>
            </a:extLst>
          </p:cNvPr>
          <p:cNvSpPr txBox="1"/>
          <p:nvPr/>
        </p:nvSpPr>
        <p:spPr>
          <a:xfrm>
            <a:off x="914400" y="505076"/>
            <a:ext cx="12066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</a:t>
            </a: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 cái trước câu trả lời đúng: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109CB1-0860-4792-97E2-887636322C37}"/>
              </a:ext>
            </a:extLst>
          </p:cNvPr>
          <p:cNvSpPr/>
          <p:nvPr/>
        </p:nvSpPr>
        <p:spPr>
          <a:xfrm>
            <a:off x="7160741" y="3828220"/>
            <a:ext cx="2286000" cy="70805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0,04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2A8B6B-7237-4563-98B3-B1068655D7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101" y="3882346"/>
            <a:ext cx="682538" cy="599806"/>
          </a:xfrm>
          <a:prstGeom prst="rect">
            <a:avLst/>
          </a:prstGeom>
        </p:spPr>
      </p:pic>
      <p:pic>
        <p:nvPicPr>
          <p:cNvPr id="15" name="BecauseILoveYou-PianoRomanticseaBea_nfdb">
            <a:hlinkClick r:id="" action="ppaction://media"/>
            <a:extLst>
              <a:ext uri="{FF2B5EF4-FFF2-40B4-BE49-F238E27FC236}">
                <a16:creationId xmlns:a16="http://schemas.microsoft.com/office/drawing/2014/main" xmlns="" id="{B83E60E3-09E2-45F5-B4E8-D0BE302888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 end="188506.8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2995" y="6392068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A5240CA-573B-435C-9788-B8C160D24C44}"/>
              </a:ext>
            </a:extLst>
          </p:cNvPr>
          <p:cNvSpPr/>
          <p:nvPr/>
        </p:nvSpPr>
        <p:spPr>
          <a:xfrm>
            <a:off x="3200400" y="3833754"/>
            <a:ext cx="2286000" cy="70805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0,004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9D9C61-F410-42D7-A339-3ABFF6500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63" y="3882108"/>
            <a:ext cx="682538" cy="5998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DE36B0F-7405-4DC3-A31D-4D9B433DFFA0}"/>
              </a:ext>
            </a:extLst>
          </p:cNvPr>
          <p:cNvCxnSpPr>
            <a:cxnSpLocks/>
            <a:stCxn id="20" idx="5"/>
          </p:cNvCxnSpPr>
          <p:nvPr/>
        </p:nvCxnSpPr>
        <p:spPr>
          <a:xfrm flipV="1">
            <a:off x="768535" y="1072217"/>
            <a:ext cx="11570610" cy="33942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7AF5596-198B-4ADB-89CC-3C75AF022027}"/>
              </a:ext>
            </a:extLst>
          </p:cNvPr>
          <p:cNvSpPr/>
          <p:nvPr/>
        </p:nvSpPr>
        <p:spPr>
          <a:xfrm>
            <a:off x="311426" y="0"/>
            <a:ext cx="709448" cy="697776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4108FFD-1B5C-4217-AD69-954AB7E2C6F6}"/>
              </a:ext>
            </a:extLst>
          </p:cNvPr>
          <p:cNvSpPr/>
          <p:nvPr/>
        </p:nvSpPr>
        <p:spPr>
          <a:xfrm>
            <a:off x="32902" y="397439"/>
            <a:ext cx="861848" cy="830317"/>
          </a:xfrm>
          <a:prstGeom prst="ellipse">
            <a:avLst/>
          </a:prstGeom>
          <a:ln w="38100">
            <a:solidFill>
              <a:srgbClr val="AA72D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5320B7D-3B1E-4042-B9B6-BD74356E2A75}"/>
              </a:ext>
            </a:extLst>
          </p:cNvPr>
          <p:cNvSpPr/>
          <p:nvPr/>
        </p:nvSpPr>
        <p:spPr>
          <a:xfrm>
            <a:off x="666150" y="187020"/>
            <a:ext cx="1035269" cy="1040736"/>
          </a:xfrm>
          <a:prstGeom prst="ellips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E0DFF8F-32C2-4423-9307-8C565BACAE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8205" r="27938"/>
          <a:stretch/>
        </p:blipFill>
        <p:spPr>
          <a:xfrm>
            <a:off x="11407353" y="-1376"/>
            <a:ext cx="812747" cy="8710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6351C6-C158-4E0F-AC5D-3631D4765AF1}"/>
              </a:ext>
            </a:extLst>
          </p:cNvPr>
          <p:cNvSpPr/>
          <p:nvPr/>
        </p:nvSpPr>
        <p:spPr>
          <a:xfrm>
            <a:off x="0" y="6688832"/>
            <a:ext cx="12276000" cy="169168"/>
          </a:xfrm>
          <a:prstGeom prst="rect">
            <a:avLst/>
          </a:prstGeom>
          <a:solidFill>
            <a:srgbClr val="FFF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E7E8F51-9930-4FE2-A8A9-0D14BF4450DF}"/>
              </a:ext>
            </a:extLst>
          </p:cNvPr>
          <p:cNvSpPr/>
          <p:nvPr/>
        </p:nvSpPr>
        <p:spPr>
          <a:xfrm>
            <a:off x="-8133" y="6529049"/>
            <a:ext cx="12276000" cy="169168"/>
          </a:xfrm>
          <a:prstGeom prst="rect">
            <a:avLst/>
          </a:prstGeom>
          <a:solidFill>
            <a:srgbClr val="AA7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0F70151-5B8B-4FEF-B1F8-5C47EC9407AF}"/>
              </a:ext>
            </a:extLst>
          </p:cNvPr>
          <p:cNvSpPr/>
          <p:nvPr/>
        </p:nvSpPr>
        <p:spPr>
          <a:xfrm>
            <a:off x="0" y="6377046"/>
            <a:ext cx="12276000" cy="1691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0" y="840973"/>
            <a:ext cx="499123" cy="654907"/>
          </a:xfrm>
          <a:prstGeom prst="rect">
            <a:avLst/>
          </a:prstGeom>
          <a:noFill/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51EAC02E-B524-4EA7-AE0C-FFF2E80CB9B5}"/>
              </a:ext>
            </a:extLst>
          </p:cNvPr>
          <p:cNvSpPr/>
          <p:nvPr/>
        </p:nvSpPr>
        <p:spPr>
          <a:xfrm>
            <a:off x="11642600" y="0"/>
            <a:ext cx="854200" cy="8696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204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4" grpId="0" animBg="1"/>
      <p:bldP spid="1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84E01295-C2E0-4E30-B06F-E2196BB2B600}"/>
              </a:ext>
            </a:extLst>
          </p:cNvPr>
          <p:cNvSpPr txBox="1"/>
          <p:nvPr/>
        </p:nvSpPr>
        <p:spPr>
          <a:xfrm>
            <a:off x="1447800" y="2545140"/>
            <a:ext cx="88392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CHIA MỘT SỐ THẬP PHÂN CHO 10, 100, 1000,…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454DFE-1722-4330-89FF-193A96F4C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/>
          <a:stretch/>
        </p:blipFill>
        <p:spPr>
          <a:xfrm>
            <a:off x="5867400" y="2233547"/>
            <a:ext cx="6314090" cy="4624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87EF0A-9FEE-4900-AB5E-675D0415D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59499" r="59665"/>
          <a:stretch/>
        </p:blipFill>
        <p:spPr>
          <a:xfrm flipH="1">
            <a:off x="3515708" y="4939863"/>
            <a:ext cx="2427892" cy="19181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3E6458-58C6-48F6-8B55-88EAA3AE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t="51732" r="59573"/>
          <a:stretch/>
        </p:blipFill>
        <p:spPr>
          <a:xfrm>
            <a:off x="0" y="4572000"/>
            <a:ext cx="3515708" cy="2286000"/>
          </a:xfrm>
          <a:prstGeom prst="rect">
            <a:avLst/>
          </a:prstGeom>
        </p:spPr>
      </p:pic>
      <p:pic>
        <p:nvPicPr>
          <p:cNvPr id="9" name="Picture 6" descr="Summer Wink Sticker by Cutie and the Feast for iOS &amp; Android | GIPHY">
            <a:extLst>
              <a:ext uri="{FF2B5EF4-FFF2-40B4-BE49-F238E27FC236}">
                <a16:creationId xmlns:a16="http://schemas.microsoft.com/office/drawing/2014/main" xmlns="" id="{1A56070D-551E-4854-8A85-377121F5C4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" y="3"/>
            <a:ext cx="1202033" cy="12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8000" r="-5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Box 23">
            <a:extLst>
              <a:ext uri="{FF2B5EF4-FFF2-40B4-BE49-F238E27FC236}">
                <a16:creationId xmlns:a16="http://schemas.microsoft.com/office/drawing/2014/main" xmlns="" id="{24A1C85A-3509-4BFB-939A-4A581B8A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251" y="2545140"/>
            <a:ext cx="5981350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Nhận</a:t>
            </a:r>
            <a:r>
              <a:rPr lang="en-US" sz="3200" b="1" i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xét</a:t>
            </a:r>
            <a:r>
              <a:rPr lang="en-US" sz="3200" b="1" i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Nếu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dấu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213,8 sang 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...............……………………………………………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21,38.</a:t>
            </a:r>
          </a:p>
        </p:txBody>
      </p:sp>
      <p:sp>
        <p:nvSpPr>
          <p:cNvPr id="71" name="Text Box 18">
            <a:extLst>
              <a:ext uri="{FF2B5EF4-FFF2-40B4-BE49-F238E27FC236}">
                <a16:creationId xmlns:a16="http://schemas.microsoft.com/office/drawing/2014/main" xmlns="" id="{CA36EE99-C05B-4A4F-9386-A42BDD345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158" y="3298582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xmlns="" id="{40A56DB1-E7F4-49C0-9F81-8324FCC4B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63640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a) </a:t>
            </a:r>
            <a:r>
              <a:rPr lang="en-US" altLang="en-US" sz="3200" b="1" u="sng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Ví</a:t>
            </a:r>
            <a:r>
              <a:rPr lang="en-US" altLang="en-US" sz="3200" b="1" u="sng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dụ</a:t>
            </a:r>
            <a:r>
              <a:rPr lang="en-US" altLang="en-US" sz="3200" b="1" u="sng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:  213,8 : 10 </a:t>
            </a: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=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Text Box 18">
            <a:extLst>
              <a:ext uri="{FF2B5EF4-FFF2-40B4-BE49-F238E27FC236}">
                <a16:creationId xmlns:a16="http://schemas.microsoft.com/office/drawing/2014/main" xmlns="" id="{5F5D46F2-00E9-4EFE-A8A4-85933076D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0224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:a16="http://schemas.microsoft.com/office/drawing/2014/main" xmlns="" id="{8443F72E-362A-4144-B49B-224B04F1D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530539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Vậy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213,8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: 10 = 21,38</a:t>
            </a:r>
          </a:p>
        </p:txBody>
      </p:sp>
      <p:sp>
        <p:nvSpPr>
          <p:cNvPr id="45" name="Text Box 18">
            <a:extLst>
              <a:ext uri="{FF2B5EF4-FFF2-40B4-BE49-F238E27FC236}">
                <a16:creationId xmlns:a16="http://schemas.microsoft.com/office/drawing/2014/main" xmlns="" id="{F930244A-D877-4A7F-8CEA-2F70DD1D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720166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0</a:t>
            </a:r>
          </a:p>
        </p:txBody>
      </p:sp>
      <p:sp>
        <p:nvSpPr>
          <p:cNvPr id="46" name="Text Box 18">
            <a:extLst>
              <a:ext uri="{FF2B5EF4-FFF2-40B4-BE49-F238E27FC236}">
                <a16:creationId xmlns:a16="http://schemas.microsoft.com/office/drawing/2014/main" xmlns="" id="{D28089AF-F204-44F8-B5F7-5AFCDDF70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289828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</a:t>
            </a:r>
          </a:p>
        </p:txBody>
      </p:sp>
      <p:sp>
        <p:nvSpPr>
          <p:cNvPr id="47" name="Text Box 18">
            <a:extLst>
              <a:ext uri="{FF2B5EF4-FFF2-40B4-BE49-F238E27FC236}">
                <a16:creationId xmlns:a16="http://schemas.microsoft.com/office/drawing/2014/main" xmlns="" id="{F4A9D152-F45D-4C86-A5CF-71B8FFE96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451" y="3298581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8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3D3BFB1E-AEC3-4A54-8C83-E73CE87A306F}"/>
              </a:ext>
            </a:extLst>
          </p:cNvPr>
          <p:cNvGrpSpPr/>
          <p:nvPr/>
        </p:nvGrpSpPr>
        <p:grpSpPr>
          <a:xfrm>
            <a:off x="1903518" y="2819400"/>
            <a:ext cx="2805315" cy="1441494"/>
            <a:chOff x="1903518" y="2696059"/>
            <a:chExt cx="2805315" cy="1441494"/>
          </a:xfrm>
        </p:grpSpPr>
        <p:sp>
          <p:nvSpPr>
            <p:cNvPr id="49" name="Rectangle 26">
              <a:extLst>
                <a:ext uri="{FF2B5EF4-FFF2-40B4-BE49-F238E27FC236}">
                  <a16:creationId xmlns:a16="http://schemas.microsoft.com/office/drawing/2014/main" xmlns="" id="{885DB2EA-8253-4B1C-8F86-2C973FD21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518" y="2696059"/>
              <a:ext cx="280531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213,8       10</a:t>
              </a:r>
            </a:p>
          </p:txBody>
        </p:sp>
        <p:sp>
          <p:nvSpPr>
            <p:cNvPr id="50" name="Line 33">
              <a:extLst>
                <a:ext uri="{FF2B5EF4-FFF2-40B4-BE49-F238E27FC236}">
                  <a16:creationId xmlns:a16="http://schemas.microsoft.com/office/drawing/2014/main" xmlns="" id="{6D5C6E70-0D9C-4A0A-956F-44975A5C8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3905" y="2748414"/>
              <a:ext cx="5359" cy="1389139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1" name="Line 34">
              <a:extLst>
                <a:ext uri="{FF2B5EF4-FFF2-40B4-BE49-F238E27FC236}">
                  <a16:creationId xmlns:a16="http://schemas.microsoft.com/office/drawing/2014/main" xmlns="" id="{234194C9-E9FD-4658-A421-F83F6631DF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52800" y="3154075"/>
              <a:ext cx="1315033" cy="12412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66" name="Text Box 18">
            <a:extLst>
              <a:ext uri="{FF2B5EF4-FFF2-40B4-BE49-F238E27FC236}">
                <a16:creationId xmlns:a16="http://schemas.microsoft.com/office/drawing/2014/main" xmlns="" id="{CE94CCD2-38BD-4DA1-9D0C-5791432A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312" y="3324325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</a:t>
            </a:r>
          </a:p>
        </p:txBody>
      </p:sp>
      <p:sp>
        <p:nvSpPr>
          <p:cNvPr id="67" name="Text Box 18">
            <a:extLst>
              <a:ext uri="{FF2B5EF4-FFF2-40B4-BE49-F238E27FC236}">
                <a16:creationId xmlns:a16="http://schemas.microsoft.com/office/drawing/2014/main" xmlns="" id="{EA1C9F98-D112-4463-A604-9614E960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188" y="3320107"/>
            <a:ext cx="49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sp>
        <p:nvSpPr>
          <p:cNvPr id="68" name="Text Box 18">
            <a:extLst>
              <a:ext uri="{FF2B5EF4-FFF2-40B4-BE49-F238E27FC236}">
                <a16:creationId xmlns:a16="http://schemas.microsoft.com/office/drawing/2014/main" xmlns="" id="{8E3FADE0-2305-4795-864B-C008F5478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259" y="3302240"/>
            <a:ext cx="3956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</a:t>
            </a:r>
          </a:p>
        </p:txBody>
      </p:sp>
      <p:sp>
        <p:nvSpPr>
          <p:cNvPr id="69" name="Text Box 18">
            <a:extLst>
              <a:ext uri="{FF2B5EF4-FFF2-40B4-BE49-F238E27FC236}">
                <a16:creationId xmlns:a16="http://schemas.microsoft.com/office/drawing/2014/main" xmlns="" id="{49DABB8F-DFEE-4046-B1D8-83D842DB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904" y="3821666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sp>
        <p:nvSpPr>
          <p:cNvPr id="70" name="Text Box 18">
            <a:extLst>
              <a:ext uri="{FF2B5EF4-FFF2-40B4-BE49-F238E27FC236}">
                <a16:creationId xmlns:a16="http://schemas.microsoft.com/office/drawing/2014/main" xmlns="" id="{C03B0BA7-C516-417E-B3F6-5722A9F30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3819778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8</a:t>
            </a:r>
          </a:p>
        </p:txBody>
      </p:sp>
      <p:sp>
        <p:nvSpPr>
          <p:cNvPr id="72" name="Text Box 18">
            <a:extLst>
              <a:ext uri="{FF2B5EF4-FFF2-40B4-BE49-F238E27FC236}">
                <a16:creationId xmlns:a16="http://schemas.microsoft.com/office/drawing/2014/main" xmlns="" id="{7B6FAA6B-2DB1-4594-8EF7-BE4ADF403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4262966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8</a:t>
            </a:r>
          </a:p>
        </p:txBody>
      </p:sp>
      <p:sp>
        <p:nvSpPr>
          <p:cNvPr id="73" name="Text Box 18">
            <a:extLst>
              <a:ext uri="{FF2B5EF4-FFF2-40B4-BE49-F238E27FC236}">
                <a16:creationId xmlns:a16="http://schemas.microsoft.com/office/drawing/2014/main" xmlns="" id="{986B2D35-1BD9-4F72-A44B-9B83F47C3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475" y="4262966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0</a:t>
            </a:r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xmlns="" id="{380C57C9-000F-4DB2-A0C0-77756DAE2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562" y="4114800"/>
            <a:ext cx="57092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Khi chia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10 ta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phẩy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sang 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Text Box 23">
            <a:extLst>
              <a:ext uri="{FF2B5EF4-FFF2-40B4-BE49-F238E27FC236}">
                <a16:creationId xmlns:a16="http://schemas.microsoft.com/office/drawing/2014/main" xmlns="" id="{6988FA60-16E5-4A4A-BFAB-0CF159384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563" y="2656582"/>
            <a:ext cx="5859709" cy="1077218"/>
          </a:xfrm>
          <a:prstGeom prst="rect">
            <a:avLst/>
          </a:prstGeom>
          <a:solidFill>
            <a:srgbClr val="F2FF4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Khi chia một số thập phân cho 10 ta làm như thế nào?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112AC910-E6C8-4CE1-AA39-C4B4604A4C78}"/>
              </a:ext>
            </a:extLst>
          </p:cNvPr>
          <p:cNvSpPr txBox="1"/>
          <p:nvPr/>
        </p:nvSpPr>
        <p:spPr>
          <a:xfrm>
            <a:off x="6772934" y="3751592"/>
            <a:ext cx="3677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522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71" grpId="0"/>
      <p:bldP spid="42" grpId="0"/>
      <p:bldP spid="43" grpId="0"/>
      <p:bldP spid="44" grpId="0"/>
      <p:bldP spid="45" grpId="0"/>
      <p:bldP spid="46" grpId="0"/>
      <p:bldP spid="47" grpId="0"/>
      <p:bldP spid="66" grpId="0"/>
      <p:bldP spid="67" grpId="0"/>
      <p:bldP spid="68" grpId="0"/>
      <p:bldP spid="69" grpId="0"/>
      <p:bldP spid="70" grpId="0"/>
      <p:bldP spid="72" grpId="0"/>
      <p:bldP spid="73" grpId="0"/>
      <p:bldP spid="78" grpId="0"/>
      <p:bldP spid="79" grpId="0" animBg="1"/>
      <p:bldP spid="90" grpId="0"/>
      <p:bldP spid="9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7000" r="-8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Box 23">
            <a:extLst>
              <a:ext uri="{FF2B5EF4-FFF2-40B4-BE49-F238E27FC236}">
                <a16:creationId xmlns:a16="http://schemas.microsoft.com/office/drawing/2014/main" xmlns="" id="{6988FA60-16E5-4A4A-BFAB-0CF159384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564" y="2656582"/>
            <a:ext cx="5719284" cy="1077218"/>
          </a:xfrm>
          <a:prstGeom prst="rect">
            <a:avLst/>
          </a:prstGeom>
          <a:solidFill>
            <a:srgbClr val="F2FF4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Khi chia một số thập phân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100 ta làm như thế nào?</a:t>
            </a:r>
          </a:p>
        </p:txBody>
      </p:sp>
      <p:sp>
        <p:nvSpPr>
          <p:cNvPr id="88" name="Text Box 23">
            <a:extLst>
              <a:ext uri="{FF2B5EF4-FFF2-40B4-BE49-F238E27FC236}">
                <a16:creationId xmlns:a16="http://schemas.microsoft.com/office/drawing/2014/main" xmlns="" id="{24A1C85A-3509-4BFB-939A-4A581B8A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251" y="2545140"/>
            <a:ext cx="5981350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Nhận</a:t>
            </a:r>
            <a:r>
              <a:rPr lang="en-US" sz="3200" b="1" i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xét</a:t>
            </a:r>
            <a:r>
              <a:rPr lang="en-US" sz="3200" b="1" i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Nếu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dấu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89,13 sang 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...............…………………………………………… 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0,8913.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xmlns="" id="{1ED1CEB2-9584-4080-8622-DD1BA3D0A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311" y="327660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9</a:t>
            </a: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xmlns="" id="{784A0437-7372-4418-8523-A511F2A1A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555" y="3276600"/>
            <a:ext cx="3836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,</a:t>
            </a: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xmlns="" id="{86810470-0084-41C0-8819-5619707D0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072" y="327660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8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xmlns="" id="{51AE8896-8C58-48A1-A0B9-65531F3B7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186" y="327660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1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xmlns="" id="{40A56DB1-E7F4-49C0-9F81-8324FCC4B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63640"/>
            <a:ext cx="487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u="sng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b) </a:t>
            </a:r>
            <a:r>
              <a:rPr lang="en-US" altLang="en-US" sz="3200" b="1" u="sng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Ví</a:t>
            </a:r>
            <a:r>
              <a:rPr lang="en-US" altLang="en-US" sz="3200" b="1" u="sng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dụ</a:t>
            </a:r>
            <a:r>
              <a:rPr lang="en-US" altLang="en-US" sz="3200" b="1" u="sng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2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:  89,13 : 100 </a:t>
            </a:r>
            <a:r>
              <a:rPr lang="en-US" altLang="en-US" sz="3200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=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24">
            <a:extLst>
              <a:ext uri="{FF2B5EF4-FFF2-40B4-BE49-F238E27FC236}">
                <a16:creationId xmlns:a16="http://schemas.microsoft.com/office/drawing/2014/main" xmlns="" id="{8443F72E-362A-4144-B49B-224B04F1D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05390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Vậy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89,13</a:t>
            </a:r>
            <a:r>
              <a:rPr kumimoji="0" lang="en-US" alt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: 100 = 0,8913</a:t>
            </a:r>
          </a:p>
        </p:txBody>
      </p:sp>
      <p:sp>
        <p:nvSpPr>
          <p:cNvPr id="78" name="Rectangle 30">
            <a:extLst>
              <a:ext uri="{FF2B5EF4-FFF2-40B4-BE49-F238E27FC236}">
                <a16:creationId xmlns:a16="http://schemas.microsoft.com/office/drawing/2014/main" xmlns="" id="{380C57C9-000F-4DB2-A0C0-77756DAE2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563" y="3868579"/>
            <a:ext cx="55782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Khi chia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thập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100 ta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chuyển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phẩy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sang 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latin typeface="+mn-lt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latin typeface="+mn-lt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112AC910-E6C8-4CE1-AA39-C4B4604A4C78}"/>
              </a:ext>
            </a:extLst>
          </p:cNvPr>
          <p:cNvSpPr txBox="1"/>
          <p:nvPr/>
        </p:nvSpPr>
        <p:spPr>
          <a:xfrm>
            <a:off x="6772934" y="3751592"/>
            <a:ext cx="3677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xmlns="" id="{F79A9D7D-05BE-4C8D-9738-5CBFEFB66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274" y="3269611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0</a:t>
            </a:r>
          </a:p>
        </p:txBody>
      </p:sp>
      <p:sp>
        <p:nvSpPr>
          <p:cNvPr id="28" name="Text Box 18">
            <a:extLst>
              <a:ext uri="{FF2B5EF4-FFF2-40B4-BE49-F238E27FC236}">
                <a16:creationId xmlns:a16="http://schemas.microsoft.com/office/drawing/2014/main" xmlns="" id="{1A89CEE8-191C-4942-81FB-6AD627AA7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7680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0</a:t>
            </a:r>
          </a:p>
        </p:txBody>
      </p:sp>
      <p:sp>
        <p:nvSpPr>
          <p:cNvPr id="31" name="Line 14">
            <a:extLst>
              <a:ext uri="{FF2B5EF4-FFF2-40B4-BE49-F238E27FC236}">
                <a16:creationId xmlns:a16="http://schemas.microsoft.com/office/drawing/2014/main" xmlns="" id="{1E478096-DA12-4AFB-B83A-E64201B20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3164" y="2771307"/>
            <a:ext cx="1587" cy="127966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+mj-lt"/>
            </a:endParaRPr>
          </a:p>
        </p:txBody>
      </p:sp>
      <p:sp>
        <p:nvSpPr>
          <p:cNvPr id="32" name="Line 15">
            <a:extLst>
              <a:ext uri="{FF2B5EF4-FFF2-40B4-BE49-F238E27FC236}">
                <a16:creationId xmlns:a16="http://schemas.microsoft.com/office/drawing/2014/main" xmlns="" id="{F7475A57-48FC-4DD6-95B7-7308CA6A44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3164" y="3199876"/>
            <a:ext cx="1392636" cy="573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+mj-lt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53CE9661-48BF-4390-9370-A02A40A7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2952" y="2726857"/>
            <a:ext cx="2531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89,13         100</a:t>
            </a:r>
          </a:p>
        </p:txBody>
      </p:sp>
      <p:sp>
        <p:nvSpPr>
          <p:cNvPr id="35" name="Text Box 18">
            <a:extLst>
              <a:ext uri="{FF2B5EF4-FFF2-40B4-BE49-F238E27FC236}">
                <a16:creationId xmlns:a16="http://schemas.microsoft.com/office/drawing/2014/main" xmlns="" id="{FCF797E0-F8CD-41B2-AD8F-A88F99E6A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214" y="3279595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+mj-lt"/>
              </a:rPr>
              <a:t>3</a:t>
            </a: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xmlns="" id="{64485095-D6FC-48B0-A90B-FF999CF79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646" y="327660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3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xmlns="" id="{AF3E3C3D-B98A-47B2-B948-60EBC7E1D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41585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3</a:t>
            </a:r>
            <a:r>
              <a:rPr lang="en-US" altLang="en-US" sz="1400" b="1" dirty="0">
                <a:latin typeface="+mj-lt"/>
              </a:rPr>
              <a:t> </a:t>
            </a:r>
            <a:r>
              <a:rPr lang="en-US" altLang="en-US" sz="3200" b="1" dirty="0">
                <a:latin typeface="+mj-lt"/>
              </a:rPr>
              <a:t>0</a:t>
            </a: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xmlns="" id="{B5D3950C-8560-4E0C-A361-2AB0FB488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002" y="3836520"/>
            <a:ext cx="616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13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xmlns="" id="{D62E7DF8-A8D6-4818-B6F8-E7DD56444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752" y="3290420"/>
            <a:ext cx="704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9 1</a:t>
            </a:r>
          </a:p>
        </p:txBody>
      </p:sp>
      <p:sp>
        <p:nvSpPr>
          <p:cNvPr id="41" name="Text Box 18">
            <a:extLst>
              <a:ext uri="{FF2B5EF4-FFF2-40B4-BE49-F238E27FC236}">
                <a16:creationId xmlns:a16="http://schemas.microsoft.com/office/drawing/2014/main" xmlns="" id="{12BCD30F-C770-44C7-B7AD-9190368A0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1020" y="384657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0</a:t>
            </a:r>
          </a:p>
        </p:txBody>
      </p:sp>
      <p:sp>
        <p:nvSpPr>
          <p:cNvPr id="48" name="Text Box 18">
            <a:extLst>
              <a:ext uri="{FF2B5EF4-FFF2-40B4-BE49-F238E27FC236}">
                <a16:creationId xmlns:a16="http://schemas.microsoft.com/office/drawing/2014/main" xmlns="" id="{9EA29E6F-0FEC-4C78-8D0D-88D3508F2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419600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+mj-lt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898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8" grpId="0" animBg="1"/>
      <p:bldP spid="88" grpId="1" animBg="1"/>
      <p:bldP spid="38" grpId="0"/>
      <p:bldP spid="29" grpId="0"/>
      <p:bldP spid="30" grpId="0"/>
      <p:bldP spid="34" grpId="0"/>
      <p:bldP spid="42" grpId="0"/>
      <p:bldP spid="44" grpId="0"/>
      <p:bldP spid="78" grpId="0"/>
      <p:bldP spid="90" grpId="0"/>
      <p:bldP spid="90" grpId="1"/>
      <p:bldP spid="27" grpId="0"/>
      <p:bldP spid="28" grpId="0"/>
      <p:bldP spid="33" grpId="0"/>
      <p:bldP spid="35" grpId="0"/>
      <p:bldP spid="36" grpId="0"/>
      <p:bldP spid="37" grpId="0"/>
      <p:bldP spid="39" grpId="0"/>
      <p:bldP spid="40" grpId="0"/>
      <p:bldP spid="41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1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179655-5694-452C-A6FA-AB9F5F9BA57F}"/>
              </a:ext>
            </a:extLst>
          </p:cNvPr>
          <p:cNvSpPr/>
          <p:nvPr/>
        </p:nvSpPr>
        <p:spPr>
          <a:xfrm>
            <a:off x="304800" y="2382845"/>
            <a:ext cx="11582400" cy="1350955"/>
          </a:xfrm>
          <a:prstGeom prst="rect">
            <a:avLst/>
          </a:prstGeom>
          <a:solidFill>
            <a:srgbClr val="F2F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934BEB-039A-41D2-8C9D-F3193C793341}"/>
              </a:ext>
            </a:extLst>
          </p:cNvPr>
          <p:cNvSpPr txBox="1"/>
          <p:nvPr/>
        </p:nvSpPr>
        <p:spPr>
          <a:xfrm>
            <a:off x="685800" y="2458253"/>
            <a:ext cx="10934700" cy="1200329"/>
          </a:xfrm>
          <a:prstGeom prst="rect">
            <a:avLst/>
          </a:prstGeom>
          <a:solidFill>
            <a:srgbClr val="F2FF4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a typeface="Calibri" panose="020F0502020204030204" pitchFamily="34" charset="0"/>
              </a:rPr>
              <a:t>M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uốn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chia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một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số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thập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phân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cho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10, 100, 1000, … ta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làm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thế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ea typeface="Calibri" panose="020F0502020204030204" pitchFamily="34" charset="0"/>
              </a:rPr>
              <a:t>nào</a:t>
            </a:r>
            <a:r>
              <a:rPr lang="en-US" sz="3600" b="1" dirty="0">
                <a:effectLst/>
                <a:ea typeface="Calibri" panose="020F0502020204030204" pitchFamily="34" charset="0"/>
              </a:rPr>
              <a:t>?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B27FA2-0AB9-4BF5-8868-71EA98187612}"/>
              </a:ext>
            </a:extLst>
          </p:cNvPr>
          <p:cNvSpPr txBox="1"/>
          <p:nvPr/>
        </p:nvSpPr>
        <p:spPr>
          <a:xfrm>
            <a:off x="1104959" y="4183768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/>
              <a:t>Muốn</a:t>
            </a:r>
            <a:r>
              <a:rPr lang="en-US" sz="3600" dirty="0"/>
              <a:t> chia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thập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10, 100, 1000,… ta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phẩy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sang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, </a:t>
            </a:r>
            <a:r>
              <a:rPr lang="en-US" sz="3600" dirty="0" err="1"/>
              <a:t>hai</a:t>
            </a:r>
            <a:r>
              <a:rPr lang="en-US" sz="3600" dirty="0"/>
              <a:t>, </a:t>
            </a:r>
            <a:r>
              <a:rPr lang="en-US" sz="3600" dirty="0" err="1"/>
              <a:t>ba</a:t>
            </a:r>
            <a:r>
              <a:rPr lang="en-US" sz="3600" dirty="0"/>
              <a:t>,…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234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D9557E-E61C-479B-8E62-28C9565CF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600200"/>
            <a:ext cx="8839200" cy="48085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32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a) 43,2 : 10                                   0,65 : 10; 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     432,9 : 100                              13,96 : 1000.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b) 23,7 : 10                                   2,07 : 10;         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dirty="0"/>
              <a:t>       2,23 : 100                                999,8 : 1000.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145B3B-A72B-4323-9691-8BC22B12E973}"/>
              </a:ext>
            </a:extLst>
          </p:cNvPr>
          <p:cNvSpPr txBox="1"/>
          <p:nvPr/>
        </p:nvSpPr>
        <p:spPr>
          <a:xfrm>
            <a:off x="304800" y="1600200"/>
            <a:ext cx="609600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Tính nhẩm:</a:t>
            </a:r>
          </a:p>
        </p:txBody>
      </p:sp>
    </p:spTree>
    <p:extLst>
      <p:ext uri="{BB962C8B-B14F-4D97-AF65-F5344CB8AC3E}">
        <p14:creationId xmlns:p14="http://schemas.microsoft.com/office/powerpoint/2010/main" val="13886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iết kế mặc định">
  <a:themeElements>
    <a:clrScheme name="Thiết kế mặc đị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ết kế mặc đị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iết kế mặc đị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827</TotalTime>
  <Words>757</Words>
  <Application>Microsoft Office PowerPoint</Application>
  <PresentationFormat>Custom</PresentationFormat>
  <Paragraphs>122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Times New Roman</vt:lpstr>
      <vt:lpstr>#9Slide02 Noi dung dai</vt:lpstr>
      <vt:lpstr>Cambria Math</vt:lpstr>
      <vt:lpstr>HP001 4 hàng</vt:lpstr>
      <vt:lpstr>Calibri</vt:lpstr>
      <vt:lpstr>Calibri Light</vt:lpstr>
      <vt:lpstr>#9Slide02 Tieu de dai</vt:lpstr>
      <vt:lpstr>Office Theme</vt:lpstr>
      <vt:lpstr>1_Office Theme</vt:lpstr>
      <vt:lpstr>Thiết kế mặc định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Tính nhẩm rồi so sánh kết quả tính.    a) 12,9 : 10 và 12,9 × 0,1;    b) 123,4 : 100 và 123,4 × 0,01;</vt:lpstr>
      <vt:lpstr>2. Tính nhẩm rồi so sánh kết quả tính.</vt:lpstr>
      <vt:lpstr>3. Một kho gạo có 537,25 tấn gạo. Người ta lấy ra 1/10 số gạo trong kho. Hỏi trong kho còn bao nhiêu tấn gạo? 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BapTroGiang</dc:title>
  <dc:subject>9Slide.vn</dc:subject>
  <dc:creator>TUF A15</dc:creator>
  <cp:keywords>BapTroGiang</cp:keywords>
  <dc:description>9Slide.vn</dc:description>
  <cp:lastModifiedBy>Toan</cp:lastModifiedBy>
  <cp:revision>59</cp:revision>
  <dcterms:created xsi:type="dcterms:W3CDTF">2021-09-16T15:37:04Z</dcterms:created>
  <dcterms:modified xsi:type="dcterms:W3CDTF">2022-12-02T07:24:28Z</dcterms:modified>
  <cp:category>9Slide.vn</cp:category>
  <cp:contentStatus>9Slide</cp:contentStatus>
</cp:coreProperties>
</file>