
<file path=[Content_Types].xml><?xml version="1.0" encoding="utf-8"?>
<Types xmlns="http://schemas.openxmlformats.org/package/2006/content-types">
  <Default Extension="png" ContentType="image/png"/>
  <Default Extension="mp3" ContentType="audio/unknown"/>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3.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4.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5.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6.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7.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8.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9.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64" r:id="rId3"/>
    <p:sldMasterId id="2147483668" r:id="rId4"/>
    <p:sldMasterId id="2147483672" r:id="rId5"/>
    <p:sldMasterId id="2147483676" r:id="rId6"/>
    <p:sldMasterId id="2147483680" r:id="rId7"/>
    <p:sldMasterId id="2147483684" r:id="rId8"/>
    <p:sldMasterId id="2147483688" r:id="rId9"/>
    <p:sldMasterId id="2147483692" r:id="rId10"/>
  </p:sldMasterIdLst>
  <p:notesMasterIdLst>
    <p:notesMasterId r:id="rId32"/>
  </p:notesMasterIdLst>
  <p:sldIdLst>
    <p:sldId id="470" r:id="rId11"/>
    <p:sldId id="510" r:id="rId12"/>
    <p:sldId id="511" r:id="rId13"/>
    <p:sldId id="353" r:id="rId14"/>
    <p:sldId id="471" r:id="rId15"/>
    <p:sldId id="494" r:id="rId16"/>
    <p:sldId id="512" r:id="rId17"/>
    <p:sldId id="513" r:id="rId18"/>
    <p:sldId id="519" r:id="rId19"/>
    <p:sldId id="520" r:id="rId20"/>
    <p:sldId id="521" r:id="rId21"/>
    <p:sldId id="523" r:id="rId22"/>
    <p:sldId id="522" r:id="rId23"/>
    <p:sldId id="304" r:id="rId24"/>
    <p:sldId id="296" r:id="rId25"/>
    <p:sldId id="262" r:id="rId26"/>
    <p:sldId id="514" r:id="rId27"/>
    <p:sldId id="525" r:id="rId28"/>
    <p:sldId id="524" r:id="rId29"/>
    <p:sldId id="270" r:id="rId30"/>
    <p:sldId id="297" r:id="rId31"/>
  </p:sldIdLst>
  <p:sldSz cx="12190413" cy="6859588"/>
  <p:notesSz cx="6858000" cy="9144000"/>
  <p:custDataLst>
    <p:tags r:id="rId33"/>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1">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CC"/>
    <a:srgbClr val="993300"/>
    <a:srgbClr val="8C6E4C"/>
    <a:srgbClr val="FFFCF7"/>
    <a:srgbClr val="F7885E"/>
    <a:srgbClr val="9361A3"/>
    <a:srgbClr val="B44F77"/>
    <a:srgbClr val="F3AC31"/>
    <a:srgbClr val="3296A8"/>
    <a:srgbClr val="6D8AA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748" autoAdjust="0"/>
    <p:restoredTop sz="97778" autoAdjust="0"/>
  </p:normalViewPr>
  <p:slideViewPr>
    <p:cSldViewPr snapToGrid="0" showGuides="1">
      <p:cViewPr>
        <p:scale>
          <a:sx n="79" d="100"/>
          <a:sy n="79" d="100"/>
        </p:scale>
        <p:origin x="-474" y="-42"/>
      </p:cViewPr>
      <p:guideLst>
        <p:guide orient="horz" pos="2161"/>
        <p:guide pos="384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21" Type="http://schemas.openxmlformats.org/officeDocument/2006/relationships/slide" Target="slides/slide11.xml"/><Relationship Id="rId34" Type="http://schemas.openxmlformats.org/officeDocument/2006/relationships/presProps" Target="presProps.xml"/><Relationship Id="rId7" Type="http://schemas.openxmlformats.org/officeDocument/2006/relationships/slideMaster" Target="slideMasters/slideMaster7.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tags" Target="tags/tag1.xml"/><Relationship Id="rId2" Type="http://schemas.openxmlformats.org/officeDocument/2006/relationships/slideMaster" Target="slideMasters/slideMaster2.xml"/><Relationship Id="rId16" Type="http://schemas.openxmlformats.org/officeDocument/2006/relationships/slide" Target="slides/slide6.xml"/><Relationship Id="rId20" Type="http://schemas.openxmlformats.org/officeDocument/2006/relationships/slide" Target="slides/slide10.xml"/><Relationship Id="rId29"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theme" Target="theme/theme1.xml"/><Relationship Id="rId10" Type="http://schemas.openxmlformats.org/officeDocument/2006/relationships/slideMaster" Target="slideMasters/slideMaster10.xml"/><Relationship Id="rId19" Type="http://schemas.openxmlformats.org/officeDocument/2006/relationships/slide" Target="slides/slide9.xml"/><Relationship Id="rId31" Type="http://schemas.openxmlformats.org/officeDocument/2006/relationships/slide" Target="slides/slide2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viewProps" Target="viewProps.xml"/><Relationship Id="rId8" Type="http://schemas.openxmlformats.org/officeDocument/2006/relationships/slideMaster" Target="slideMasters/slideMaster8.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012C8C0-A3D3-487B-AECC-CB6663EAE28D}" type="datetimeFigureOut">
              <a:rPr lang="zh-CN" altLang="en-US" smtClean="0"/>
              <a:t>2022/12/2</a:t>
            </a:fld>
            <a:endParaRPr lang="zh-CN" altLang="en-US"/>
          </a:p>
        </p:txBody>
      </p:sp>
      <p:sp>
        <p:nvSpPr>
          <p:cNvPr id="4" name="幻灯片图像占位符 3"/>
          <p:cNvSpPr>
            <a:spLocks noGrp="1" noRot="1" noChangeAspect="1"/>
          </p:cNvSpPr>
          <p:nvPr>
            <p:ph type="sldImg" idx="2"/>
          </p:nvPr>
        </p:nvSpPr>
        <p:spPr>
          <a:xfrm>
            <a:off x="687388" y="1143000"/>
            <a:ext cx="5483225"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849D3E0-124D-4DFF-AE99-4EA4CC201DB4}" type="slidenum">
              <a:rPr lang="zh-CN" altLang="en-US" smtClean="0"/>
              <a:t>‹#›</a:t>
            </a:fld>
            <a:endParaRPr lang="zh-CN" altLang="en-US"/>
          </a:p>
        </p:txBody>
      </p:sp>
    </p:spTree>
    <p:extLst>
      <p:ext uri="{BB962C8B-B14F-4D97-AF65-F5344CB8AC3E}">
        <p14:creationId xmlns:p14="http://schemas.microsoft.com/office/powerpoint/2010/main" val="9417776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849D3E0-124D-4DFF-AE99-4EA4CC201DB4}" type="slidenum">
              <a:rPr lang="zh-CN" altLang="en-US" smtClean="0"/>
              <a:t>1</a:t>
            </a:fld>
            <a:endParaRPr lang="zh-CN" altLang="en-US"/>
          </a:p>
        </p:txBody>
      </p:sp>
    </p:spTree>
    <p:extLst>
      <p:ext uri="{BB962C8B-B14F-4D97-AF65-F5344CB8AC3E}">
        <p14:creationId xmlns:p14="http://schemas.microsoft.com/office/powerpoint/2010/main" val="11810328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a:extLst>
              <a:ext uri="{FF2B5EF4-FFF2-40B4-BE49-F238E27FC236}">
                <a16:creationId xmlns:a16="http://schemas.microsoft.com/office/drawing/2014/main" xmlns="" id="{7AB97E5F-BA19-4224-BABF-6F18006B4F91}"/>
              </a:ext>
            </a:extLst>
          </p:cNvPr>
          <p:cNvSpPr>
            <a:spLocks noGrp="1" noChangeArrowheads="1"/>
          </p:cNvSpPr>
          <p:nvPr>
            <p:ph type="sldNum" sz="quarter" idx="5"/>
          </p:nvPr>
        </p:nvSpPr>
        <p:spPr>
          <a:noFill/>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249FF9B8-9E3C-47F5-96E4-CD165B43BE81}" type="slidenum">
              <a:rPr lang="en-US" altLang="en-US"/>
              <a:pPr eaLnBrk="1" hangingPunct="1"/>
              <a:t>16</a:t>
            </a:fld>
            <a:endParaRPr lang="en-US" altLang="en-US"/>
          </a:p>
        </p:txBody>
      </p:sp>
      <p:sp>
        <p:nvSpPr>
          <p:cNvPr id="29699" name="Rectangle 2">
            <a:extLst>
              <a:ext uri="{FF2B5EF4-FFF2-40B4-BE49-F238E27FC236}">
                <a16:creationId xmlns:a16="http://schemas.microsoft.com/office/drawing/2014/main" xmlns="" id="{942A24D5-3878-47A8-B660-9310C0674601}"/>
              </a:ext>
            </a:extLst>
          </p:cNvPr>
          <p:cNvSpPr>
            <a:spLocks noGrp="1" noRot="1" noChangeAspect="1" noChangeArrowheads="1" noTextEdit="1"/>
          </p:cNvSpPr>
          <p:nvPr>
            <p:ph type="sldImg"/>
          </p:nvPr>
        </p:nvSpPr>
        <p:spPr>
          <a:ln/>
        </p:spPr>
      </p:sp>
      <p:sp>
        <p:nvSpPr>
          <p:cNvPr id="29700" name="Rectangle 3">
            <a:extLst>
              <a:ext uri="{FF2B5EF4-FFF2-40B4-BE49-F238E27FC236}">
                <a16:creationId xmlns:a16="http://schemas.microsoft.com/office/drawing/2014/main" xmlns="" id="{D5B8FF20-9BA2-4695-B70E-A9E02621B8AC}"/>
              </a:ext>
            </a:extLst>
          </p:cNvPr>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t>20</a:t>
            </a:fld>
            <a:endParaRPr lang="zh-CN" altLang="en-US"/>
          </a:p>
        </p:txBody>
      </p:sp>
    </p:spTree>
    <p:extLst>
      <p:ext uri="{BB962C8B-B14F-4D97-AF65-F5344CB8AC3E}">
        <p14:creationId xmlns:p14="http://schemas.microsoft.com/office/powerpoint/2010/main" val="6731676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21</a:t>
            </a:fld>
            <a:endParaRPr lang="zh-CN" altLang="en-US"/>
          </a:p>
        </p:txBody>
      </p:sp>
    </p:spTree>
    <p:extLst>
      <p:ext uri="{BB962C8B-B14F-4D97-AF65-F5344CB8AC3E}">
        <p14:creationId xmlns:p14="http://schemas.microsoft.com/office/powerpoint/2010/main" val="3819202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2</a:t>
            </a:fld>
            <a:endParaRPr lang="zh-CN" altLang="en-US"/>
          </a:p>
        </p:txBody>
      </p:sp>
    </p:spTree>
    <p:extLst>
      <p:ext uri="{BB962C8B-B14F-4D97-AF65-F5344CB8AC3E}">
        <p14:creationId xmlns:p14="http://schemas.microsoft.com/office/powerpoint/2010/main" val="29278583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849D3E0-124D-4DFF-AE99-4EA4CC201DB4}" type="slidenum">
              <a:rPr lang="zh-CN" altLang="en-US" smtClean="0"/>
              <a:t>3</a:t>
            </a:fld>
            <a:endParaRPr lang="zh-CN" altLang="en-US"/>
          </a:p>
        </p:txBody>
      </p:sp>
    </p:spTree>
    <p:extLst>
      <p:ext uri="{BB962C8B-B14F-4D97-AF65-F5344CB8AC3E}">
        <p14:creationId xmlns:p14="http://schemas.microsoft.com/office/powerpoint/2010/main" val="568573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4</a:t>
            </a:fld>
            <a:endParaRPr lang="zh-CN" altLang="en-US"/>
          </a:p>
        </p:txBody>
      </p:sp>
    </p:spTree>
    <p:extLst>
      <p:ext uri="{BB962C8B-B14F-4D97-AF65-F5344CB8AC3E}">
        <p14:creationId xmlns:p14="http://schemas.microsoft.com/office/powerpoint/2010/main" val="11217525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5</a:t>
            </a:fld>
            <a:endParaRPr lang="zh-CN" altLang="en-US"/>
          </a:p>
        </p:txBody>
      </p:sp>
    </p:spTree>
    <p:extLst>
      <p:ext uri="{BB962C8B-B14F-4D97-AF65-F5344CB8AC3E}">
        <p14:creationId xmlns:p14="http://schemas.microsoft.com/office/powerpoint/2010/main" val="15950309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6</a:t>
            </a:fld>
            <a:endParaRPr lang="zh-CN" altLang="en-US"/>
          </a:p>
        </p:txBody>
      </p:sp>
    </p:spTree>
    <p:extLst>
      <p:ext uri="{BB962C8B-B14F-4D97-AF65-F5344CB8AC3E}">
        <p14:creationId xmlns:p14="http://schemas.microsoft.com/office/powerpoint/2010/main" val="39627126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849D3E0-124D-4DFF-AE99-4EA4CC201DB4}" type="slidenum">
              <a:rPr lang="zh-CN" altLang="en-US" smtClean="0"/>
              <a:t>12</a:t>
            </a:fld>
            <a:endParaRPr lang="zh-CN" altLang="en-US"/>
          </a:p>
        </p:txBody>
      </p:sp>
    </p:spTree>
    <p:extLst>
      <p:ext uri="{BB962C8B-B14F-4D97-AF65-F5344CB8AC3E}">
        <p14:creationId xmlns:p14="http://schemas.microsoft.com/office/powerpoint/2010/main" val="30318260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849D3E0-124D-4DFF-AE99-4EA4CC201DB4}" type="slidenum">
              <a:rPr lang="zh-CN" altLang="en-US" smtClean="0"/>
              <a:t>13</a:t>
            </a:fld>
            <a:endParaRPr lang="zh-CN" altLang="en-US"/>
          </a:p>
        </p:txBody>
      </p:sp>
    </p:spTree>
    <p:extLst>
      <p:ext uri="{BB962C8B-B14F-4D97-AF65-F5344CB8AC3E}">
        <p14:creationId xmlns:p14="http://schemas.microsoft.com/office/powerpoint/2010/main" val="25861626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849D3E0-124D-4DFF-AE99-4EA4CC201DB4}" type="slidenum">
              <a:rPr lang="zh-CN" altLang="en-US" smtClean="0"/>
              <a:t>15</a:t>
            </a:fld>
            <a:endParaRPr lang="zh-CN" altLang="en-US"/>
          </a:p>
        </p:txBody>
      </p:sp>
    </p:spTree>
    <p:extLst>
      <p:ext uri="{BB962C8B-B14F-4D97-AF65-F5344CB8AC3E}">
        <p14:creationId xmlns:p14="http://schemas.microsoft.com/office/powerpoint/2010/main" val="33287005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4" Type="http://schemas.microsoft.com/office/2007/relationships/hdphoto" Target="../media/hdphoto1.wdp"/></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 Id="rId4" Type="http://schemas.microsoft.com/office/2007/relationships/hdphoto" Target="../media/hdphoto1.wdp"/></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4.xml"/><Relationship Id="rId4" Type="http://schemas.microsoft.com/office/2007/relationships/hdphoto" Target="../media/hdphoto1.wdp"/></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5.xml"/><Relationship Id="rId4" Type="http://schemas.microsoft.com/office/2007/relationships/hdphoto" Target="../media/hdphoto1.wdp"/></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6.xml"/><Relationship Id="rId4" Type="http://schemas.microsoft.com/office/2007/relationships/hdphoto" Target="../media/hdphoto1.wdp"/></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7.xml"/><Relationship Id="rId4" Type="http://schemas.microsoft.com/office/2007/relationships/hdphoto" Target="../media/hdphoto1.wdp"/></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8.xml"/><Relationship Id="rId4" Type="http://schemas.microsoft.com/office/2007/relationships/hdphoto" Target="../media/hdphoto1.wdp"/></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9.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9.xml"/><Relationship Id="rId4" Type="http://schemas.microsoft.com/office/2007/relationships/hdphoto" Target="../media/hdphoto1.wdp"/></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3802" y="1122624"/>
            <a:ext cx="9142810" cy="2388153"/>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3802" y="3602873"/>
            <a:ext cx="9142810" cy="165614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p:txBody>
          <a:bodyPr/>
          <a:lstStyle/>
          <a:p>
            <a:fld id="{4C4388EF-52D1-4258-9BE5-BCD010C7D4DE}" type="datetimeFigureOut">
              <a:rPr lang="zh-CN" altLang="en-US" smtClean="0"/>
              <a:t>2022/12/2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10369155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C4388EF-52D1-4258-9BE5-BCD010C7D4DE}" type="datetimeFigureOut">
              <a:rPr lang="zh-CN" altLang="en-US" smtClean="0"/>
              <a:t>2022/12/2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38737700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3764" y="365209"/>
            <a:ext cx="2628558" cy="5813184"/>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092" y="365209"/>
            <a:ext cx="7733293" cy="5813184"/>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C4388EF-52D1-4258-9BE5-BCD010C7D4DE}" type="datetimeFigureOut">
              <a:rPr lang="zh-CN" altLang="en-US" smtClean="0"/>
              <a:t>2022/12/2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12927235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2/12/2022</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JM">
                <a:solidFill>
                  <a:prstClr val="white">
                    <a:lumMod val="65000"/>
                  </a:prstClr>
                </a:solidFill>
              </a:rPr>
              <a:t>WWW.DESIGNERSPARADISE.COM</a:t>
            </a:r>
            <a:endParaRPr lang="en-JM" dirty="0">
              <a:solidFill>
                <a:prstClr val="white">
                  <a:lumMod val="65000"/>
                </a:prstClr>
              </a:solidFill>
            </a:endParaRPr>
          </a:p>
        </p:txBody>
      </p:sp>
    </p:spTree>
    <p:extLst>
      <p:ext uri="{BB962C8B-B14F-4D97-AF65-F5344CB8AC3E}">
        <p14:creationId xmlns:p14="http://schemas.microsoft.com/office/powerpoint/2010/main" val="63279812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2/12/2022</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LiHei Pro" panose="020B0500000000000000" pitchFamily="34" charset="-122"/>
                <a:ea typeface="LiHei Pro" panose="020B0500000000000000" pitchFamily="34" charset="-122"/>
              </a:defRPr>
            </a:lvl1pPr>
          </a:lstStyle>
          <a:p>
            <a:pPr>
              <a:defRPr/>
            </a:pPr>
            <a:r>
              <a:rPr lang="en-JM">
                <a:solidFill>
                  <a:prstClr val="white">
                    <a:lumMod val="65000"/>
                  </a:prstClr>
                </a:solidFill>
              </a:rPr>
              <a:t>xiaoer.yanj.cn</a:t>
            </a:r>
            <a:endParaRPr lang="en-JM"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cxnSp>
        <p:nvCxnSpPr>
          <p:cNvPr id="7" name="直接连接符 6"/>
          <p:cNvCxnSpPr/>
          <p:nvPr userDrawn="1"/>
        </p:nvCxnSpPr>
        <p:spPr>
          <a:xfrm flipV="1">
            <a:off x="3024904" y="479935"/>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52"/>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grpSp>
        <p:nvGrpSpPr>
          <p:cNvPr id="19" name="组合 18"/>
          <p:cNvGrpSpPr/>
          <p:nvPr userDrawn="1"/>
        </p:nvGrpSpPr>
        <p:grpSpPr>
          <a:xfrm>
            <a:off x="11352323" y="175669"/>
            <a:ext cx="838091"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a:grayscl/>
                <a:extLst>
                  <a:ext uri="{BEBA8EAE-BF5A-486C-A8C5-ECC9F3942E4B}">
                    <a14:imgProps xmlns:a14="http://schemas.microsoft.com/office/drawing/2010/main">
                      <a14:imgLayer r:embed="rId4">
                        <a14:imgEffect>
                          <a14:colorTemperature colorTemp="2000"/>
                        </a14:imgEffect>
                      </a14:imgLayer>
                    </a14:imgProps>
                  </a:ext>
                </a:extLst>
              </a:blip>
              <a:srcRect b="72279"/>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杜小二</a:t>
              </a:r>
            </a:p>
          </p:txBody>
        </p:sp>
      </p:grpSp>
      <p:sp>
        <p:nvSpPr>
          <p:cNvPr id="24" name="标题占位符 1"/>
          <p:cNvSpPr>
            <a:spLocks noGrp="1"/>
          </p:cNvSpPr>
          <p:nvPr>
            <p:ph type="title"/>
          </p:nvPr>
        </p:nvSpPr>
        <p:spPr>
          <a:xfrm>
            <a:off x="416259" y="206382"/>
            <a:ext cx="3050391" cy="547102"/>
          </a:xfrm>
          <a:prstGeom prst="rect">
            <a:avLst/>
          </a:prstGeom>
        </p:spPr>
        <p:txBody>
          <a:bodyPr vert="horz" lIns="91436" tIns="45718" rIns="91436" bIns="45718" rtlCol="0" anchor="ctr">
            <a:normAutofit/>
          </a:bodyPr>
          <a:lstStyle>
            <a:lvl1pPr>
              <a:defRPr sz="1800">
                <a:solidFill>
                  <a:schemeClr val="bg1"/>
                </a:solidFill>
                <a:latin typeface="迷你简汉真广标" panose="02010609000101010101" pitchFamily="49" charset="-122"/>
                <a:ea typeface="迷你简汉真广标" panose="02010609000101010101" pitchFamily="49" charset="-122"/>
              </a:defRPr>
            </a:lvl1pPr>
          </a:lstStyle>
          <a:p>
            <a:r>
              <a:rPr lang="zh-CN" altLang="en-US" dirty="0"/>
              <a:t>单击此处编辑母版标题样式</a:t>
            </a:r>
          </a:p>
        </p:txBody>
      </p:sp>
    </p:spTree>
    <p:extLst>
      <p:ext uri="{BB962C8B-B14F-4D97-AF65-F5344CB8AC3E}">
        <p14:creationId xmlns:p14="http://schemas.microsoft.com/office/powerpoint/2010/main" val="83489971"/>
      </p:ext>
    </p:extLst>
  </p:cSld>
  <p:clrMapOvr>
    <a:masterClrMapping/>
  </p:clrMapOvr>
  <p:hf hd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5"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JM" sz="1800" b="0" i="0" u="none" strike="noStrike" kern="1200" cap="none" spc="0" normalizeH="0" baseline="0" noProof="0" dirty="0">
              <a:ln>
                <a:noFill/>
              </a:ln>
              <a:solidFill>
                <a:srgbClr val="F34F57"/>
              </a:solidFill>
              <a:effectLst/>
              <a:uLnTx/>
              <a:uFillTx/>
              <a:latin typeface="Calibri"/>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JM" smtClean="0">
                <a:solidFill>
                  <a:prstClr val="black">
                    <a:tint val="75000"/>
                  </a:prstClr>
                </a:solidFill>
              </a:rPr>
              <a:pPr>
                <a:defRPr/>
              </a:pPr>
              <a:t>2/12/2022</a:t>
            </a:fld>
            <a:endParaRPr lang="en-JM" dirty="0">
              <a:solidFill>
                <a:prstClr val="black">
                  <a:tint val="75000"/>
                </a:prstClr>
              </a:solidFill>
            </a:endParaRPr>
          </a:p>
        </p:txBody>
      </p:sp>
    </p:spTree>
    <p:extLst>
      <p:ext uri="{BB962C8B-B14F-4D97-AF65-F5344CB8AC3E}">
        <p14:creationId xmlns:p14="http://schemas.microsoft.com/office/powerpoint/2010/main" val="125549709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2/12/2022</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JM">
                <a:solidFill>
                  <a:prstClr val="white">
                    <a:lumMod val="65000"/>
                  </a:prstClr>
                </a:solidFill>
              </a:rPr>
              <a:t>WWW.DESIGNERSPARADISE.COM</a:t>
            </a:r>
            <a:endParaRPr lang="en-JM" dirty="0">
              <a:solidFill>
                <a:prstClr val="white">
                  <a:lumMod val="65000"/>
                </a:prstClr>
              </a:solidFill>
            </a:endParaRPr>
          </a:p>
        </p:txBody>
      </p:sp>
    </p:spTree>
    <p:extLst>
      <p:ext uri="{BB962C8B-B14F-4D97-AF65-F5344CB8AC3E}">
        <p14:creationId xmlns:p14="http://schemas.microsoft.com/office/powerpoint/2010/main" val="274645340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2/12/2022</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LiHei Pro" panose="020B0500000000000000" pitchFamily="34" charset="-122"/>
                <a:ea typeface="LiHei Pro" panose="020B0500000000000000" pitchFamily="34" charset="-122"/>
              </a:defRPr>
            </a:lvl1pPr>
          </a:lstStyle>
          <a:p>
            <a:pPr>
              <a:defRPr/>
            </a:pPr>
            <a:r>
              <a:rPr lang="en-JM">
                <a:solidFill>
                  <a:prstClr val="white">
                    <a:lumMod val="65000"/>
                  </a:prstClr>
                </a:solidFill>
              </a:rPr>
              <a:t>xiaoer.yanj.cn</a:t>
            </a:r>
            <a:endParaRPr lang="en-JM"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cxnSp>
        <p:nvCxnSpPr>
          <p:cNvPr id="7" name="直接连接符 6"/>
          <p:cNvCxnSpPr/>
          <p:nvPr userDrawn="1"/>
        </p:nvCxnSpPr>
        <p:spPr>
          <a:xfrm flipV="1">
            <a:off x="3024904" y="479935"/>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52"/>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grpSp>
        <p:nvGrpSpPr>
          <p:cNvPr id="19" name="组合 18"/>
          <p:cNvGrpSpPr/>
          <p:nvPr userDrawn="1"/>
        </p:nvGrpSpPr>
        <p:grpSpPr>
          <a:xfrm>
            <a:off x="11352323" y="175669"/>
            <a:ext cx="838091"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a:grayscl/>
                <a:extLst>
                  <a:ext uri="{BEBA8EAE-BF5A-486C-A8C5-ECC9F3942E4B}">
                    <a14:imgProps xmlns:a14="http://schemas.microsoft.com/office/drawing/2010/main">
                      <a14:imgLayer r:embed="rId4">
                        <a14:imgEffect>
                          <a14:colorTemperature colorTemp="2000"/>
                        </a14:imgEffect>
                      </a14:imgLayer>
                    </a14:imgProps>
                  </a:ext>
                </a:extLst>
              </a:blip>
              <a:srcRect b="72279"/>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杜小二</a:t>
              </a:r>
            </a:p>
          </p:txBody>
        </p:sp>
      </p:grpSp>
      <p:sp>
        <p:nvSpPr>
          <p:cNvPr id="24" name="标题占位符 1"/>
          <p:cNvSpPr>
            <a:spLocks noGrp="1"/>
          </p:cNvSpPr>
          <p:nvPr>
            <p:ph type="title"/>
          </p:nvPr>
        </p:nvSpPr>
        <p:spPr>
          <a:xfrm>
            <a:off x="416259" y="206382"/>
            <a:ext cx="3050391" cy="547102"/>
          </a:xfrm>
          <a:prstGeom prst="rect">
            <a:avLst/>
          </a:prstGeom>
        </p:spPr>
        <p:txBody>
          <a:bodyPr vert="horz" lIns="91436" tIns="45718" rIns="91436" bIns="45718" rtlCol="0" anchor="ctr">
            <a:normAutofit/>
          </a:bodyPr>
          <a:lstStyle>
            <a:lvl1pPr>
              <a:defRPr sz="1800">
                <a:solidFill>
                  <a:schemeClr val="bg1"/>
                </a:solidFill>
                <a:latin typeface="迷你简汉真广标" panose="02010609000101010101" pitchFamily="49" charset="-122"/>
                <a:ea typeface="迷你简汉真广标" panose="02010609000101010101" pitchFamily="49" charset="-122"/>
              </a:defRPr>
            </a:lvl1pPr>
          </a:lstStyle>
          <a:p>
            <a:r>
              <a:rPr lang="zh-CN" altLang="en-US" dirty="0"/>
              <a:t>单击此处编辑母版标题样式</a:t>
            </a:r>
          </a:p>
        </p:txBody>
      </p:sp>
    </p:spTree>
    <p:extLst>
      <p:ext uri="{BB962C8B-B14F-4D97-AF65-F5344CB8AC3E}">
        <p14:creationId xmlns:p14="http://schemas.microsoft.com/office/powerpoint/2010/main" val="2170962210"/>
      </p:ext>
    </p:extLst>
  </p:cSld>
  <p:clrMapOvr>
    <a:masterClrMapping/>
  </p:clrMapOvr>
  <p:hf hdr="0" dt="0"/>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5"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JM" sz="1800" b="0" i="0" u="none" strike="noStrike" kern="1200" cap="none" spc="0" normalizeH="0" baseline="0" noProof="0" dirty="0">
              <a:ln>
                <a:noFill/>
              </a:ln>
              <a:solidFill>
                <a:srgbClr val="F34F57"/>
              </a:solidFill>
              <a:effectLst/>
              <a:uLnTx/>
              <a:uFillTx/>
              <a:latin typeface="Calibri"/>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JM" smtClean="0">
                <a:solidFill>
                  <a:prstClr val="black">
                    <a:tint val="75000"/>
                  </a:prstClr>
                </a:solidFill>
              </a:rPr>
              <a:pPr>
                <a:defRPr/>
              </a:pPr>
              <a:t>2/12/2022</a:t>
            </a:fld>
            <a:endParaRPr lang="en-JM" dirty="0">
              <a:solidFill>
                <a:prstClr val="black">
                  <a:tint val="75000"/>
                </a:prstClr>
              </a:solidFill>
            </a:endParaRPr>
          </a:p>
        </p:txBody>
      </p:sp>
    </p:spTree>
    <p:extLst>
      <p:ext uri="{BB962C8B-B14F-4D97-AF65-F5344CB8AC3E}">
        <p14:creationId xmlns:p14="http://schemas.microsoft.com/office/powerpoint/2010/main" val="271816841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2/12/2022</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JM">
                <a:solidFill>
                  <a:prstClr val="white">
                    <a:lumMod val="65000"/>
                  </a:prstClr>
                </a:solidFill>
              </a:rPr>
              <a:t>WWW.DESIGNERSPARADISE.COM</a:t>
            </a:r>
            <a:endParaRPr lang="en-JM" dirty="0">
              <a:solidFill>
                <a:prstClr val="white">
                  <a:lumMod val="65000"/>
                </a:prstClr>
              </a:solidFill>
            </a:endParaRPr>
          </a:p>
        </p:txBody>
      </p:sp>
    </p:spTree>
    <p:extLst>
      <p:ext uri="{BB962C8B-B14F-4D97-AF65-F5344CB8AC3E}">
        <p14:creationId xmlns:p14="http://schemas.microsoft.com/office/powerpoint/2010/main" val="292893292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2/12/2022</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LiHei Pro" panose="020B0500000000000000" pitchFamily="34" charset="-122"/>
                <a:ea typeface="LiHei Pro" panose="020B0500000000000000" pitchFamily="34" charset="-122"/>
              </a:defRPr>
            </a:lvl1pPr>
          </a:lstStyle>
          <a:p>
            <a:pPr>
              <a:defRPr/>
            </a:pPr>
            <a:r>
              <a:rPr lang="en-JM">
                <a:solidFill>
                  <a:prstClr val="white">
                    <a:lumMod val="65000"/>
                  </a:prstClr>
                </a:solidFill>
              </a:rPr>
              <a:t>xiaoer.yanj.cn</a:t>
            </a:r>
            <a:endParaRPr lang="en-JM"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cxnSp>
        <p:nvCxnSpPr>
          <p:cNvPr id="7" name="直接连接符 6"/>
          <p:cNvCxnSpPr/>
          <p:nvPr userDrawn="1"/>
        </p:nvCxnSpPr>
        <p:spPr>
          <a:xfrm flipV="1">
            <a:off x="3024904" y="479935"/>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52"/>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grpSp>
        <p:nvGrpSpPr>
          <p:cNvPr id="19" name="组合 18"/>
          <p:cNvGrpSpPr/>
          <p:nvPr userDrawn="1"/>
        </p:nvGrpSpPr>
        <p:grpSpPr>
          <a:xfrm>
            <a:off x="11352323" y="175669"/>
            <a:ext cx="838091"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a:grayscl/>
                <a:extLst>
                  <a:ext uri="{BEBA8EAE-BF5A-486C-A8C5-ECC9F3942E4B}">
                    <a14:imgProps xmlns:a14="http://schemas.microsoft.com/office/drawing/2010/main">
                      <a14:imgLayer r:embed="rId4">
                        <a14:imgEffect>
                          <a14:colorTemperature colorTemp="2000"/>
                        </a14:imgEffect>
                      </a14:imgLayer>
                    </a14:imgProps>
                  </a:ext>
                </a:extLst>
              </a:blip>
              <a:srcRect b="72279"/>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杜小二</a:t>
              </a:r>
            </a:p>
          </p:txBody>
        </p:sp>
      </p:grpSp>
      <p:sp>
        <p:nvSpPr>
          <p:cNvPr id="24" name="标题占位符 1"/>
          <p:cNvSpPr>
            <a:spLocks noGrp="1"/>
          </p:cNvSpPr>
          <p:nvPr>
            <p:ph type="title"/>
          </p:nvPr>
        </p:nvSpPr>
        <p:spPr>
          <a:xfrm>
            <a:off x="416259" y="206382"/>
            <a:ext cx="3050391" cy="547102"/>
          </a:xfrm>
          <a:prstGeom prst="rect">
            <a:avLst/>
          </a:prstGeom>
        </p:spPr>
        <p:txBody>
          <a:bodyPr vert="horz" lIns="91436" tIns="45718" rIns="91436" bIns="45718" rtlCol="0" anchor="ctr">
            <a:normAutofit/>
          </a:bodyPr>
          <a:lstStyle>
            <a:lvl1pPr>
              <a:defRPr sz="1800">
                <a:solidFill>
                  <a:schemeClr val="bg1"/>
                </a:solidFill>
                <a:latin typeface="迷你简汉真广标" panose="02010609000101010101" pitchFamily="49" charset="-122"/>
                <a:ea typeface="迷你简汉真广标" panose="02010609000101010101" pitchFamily="49" charset="-122"/>
              </a:defRPr>
            </a:lvl1pPr>
          </a:lstStyle>
          <a:p>
            <a:r>
              <a:rPr lang="zh-CN" altLang="en-US" dirty="0"/>
              <a:t>单击此处编辑母版标题样式</a:t>
            </a:r>
          </a:p>
        </p:txBody>
      </p:sp>
    </p:spTree>
    <p:extLst>
      <p:ext uri="{BB962C8B-B14F-4D97-AF65-F5344CB8AC3E}">
        <p14:creationId xmlns:p14="http://schemas.microsoft.com/office/powerpoint/2010/main" val="1697907939"/>
      </p:ext>
    </p:extLst>
  </p:cSld>
  <p:clrMapOvr>
    <a:masterClrMapping/>
  </p:clrMapOvr>
  <p:hf hd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C4388EF-52D1-4258-9BE5-BCD010C7D4DE}" type="datetimeFigureOut">
              <a:rPr lang="zh-CN" altLang="en-US" smtClean="0"/>
              <a:t>2022/12/2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187567866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5"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JM" sz="1800" b="0" i="0" u="none" strike="noStrike" kern="1200" cap="none" spc="0" normalizeH="0" baseline="0" noProof="0" dirty="0">
              <a:ln>
                <a:noFill/>
              </a:ln>
              <a:solidFill>
                <a:srgbClr val="F34F57"/>
              </a:solidFill>
              <a:effectLst/>
              <a:uLnTx/>
              <a:uFillTx/>
              <a:latin typeface="Calibri"/>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JM" smtClean="0">
                <a:solidFill>
                  <a:prstClr val="black">
                    <a:tint val="75000"/>
                  </a:prstClr>
                </a:solidFill>
              </a:rPr>
              <a:pPr>
                <a:defRPr/>
              </a:pPr>
              <a:t>2/12/2022</a:t>
            </a:fld>
            <a:endParaRPr lang="en-JM" dirty="0">
              <a:solidFill>
                <a:prstClr val="black">
                  <a:tint val="75000"/>
                </a:prstClr>
              </a:solidFill>
            </a:endParaRPr>
          </a:p>
        </p:txBody>
      </p:sp>
    </p:spTree>
    <p:extLst>
      <p:ext uri="{BB962C8B-B14F-4D97-AF65-F5344CB8AC3E}">
        <p14:creationId xmlns:p14="http://schemas.microsoft.com/office/powerpoint/2010/main" val="221473814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2/12/2022</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JM">
                <a:solidFill>
                  <a:prstClr val="white">
                    <a:lumMod val="65000"/>
                  </a:prstClr>
                </a:solidFill>
              </a:rPr>
              <a:t>WWW.DESIGNERSPARADISE.COM</a:t>
            </a:r>
            <a:endParaRPr lang="en-JM" dirty="0">
              <a:solidFill>
                <a:prstClr val="white">
                  <a:lumMod val="65000"/>
                </a:prstClr>
              </a:solidFill>
            </a:endParaRPr>
          </a:p>
        </p:txBody>
      </p:sp>
    </p:spTree>
    <p:extLst>
      <p:ext uri="{BB962C8B-B14F-4D97-AF65-F5344CB8AC3E}">
        <p14:creationId xmlns:p14="http://schemas.microsoft.com/office/powerpoint/2010/main" val="29030393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2/12/2022</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LiHei Pro" panose="020B0500000000000000" pitchFamily="34" charset="-122"/>
                <a:ea typeface="LiHei Pro" panose="020B0500000000000000" pitchFamily="34" charset="-122"/>
              </a:defRPr>
            </a:lvl1pPr>
          </a:lstStyle>
          <a:p>
            <a:pPr>
              <a:defRPr/>
            </a:pPr>
            <a:r>
              <a:rPr lang="en-JM">
                <a:solidFill>
                  <a:prstClr val="white">
                    <a:lumMod val="65000"/>
                  </a:prstClr>
                </a:solidFill>
              </a:rPr>
              <a:t>xiaoer.yanj.cn</a:t>
            </a:r>
            <a:endParaRPr lang="en-JM"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cxnSp>
        <p:nvCxnSpPr>
          <p:cNvPr id="7" name="直接连接符 6"/>
          <p:cNvCxnSpPr/>
          <p:nvPr userDrawn="1"/>
        </p:nvCxnSpPr>
        <p:spPr>
          <a:xfrm flipV="1">
            <a:off x="3024904" y="479935"/>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52"/>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grpSp>
        <p:nvGrpSpPr>
          <p:cNvPr id="19" name="组合 18"/>
          <p:cNvGrpSpPr/>
          <p:nvPr userDrawn="1"/>
        </p:nvGrpSpPr>
        <p:grpSpPr>
          <a:xfrm>
            <a:off x="11352323" y="175669"/>
            <a:ext cx="838091"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a:grayscl/>
                <a:extLst>
                  <a:ext uri="{BEBA8EAE-BF5A-486C-A8C5-ECC9F3942E4B}">
                    <a14:imgProps xmlns:a14="http://schemas.microsoft.com/office/drawing/2010/main">
                      <a14:imgLayer r:embed="rId4">
                        <a14:imgEffect>
                          <a14:colorTemperature colorTemp="2000"/>
                        </a14:imgEffect>
                      </a14:imgLayer>
                    </a14:imgProps>
                  </a:ext>
                </a:extLst>
              </a:blip>
              <a:srcRect b="72279"/>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杜小二</a:t>
              </a:r>
            </a:p>
          </p:txBody>
        </p:sp>
      </p:grpSp>
      <p:sp>
        <p:nvSpPr>
          <p:cNvPr id="24" name="标题占位符 1"/>
          <p:cNvSpPr>
            <a:spLocks noGrp="1"/>
          </p:cNvSpPr>
          <p:nvPr>
            <p:ph type="title"/>
          </p:nvPr>
        </p:nvSpPr>
        <p:spPr>
          <a:xfrm>
            <a:off x="416259" y="206382"/>
            <a:ext cx="3050391" cy="547102"/>
          </a:xfrm>
          <a:prstGeom prst="rect">
            <a:avLst/>
          </a:prstGeom>
        </p:spPr>
        <p:txBody>
          <a:bodyPr vert="horz" lIns="91436" tIns="45718" rIns="91436" bIns="45718" rtlCol="0" anchor="ctr">
            <a:normAutofit/>
          </a:bodyPr>
          <a:lstStyle>
            <a:lvl1pPr>
              <a:defRPr sz="1800">
                <a:solidFill>
                  <a:schemeClr val="bg1"/>
                </a:solidFill>
                <a:latin typeface="迷你简汉真广标" panose="02010609000101010101" pitchFamily="49" charset="-122"/>
                <a:ea typeface="迷你简汉真广标" panose="02010609000101010101" pitchFamily="49" charset="-122"/>
              </a:defRPr>
            </a:lvl1pPr>
          </a:lstStyle>
          <a:p>
            <a:r>
              <a:rPr lang="zh-CN" altLang="en-US" dirty="0"/>
              <a:t>单击此处编辑母版标题样式</a:t>
            </a:r>
          </a:p>
        </p:txBody>
      </p:sp>
    </p:spTree>
    <p:extLst>
      <p:ext uri="{BB962C8B-B14F-4D97-AF65-F5344CB8AC3E}">
        <p14:creationId xmlns:p14="http://schemas.microsoft.com/office/powerpoint/2010/main" val="2945302849"/>
      </p:ext>
    </p:extLst>
  </p:cSld>
  <p:clrMapOvr>
    <a:masterClrMapping/>
  </p:clrMapOvr>
  <p:hf hdr="0" dt="0"/>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5"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JM" sz="1800" b="0" i="0" u="none" strike="noStrike" kern="1200" cap="none" spc="0" normalizeH="0" baseline="0" noProof="0" dirty="0">
              <a:ln>
                <a:noFill/>
              </a:ln>
              <a:solidFill>
                <a:srgbClr val="F34F57"/>
              </a:solidFill>
              <a:effectLst/>
              <a:uLnTx/>
              <a:uFillTx/>
              <a:latin typeface="Calibri"/>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JM" smtClean="0">
                <a:solidFill>
                  <a:prstClr val="black">
                    <a:tint val="75000"/>
                  </a:prstClr>
                </a:solidFill>
              </a:rPr>
              <a:pPr>
                <a:defRPr/>
              </a:pPr>
              <a:t>2/12/2022</a:t>
            </a:fld>
            <a:endParaRPr lang="en-JM" dirty="0">
              <a:solidFill>
                <a:prstClr val="black">
                  <a:tint val="75000"/>
                </a:prstClr>
              </a:solidFill>
            </a:endParaRPr>
          </a:p>
        </p:txBody>
      </p:sp>
    </p:spTree>
    <p:extLst>
      <p:ext uri="{BB962C8B-B14F-4D97-AF65-F5344CB8AC3E}">
        <p14:creationId xmlns:p14="http://schemas.microsoft.com/office/powerpoint/2010/main" val="416299073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2/12/2022</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JM">
                <a:solidFill>
                  <a:prstClr val="white">
                    <a:lumMod val="65000"/>
                  </a:prstClr>
                </a:solidFill>
              </a:rPr>
              <a:t>WWW.DESIGNERSPARADISE.COM</a:t>
            </a:r>
            <a:endParaRPr lang="en-JM" dirty="0">
              <a:solidFill>
                <a:prstClr val="white">
                  <a:lumMod val="65000"/>
                </a:prstClr>
              </a:solidFill>
            </a:endParaRPr>
          </a:p>
        </p:txBody>
      </p:sp>
    </p:spTree>
    <p:extLst>
      <p:ext uri="{BB962C8B-B14F-4D97-AF65-F5344CB8AC3E}">
        <p14:creationId xmlns:p14="http://schemas.microsoft.com/office/powerpoint/2010/main" val="273729221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2/12/2022</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LiHei Pro" panose="020B0500000000000000" pitchFamily="34" charset="-122"/>
                <a:ea typeface="LiHei Pro" panose="020B0500000000000000" pitchFamily="34" charset="-122"/>
              </a:defRPr>
            </a:lvl1pPr>
          </a:lstStyle>
          <a:p>
            <a:pPr>
              <a:defRPr/>
            </a:pPr>
            <a:r>
              <a:rPr lang="en-JM">
                <a:solidFill>
                  <a:prstClr val="white">
                    <a:lumMod val="65000"/>
                  </a:prstClr>
                </a:solidFill>
              </a:rPr>
              <a:t>xiaoer.yanj.cn</a:t>
            </a:r>
            <a:endParaRPr lang="en-JM"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cxnSp>
        <p:nvCxnSpPr>
          <p:cNvPr id="7" name="直接连接符 6"/>
          <p:cNvCxnSpPr/>
          <p:nvPr userDrawn="1"/>
        </p:nvCxnSpPr>
        <p:spPr>
          <a:xfrm flipV="1">
            <a:off x="3024904" y="479935"/>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52"/>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grpSp>
        <p:nvGrpSpPr>
          <p:cNvPr id="19" name="组合 18"/>
          <p:cNvGrpSpPr/>
          <p:nvPr userDrawn="1"/>
        </p:nvGrpSpPr>
        <p:grpSpPr>
          <a:xfrm>
            <a:off x="11352323" y="175669"/>
            <a:ext cx="838091"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a:grayscl/>
                <a:extLst>
                  <a:ext uri="{BEBA8EAE-BF5A-486C-A8C5-ECC9F3942E4B}">
                    <a14:imgProps xmlns:a14="http://schemas.microsoft.com/office/drawing/2010/main">
                      <a14:imgLayer r:embed="rId4">
                        <a14:imgEffect>
                          <a14:colorTemperature colorTemp="2000"/>
                        </a14:imgEffect>
                      </a14:imgLayer>
                    </a14:imgProps>
                  </a:ext>
                </a:extLst>
              </a:blip>
              <a:srcRect b="72279"/>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杜小二</a:t>
              </a:r>
            </a:p>
          </p:txBody>
        </p:sp>
      </p:grpSp>
      <p:sp>
        <p:nvSpPr>
          <p:cNvPr id="24" name="标题占位符 1"/>
          <p:cNvSpPr>
            <a:spLocks noGrp="1"/>
          </p:cNvSpPr>
          <p:nvPr>
            <p:ph type="title"/>
          </p:nvPr>
        </p:nvSpPr>
        <p:spPr>
          <a:xfrm>
            <a:off x="416259" y="206382"/>
            <a:ext cx="3050391" cy="547102"/>
          </a:xfrm>
          <a:prstGeom prst="rect">
            <a:avLst/>
          </a:prstGeom>
        </p:spPr>
        <p:txBody>
          <a:bodyPr vert="horz" lIns="91436" tIns="45718" rIns="91436" bIns="45718" rtlCol="0" anchor="ctr">
            <a:normAutofit/>
          </a:bodyPr>
          <a:lstStyle>
            <a:lvl1pPr>
              <a:defRPr sz="1800">
                <a:solidFill>
                  <a:schemeClr val="bg1"/>
                </a:solidFill>
                <a:latin typeface="迷你简汉真广标" panose="02010609000101010101" pitchFamily="49" charset="-122"/>
                <a:ea typeface="迷你简汉真广标" panose="02010609000101010101" pitchFamily="49" charset="-122"/>
              </a:defRPr>
            </a:lvl1pPr>
          </a:lstStyle>
          <a:p>
            <a:r>
              <a:rPr lang="zh-CN" altLang="en-US" dirty="0"/>
              <a:t>单击此处编辑母版标题样式</a:t>
            </a:r>
          </a:p>
        </p:txBody>
      </p:sp>
    </p:spTree>
    <p:extLst>
      <p:ext uri="{BB962C8B-B14F-4D97-AF65-F5344CB8AC3E}">
        <p14:creationId xmlns:p14="http://schemas.microsoft.com/office/powerpoint/2010/main" val="1174124145"/>
      </p:ext>
    </p:extLst>
  </p:cSld>
  <p:clrMapOvr>
    <a:masterClrMapping/>
  </p:clrMapOvr>
  <p:hf hdr="0" dt="0"/>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5"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JM" sz="1800" b="0" i="0" u="none" strike="noStrike" kern="1200" cap="none" spc="0" normalizeH="0" baseline="0" noProof="0" dirty="0">
              <a:ln>
                <a:noFill/>
              </a:ln>
              <a:solidFill>
                <a:srgbClr val="F34F57"/>
              </a:solidFill>
              <a:effectLst/>
              <a:uLnTx/>
              <a:uFillTx/>
              <a:latin typeface="Calibri"/>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JM" smtClean="0">
                <a:solidFill>
                  <a:prstClr val="black">
                    <a:tint val="75000"/>
                  </a:prstClr>
                </a:solidFill>
              </a:rPr>
              <a:pPr>
                <a:defRPr/>
              </a:pPr>
              <a:t>2/12/2022</a:t>
            </a:fld>
            <a:endParaRPr lang="en-JM" dirty="0">
              <a:solidFill>
                <a:prstClr val="black">
                  <a:tint val="75000"/>
                </a:prstClr>
              </a:solidFill>
            </a:endParaRPr>
          </a:p>
        </p:txBody>
      </p:sp>
    </p:spTree>
    <p:extLst>
      <p:ext uri="{BB962C8B-B14F-4D97-AF65-F5344CB8AC3E}">
        <p14:creationId xmlns:p14="http://schemas.microsoft.com/office/powerpoint/2010/main" val="211847426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2/12/2022</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JM">
                <a:solidFill>
                  <a:prstClr val="white">
                    <a:lumMod val="65000"/>
                  </a:prstClr>
                </a:solidFill>
              </a:rPr>
              <a:t>WWW.DESIGNERSPARADISE.COM</a:t>
            </a:r>
            <a:endParaRPr lang="en-JM" dirty="0">
              <a:solidFill>
                <a:prstClr val="white">
                  <a:lumMod val="65000"/>
                </a:prstClr>
              </a:solidFill>
            </a:endParaRPr>
          </a:p>
        </p:txBody>
      </p:sp>
    </p:spTree>
    <p:extLst>
      <p:ext uri="{BB962C8B-B14F-4D97-AF65-F5344CB8AC3E}">
        <p14:creationId xmlns:p14="http://schemas.microsoft.com/office/powerpoint/2010/main" val="294694441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2/12/2022</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LiHei Pro" panose="020B0500000000000000" pitchFamily="34" charset="-122"/>
                <a:ea typeface="LiHei Pro" panose="020B0500000000000000" pitchFamily="34" charset="-122"/>
              </a:defRPr>
            </a:lvl1pPr>
          </a:lstStyle>
          <a:p>
            <a:pPr>
              <a:defRPr/>
            </a:pPr>
            <a:r>
              <a:rPr lang="en-JM">
                <a:solidFill>
                  <a:prstClr val="white">
                    <a:lumMod val="65000"/>
                  </a:prstClr>
                </a:solidFill>
              </a:rPr>
              <a:t>xiaoer.yanj.cn</a:t>
            </a:r>
            <a:endParaRPr lang="en-JM"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cxnSp>
        <p:nvCxnSpPr>
          <p:cNvPr id="7" name="直接连接符 6"/>
          <p:cNvCxnSpPr/>
          <p:nvPr userDrawn="1"/>
        </p:nvCxnSpPr>
        <p:spPr>
          <a:xfrm flipV="1">
            <a:off x="3024904" y="479935"/>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52"/>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grpSp>
        <p:nvGrpSpPr>
          <p:cNvPr id="19" name="组合 18"/>
          <p:cNvGrpSpPr/>
          <p:nvPr userDrawn="1"/>
        </p:nvGrpSpPr>
        <p:grpSpPr>
          <a:xfrm>
            <a:off x="11352323" y="175669"/>
            <a:ext cx="838091"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a:grayscl/>
                <a:extLst>
                  <a:ext uri="{BEBA8EAE-BF5A-486C-A8C5-ECC9F3942E4B}">
                    <a14:imgProps xmlns:a14="http://schemas.microsoft.com/office/drawing/2010/main">
                      <a14:imgLayer r:embed="rId4">
                        <a14:imgEffect>
                          <a14:colorTemperature colorTemp="2000"/>
                        </a14:imgEffect>
                      </a14:imgLayer>
                    </a14:imgProps>
                  </a:ext>
                </a:extLst>
              </a:blip>
              <a:srcRect b="72279"/>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杜小二</a:t>
              </a:r>
            </a:p>
          </p:txBody>
        </p:sp>
      </p:grpSp>
      <p:sp>
        <p:nvSpPr>
          <p:cNvPr id="24" name="标题占位符 1"/>
          <p:cNvSpPr>
            <a:spLocks noGrp="1"/>
          </p:cNvSpPr>
          <p:nvPr>
            <p:ph type="title"/>
          </p:nvPr>
        </p:nvSpPr>
        <p:spPr>
          <a:xfrm>
            <a:off x="416259" y="206382"/>
            <a:ext cx="3050391" cy="547102"/>
          </a:xfrm>
          <a:prstGeom prst="rect">
            <a:avLst/>
          </a:prstGeom>
        </p:spPr>
        <p:txBody>
          <a:bodyPr vert="horz" lIns="91436" tIns="45718" rIns="91436" bIns="45718" rtlCol="0" anchor="ctr">
            <a:normAutofit/>
          </a:bodyPr>
          <a:lstStyle>
            <a:lvl1pPr>
              <a:defRPr sz="1800">
                <a:solidFill>
                  <a:schemeClr val="bg1"/>
                </a:solidFill>
                <a:latin typeface="迷你简汉真广标" panose="02010609000101010101" pitchFamily="49" charset="-122"/>
                <a:ea typeface="迷你简汉真广标" panose="02010609000101010101" pitchFamily="49" charset="-122"/>
              </a:defRPr>
            </a:lvl1pPr>
          </a:lstStyle>
          <a:p>
            <a:r>
              <a:rPr lang="zh-CN" altLang="en-US" dirty="0"/>
              <a:t>单击此处编辑母版标题样式</a:t>
            </a:r>
          </a:p>
        </p:txBody>
      </p:sp>
    </p:spTree>
    <p:extLst>
      <p:ext uri="{BB962C8B-B14F-4D97-AF65-F5344CB8AC3E}">
        <p14:creationId xmlns:p14="http://schemas.microsoft.com/office/powerpoint/2010/main" val="1502747024"/>
      </p:ext>
    </p:extLst>
  </p:cSld>
  <p:clrMapOvr>
    <a:masterClrMapping/>
  </p:clrMapOvr>
  <p:hf hdr="0" dt="0"/>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5"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JM" sz="1800" b="0" i="0" u="none" strike="noStrike" kern="1200" cap="none" spc="0" normalizeH="0" baseline="0" noProof="0" dirty="0">
              <a:ln>
                <a:noFill/>
              </a:ln>
              <a:solidFill>
                <a:srgbClr val="F34F57"/>
              </a:solidFill>
              <a:effectLst/>
              <a:uLnTx/>
              <a:uFillTx/>
              <a:latin typeface="Calibri"/>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JM" smtClean="0">
                <a:solidFill>
                  <a:prstClr val="black">
                    <a:tint val="75000"/>
                  </a:prstClr>
                </a:solidFill>
              </a:rPr>
              <a:pPr>
                <a:defRPr/>
              </a:pPr>
              <a:t>2/12/2022</a:t>
            </a:fld>
            <a:endParaRPr lang="en-JM" dirty="0">
              <a:solidFill>
                <a:prstClr val="black">
                  <a:tint val="75000"/>
                </a:prstClr>
              </a:solidFill>
            </a:endParaRPr>
          </a:p>
        </p:txBody>
      </p:sp>
    </p:spTree>
    <p:extLst>
      <p:ext uri="{BB962C8B-B14F-4D97-AF65-F5344CB8AC3E}">
        <p14:creationId xmlns:p14="http://schemas.microsoft.com/office/powerpoint/2010/main" val="33801515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743" y="1710135"/>
            <a:ext cx="10514231" cy="2853398"/>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743" y="4590527"/>
            <a:ext cx="10514231" cy="1500534"/>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4C4388EF-52D1-4258-9BE5-BCD010C7D4DE}" type="datetimeFigureOut">
              <a:rPr lang="zh-CN" altLang="en-US" smtClean="0"/>
              <a:t>2022/12/2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356826197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2/12/2022</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JM">
                <a:solidFill>
                  <a:prstClr val="white">
                    <a:lumMod val="65000"/>
                  </a:prstClr>
                </a:solidFill>
              </a:rPr>
              <a:t>WWW.DESIGNERSPARADISE.COM</a:t>
            </a:r>
            <a:endParaRPr lang="en-JM" dirty="0">
              <a:solidFill>
                <a:prstClr val="white">
                  <a:lumMod val="65000"/>
                </a:prstClr>
              </a:solidFill>
            </a:endParaRPr>
          </a:p>
        </p:txBody>
      </p:sp>
    </p:spTree>
    <p:extLst>
      <p:ext uri="{BB962C8B-B14F-4D97-AF65-F5344CB8AC3E}">
        <p14:creationId xmlns:p14="http://schemas.microsoft.com/office/powerpoint/2010/main" val="352129409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2/12/2022</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LiHei Pro" panose="020B0500000000000000" pitchFamily="34" charset="-122"/>
                <a:ea typeface="LiHei Pro" panose="020B0500000000000000" pitchFamily="34" charset="-122"/>
              </a:defRPr>
            </a:lvl1pPr>
          </a:lstStyle>
          <a:p>
            <a:pPr>
              <a:defRPr/>
            </a:pPr>
            <a:r>
              <a:rPr lang="en-JM">
                <a:solidFill>
                  <a:prstClr val="white">
                    <a:lumMod val="65000"/>
                  </a:prstClr>
                </a:solidFill>
              </a:rPr>
              <a:t>xiaoer.yanj.cn</a:t>
            </a:r>
            <a:endParaRPr lang="en-JM"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cxnSp>
        <p:nvCxnSpPr>
          <p:cNvPr id="7" name="直接连接符 6"/>
          <p:cNvCxnSpPr/>
          <p:nvPr userDrawn="1"/>
        </p:nvCxnSpPr>
        <p:spPr>
          <a:xfrm flipV="1">
            <a:off x="3024904" y="479935"/>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52"/>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grpSp>
        <p:nvGrpSpPr>
          <p:cNvPr id="19" name="组合 18"/>
          <p:cNvGrpSpPr/>
          <p:nvPr userDrawn="1"/>
        </p:nvGrpSpPr>
        <p:grpSpPr>
          <a:xfrm>
            <a:off x="11352323" y="175669"/>
            <a:ext cx="838091"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a:grayscl/>
                <a:extLst>
                  <a:ext uri="{BEBA8EAE-BF5A-486C-A8C5-ECC9F3942E4B}">
                    <a14:imgProps xmlns:a14="http://schemas.microsoft.com/office/drawing/2010/main">
                      <a14:imgLayer r:embed="rId4">
                        <a14:imgEffect>
                          <a14:colorTemperature colorTemp="2000"/>
                        </a14:imgEffect>
                      </a14:imgLayer>
                    </a14:imgProps>
                  </a:ext>
                </a:extLst>
              </a:blip>
              <a:srcRect b="72279"/>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杜小二</a:t>
              </a:r>
            </a:p>
          </p:txBody>
        </p:sp>
      </p:grpSp>
      <p:sp>
        <p:nvSpPr>
          <p:cNvPr id="24" name="标题占位符 1"/>
          <p:cNvSpPr>
            <a:spLocks noGrp="1"/>
          </p:cNvSpPr>
          <p:nvPr>
            <p:ph type="title"/>
          </p:nvPr>
        </p:nvSpPr>
        <p:spPr>
          <a:xfrm>
            <a:off x="416259" y="206382"/>
            <a:ext cx="3050391" cy="547102"/>
          </a:xfrm>
          <a:prstGeom prst="rect">
            <a:avLst/>
          </a:prstGeom>
        </p:spPr>
        <p:txBody>
          <a:bodyPr vert="horz" lIns="91436" tIns="45718" rIns="91436" bIns="45718" rtlCol="0" anchor="ctr">
            <a:normAutofit/>
          </a:bodyPr>
          <a:lstStyle>
            <a:lvl1pPr>
              <a:defRPr sz="1800">
                <a:solidFill>
                  <a:schemeClr val="bg1"/>
                </a:solidFill>
                <a:latin typeface="迷你简汉真广标" panose="02010609000101010101" pitchFamily="49" charset="-122"/>
                <a:ea typeface="迷你简汉真广标" panose="02010609000101010101" pitchFamily="49" charset="-122"/>
              </a:defRPr>
            </a:lvl1pPr>
          </a:lstStyle>
          <a:p>
            <a:r>
              <a:rPr lang="zh-CN" altLang="en-US" dirty="0"/>
              <a:t>单击此处编辑母版标题样式</a:t>
            </a:r>
          </a:p>
        </p:txBody>
      </p:sp>
    </p:spTree>
    <p:extLst>
      <p:ext uri="{BB962C8B-B14F-4D97-AF65-F5344CB8AC3E}">
        <p14:creationId xmlns:p14="http://schemas.microsoft.com/office/powerpoint/2010/main" val="218163827"/>
      </p:ext>
    </p:extLst>
  </p:cSld>
  <p:clrMapOvr>
    <a:masterClrMapping/>
  </p:clrMapOvr>
  <p:hf hdr="0" dt="0"/>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5"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JM" sz="1800" b="0" i="0" u="none" strike="noStrike" kern="1200" cap="none" spc="0" normalizeH="0" baseline="0" noProof="0" dirty="0">
              <a:ln>
                <a:noFill/>
              </a:ln>
              <a:solidFill>
                <a:srgbClr val="F34F57"/>
              </a:solidFill>
              <a:effectLst/>
              <a:uLnTx/>
              <a:uFillTx/>
              <a:latin typeface="Calibri"/>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JM" smtClean="0">
                <a:solidFill>
                  <a:prstClr val="black">
                    <a:tint val="75000"/>
                  </a:prstClr>
                </a:solidFill>
              </a:rPr>
              <a:pPr>
                <a:defRPr/>
              </a:pPr>
              <a:t>2/12/2022</a:t>
            </a:fld>
            <a:endParaRPr lang="en-JM" dirty="0">
              <a:solidFill>
                <a:prstClr val="black">
                  <a:tint val="75000"/>
                </a:prstClr>
              </a:solidFill>
            </a:endParaRPr>
          </a:p>
        </p:txBody>
      </p:sp>
    </p:spTree>
    <p:extLst>
      <p:ext uri="{BB962C8B-B14F-4D97-AF65-F5344CB8AC3E}">
        <p14:creationId xmlns:p14="http://schemas.microsoft.com/office/powerpoint/2010/main" val="293213621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2/12/2022</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JM">
                <a:solidFill>
                  <a:prstClr val="white">
                    <a:lumMod val="65000"/>
                  </a:prstClr>
                </a:solidFill>
              </a:rPr>
              <a:t>WWW.DESIGNERSPARADISE.COM</a:t>
            </a:r>
            <a:endParaRPr lang="en-JM" dirty="0">
              <a:solidFill>
                <a:prstClr val="white">
                  <a:lumMod val="65000"/>
                </a:prstClr>
              </a:solidFill>
            </a:endParaRPr>
          </a:p>
        </p:txBody>
      </p:sp>
    </p:spTree>
    <p:extLst>
      <p:ext uri="{BB962C8B-B14F-4D97-AF65-F5344CB8AC3E}">
        <p14:creationId xmlns:p14="http://schemas.microsoft.com/office/powerpoint/2010/main" val="196395071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2/12/2022</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LiHei Pro" panose="020B0500000000000000" pitchFamily="34" charset="-122"/>
                <a:ea typeface="LiHei Pro" panose="020B0500000000000000" pitchFamily="34" charset="-122"/>
              </a:defRPr>
            </a:lvl1pPr>
          </a:lstStyle>
          <a:p>
            <a:pPr>
              <a:defRPr/>
            </a:pPr>
            <a:r>
              <a:rPr lang="en-JM">
                <a:solidFill>
                  <a:prstClr val="white">
                    <a:lumMod val="65000"/>
                  </a:prstClr>
                </a:solidFill>
              </a:rPr>
              <a:t>xiaoer.yanj.cn</a:t>
            </a:r>
            <a:endParaRPr lang="en-JM"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cxnSp>
        <p:nvCxnSpPr>
          <p:cNvPr id="7" name="直接连接符 6"/>
          <p:cNvCxnSpPr/>
          <p:nvPr userDrawn="1"/>
        </p:nvCxnSpPr>
        <p:spPr>
          <a:xfrm flipV="1">
            <a:off x="3024904" y="479935"/>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52"/>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grpSp>
        <p:nvGrpSpPr>
          <p:cNvPr id="19" name="组合 18"/>
          <p:cNvGrpSpPr/>
          <p:nvPr userDrawn="1"/>
        </p:nvGrpSpPr>
        <p:grpSpPr>
          <a:xfrm>
            <a:off x="11352323" y="175669"/>
            <a:ext cx="838091"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a:grayscl/>
                <a:extLst>
                  <a:ext uri="{BEBA8EAE-BF5A-486C-A8C5-ECC9F3942E4B}">
                    <a14:imgProps xmlns:a14="http://schemas.microsoft.com/office/drawing/2010/main">
                      <a14:imgLayer r:embed="rId4">
                        <a14:imgEffect>
                          <a14:colorTemperature colorTemp="2000"/>
                        </a14:imgEffect>
                      </a14:imgLayer>
                    </a14:imgProps>
                  </a:ext>
                </a:extLst>
              </a:blip>
              <a:srcRect b="72279"/>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杜小二</a:t>
              </a:r>
            </a:p>
          </p:txBody>
        </p:sp>
      </p:grpSp>
      <p:sp>
        <p:nvSpPr>
          <p:cNvPr id="24" name="标题占位符 1"/>
          <p:cNvSpPr>
            <a:spLocks noGrp="1"/>
          </p:cNvSpPr>
          <p:nvPr>
            <p:ph type="title"/>
          </p:nvPr>
        </p:nvSpPr>
        <p:spPr>
          <a:xfrm>
            <a:off x="416259" y="206382"/>
            <a:ext cx="3050391" cy="547102"/>
          </a:xfrm>
          <a:prstGeom prst="rect">
            <a:avLst/>
          </a:prstGeom>
        </p:spPr>
        <p:txBody>
          <a:bodyPr vert="horz" lIns="91436" tIns="45718" rIns="91436" bIns="45718" rtlCol="0" anchor="ctr">
            <a:normAutofit/>
          </a:bodyPr>
          <a:lstStyle>
            <a:lvl1pPr>
              <a:defRPr sz="1800">
                <a:solidFill>
                  <a:schemeClr val="bg1"/>
                </a:solidFill>
                <a:latin typeface="迷你简汉真广标" panose="02010609000101010101" pitchFamily="49" charset="-122"/>
                <a:ea typeface="迷你简汉真广标" panose="02010609000101010101" pitchFamily="49" charset="-122"/>
              </a:defRPr>
            </a:lvl1pPr>
          </a:lstStyle>
          <a:p>
            <a:r>
              <a:rPr lang="zh-CN" altLang="en-US" dirty="0"/>
              <a:t>单击此处编辑母版标题样式</a:t>
            </a:r>
          </a:p>
        </p:txBody>
      </p:sp>
    </p:spTree>
    <p:extLst>
      <p:ext uri="{BB962C8B-B14F-4D97-AF65-F5344CB8AC3E}">
        <p14:creationId xmlns:p14="http://schemas.microsoft.com/office/powerpoint/2010/main" val="3552026902"/>
      </p:ext>
    </p:extLst>
  </p:cSld>
  <p:clrMapOvr>
    <a:masterClrMapping/>
  </p:clrMapOvr>
  <p:hf hdr="0" dt="0"/>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5"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JM" sz="1800" b="0" i="0" u="none" strike="noStrike" kern="1200" cap="none" spc="0" normalizeH="0" baseline="0" noProof="0" dirty="0">
              <a:ln>
                <a:noFill/>
              </a:ln>
              <a:solidFill>
                <a:srgbClr val="F34F57"/>
              </a:solidFill>
              <a:effectLst/>
              <a:uLnTx/>
              <a:uFillTx/>
              <a:latin typeface="Calibri"/>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JM" smtClean="0">
                <a:solidFill>
                  <a:prstClr val="black">
                    <a:tint val="75000"/>
                  </a:prstClr>
                </a:solidFill>
              </a:rPr>
              <a:pPr>
                <a:defRPr/>
              </a:pPr>
              <a:t>2/12/2022</a:t>
            </a:fld>
            <a:endParaRPr lang="en-JM" dirty="0">
              <a:solidFill>
                <a:prstClr val="black">
                  <a:tint val="75000"/>
                </a:prstClr>
              </a:solidFill>
            </a:endParaRPr>
          </a:p>
        </p:txBody>
      </p:sp>
    </p:spTree>
    <p:extLst>
      <p:ext uri="{BB962C8B-B14F-4D97-AF65-F5344CB8AC3E}">
        <p14:creationId xmlns:p14="http://schemas.microsoft.com/office/powerpoint/2010/main" val="191592569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282" y="2130922"/>
            <a:ext cx="10361851" cy="1470365"/>
          </a:xfrm>
        </p:spPr>
        <p:txBody>
          <a:bodyPr/>
          <a:lstStyle/>
          <a:p>
            <a:r>
              <a:rPr lang="en-US"/>
              <a:t>Click to edit Master title style</a:t>
            </a:r>
          </a:p>
        </p:txBody>
      </p:sp>
      <p:sp>
        <p:nvSpPr>
          <p:cNvPr id="3" name="Subtitle 2"/>
          <p:cNvSpPr>
            <a:spLocks noGrp="1"/>
          </p:cNvSpPr>
          <p:nvPr>
            <p:ph type="subTitle" idx="1"/>
          </p:nvPr>
        </p:nvSpPr>
        <p:spPr>
          <a:xfrm>
            <a:off x="1828563" y="3887100"/>
            <a:ext cx="8533289" cy="1753006"/>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a:defRPr/>
            </a:pPr>
            <a:fld id="{406E9206-D2D6-4057-92D4-39C87A03E66D}" type="datetime1">
              <a:rPr lang="en-US" altLang="zh-CN" smtClean="0">
                <a:solidFill>
                  <a:prstClr val="black">
                    <a:tint val="75000"/>
                  </a:prstClr>
                </a:solidFill>
              </a:rPr>
              <a:pPr>
                <a:defRPr/>
              </a:pPr>
              <a:t>12/2/2022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58962629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C052E9E1-D97D-4C90-BB96-FA1ED58B786F}" type="datetime1">
              <a:rPr lang="en-US" altLang="zh-CN" smtClean="0">
                <a:solidFill>
                  <a:prstClr val="black">
                    <a:tint val="75000"/>
                  </a:prstClr>
                </a:solidFill>
              </a:rPr>
              <a:pPr>
                <a:defRPr/>
              </a:pPr>
              <a:t>12/2/2022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91156281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2960" y="4407923"/>
            <a:ext cx="10361851" cy="1362390"/>
          </a:xfrm>
        </p:spPr>
        <p:txBody>
          <a:bodyPr anchor="t"/>
          <a:lstStyle>
            <a:lvl1pPr algn="l">
              <a:defRPr sz="5400" b="1" cap="all"/>
            </a:lvl1pPr>
          </a:lstStyle>
          <a:p>
            <a:r>
              <a:rPr lang="en-US"/>
              <a:t>Click to edit Master title style</a:t>
            </a:r>
          </a:p>
        </p:txBody>
      </p:sp>
      <p:sp>
        <p:nvSpPr>
          <p:cNvPr id="3" name="Text Placeholder 2"/>
          <p:cNvSpPr>
            <a:spLocks noGrp="1"/>
          </p:cNvSpPr>
          <p:nvPr>
            <p:ph type="body" idx="1"/>
          </p:nvPr>
        </p:nvSpPr>
        <p:spPr>
          <a:xfrm>
            <a:off x="962960" y="2907387"/>
            <a:ext cx="10361851" cy="1500534"/>
          </a:xfrm>
        </p:spPr>
        <p:txBody>
          <a:bodyPr anchor="b"/>
          <a:lstStyle>
            <a:lvl1pPr marL="0" indent="0">
              <a:buNone/>
              <a:defRPr sz="2700">
                <a:solidFill>
                  <a:schemeClr val="tx1">
                    <a:tint val="75000"/>
                  </a:schemeClr>
                </a:solidFill>
              </a:defRPr>
            </a:lvl1pPr>
            <a:lvl2pPr marL="609585" indent="0">
              <a:buNone/>
              <a:defRPr sz="2400">
                <a:solidFill>
                  <a:schemeClr val="tx1">
                    <a:tint val="75000"/>
                  </a:schemeClr>
                </a:solidFill>
              </a:defRPr>
            </a:lvl2pPr>
            <a:lvl3pPr marL="1219170" indent="0">
              <a:buNone/>
              <a:defRPr sz="2200">
                <a:solidFill>
                  <a:schemeClr val="tx1">
                    <a:tint val="75000"/>
                  </a:schemeClr>
                </a:solidFill>
              </a:defRPr>
            </a:lvl3pPr>
            <a:lvl4pPr marL="1828754" indent="0">
              <a:buNone/>
              <a:defRPr sz="1900">
                <a:solidFill>
                  <a:schemeClr val="tx1">
                    <a:tint val="75000"/>
                  </a:schemeClr>
                </a:solidFill>
              </a:defRPr>
            </a:lvl4pPr>
            <a:lvl5pPr marL="2438339" indent="0">
              <a:buNone/>
              <a:defRPr sz="1900">
                <a:solidFill>
                  <a:schemeClr val="tx1">
                    <a:tint val="75000"/>
                  </a:schemeClr>
                </a:solidFill>
              </a:defRPr>
            </a:lvl5pPr>
            <a:lvl6pPr marL="3047924" indent="0">
              <a:buNone/>
              <a:defRPr sz="1900">
                <a:solidFill>
                  <a:schemeClr val="tx1">
                    <a:tint val="75000"/>
                  </a:schemeClr>
                </a:solidFill>
              </a:defRPr>
            </a:lvl6pPr>
            <a:lvl7pPr marL="3657509" indent="0">
              <a:buNone/>
              <a:defRPr sz="1900">
                <a:solidFill>
                  <a:schemeClr val="tx1">
                    <a:tint val="75000"/>
                  </a:schemeClr>
                </a:solidFill>
              </a:defRPr>
            </a:lvl7pPr>
            <a:lvl8pPr marL="4267093" indent="0">
              <a:buNone/>
              <a:defRPr sz="1900">
                <a:solidFill>
                  <a:schemeClr val="tx1">
                    <a:tint val="75000"/>
                  </a:schemeClr>
                </a:solidFill>
              </a:defRPr>
            </a:lvl8pPr>
            <a:lvl9pPr marL="4876678" indent="0">
              <a:buNone/>
              <a:defRPr sz="1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814779EE-1E16-4CC5-A459-C716090F6017}" type="datetime1">
              <a:rPr lang="en-US" altLang="zh-CN" smtClean="0">
                <a:solidFill>
                  <a:prstClr val="black">
                    <a:tint val="75000"/>
                  </a:prstClr>
                </a:solidFill>
              </a:rPr>
              <a:pPr>
                <a:defRPr/>
              </a:pPr>
              <a:t>12/2/2022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65157008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522" y="1600572"/>
            <a:ext cx="5384099" cy="4527011"/>
          </a:xfrm>
        </p:spPr>
        <p:txBody>
          <a:bodyPr/>
          <a:lstStyle>
            <a:lvl1pPr>
              <a:defRPr sz="38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6794" y="1600572"/>
            <a:ext cx="5384099" cy="4527011"/>
          </a:xfrm>
        </p:spPr>
        <p:txBody>
          <a:bodyPr/>
          <a:lstStyle>
            <a:lvl1pPr>
              <a:defRPr sz="38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a:defRPr/>
            </a:pPr>
            <a:fld id="{A3311C9F-D64E-4824-A709-CF61DE4E0BDD}" type="datetime1">
              <a:rPr lang="en-US" altLang="zh-CN" smtClean="0">
                <a:solidFill>
                  <a:prstClr val="black">
                    <a:tint val="75000"/>
                  </a:prstClr>
                </a:solidFill>
              </a:rPr>
              <a:pPr>
                <a:defRPr/>
              </a:pPr>
              <a:t>12/2/2022</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696614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091" y="1826048"/>
            <a:ext cx="5180926" cy="4352346"/>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1396" y="1826048"/>
            <a:ext cx="5180926" cy="4352346"/>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4C4388EF-52D1-4258-9BE5-BCD010C7D4DE}" type="datetimeFigureOut">
              <a:rPr lang="zh-CN" altLang="en-US" smtClean="0"/>
              <a:t>2022/12/2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82890231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522" y="1535469"/>
            <a:ext cx="5386216" cy="639911"/>
          </a:xfrm>
        </p:spPr>
        <p:txBody>
          <a:bodyPr anchor="b"/>
          <a:lstStyle>
            <a:lvl1pPr marL="0" indent="0">
              <a:buNone/>
              <a:defRPr sz="3200" b="1"/>
            </a:lvl1pPr>
            <a:lvl2pPr marL="609585" indent="0">
              <a:buNone/>
              <a:defRPr sz="2700" b="1"/>
            </a:lvl2pPr>
            <a:lvl3pPr marL="1219170" indent="0">
              <a:buNone/>
              <a:defRPr sz="2400" b="1"/>
            </a:lvl3pPr>
            <a:lvl4pPr marL="1828754" indent="0">
              <a:buNone/>
              <a:defRPr sz="2200" b="1"/>
            </a:lvl4pPr>
            <a:lvl5pPr marL="2438339" indent="0">
              <a:buNone/>
              <a:defRPr sz="2200" b="1"/>
            </a:lvl5pPr>
            <a:lvl6pPr marL="3047924" indent="0">
              <a:buNone/>
              <a:defRPr sz="2200" b="1"/>
            </a:lvl6pPr>
            <a:lvl7pPr marL="3657509" indent="0">
              <a:buNone/>
              <a:defRPr sz="2200" b="1"/>
            </a:lvl7pPr>
            <a:lvl8pPr marL="4267093" indent="0">
              <a:buNone/>
              <a:defRPr sz="2200" b="1"/>
            </a:lvl8pPr>
            <a:lvl9pPr marL="4876678" indent="0">
              <a:buNone/>
              <a:defRPr sz="2200" b="1"/>
            </a:lvl9pPr>
          </a:lstStyle>
          <a:p>
            <a:pPr lvl="0"/>
            <a:r>
              <a:rPr lang="en-US"/>
              <a:t>Click to edit Master text styles</a:t>
            </a:r>
          </a:p>
        </p:txBody>
      </p:sp>
      <p:sp>
        <p:nvSpPr>
          <p:cNvPr id="4" name="Content Placeholder 3"/>
          <p:cNvSpPr>
            <a:spLocks noGrp="1"/>
          </p:cNvSpPr>
          <p:nvPr>
            <p:ph sz="half" idx="2"/>
          </p:nvPr>
        </p:nvSpPr>
        <p:spPr>
          <a:xfrm>
            <a:off x="609522" y="2175380"/>
            <a:ext cx="5386216" cy="3952203"/>
          </a:xfrm>
        </p:spPr>
        <p:txBody>
          <a:bodyPr/>
          <a:lstStyle>
            <a:lvl1pPr>
              <a:defRPr sz="3200"/>
            </a:lvl1pPr>
            <a:lvl2pPr>
              <a:defRPr sz="2700"/>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2567" y="1535469"/>
            <a:ext cx="5388332" cy="639911"/>
          </a:xfrm>
        </p:spPr>
        <p:txBody>
          <a:bodyPr anchor="b"/>
          <a:lstStyle>
            <a:lvl1pPr marL="0" indent="0">
              <a:buNone/>
              <a:defRPr sz="3200" b="1"/>
            </a:lvl1pPr>
            <a:lvl2pPr marL="609585" indent="0">
              <a:buNone/>
              <a:defRPr sz="2700" b="1"/>
            </a:lvl2pPr>
            <a:lvl3pPr marL="1219170" indent="0">
              <a:buNone/>
              <a:defRPr sz="2400" b="1"/>
            </a:lvl3pPr>
            <a:lvl4pPr marL="1828754" indent="0">
              <a:buNone/>
              <a:defRPr sz="2200" b="1"/>
            </a:lvl4pPr>
            <a:lvl5pPr marL="2438339" indent="0">
              <a:buNone/>
              <a:defRPr sz="2200" b="1"/>
            </a:lvl5pPr>
            <a:lvl6pPr marL="3047924" indent="0">
              <a:buNone/>
              <a:defRPr sz="2200" b="1"/>
            </a:lvl6pPr>
            <a:lvl7pPr marL="3657509" indent="0">
              <a:buNone/>
              <a:defRPr sz="2200" b="1"/>
            </a:lvl7pPr>
            <a:lvl8pPr marL="4267093" indent="0">
              <a:buNone/>
              <a:defRPr sz="2200" b="1"/>
            </a:lvl8pPr>
            <a:lvl9pPr marL="4876678" indent="0">
              <a:buNone/>
              <a:defRPr sz="2200" b="1"/>
            </a:lvl9pPr>
          </a:lstStyle>
          <a:p>
            <a:pPr lvl="0"/>
            <a:r>
              <a:rPr lang="en-US"/>
              <a:t>Click to edit Master text styles</a:t>
            </a:r>
          </a:p>
        </p:txBody>
      </p:sp>
      <p:sp>
        <p:nvSpPr>
          <p:cNvPr id="6" name="Content Placeholder 5"/>
          <p:cNvSpPr>
            <a:spLocks noGrp="1"/>
          </p:cNvSpPr>
          <p:nvPr>
            <p:ph sz="quarter" idx="4"/>
          </p:nvPr>
        </p:nvSpPr>
        <p:spPr>
          <a:xfrm>
            <a:off x="6192567" y="2175380"/>
            <a:ext cx="5388332" cy="3952203"/>
          </a:xfrm>
        </p:spPr>
        <p:txBody>
          <a:bodyPr/>
          <a:lstStyle>
            <a:lvl1pPr>
              <a:defRPr sz="3200"/>
            </a:lvl1pPr>
            <a:lvl2pPr>
              <a:defRPr sz="2700"/>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a:defRPr/>
            </a:pPr>
            <a:fld id="{0A4318BD-B3C6-4D4B-B871-C29490A2E55A}" type="datetime1">
              <a:rPr lang="en-US" altLang="zh-CN" smtClean="0">
                <a:solidFill>
                  <a:prstClr val="black">
                    <a:tint val="75000"/>
                  </a:prstClr>
                </a:solidFill>
              </a:rPr>
              <a:pPr>
                <a:defRPr/>
              </a:pPr>
              <a:t>12/2/2022</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54941432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fld id="{E14CAFC4-799C-4CDE-B92B-8C262F06CF3E}" type="datetime1">
              <a:rPr lang="en-US" altLang="zh-CN" smtClean="0">
                <a:solidFill>
                  <a:prstClr val="black">
                    <a:tint val="75000"/>
                  </a:prstClr>
                </a:solidFill>
              </a:rPr>
              <a:pPr>
                <a:defRPr/>
              </a:pPr>
              <a:t>12/2/2022</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84011746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圆角矩形 4"/>
          <p:cNvSpPr/>
          <p:nvPr userDrawn="1"/>
        </p:nvSpPr>
        <p:spPr>
          <a:xfrm>
            <a:off x="1139485" y="1031497"/>
            <a:ext cx="9911444" cy="42900"/>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6" name="圆角矩形 5"/>
          <p:cNvSpPr/>
          <p:nvPr userDrawn="1"/>
        </p:nvSpPr>
        <p:spPr>
          <a:xfrm>
            <a:off x="5899289" y="6453393"/>
            <a:ext cx="391838" cy="22015"/>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7" name="日期占位符 6"/>
          <p:cNvSpPr>
            <a:spLocks noGrp="1"/>
          </p:cNvSpPr>
          <p:nvPr>
            <p:ph type="dt" sz="half" idx="10"/>
          </p:nvPr>
        </p:nvSpPr>
        <p:spPr/>
        <p:txBody>
          <a:bodyPr/>
          <a:lstStyle/>
          <a:p>
            <a:pPr>
              <a:defRPr/>
            </a:pPr>
            <a:fld id="{3E729073-8FFE-4F18-B513-07581FC6638E}" type="datetime1">
              <a:rPr lang="en-US" altLang="zh-CN" smtClean="0">
                <a:solidFill>
                  <a:prstClr val="black">
                    <a:tint val="75000"/>
                  </a:prstClr>
                </a:solidFill>
              </a:rPr>
              <a:pPr>
                <a:defRPr/>
              </a:pPr>
              <a:t>12/2/2022</a:t>
            </a:fld>
            <a:endParaRPr lang="en-US" dirty="0">
              <a:solidFill>
                <a:prstClr val="black">
                  <a:tint val="75000"/>
                </a:prstClr>
              </a:solidFill>
            </a:endParaRPr>
          </a:p>
        </p:txBody>
      </p:sp>
      <p:sp>
        <p:nvSpPr>
          <p:cNvPr id="9" name="灯片编号占位符 8"/>
          <p:cNvSpPr>
            <a:spLocks noGrp="1"/>
          </p:cNvSpPr>
          <p:nvPr>
            <p:ph type="sldNum" sz="quarter" idx="12"/>
          </p:nvPr>
        </p:nvSpPr>
        <p:spPr>
          <a:xfrm>
            <a:off x="4672992" y="6397708"/>
            <a:ext cx="2844430" cy="365210"/>
          </a:xfrm>
        </p:spPr>
        <p:txBody>
          <a:bodyPr/>
          <a:lstStyle>
            <a:lvl1pPr algn="ctr">
              <a:defRPr>
                <a:latin typeface="ITC Avant Garde Std Bk" panose="020B0502020202020204" pitchFamily="34" charset="0"/>
              </a:defRPr>
            </a:lvl1p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69688743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532150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24" y="273113"/>
            <a:ext cx="4010562" cy="1162320"/>
          </a:xfrm>
        </p:spPr>
        <p:txBody>
          <a:bodyPr anchor="b"/>
          <a:lstStyle>
            <a:lvl1pPr algn="l">
              <a:defRPr sz="2700" b="1"/>
            </a:lvl1pPr>
          </a:lstStyle>
          <a:p>
            <a:r>
              <a:rPr lang="en-US"/>
              <a:t>Click to edit Master title style</a:t>
            </a:r>
          </a:p>
        </p:txBody>
      </p:sp>
      <p:sp>
        <p:nvSpPr>
          <p:cNvPr id="3" name="Content Placeholder 2"/>
          <p:cNvSpPr>
            <a:spLocks noGrp="1"/>
          </p:cNvSpPr>
          <p:nvPr>
            <p:ph idx="1"/>
          </p:nvPr>
        </p:nvSpPr>
        <p:spPr>
          <a:xfrm>
            <a:off x="4766113" y="273117"/>
            <a:ext cx="6814780" cy="5854468"/>
          </a:xfrm>
        </p:spPr>
        <p:txBody>
          <a:bodyPr/>
          <a:lstStyle>
            <a:lvl1pPr>
              <a:defRPr sz="4300"/>
            </a:lvl1pPr>
            <a:lvl2pPr>
              <a:defRPr sz="3800"/>
            </a:lvl2pPr>
            <a:lvl3pPr>
              <a:defRPr sz="32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524" y="1435437"/>
            <a:ext cx="4010562" cy="4692149"/>
          </a:xfrm>
        </p:spPr>
        <p:txBody>
          <a:bodyPr/>
          <a:lstStyle>
            <a:lvl1pPr marL="0" indent="0">
              <a:buNone/>
              <a:defRPr sz="1900"/>
            </a:lvl1pPr>
            <a:lvl2pPr marL="609585" indent="0">
              <a:buNone/>
              <a:defRPr sz="1600"/>
            </a:lvl2pPr>
            <a:lvl3pPr marL="1219170" indent="0">
              <a:buNone/>
              <a:defRPr sz="1400"/>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43C7FCF6-76BD-4495-B08F-4C059D2BA31F}" type="datetime1">
              <a:rPr lang="en-US" altLang="zh-CN" smtClean="0">
                <a:solidFill>
                  <a:prstClr val="black">
                    <a:tint val="75000"/>
                  </a:prstClr>
                </a:solidFill>
              </a:rPr>
              <a:pPr>
                <a:defRPr/>
              </a:pPr>
              <a:t>12/2/2022</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97129334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406" y="4801714"/>
            <a:ext cx="7314248" cy="566870"/>
          </a:xfrm>
        </p:spPr>
        <p:txBody>
          <a:bodyPr anchor="b"/>
          <a:lstStyle>
            <a:lvl1pPr algn="l">
              <a:defRPr sz="2700" b="1"/>
            </a:lvl1pPr>
          </a:lstStyle>
          <a:p>
            <a:r>
              <a:rPr lang="en-US"/>
              <a:t>Click to edit Master title style</a:t>
            </a:r>
          </a:p>
        </p:txBody>
      </p:sp>
      <p:sp>
        <p:nvSpPr>
          <p:cNvPr id="3" name="Picture Placeholder 2"/>
          <p:cNvSpPr>
            <a:spLocks noGrp="1"/>
          </p:cNvSpPr>
          <p:nvPr>
            <p:ph type="pic" idx="1"/>
          </p:nvPr>
        </p:nvSpPr>
        <p:spPr>
          <a:xfrm>
            <a:off x="2389406" y="612918"/>
            <a:ext cx="7314248" cy="4115753"/>
          </a:xfrm>
        </p:spPr>
        <p:txBody>
          <a:bodyPr/>
          <a:lstStyle>
            <a:lvl1pPr marL="0" indent="0">
              <a:buNone/>
              <a:defRPr sz="4300"/>
            </a:lvl1pPr>
            <a:lvl2pPr marL="609585" indent="0">
              <a:buNone/>
              <a:defRPr sz="3800"/>
            </a:lvl2pPr>
            <a:lvl3pPr marL="1219170" indent="0">
              <a:buNone/>
              <a:defRPr sz="3200"/>
            </a:lvl3pPr>
            <a:lvl4pPr marL="1828754" indent="0">
              <a:buNone/>
              <a:defRPr sz="2700"/>
            </a:lvl4pPr>
            <a:lvl5pPr marL="2438339" indent="0">
              <a:buNone/>
              <a:defRPr sz="2700"/>
            </a:lvl5pPr>
            <a:lvl6pPr marL="3047924" indent="0">
              <a:buNone/>
              <a:defRPr sz="2700"/>
            </a:lvl6pPr>
            <a:lvl7pPr marL="3657509" indent="0">
              <a:buNone/>
              <a:defRPr sz="2700"/>
            </a:lvl7pPr>
            <a:lvl8pPr marL="4267093" indent="0">
              <a:buNone/>
              <a:defRPr sz="2700"/>
            </a:lvl8pPr>
            <a:lvl9pPr marL="4876678" indent="0">
              <a:buNone/>
              <a:defRPr sz="2700"/>
            </a:lvl9pPr>
          </a:lstStyle>
          <a:p>
            <a:endParaRPr lang="en-US" dirty="0"/>
          </a:p>
        </p:txBody>
      </p:sp>
      <p:sp>
        <p:nvSpPr>
          <p:cNvPr id="4" name="Text Placeholder 3"/>
          <p:cNvSpPr>
            <a:spLocks noGrp="1"/>
          </p:cNvSpPr>
          <p:nvPr>
            <p:ph type="body" sz="half" idx="2"/>
          </p:nvPr>
        </p:nvSpPr>
        <p:spPr>
          <a:xfrm>
            <a:off x="2389406" y="5368584"/>
            <a:ext cx="7314248" cy="805049"/>
          </a:xfrm>
        </p:spPr>
        <p:txBody>
          <a:bodyPr/>
          <a:lstStyle>
            <a:lvl1pPr marL="0" indent="0">
              <a:buNone/>
              <a:defRPr sz="1900"/>
            </a:lvl1pPr>
            <a:lvl2pPr marL="609585" indent="0">
              <a:buNone/>
              <a:defRPr sz="1600"/>
            </a:lvl2pPr>
            <a:lvl3pPr marL="1219170" indent="0">
              <a:buNone/>
              <a:defRPr sz="1400"/>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E257577C-F53D-4BB9-9408-EB84DEB3CD80}" type="datetime1">
              <a:rPr lang="en-US" altLang="zh-CN" smtClean="0">
                <a:solidFill>
                  <a:prstClr val="black">
                    <a:tint val="75000"/>
                  </a:prstClr>
                </a:solidFill>
              </a:rPr>
              <a:pPr>
                <a:defRPr/>
              </a:pPr>
              <a:t>12/2/2022</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03732670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77D58058-BD14-4845-947D-4A9B79A00D09}" type="datetime1">
              <a:rPr lang="en-US" altLang="zh-CN" smtClean="0">
                <a:solidFill>
                  <a:prstClr val="black">
                    <a:tint val="75000"/>
                  </a:prstClr>
                </a:solidFill>
              </a:rPr>
              <a:pPr>
                <a:defRPr/>
              </a:pPr>
              <a:t>12/2/2022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283853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8050" y="274704"/>
            <a:ext cx="2742843" cy="585288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522" y="274704"/>
            <a:ext cx="8025355" cy="585288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18ECB469-C949-4E3F-B0CB-0C15DA7B7F92}" type="datetime1">
              <a:rPr lang="en-US" altLang="zh-CN" smtClean="0">
                <a:solidFill>
                  <a:prstClr val="black">
                    <a:tint val="75000"/>
                  </a:prstClr>
                </a:solidFill>
              </a:rPr>
              <a:pPr>
                <a:defRPr/>
              </a:pPr>
              <a:t>12/2/2022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00467118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8711259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680" y="365211"/>
            <a:ext cx="10514231" cy="1325870"/>
          </a:xfrm>
        </p:spPr>
        <p:txBody>
          <a:bodyPr/>
          <a:lstStyle/>
          <a:p>
            <a:r>
              <a:rPr lang="zh-CN" altLang="en-US"/>
              <a:t>单击此处编辑母版标题样式</a:t>
            </a:r>
          </a:p>
        </p:txBody>
      </p:sp>
      <p:sp>
        <p:nvSpPr>
          <p:cNvPr id="3" name="文本占位符 2"/>
          <p:cNvSpPr>
            <a:spLocks noGrp="1"/>
          </p:cNvSpPr>
          <p:nvPr>
            <p:ph type="body" idx="1"/>
          </p:nvPr>
        </p:nvSpPr>
        <p:spPr>
          <a:xfrm>
            <a:off x="839679" y="1681553"/>
            <a:ext cx="5157116" cy="82410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p:nvPr>
        </p:nvSpPr>
        <p:spPr>
          <a:xfrm>
            <a:off x="839679" y="2505656"/>
            <a:ext cx="5157116" cy="3685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1398" y="1681553"/>
            <a:ext cx="5182513" cy="82410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1398" y="2505656"/>
            <a:ext cx="5182513" cy="3685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4C4388EF-52D1-4258-9BE5-BCD010C7D4DE}" type="datetimeFigureOut">
              <a:rPr lang="zh-CN" altLang="en-US" smtClean="0"/>
              <a:t>2022/12/2</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38591911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4C4388EF-52D1-4258-9BE5-BCD010C7D4DE}" type="datetimeFigureOut">
              <a:rPr lang="zh-CN" altLang="en-US" smtClean="0"/>
              <a:t>2022/12/2</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38687504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4C4388EF-52D1-4258-9BE5-BCD010C7D4DE}" type="datetimeFigureOut">
              <a:rPr lang="zh-CN" altLang="en-US" smtClean="0"/>
              <a:t>2022/12/2</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32398581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679" y="457307"/>
            <a:ext cx="3931725" cy="1600571"/>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2514" y="987654"/>
            <a:ext cx="6171397" cy="487475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679" y="2057877"/>
            <a:ext cx="3931725" cy="381247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4C4388EF-52D1-4258-9BE5-BCD010C7D4DE}" type="datetimeFigureOut">
              <a:rPr lang="zh-CN" altLang="en-US" smtClean="0"/>
              <a:t>2022/12/2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20884354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679" y="457307"/>
            <a:ext cx="3931725" cy="1600571"/>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2514" y="987654"/>
            <a:ext cx="6171397" cy="487475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679" y="2057877"/>
            <a:ext cx="3931725" cy="381247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4C4388EF-52D1-4258-9BE5-BCD010C7D4DE}" type="datetimeFigureOut">
              <a:rPr lang="zh-CN" altLang="en-US" smtClean="0"/>
              <a:t>2022/12/2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22265051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slideLayout" Target="../slideLayouts/slideLayout48.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5" Type="http://schemas.openxmlformats.org/officeDocument/2006/relationships/image" Target="../media/image1.jpg"/><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theme" Target="../theme/theme10.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32.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3" Type="http://schemas.openxmlformats.org/officeDocument/2006/relationships/slideLayout" Target="../slideLayouts/slideLayout35.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092" y="365211"/>
            <a:ext cx="10514231" cy="1325870"/>
          </a:xfrm>
          <a:prstGeom prst="rect">
            <a:avLst/>
          </a:prstGeom>
        </p:spPr>
        <p:txBody>
          <a:bodyPr vert="horz" lIns="91436" tIns="45718" rIns="91436" bIns="45718" rtlCol="0" anchor="ctr">
            <a:normAutofit/>
          </a:bodyPr>
          <a:lstStyle/>
          <a:p>
            <a:r>
              <a:rPr lang="zh-CN" altLang="en-US"/>
              <a:t>单击此处编辑母版标题样式</a:t>
            </a:r>
          </a:p>
        </p:txBody>
      </p:sp>
      <p:sp>
        <p:nvSpPr>
          <p:cNvPr id="3" name="文本占位符 2"/>
          <p:cNvSpPr>
            <a:spLocks noGrp="1"/>
          </p:cNvSpPr>
          <p:nvPr>
            <p:ph type="body" idx="1"/>
          </p:nvPr>
        </p:nvSpPr>
        <p:spPr>
          <a:xfrm>
            <a:off x="838092" y="1826048"/>
            <a:ext cx="10514231" cy="4352346"/>
          </a:xfrm>
          <a:prstGeom prst="rect">
            <a:avLst/>
          </a:prstGeom>
        </p:spPr>
        <p:txBody>
          <a:bodyPr vert="horz" lIns="91436" tIns="45718" rIns="91436" bIns="45718"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092" y="6357823"/>
            <a:ext cx="2742843" cy="365210"/>
          </a:xfrm>
          <a:prstGeom prst="rect">
            <a:avLst/>
          </a:prstGeom>
        </p:spPr>
        <p:txBody>
          <a:bodyPr vert="horz" lIns="91436" tIns="45718" rIns="91436" bIns="45718" rtlCol="0" anchor="ctr"/>
          <a:lstStyle>
            <a:lvl1pPr algn="l">
              <a:defRPr sz="1200">
                <a:solidFill>
                  <a:schemeClr val="tx1">
                    <a:tint val="75000"/>
                  </a:schemeClr>
                </a:solidFill>
              </a:defRPr>
            </a:lvl1pPr>
          </a:lstStyle>
          <a:p>
            <a:fld id="{4C4388EF-52D1-4258-9BE5-BCD010C7D4DE}" type="datetimeFigureOut">
              <a:rPr lang="zh-CN" altLang="en-US" smtClean="0"/>
              <a:t>2022/12/2</a:t>
            </a:fld>
            <a:endParaRPr lang="zh-CN" altLang="en-US"/>
          </a:p>
        </p:txBody>
      </p:sp>
      <p:sp>
        <p:nvSpPr>
          <p:cNvPr id="5" name="页脚占位符 4"/>
          <p:cNvSpPr>
            <a:spLocks noGrp="1"/>
          </p:cNvSpPr>
          <p:nvPr>
            <p:ph type="ftr" sz="quarter" idx="3"/>
          </p:nvPr>
        </p:nvSpPr>
        <p:spPr>
          <a:xfrm>
            <a:off x="4038075" y="6357823"/>
            <a:ext cx="4114264" cy="365210"/>
          </a:xfrm>
          <a:prstGeom prst="rect">
            <a:avLst/>
          </a:prstGeom>
        </p:spPr>
        <p:txBody>
          <a:bodyPr vert="horz" lIns="91436" tIns="45718" rIns="91436" bIns="45718"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09480" y="6357823"/>
            <a:ext cx="2742843" cy="365210"/>
          </a:xfrm>
          <a:prstGeom prst="rect">
            <a:avLst/>
          </a:prstGeom>
        </p:spPr>
        <p:txBody>
          <a:bodyPr vert="horz" lIns="91436" tIns="45718" rIns="91436" bIns="45718" rtlCol="0" anchor="ctr"/>
          <a:lstStyle>
            <a:lvl1pPr algn="r">
              <a:defRPr sz="1200">
                <a:solidFill>
                  <a:schemeClr val="tx1">
                    <a:tint val="75000"/>
                  </a:schemeClr>
                </a:solidFill>
              </a:defRPr>
            </a:lvl1p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9340260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521" y="274703"/>
            <a:ext cx="10971372" cy="1143265"/>
          </a:xfrm>
          <a:prstGeom prst="rect">
            <a:avLst/>
          </a:prstGeom>
        </p:spPr>
        <p:txBody>
          <a:bodyPr vert="horz" lIns="91436" tIns="45718" rIns="91436" bIns="45718" rtlCol="0" anchor="ctr">
            <a:normAutofit/>
          </a:bodyPr>
          <a:lstStyle/>
          <a:p>
            <a:r>
              <a:rPr lang="en-US" dirty="0"/>
              <a:t>Click to edit Master title style</a:t>
            </a:r>
          </a:p>
        </p:txBody>
      </p:sp>
      <p:sp>
        <p:nvSpPr>
          <p:cNvPr id="3" name="Text Placeholder 2"/>
          <p:cNvSpPr>
            <a:spLocks noGrp="1"/>
          </p:cNvSpPr>
          <p:nvPr>
            <p:ph type="body" idx="1"/>
          </p:nvPr>
        </p:nvSpPr>
        <p:spPr>
          <a:xfrm>
            <a:off x="609521" y="1600572"/>
            <a:ext cx="10971372" cy="4527011"/>
          </a:xfrm>
          <a:prstGeom prst="rect">
            <a:avLst/>
          </a:prstGeom>
        </p:spPr>
        <p:txBody>
          <a:bodyPr vert="horz" lIns="91436" tIns="45718" rIns="91436" bIns="4571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521" y="6357825"/>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9196EC2F-0988-4314-AD4B-24FF16D7B45E}" type="datetime1">
              <a:rPr lang="en-US" altLang="zh-CN" smtClean="0">
                <a:solidFill>
                  <a:prstClr val="black">
                    <a:tint val="75000"/>
                  </a:prstClr>
                </a:solidFill>
              </a:rPr>
              <a:pPr>
                <a:defRPr/>
              </a:pPr>
              <a:t>12/2/2022</a:t>
            </a:fld>
            <a:endParaRPr lang="en-US" dirty="0">
              <a:solidFill>
                <a:prstClr val="black">
                  <a:tint val="75000"/>
                </a:prstClr>
              </a:solidFill>
            </a:endParaRPr>
          </a:p>
        </p:txBody>
      </p:sp>
      <p:sp>
        <p:nvSpPr>
          <p:cNvPr id="5" name="Footer Placeholder 4"/>
          <p:cNvSpPr>
            <a:spLocks noGrp="1"/>
          </p:cNvSpPr>
          <p:nvPr>
            <p:ph type="ftr" sz="quarter" idx="3"/>
          </p:nvPr>
        </p:nvSpPr>
        <p:spPr>
          <a:xfrm>
            <a:off x="4165059" y="6357825"/>
            <a:ext cx="3860297" cy="365210"/>
          </a:xfrm>
          <a:prstGeom prst="rect">
            <a:avLst/>
          </a:prstGeom>
        </p:spPr>
        <p:txBody>
          <a:bodyPr vert="horz" lIns="91436" tIns="45718" rIns="91436" bIns="45718" rtlCol="0" anchor="ctr"/>
          <a:lstStyle>
            <a:lvl1pPr algn="ctr">
              <a:defRPr sz="1600">
                <a:solidFill>
                  <a:schemeClr val="tx1">
                    <a:tint val="75000"/>
                  </a:schemeClr>
                </a:solidFill>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4"/>
          </p:nvPr>
        </p:nvSpPr>
        <p:spPr>
          <a:xfrm>
            <a:off x="8736463" y="6357825"/>
            <a:ext cx="2844430" cy="365210"/>
          </a:xfrm>
          <a:prstGeom prst="rect">
            <a:avLst/>
          </a:prstGeom>
        </p:spPr>
        <p:txBody>
          <a:bodyPr vert="horz" lIns="91436" tIns="45718" rIns="91436" bIns="45718" rtlCol="0" anchor="ctr"/>
          <a:lstStyle>
            <a:lvl1pPr algn="r">
              <a:defRPr sz="1600">
                <a:solidFill>
                  <a:schemeClr val="tx1">
                    <a:tint val="75000"/>
                  </a:schemeClr>
                </a:solidFill>
              </a:defRPr>
            </a:lvl1p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759065102"/>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 id="2147483704" r:id="rId12"/>
    <p:sldLayoutId id="2147483705" r:id="rId13"/>
  </p:sldLayoutIdLst>
  <p:hf hdr="0" ftr="0" dt="0"/>
  <p:txStyles>
    <p:titleStyle>
      <a:lvl1pPr algn="ctr" defTabSz="1219170" rtl="0" eaLnBrk="1" latinLnBrk="0" hangingPunct="1">
        <a:spcBef>
          <a:spcPct val="0"/>
        </a:spcBef>
        <a:buNone/>
        <a:defRPr sz="5900"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300"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800"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2" name="Title Placeholder 1"/>
          <p:cNvSpPr>
            <a:spLocks noGrp="1"/>
          </p:cNvSpPr>
          <p:nvPr>
            <p:ph type="title"/>
          </p:nvPr>
        </p:nvSpPr>
        <p:spPr>
          <a:xfrm>
            <a:off x="609521" y="355683"/>
            <a:ext cx="10971372" cy="1143265"/>
          </a:xfrm>
          <a:prstGeom prst="rect">
            <a:avLst/>
          </a:prstGeom>
        </p:spPr>
        <p:txBody>
          <a:bodyPr vert="horz" lIns="91436" tIns="45718" rIns="91436" bIns="45718" rtlCol="0" anchor="ctr">
            <a:normAutofit/>
          </a:bodyPr>
          <a:lstStyle/>
          <a:p>
            <a:r>
              <a:rPr lang="en-US" dirty="0"/>
              <a:t>Click to edit Master title style</a:t>
            </a:r>
            <a:endParaRPr lang="en-JM" dirty="0"/>
          </a:p>
        </p:txBody>
      </p:sp>
      <p:sp>
        <p:nvSpPr>
          <p:cNvPr id="3" name="Text Placeholder 2"/>
          <p:cNvSpPr>
            <a:spLocks noGrp="1"/>
          </p:cNvSpPr>
          <p:nvPr>
            <p:ph type="body" idx="1"/>
          </p:nvPr>
        </p:nvSpPr>
        <p:spPr>
          <a:xfrm>
            <a:off x="609521" y="1600573"/>
            <a:ext cx="10971372" cy="4166564"/>
          </a:xfrm>
          <a:prstGeom prst="rect">
            <a:avLst/>
          </a:prstGeom>
        </p:spPr>
        <p:txBody>
          <a:bodyPr vert="horz" lIns="91436" tIns="45718" rIns="91436"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JM" dirty="0"/>
          </a:p>
        </p:txBody>
      </p:sp>
      <p:sp>
        <p:nvSpPr>
          <p:cNvPr id="11" name="Freeform 5"/>
          <p:cNvSpPr>
            <a:spLocks/>
          </p:cNvSpPr>
          <p:nvPr userDrawn="1"/>
        </p:nvSpPr>
        <p:spPr bwMode="auto">
          <a:xfrm rot="5400000">
            <a:off x="11245248" y="6045087"/>
            <a:ext cx="541705" cy="47993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36" tIns="45718" rIns="91436" bIns="4571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4" name="Date Placeholder 3"/>
          <p:cNvSpPr>
            <a:spLocks noGrp="1"/>
          </p:cNvSpPr>
          <p:nvPr>
            <p:ph type="dt" sz="half" idx="2"/>
          </p:nvPr>
        </p:nvSpPr>
        <p:spPr>
          <a:xfrm>
            <a:off x="8939636" y="177842"/>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A6620504-D840-6A40-90BC-6F3747762FA2}" type="datetime1">
              <a:rPr lang="en-JM" smtClean="0">
                <a:solidFill>
                  <a:prstClr val="black">
                    <a:tint val="75000"/>
                  </a:prstClr>
                </a:solidFill>
              </a:rPr>
              <a:pPr>
                <a:defRPr/>
              </a:pPr>
              <a:t>2/12/2022</a:t>
            </a:fld>
            <a:endParaRPr lang="en-JM" dirty="0">
              <a:solidFill>
                <a:prstClr val="black">
                  <a:tint val="75000"/>
                </a:prstClr>
              </a:solidFill>
            </a:endParaRPr>
          </a:p>
        </p:txBody>
      </p:sp>
      <p:sp>
        <p:nvSpPr>
          <p:cNvPr id="5" name="Footer Placeholder 4"/>
          <p:cNvSpPr>
            <a:spLocks noGrp="1"/>
          </p:cNvSpPr>
          <p:nvPr>
            <p:ph type="ftr" sz="quarter" idx="3"/>
          </p:nvPr>
        </p:nvSpPr>
        <p:spPr>
          <a:xfrm>
            <a:off x="4165059" y="6334005"/>
            <a:ext cx="3860297" cy="365210"/>
          </a:xfrm>
          <a:prstGeom prst="rect">
            <a:avLst/>
          </a:prstGeom>
        </p:spPr>
        <p:txBody>
          <a:bodyPr vert="horz" lIns="91436" tIns="45718" rIns="91436" bIns="45718" rtlCol="0" anchor="ctr"/>
          <a:lstStyle>
            <a:lvl1pPr algn="ctr">
              <a:defRPr sz="1600">
                <a:solidFill>
                  <a:schemeClr val="bg1">
                    <a:lumMod val="65000"/>
                  </a:schemeClr>
                </a:solidFill>
              </a:defRPr>
            </a:lvl1pPr>
          </a:lstStyle>
          <a:p>
            <a:pPr>
              <a:defRPr/>
            </a:pPr>
            <a:r>
              <a:rPr lang="en-JM">
                <a:solidFill>
                  <a:prstClr val="white">
                    <a:lumMod val="65000"/>
                  </a:prstClr>
                </a:solidFill>
              </a:rPr>
              <a:t>WWW.DESIGNERSPARADISE.COM</a:t>
            </a:r>
            <a:endParaRPr lang="en-JM" dirty="0">
              <a:solidFill>
                <a:prstClr val="white">
                  <a:lumMod val="65000"/>
                </a:prstClr>
              </a:solidFill>
            </a:endParaRPr>
          </a:p>
        </p:txBody>
      </p:sp>
      <p:cxnSp>
        <p:nvCxnSpPr>
          <p:cNvPr id="9" name="Straight Connector 8"/>
          <p:cNvCxnSpPr/>
          <p:nvPr userDrawn="1"/>
        </p:nvCxnSpPr>
        <p:spPr>
          <a:xfrm>
            <a:off x="812694" y="6275254"/>
            <a:ext cx="10463438" cy="19604"/>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1415" y="6145720"/>
            <a:ext cx="479938" cy="304871"/>
          </a:xfrm>
          <a:prstGeom prst="rect">
            <a:avLst/>
          </a:prstGeom>
        </p:spPr>
        <p:txBody>
          <a:bodyPr vert="horz" lIns="91436" tIns="45718" rIns="91436" bIns="45718" rtlCol="0" anchor="ctr"/>
          <a:lstStyle>
            <a:lvl1pPr algn="ctr">
              <a:defRPr sz="1600" b="0">
                <a:solidFill>
                  <a:schemeClr val="tx1">
                    <a:lumMod val="50000"/>
                    <a:lumOff val="50000"/>
                  </a:schemeClr>
                </a:solidFill>
                <a:latin typeface="Impact" panose="020B0806030902050204" pitchFamily="34" charset="0"/>
                <a:ea typeface="Impact" panose="020B0806030902050204" pitchFamily="34" charset="0"/>
                <a:cs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spTree>
    <p:extLst>
      <p:ext uri="{BB962C8B-B14F-4D97-AF65-F5344CB8AC3E}">
        <p14:creationId xmlns:p14="http://schemas.microsoft.com/office/powerpoint/2010/main" val="75157036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Lst>
  <p:hf hdr="0" ftr="0" dt="0"/>
  <p:txStyles>
    <p:titleStyle>
      <a:lvl1pPr algn="l" defTabSz="1219170" rtl="0" eaLnBrk="1" latinLnBrk="0" hangingPunct="1">
        <a:spcBef>
          <a:spcPct val="0"/>
        </a:spcBef>
        <a:buNone/>
        <a:defRPr sz="4600" kern="1200">
          <a:solidFill>
            <a:srgbClr val="17375E"/>
          </a:solidFill>
          <a:latin typeface="Signika"/>
          <a:ea typeface="Open Sans Extrabold" pitchFamily="34" charset="0"/>
          <a:cs typeface="Signika"/>
        </a:defRPr>
      </a:lvl1pPr>
    </p:titleStyle>
    <p:bodyStyle>
      <a:lvl1pPr marL="457189" indent="-457189" algn="l" defTabSz="1219170" rtl="0" eaLnBrk="1" latinLnBrk="0" hangingPunct="1">
        <a:spcBef>
          <a:spcPct val="20000"/>
        </a:spcBef>
        <a:buFont typeface="Arial" pitchFamily="34" charset="0"/>
        <a:buChar char="•"/>
        <a:defRPr sz="2700" kern="1200">
          <a:solidFill>
            <a:srgbClr val="17375E"/>
          </a:solidFill>
          <a:latin typeface="+mn-lt"/>
          <a:ea typeface="+mn-ea"/>
          <a:cs typeface="+mn-cs"/>
        </a:defRPr>
      </a:lvl1pPr>
      <a:lvl2pPr marL="990575" indent="-380990" algn="l" defTabSz="1219170" rtl="0" eaLnBrk="1" latinLnBrk="0" hangingPunct="1">
        <a:spcBef>
          <a:spcPct val="20000"/>
        </a:spcBef>
        <a:buFont typeface="Arial" pitchFamily="34" charset="0"/>
        <a:buChar char="–"/>
        <a:defRPr sz="2400" kern="1200">
          <a:solidFill>
            <a:srgbClr val="17375E"/>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2200" kern="1200">
          <a:solidFill>
            <a:srgbClr val="17375E"/>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2" name="Title Placeholder 1"/>
          <p:cNvSpPr>
            <a:spLocks noGrp="1"/>
          </p:cNvSpPr>
          <p:nvPr>
            <p:ph type="title"/>
          </p:nvPr>
        </p:nvSpPr>
        <p:spPr>
          <a:xfrm>
            <a:off x="609521" y="355683"/>
            <a:ext cx="10971372" cy="1143265"/>
          </a:xfrm>
          <a:prstGeom prst="rect">
            <a:avLst/>
          </a:prstGeom>
        </p:spPr>
        <p:txBody>
          <a:bodyPr vert="horz" lIns="91436" tIns="45718" rIns="91436" bIns="45718" rtlCol="0" anchor="ctr">
            <a:normAutofit/>
          </a:bodyPr>
          <a:lstStyle/>
          <a:p>
            <a:r>
              <a:rPr lang="en-US" dirty="0"/>
              <a:t>Click to edit Master title style</a:t>
            </a:r>
            <a:endParaRPr lang="en-JM" dirty="0"/>
          </a:p>
        </p:txBody>
      </p:sp>
      <p:sp>
        <p:nvSpPr>
          <p:cNvPr id="3" name="Text Placeholder 2"/>
          <p:cNvSpPr>
            <a:spLocks noGrp="1"/>
          </p:cNvSpPr>
          <p:nvPr>
            <p:ph type="body" idx="1"/>
          </p:nvPr>
        </p:nvSpPr>
        <p:spPr>
          <a:xfrm>
            <a:off x="609521" y="1600573"/>
            <a:ext cx="10971372" cy="4166564"/>
          </a:xfrm>
          <a:prstGeom prst="rect">
            <a:avLst/>
          </a:prstGeom>
        </p:spPr>
        <p:txBody>
          <a:bodyPr vert="horz" lIns="91436" tIns="45718" rIns="91436"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JM" dirty="0"/>
          </a:p>
        </p:txBody>
      </p:sp>
      <p:sp>
        <p:nvSpPr>
          <p:cNvPr id="11" name="Freeform 5"/>
          <p:cNvSpPr>
            <a:spLocks/>
          </p:cNvSpPr>
          <p:nvPr userDrawn="1"/>
        </p:nvSpPr>
        <p:spPr bwMode="auto">
          <a:xfrm rot="5400000">
            <a:off x="11245248" y="6045087"/>
            <a:ext cx="541705" cy="47993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36" tIns="45718" rIns="91436" bIns="4571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4" name="Date Placeholder 3"/>
          <p:cNvSpPr>
            <a:spLocks noGrp="1"/>
          </p:cNvSpPr>
          <p:nvPr>
            <p:ph type="dt" sz="half" idx="2"/>
          </p:nvPr>
        </p:nvSpPr>
        <p:spPr>
          <a:xfrm>
            <a:off x="8939636" y="177842"/>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A6620504-D840-6A40-90BC-6F3747762FA2}" type="datetime1">
              <a:rPr lang="en-JM" smtClean="0">
                <a:solidFill>
                  <a:prstClr val="black">
                    <a:tint val="75000"/>
                  </a:prstClr>
                </a:solidFill>
              </a:rPr>
              <a:pPr>
                <a:defRPr/>
              </a:pPr>
              <a:t>2/12/2022</a:t>
            </a:fld>
            <a:endParaRPr lang="en-JM" dirty="0">
              <a:solidFill>
                <a:prstClr val="black">
                  <a:tint val="75000"/>
                </a:prstClr>
              </a:solidFill>
            </a:endParaRPr>
          </a:p>
        </p:txBody>
      </p:sp>
      <p:sp>
        <p:nvSpPr>
          <p:cNvPr id="5" name="Footer Placeholder 4"/>
          <p:cNvSpPr>
            <a:spLocks noGrp="1"/>
          </p:cNvSpPr>
          <p:nvPr>
            <p:ph type="ftr" sz="quarter" idx="3"/>
          </p:nvPr>
        </p:nvSpPr>
        <p:spPr>
          <a:xfrm>
            <a:off x="4165059" y="6334005"/>
            <a:ext cx="3860297" cy="365210"/>
          </a:xfrm>
          <a:prstGeom prst="rect">
            <a:avLst/>
          </a:prstGeom>
        </p:spPr>
        <p:txBody>
          <a:bodyPr vert="horz" lIns="91436" tIns="45718" rIns="91436" bIns="45718" rtlCol="0" anchor="ctr"/>
          <a:lstStyle>
            <a:lvl1pPr algn="ctr">
              <a:defRPr sz="1600">
                <a:solidFill>
                  <a:schemeClr val="bg1">
                    <a:lumMod val="65000"/>
                  </a:schemeClr>
                </a:solidFill>
              </a:defRPr>
            </a:lvl1pPr>
          </a:lstStyle>
          <a:p>
            <a:pPr>
              <a:defRPr/>
            </a:pPr>
            <a:r>
              <a:rPr lang="en-JM">
                <a:solidFill>
                  <a:prstClr val="white">
                    <a:lumMod val="65000"/>
                  </a:prstClr>
                </a:solidFill>
              </a:rPr>
              <a:t>WWW.DESIGNERSPARADISE.COM</a:t>
            </a:r>
            <a:endParaRPr lang="en-JM" dirty="0">
              <a:solidFill>
                <a:prstClr val="white">
                  <a:lumMod val="65000"/>
                </a:prstClr>
              </a:solidFill>
            </a:endParaRPr>
          </a:p>
        </p:txBody>
      </p:sp>
      <p:cxnSp>
        <p:nvCxnSpPr>
          <p:cNvPr id="9" name="Straight Connector 8"/>
          <p:cNvCxnSpPr/>
          <p:nvPr userDrawn="1"/>
        </p:nvCxnSpPr>
        <p:spPr>
          <a:xfrm>
            <a:off x="812694" y="6275254"/>
            <a:ext cx="10463438" cy="19604"/>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1415" y="6145720"/>
            <a:ext cx="479938" cy="304871"/>
          </a:xfrm>
          <a:prstGeom prst="rect">
            <a:avLst/>
          </a:prstGeom>
        </p:spPr>
        <p:txBody>
          <a:bodyPr vert="horz" lIns="91436" tIns="45718" rIns="91436" bIns="45718" rtlCol="0" anchor="ctr"/>
          <a:lstStyle>
            <a:lvl1pPr algn="ctr">
              <a:defRPr sz="1600" b="0">
                <a:solidFill>
                  <a:schemeClr val="tx1">
                    <a:lumMod val="50000"/>
                    <a:lumOff val="50000"/>
                  </a:schemeClr>
                </a:solidFill>
                <a:latin typeface="Impact" panose="020B0806030902050204" pitchFamily="34" charset="0"/>
                <a:ea typeface="Impact" panose="020B0806030902050204" pitchFamily="34" charset="0"/>
                <a:cs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spTree>
    <p:extLst>
      <p:ext uri="{BB962C8B-B14F-4D97-AF65-F5344CB8AC3E}">
        <p14:creationId xmlns:p14="http://schemas.microsoft.com/office/powerpoint/2010/main" val="717608757"/>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Lst>
  <p:hf hdr="0" ftr="0" dt="0"/>
  <p:txStyles>
    <p:titleStyle>
      <a:lvl1pPr algn="l" defTabSz="1219170" rtl="0" eaLnBrk="1" latinLnBrk="0" hangingPunct="1">
        <a:spcBef>
          <a:spcPct val="0"/>
        </a:spcBef>
        <a:buNone/>
        <a:defRPr sz="4600" kern="1200">
          <a:solidFill>
            <a:srgbClr val="17375E"/>
          </a:solidFill>
          <a:latin typeface="Signika"/>
          <a:ea typeface="Open Sans Extrabold" pitchFamily="34" charset="0"/>
          <a:cs typeface="Signika"/>
        </a:defRPr>
      </a:lvl1pPr>
    </p:titleStyle>
    <p:bodyStyle>
      <a:lvl1pPr marL="457189" indent="-457189" algn="l" defTabSz="1219170" rtl="0" eaLnBrk="1" latinLnBrk="0" hangingPunct="1">
        <a:spcBef>
          <a:spcPct val="20000"/>
        </a:spcBef>
        <a:buFont typeface="Arial" pitchFamily="34" charset="0"/>
        <a:buChar char="•"/>
        <a:defRPr sz="2700" kern="1200">
          <a:solidFill>
            <a:srgbClr val="17375E"/>
          </a:solidFill>
          <a:latin typeface="+mn-lt"/>
          <a:ea typeface="+mn-ea"/>
          <a:cs typeface="+mn-cs"/>
        </a:defRPr>
      </a:lvl1pPr>
      <a:lvl2pPr marL="990575" indent="-380990" algn="l" defTabSz="1219170" rtl="0" eaLnBrk="1" latinLnBrk="0" hangingPunct="1">
        <a:spcBef>
          <a:spcPct val="20000"/>
        </a:spcBef>
        <a:buFont typeface="Arial" pitchFamily="34" charset="0"/>
        <a:buChar char="–"/>
        <a:defRPr sz="2400" kern="1200">
          <a:solidFill>
            <a:srgbClr val="17375E"/>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2200" kern="1200">
          <a:solidFill>
            <a:srgbClr val="17375E"/>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2" name="Title Placeholder 1"/>
          <p:cNvSpPr>
            <a:spLocks noGrp="1"/>
          </p:cNvSpPr>
          <p:nvPr>
            <p:ph type="title"/>
          </p:nvPr>
        </p:nvSpPr>
        <p:spPr>
          <a:xfrm>
            <a:off x="609521" y="355683"/>
            <a:ext cx="10971372" cy="1143265"/>
          </a:xfrm>
          <a:prstGeom prst="rect">
            <a:avLst/>
          </a:prstGeom>
        </p:spPr>
        <p:txBody>
          <a:bodyPr vert="horz" lIns="91436" tIns="45718" rIns="91436" bIns="45718" rtlCol="0" anchor="ctr">
            <a:normAutofit/>
          </a:bodyPr>
          <a:lstStyle/>
          <a:p>
            <a:r>
              <a:rPr lang="en-US" dirty="0"/>
              <a:t>Click to edit Master title style</a:t>
            </a:r>
            <a:endParaRPr lang="en-JM" dirty="0"/>
          </a:p>
        </p:txBody>
      </p:sp>
      <p:sp>
        <p:nvSpPr>
          <p:cNvPr id="3" name="Text Placeholder 2"/>
          <p:cNvSpPr>
            <a:spLocks noGrp="1"/>
          </p:cNvSpPr>
          <p:nvPr>
            <p:ph type="body" idx="1"/>
          </p:nvPr>
        </p:nvSpPr>
        <p:spPr>
          <a:xfrm>
            <a:off x="609521" y="1600573"/>
            <a:ext cx="10971372" cy="4166564"/>
          </a:xfrm>
          <a:prstGeom prst="rect">
            <a:avLst/>
          </a:prstGeom>
        </p:spPr>
        <p:txBody>
          <a:bodyPr vert="horz" lIns="91436" tIns="45718" rIns="91436"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JM" dirty="0"/>
          </a:p>
        </p:txBody>
      </p:sp>
      <p:sp>
        <p:nvSpPr>
          <p:cNvPr id="11" name="Freeform 5"/>
          <p:cNvSpPr>
            <a:spLocks/>
          </p:cNvSpPr>
          <p:nvPr userDrawn="1"/>
        </p:nvSpPr>
        <p:spPr bwMode="auto">
          <a:xfrm rot="5400000">
            <a:off x="11245248" y="6045087"/>
            <a:ext cx="541705" cy="47993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36" tIns="45718" rIns="91436" bIns="4571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4" name="Date Placeholder 3"/>
          <p:cNvSpPr>
            <a:spLocks noGrp="1"/>
          </p:cNvSpPr>
          <p:nvPr>
            <p:ph type="dt" sz="half" idx="2"/>
          </p:nvPr>
        </p:nvSpPr>
        <p:spPr>
          <a:xfrm>
            <a:off x="8939636" y="177842"/>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A6620504-D840-6A40-90BC-6F3747762FA2}" type="datetime1">
              <a:rPr lang="en-JM" smtClean="0">
                <a:solidFill>
                  <a:prstClr val="black">
                    <a:tint val="75000"/>
                  </a:prstClr>
                </a:solidFill>
              </a:rPr>
              <a:pPr>
                <a:defRPr/>
              </a:pPr>
              <a:t>2/12/2022</a:t>
            </a:fld>
            <a:endParaRPr lang="en-JM" dirty="0">
              <a:solidFill>
                <a:prstClr val="black">
                  <a:tint val="75000"/>
                </a:prstClr>
              </a:solidFill>
            </a:endParaRPr>
          </a:p>
        </p:txBody>
      </p:sp>
      <p:sp>
        <p:nvSpPr>
          <p:cNvPr id="5" name="Footer Placeholder 4"/>
          <p:cNvSpPr>
            <a:spLocks noGrp="1"/>
          </p:cNvSpPr>
          <p:nvPr>
            <p:ph type="ftr" sz="quarter" idx="3"/>
          </p:nvPr>
        </p:nvSpPr>
        <p:spPr>
          <a:xfrm>
            <a:off x="4165059" y="6334005"/>
            <a:ext cx="3860297" cy="365210"/>
          </a:xfrm>
          <a:prstGeom prst="rect">
            <a:avLst/>
          </a:prstGeom>
        </p:spPr>
        <p:txBody>
          <a:bodyPr vert="horz" lIns="91436" tIns="45718" rIns="91436" bIns="45718" rtlCol="0" anchor="ctr"/>
          <a:lstStyle>
            <a:lvl1pPr algn="ctr">
              <a:defRPr sz="1600">
                <a:solidFill>
                  <a:schemeClr val="bg1">
                    <a:lumMod val="65000"/>
                  </a:schemeClr>
                </a:solidFill>
              </a:defRPr>
            </a:lvl1pPr>
          </a:lstStyle>
          <a:p>
            <a:pPr>
              <a:defRPr/>
            </a:pPr>
            <a:r>
              <a:rPr lang="en-JM">
                <a:solidFill>
                  <a:prstClr val="white">
                    <a:lumMod val="65000"/>
                  </a:prstClr>
                </a:solidFill>
              </a:rPr>
              <a:t>WWW.DESIGNERSPARADISE.COM</a:t>
            </a:r>
            <a:endParaRPr lang="en-JM" dirty="0">
              <a:solidFill>
                <a:prstClr val="white">
                  <a:lumMod val="65000"/>
                </a:prstClr>
              </a:solidFill>
            </a:endParaRPr>
          </a:p>
        </p:txBody>
      </p:sp>
      <p:cxnSp>
        <p:nvCxnSpPr>
          <p:cNvPr id="9" name="Straight Connector 8"/>
          <p:cNvCxnSpPr/>
          <p:nvPr userDrawn="1"/>
        </p:nvCxnSpPr>
        <p:spPr>
          <a:xfrm>
            <a:off x="812694" y="6275254"/>
            <a:ext cx="10463438" cy="19604"/>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1415" y="6145720"/>
            <a:ext cx="479938" cy="304871"/>
          </a:xfrm>
          <a:prstGeom prst="rect">
            <a:avLst/>
          </a:prstGeom>
        </p:spPr>
        <p:txBody>
          <a:bodyPr vert="horz" lIns="91436" tIns="45718" rIns="91436" bIns="45718" rtlCol="0" anchor="ctr"/>
          <a:lstStyle>
            <a:lvl1pPr algn="ctr">
              <a:defRPr sz="1600" b="0">
                <a:solidFill>
                  <a:schemeClr val="tx1">
                    <a:lumMod val="50000"/>
                    <a:lumOff val="50000"/>
                  </a:schemeClr>
                </a:solidFill>
                <a:latin typeface="Impact" panose="020B0806030902050204" pitchFamily="34" charset="0"/>
                <a:ea typeface="Impact" panose="020B0806030902050204" pitchFamily="34" charset="0"/>
                <a:cs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spTree>
    <p:extLst>
      <p:ext uri="{BB962C8B-B14F-4D97-AF65-F5344CB8AC3E}">
        <p14:creationId xmlns:p14="http://schemas.microsoft.com/office/powerpoint/2010/main" val="3404781561"/>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Lst>
  <p:hf hdr="0" ftr="0" dt="0"/>
  <p:txStyles>
    <p:titleStyle>
      <a:lvl1pPr algn="l" defTabSz="1219170" rtl="0" eaLnBrk="1" latinLnBrk="0" hangingPunct="1">
        <a:spcBef>
          <a:spcPct val="0"/>
        </a:spcBef>
        <a:buNone/>
        <a:defRPr sz="4600" kern="1200">
          <a:solidFill>
            <a:srgbClr val="17375E"/>
          </a:solidFill>
          <a:latin typeface="Signika"/>
          <a:ea typeface="Open Sans Extrabold" pitchFamily="34" charset="0"/>
          <a:cs typeface="Signika"/>
        </a:defRPr>
      </a:lvl1pPr>
    </p:titleStyle>
    <p:bodyStyle>
      <a:lvl1pPr marL="457189" indent="-457189" algn="l" defTabSz="1219170" rtl="0" eaLnBrk="1" latinLnBrk="0" hangingPunct="1">
        <a:spcBef>
          <a:spcPct val="20000"/>
        </a:spcBef>
        <a:buFont typeface="Arial" pitchFamily="34" charset="0"/>
        <a:buChar char="•"/>
        <a:defRPr sz="2700" kern="1200">
          <a:solidFill>
            <a:srgbClr val="17375E"/>
          </a:solidFill>
          <a:latin typeface="+mn-lt"/>
          <a:ea typeface="+mn-ea"/>
          <a:cs typeface="+mn-cs"/>
        </a:defRPr>
      </a:lvl1pPr>
      <a:lvl2pPr marL="990575" indent="-380990" algn="l" defTabSz="1219170" rtl="0" eaLnBrk="1" latinLnBrk="0" hangingPunct="1">
        <a:spcBef>
          <a:spcPct val="20000"/>
        </a:spcBef>
        <a:buFont typeface="Arial" pitchFamily="34" charset="0"/>
        <a:buChar char="–"/>
        <a:defRPr sz="2400" kern="1200">
          <a:solidFill>
            <a:srgbClr val="17375E"/>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2200" kern="1200">
          <a:solidFill>
            <a:srgbClr val="17375E"/>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2" name="Title Placeholder 1"/>
          <p:cNvSpPr>
            <a:spLocks noGrp="1"/>
          </p:cNvSpPr>
          <p:nvPr>
            <p:ph type="title"/>
          </p:nvPr>
        </p:nvSpPr>
        <p:spPr>
          <a:xfrm>
            <a:off x="609521" y="355683"/>
            <a:ext cx="10971372" cy="1143265"/>
          </a:xfrm>
          <a:prstGeom prst="rect">
            <a:avLst/>
          </a:prstGeom>
        </p:spPr>
        <p:txBody>
          <a:bodyPr vert="horz" lIns="91436" tIns="45718" rIns="91436" bIns="45718" rtlCol="0" anchor="ctr">
            <a:normAutofit/>
          </a:bodyPr>
          <a:lstStyle/>
          <a:p>
            <a:r>
              <a:rPr lang="en-US" dirty="0"/>
              <a:t>Click to edit Master title style</a:t>
            </a:r>
            <a:endParaRPr lang="en-JM" dirty="0"/>
          </a:p>
        </p:txBody>
      </p:sp>
      <p:sp>
        <p:nvSpPr>
          <p:cNvPr id="3" name="Text Placeholder 2"/>
          <p:cNvSpPr>
            <a:spLocks noGrp="1"/>
          </p:cNvSpPr>
          <p:nvPr>
            <p:ph type="body" idx="1"/>
          </p:nvPr>
        </p:nvSpPr>
        <p:spPr>
          <a:xfrm>
            <a:off x="609521" y="1600573"/>
            <a:ext cx="10971372" cy="4166564"/>
          </a:xfrm>
          <a:prstGeom prst="rect">
            <a:avLst/>
          </a:prstGeom>
        </p:spPr>
        <p:txBody>
          <a:bodyPr vert="horz" lIns="91436" tIns="45718" rIns="91436"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JM" dirty="0"/>
          </a:p>
        </p:txBody>
      </p:sp>
      <p:sp>
        <p:nvSpPr>
          <p:cNvPr id="11" name="Freeform 5"/>
          <p:cNvSpPr>
            <a:spLocks/>
          </p:cNvSpPr>
          <p:nvPr userDrawn="1"/>
        </p:nvSpPr>
        <p:spPr bwMode="auto">
          <a:xfrm rot="5400000">
            <a:off x="11245248" y="6045087"/>
            <a:ext cx="541705" cy="47993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36" tIns="45718" rIns="91436" bIns="4571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4" name="Date Placeholder 3"/>
          <p:cNvSpPr>
            <a:spLocks noGrp="1"/>
          </p:cNvSpPr>
          <p:nvPr>
            <p:ph type="dt" sz="half" idx="2"/>
          </p:nvPr>
        </p:nvSpPr>
        <p:spPr>
          <a:xfrm>
            <a:off x="8939636" y="177842"/>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A6620504-D840-6A40-90BC-6F3747762FA2}" type="datetime1">
              <a:rPr lang="en-JM" smtClean="0">
                <a:solidFill>
                  <a:prstClr val="black">
                    <a:tint val="75000"/>
                  </a:prstClr>
                </a:solidFill>
              </a:rPr>
              <a:pPr>
                <a:defRPr/>
              </a:pPr>
              <a:t>2/12/2022</a:t>
            </a:fld>
            <a:endParaRPr lang="en-JM" dirty="0">
              <a:solidFill>
                <a:prstClr val="black">
                  <a:tint val="75000"/>
                </a:prstClr>
              </a:solidFill>
            </a:endParaRPr>
          </a:p>
        </p:txBody>
      </p:sp>
      <p:sp>
        <p:nvSpPr>
          <p:cNvPr id="5" name="Footer Placeholder 4"/>
          <p:cNvSpPr>
            <a:spLocks noGrp="1"/>
          </p:cNvSpPr>
          <p:nvPr>
            <p:ph type="ftr" sz="quarter" idx="3"/>
          </p:nvPr>
        </p:nvSpPr>
        <p:spPr>
          <a:xfrm>
            <a:off x="4165059" y="6334005"/>
            <a:ext cx="3860297" cy="365210"/>
          </a:xfrm>
          <a:prstGeom prst="rect">
            <a:avLst/>
          </a:prstGeom>
        </p:spPr>
        <p:txBody>
          <a:bodyPr vert="horz" lIns="91436" tIns="45718" rIns="91436" bIns="45718" rtlCol="0" anchor="ctr"/>
          <a:lstStyle>
            <a:lvl1pPr algn="ctr">
              <a:defRPr sz="1600">
                <a:solidFill>
                  <a:schemeClr val="bg1">
                    <a:lumMod val="65000"/>
                  </a:schemeClr>
                </a:solidFill>
              </a:defRPr>
            </a:lvl1pPr>
          </a:lstStyle>
          <a:p>
            <a:pPr>
              <a:defRPr/>
            </a:pPr>
            <a:r>
              <a:rPr lang="en-JM">
                <a:solidFill>
                  <a:prstClr val="white">
                    <a:lumMod val="65000"/>
                  </a:prstClr>
                </a:solidFill>
              </a:rPr>
              <a:t>WWW.DESIGNERSPARADISE.COM</a:t>
            </a:r>
            <a:endParaRPr lang="en-JM" dirty="0">
              <a:solidFill>
                <a:prstClr val="white">
                  <a:lumMod val="65000"/>
                </a:prstClr>
              </a:solidFill>
            </a:endParaRPr>
          </a:p>
        </p:txBody>
      </p:sp>
      <p:cxnSp>
        <p:nvCxnSpPr>
          <p:cNvPr id="9" name="Straight Connector 8"/>
          <p:cNvCxnSpPr/>
          <p:nvPr userDrawn="1"/>
        </p:nvCxnSpPr>
        <p:spPr>
          <a:xfrm>
            <a:off x="812694" y="6275254"/>
            <a:ext cx="10463438" cy="19604"/>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1415" y="6145720"/>
            <a:ext cx="479938" cy="304871"/>
          </a:xfrm>
          <a:prstGeom prst="rect">
            <a:avLst/>
          </a:prstGeom>
        </p:spPr>
        <p:txBody>
          <a:bodyPr vert="horz" lIns="91436" tIns="45718" rIns="91436" bIns="45718" rtlCol="0" anchor="ctr"/>
          <a:lstStyle>
            <a:lvl1pPr algn="ctr">
              <a:defRPr sz="1600" b="0">
                <a:solidFill>
                  <a:schemeClr val="tx1">
                    <a:lumMod val="50000"/>
                    <a:lumOff val="50000"/>
                  </a:schemeClr>
                </a:solidFill>
                <a:latin typeface="Impact" panose="020B0806030902050204" pitchFamily="34" charset="0"/>
                <a:ea typeface="Impact" panose="020B0806030902050204" pitchFamily="34" charset="0"/>
                <a:cs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spTree>
    <p:extLst>
      <p:ext uri="{BB962C8B-B14F-4D97-AF65-F5344CB8AC3E}">
        <p14:creationId xmlns:p14="http://schemas.microsoft.com/office/powerpoint/2010/main" val="363941391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Lst>
  <p:hf hdr="0" ftr="0" dt="0"/>
  <p:txStyles>
    <p:titleStyle>
      <a:lvl1pPr algn="l" defTabSz="1219170" rtl="0" eaLnBrk="1" latinLnBrk="0" hangingPunct="1">
        <a:spcBef>
          <a:spcPct val="0"/>
        </a:spcBef>
        <a:buNone/>
        <a:defRPr sz="4600" kern="1200">
          <a:solidFill>
            <a:srgbClr val="17375E"/>
          </a:solidFill>
          <a:latin typeface="Signika"/>
          <a:ea typeface="Open Sans Extrabold" pitchFamily="34" charset="0"/>
          <a:cs typeface="Signika"/>
        </a:defRPr>
      </a:lvl1pPr>
    </p:titleStyle>
    <p:bodyStyle>
      <a:lvl1pPr marL="457189" indent="-457189" algn="l" defTabSz="1219170" rtl="0" eaLnBrk="1" latinLnBrk="0" hangingPunct="1">
        <a:spcBef>
          <a:spcPct val="20000"/>
        </a:spcBef>
        <a:buFont typeface="Arial" pitchFamily="34" charset="0"/>
        <a:buChar char="•"/>
        <a:defRPr sz="2700" kern="1200">
          <a:solidFill>
            <a:srgbClr val="17375E"/>
          </a:solidFill>
          <a:latin typeface="+mn-lt"/>
          <a:ea typeface="+mn-ea"/>
          <a:cs typeface="+mn-cs"/>
        </a:defRPr>
      </a:lvl1pPr>
      <a:lvl2pPr marL="990575" indent="-380990" algn="l" defTabSz="1219170" rtl="0" eaLnBrk="1" latinLnBrk="0" hangingPunct="1">
        <a:spcBef>
          <a:spcPct val="20000"/>
        </a:spcBef>
        <a:buFont typeface="Arial" pitchFamily="34" charset="0"/>
        <a:buChar char="–"/>
        <a:defRPr sz="2400" kern="1200">
          <a:solidFill>
            <a:srgbClr val="17375E"/>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2200" kern="1200">
          <a:solidFill>
            <a:srgbClr val="17375E"/>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2" name="Title Placeholder 1"/>
          <p:cNvSpPr>
            <a:spLocks noGrp="1"/>
          </p:cNvSpPr>
          <p:nvPr>
            <p:ph type="title"/>
          </p:nvPr>
        </p:nvSpPr>
        <p:spPr>
          <a:xfrm>
            <a:off x="609521" y="355683"/>
            <a:ext cx="10971372" cy="1143265"/>
          </a:xfrm>
          <a:prstGeom prst="rect">
            <a:avLst/>
          </a:prstGeom>
        </p:spPr>
        <p:txBody>
          <a:bodyPr vert="horz" lIns="91436" tIns="45718" rIns="91436" bIns="45718" rtlCol="0" anchor="ctr">
            <a:normAutofit/>
          </a:bodyPr>
          <a:lstStyle/>
          <a:p>
            <a:r>
              <a:rPr lang="en-US" dirty="0"/>
              <a:t>Click to edit Master title style</a:t>
            </a:r>
            <a:endParaRPr lang="en-JM" dirty="0"/>
          </a:p>
        </p:txBody>
      </p:sp>
      <p:sp>
        <p:nvSpPr>
          <p:cNvPr id="3" name="Text Placeholder 2"/>
          <p:cNvSpPr>
            <a:spLocks noGrp="1"/>
          </p:cNvSpPr>
          <p:nvPr>
            <p:ph type="body" idx="1"/>
          </p:nvPr>
        </p:nvSpPr>
        <p:spPr>
          <a:xfrm>
            <a:off x="609521" y="1600573"/>
            <a:ext cx="10971372" cy="4166564"/>
          </a:xfrm>
          <a:prstGeom prst="rect">
            <a:avLst/>
          </a:prstGeom>
        </p:spPr>
        <p:txBody>
          <a:bodyPr vert="horz" lIns="91436" tIns="45718" rIns="91436"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JM" dirty="0"/>
          </a:p>
        </p:txBody>
      </p:sp>
      <p:sp>
        <p:nvSpPr>
          <p:cNvPr id="11" name="Freeform 5"/>
          <p:cNvSpPr>
            <a:spLocks/>
          </p:cNvSpPr>
          <p:nvPr userDrawn="1"/>
        </p:nvSpPr>
        <p:spPr bwMode="auto">
          <a:xfrm rot="5400000">
            <a:off x="11245248" y="6045087"/>
            <a:ext cx="541705" cy="47993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36" tIns="45718" rIns="91436" bIns="4571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4" name="Date Placeholder 3"/>
          <p:cNvSpPr>
            <a:spLocks noGrp="1"/>
          </p:cNvSpPr>
          <p:nvPr>
            <p:ph type="dt" sz="half" idx="2"/>
          </p:nvPr>
        </p:nvSpPr>
        <p:spPr>
          <a:xfrm>
            <a:off x="8939636" y="177842"/>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A6620504-D840-6A40-90BC-6F3747762FA2}" type="datetime1">
              <a:rPr lang="en-JM" smtClean="0">
                <a:solidFill>
                  <a:prstClr val="black">
                    <a:tint val="75000"/>
                  </a:prstClr>
                </a:solidFill>
              </a:rPr>
              <a:pPr>
                <a:defRPr/>
              </a:pPr>
              <a:t>2/12/2022</a:t>
            </a:fld>
            <a:endParaRPr lang="en-JM" dirty="0">
              <a:solidFill>
                <a:prstClr val="black">
                  <a:tint val="75000"/>
                </a:prstClr>
              </a:solidFill>
            </a:endParaRPr>
          </a:p>
        </p:txBody>
      </p:sp>
      <p:sp>
        <p:nvSpPr>
          <p:cNvPr id="5" name="Footer Placeholder 4"/>
          <p:cNvSpPr>
            <a:spLocks noGrp="1"/>
          </p:cNvSpPr>
          <p:nvPr>
            <p:ph type="ftr" sz="quarter" idx="3"/>
          </p:nvPr>
        </p:nvSpPr>
        <p:spPr>
          <a:xfrm>
            <a:off x="4165059" y="6334005"/>
            <a:ext cx="3860297" cy="365210"/>
          </a:xfrm>
          <a:prstGeom prst="rect">
            <a:avLst/>
          </a:prstGeom>
        </p:spPr>
        <p:txBody>
          <a:bodyPr vert="horz" lIns="91436" tIns="45718" rIns="91436" bIns="45718" rtlCol="0" anchor="ctr"/>
          <a:lstStyle>
            <a:lvl1pPr algn="ctr">
              <a:defRPr sz="1600">
                <a:solidFill>
                  <a:schemeClr val="bg1">
                    <a:lumMod val="65000"/>
                  </a:schemeClr>
                </a:solidFill>
              </a:defRPr>
            </a:lvl1pPr>
          </a:lstStyle>
          <a:p>
            <a:pPr>
              <a:defRPr/>
            </a:pPr>
            <a:r>
              <a:rPr lang="en-JM">
                <a:solidFill>
                  <a:prstClr val="white">
                    <a:lumMod val="65000"/>
                  </a:prstClr>
                </a:solidFill>
              </a:rPr>
              <a:t>WWW.DESIGNERSPARADISE.COM</a:t>
            </a:r>
            <a:endParaRPr lang="en-JM" dirty="0">
              <a:solidFill>
                <a:prstClr val="white">
                  <a:lumMod val="65000"/>
                </a:prstClr>
              </a:solidFill>
            </a:endParaRPr>
          </a:p>
        </p:txBody>
      </p:sp>
      <p:cxnSp>
        <p:nvCxnSpPr>
          <p:cNvPr id="9" name="Straight Connector 8"/>
          <p:cNvCxnSpPr/>
          <p:nvPr userDrawn="1"/>
        </p:nvCxnSpPr>
        <p:spPr>
          <a:xfrm>
            <a:off x="812694" y="6275254"/>
            <a:ext cx="10463438" cy="19604"/>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1415" y="6145720"/>
            <a:ext cx="479938" cy="304871"/>
          </a:xfrm>
          <a:prstGeom prst="rect">
            <a:avLst/>
          </a:prstGeom>
        </p:spPr>
        <p:txBody>
          <a:bodyPr vert="horz" lIns="91436" tIns="45718" rIns="91436" bIns="45718" rtlCol="0" anchor="ctr"/>
          <a:lstStyle>
            <a:lvl1pPr algn="ctr">
              <a:defRPr sz="1600" b="0">
                <a:solidFill>
                  <a:schemeClr val="tx1">
                    <a:lumMod val="50000"/>
                    <a:lumOff val="50000"/>
                  </a:schemeClr>
                </a:solidFill>
                <a:latin typeface="Impact" panose="020B0806030902050204" pitchFamily="34" charset="0"/>
                <a:ea typeface="Impact" panose="020B0806030902050204" pitchFamily="34" charset="0"/>
                <a:cs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spTree>
    <p:extLst>
      <p:ext uri="{BB962C8B-B14F-4D97-AF65-F5344CB8AC3E}">
        <p14:creationId xmlns:p14="http://schemas.microsoft.com/office/powerpoint/2010/main" val="1589209868"/>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Lst>
  <p:hf hdr="0" ftr="0" dt="0"/>
  <p:txStyles>
    <p:titleStyle>
      <a:lvl1pPr algn="l" defTabSz="1219170" rtl="0" eaLnBrk="1" latinLnBrk="0" hangingPunct="1">
        <a:spcBef>
          <a:spcPct val="0"/>
        </a:spcBef>
        <a:buNone/>
        <a:defRPr sz="4600" kern="1200">
          <a:solidFill>
            <a:srgbClr val="17375E"/>
          </a:solidFill>
          <a:latin typeface="Signika"/>
          <a:ea typeface="Open Sans Extrabold" pitchFamily="34" charset="0"/>
          <a:cs typeface="Signika"/>
        </a:defRPr>
      </a:lvl1pPr>
    </p:titleStyle>
    <p:bodyStyle>
      <a:lvl1pPr marL="457189" indent="-457189" algn="l" defTabSz="1219170" rtl="0" eaLnBrk="1" latinLnBrk="0" hangingPunct="1">
        <a:spcBef>
          <a:spcPct val="20000"/>
        </a:spcBef>
        <a:buFont typeface="Arial" pitchFamily="34" charset="0"/>
        <a:buChar char="•"/>
        <a:defRPr sz="2700" kern="1200">
          <a:solidFill>
            <a:srgbClr val="17375E"/>
          </a:solidFill>
          <a:latin typeface="+mn-lt"/>
          <a:ea typeface="+mn-ea"/>
          <a:cs typeface="+mn-cs"/>
        </a:defRPr>
      </a:lvl1pPr>
      <a:lvl2pPr marL="990575" indent="-380990" algn="l" defTabSz="1219170" rtl="0" eaLnBrk="1" latinLnBrk="0" hangingPunct="1">
        <a:spcBef>
          <a:spcPct val="20000"/>
        </a:spcBef>
        <a:buFont typeface="Arial" pitchFamily="34" charset="0"/>
        <a:buChar char="–"/>
        <a:defRPr sz="2400" kern="1200">
          <a:solidFill>
            <a:srgbClr val="17375E"/>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2200" kern="1200">
          <a:solidFill>
            <a:srgbClr val="17375E"/>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2" name="Title Placeholder 1"/>
          <p:cNvSpPr>
            <a:spLocks noGrp="1"/>
          </p:cNvSpPr>
          <p:nvPr>
            <p:ph type="title"/>
          </p:nvPr>
        </p:nvSpPr>
        <p:spPr>
          <a:xfrm>
            <a:off x="609521" y="355683"/>
            <a:ext cx="10971372" cy="1143265"/>
          </a:xfrm>
          <a:prstGeom prst="rect">
            <a:avLst/>
          </a:prstGeom>
        </p:spPr>
        <p:txBody>
          <a:bodyPr vert="horz" lIns="91436" tIns="45718" rIns="91436" bIns="45718" rtlCol="0" anchor="ctr">
            <a:normAutofit/>
          </a:bodyPr>
          <a:lstStyle/>
          <a:p>
            <a:r>
              <a:rPr lang="en-US" dirty="0"/>
              <a:t>Click to edit Master title style</a:t>
            </a:r>
            <a:endParaRPr lang="en-JM" dirty="0"/>
          </a:p>
        </p:txBody>
      </p:sp>
      <p:sp>
        <p:nvSpPr>
          <p:cNvPr id="3" name="Text Placeholder 2"/>
          <p:cNvSpPr>
            <a:spLocks noGrp="1"/>
          </p:cNvSpPr>
          <p:nvPr>
            <p:ph type="body" idx="1"/>
          </p:nvPr>
        </p:nvSpPr>
        <p:spPr>
          <a:xfrm>
            <a:off x="609521" y="1600573"/>
            <a:ext cx="10971372" cy="4166564"/>
          </a:xfrm>
          <a:prstGeom prst="rect">
            <a:avLst/>
          </a:prstGeom>
        </p:spPr>
        <p:txBody>
          <a:bodyPr vert="horz" lIns="91436" tIns="45718" rIns="91436"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JM" dirty="0"/>
          </a:p>
        </p:txBody>
      </p:sp>
      <p:sp>
        <p:nvSpPr>
          <p:cNvPr id="11" name="Freeform 5"/>
          <p:cNvSpPr>
            <a:spLocks/>
          </p:cNvSpPr>
          <p:nvPr userDrawn="1"/>
        </p:nvSpPr>
        <p:spPr bwMode="auto">
          <a:xfrm rot="5400000">
            <a:off x="11245248" y="6045087"/>
            <a:ext cx="541705" cy="47993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36" tIns="45718" rIns="91436" bIns="4571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4" name="Date Placeholder 3"/>
          <p:cNvSpPr>
            <a:spLocks noGrp="1"/>
          </p:cNvSpPr>
          <p:nvPr>
            <p:ph type="dt" sz="half" idx="2"/>
          </p:nvPr>
        </p:nvSpPr>
        <p:spPr>
          <a:xfrm>
            <a:off x="8939636" y="177842"/>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A6620504-D840-6A40-90BC-6F3747762FA2}" type="datetime1">
              <a:rPr lang="en-JM" smtClean="0">
                <a:solidFill>
                  <a:prstClr val="black">
                    <a:tint val="75000"/>
                  </a:prstClr>
                </a:solidFill>
              </a:rPr>
              <a:pPr>
                <a:defRPr/>
              </a:pPr>
              <a:t>2/12/2022</a:t>
            </a:fld>
            <a:endParaRPr lang="en-JM" dirty="0">
              <a:solidFill>
                <a:prstClr val="black">
                  <a:tint val="75000"/>
                </a:prstClr>
              </a:solidFill>
            </a:endParaRPr>
          </a:p>
        </p:txBody>
      </p:sp>
      <p:sp>
        <p:nvSpPr>
          <p:cNvPr id="5" name="Footer Placeholder 4"/>
          <p:cNvSpPr>
            <a:spLocks noGrp="1"/>
          </p:cNvSpPr>
          <p:nvPr>
            <p:ph type="ftr" sz="quarter" idx="3"/>
          </p:nvPr>
        </p:nvSpPr>
        <p:spPr>
          <a:xfrm>
            <a:off x="4165059" y="6334005"/>
            <a:ext cx="3860297" cy="365210"/>
          </a:xfrm>
          <a:prstGeom prst="rect">
            <a:avLst/>
          </a:prstGeom>
        </p:spPr>
        <p:txBody>
          <a:bodyPr vert="horz" lIns="91436" tIns="45718" rIns="91436" bIns="45718" rtlCol="0" anchor="ctr"/>
          <a:lstStyle>
            <a:lvl1pPr algn="ctr">
              <a:defRPr sz="1600">
                <a:solidFill>
                  <a:schemeClr val="bg1">
                    <a:lumMod val="65000"/>
                  </a:schemeClr>
                </a:solidFill>
              </a:defRPr>
            </a:lvl1pPr>
          </a:lstStyle>
          <a:p>
            <a:pPr>
              <a:defRPr/>
            </a:pPr>
            <a:r>
              <a:rPr lang="en-JM">
                <a:solidFill>
                  <a:prstClr val="white">
                    <a:lumMod val="65000"/>
                  </a:prstClr>
                </a:solidFill>
              </a:rPr>
              <a:t>WWW.DESIGNERSPARADISE.COM</a:t>
            </a:r>
            <a:endParaRPr lang="en-JM" dirty="0">
              <a:solidFill>
                <a:prstClr val="white">
                  <a:lumMod val="65000"/>
                </a:prstClr>
              </a:solidFill>
            </a:endParaRPr>
          </a:p>
        </p:txBody>
      </p:sp>
      <p:cxnSp>
        <p:nvCxnSpPr>
          <p:cNvPr id="9" name="Straight Connector 8"/>
          <p:cNvCxnSpPr/>
          <p:nvPr userDrawn="1"/>
        </p:nvCxnSpPr>
        <p:spPr>
          <a:xfrm>
            <a:off x="812694" y="6275254"/>
            <a:ext cx="10463438" cy="19604"/>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1415" y="6145720"/>
            <a:ext cx="479938" cy="304871"/>
          </a:xfrm>
          <a:prstGeom prst="rect">
            <a:avLst/>
          </a:prstGeom>
        </p:spPr>
        <p:txBody>
          <a:bodyPr vert="horz" lIns="91436" tIns="45718" rIns="91436" bIns="45718" rtlCol="0" anchor="ctr"/>
          <a:lstStyle>
            <a:lvl1pPr algn="ctr">
              <a:defRPr sz="1600" b="0">
                <a:solidFill>
                  <a:schemeClr val="tx1">
                    <a:lumMod val="50000"/>
                    <a:lumOff val="50000"/>
                  </a:schemeClr>
                </a:solidFill>
                <a:latin typeface="Impact" panose="020B0806030902050204" pitchFamily="34" charset="0"/>
                <a:ea typeface="Impact" panose="020B0806030902050204" pitchFamily="34" charset="0"/>
                <a:cs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spTree>
    <p:extLst>
      <p:ext uri="{BB962C8B-B14F-4D97-AF65-F5344CB8AC3E}">
        <p14:creationId xmlns:p14="http://schemas.microsoft.com/office/powerpoint/2010/main" val="1988393850"/>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Lst>
  <p:hf hdr="0" ftr="0" dt="0"/>
  <p:txStyles>
    <p:titleStyle>
      <a:lvl1pPr algn="l" defTabSz="1219170" rtl="0" eaLnBrk="1" latinLnBrk="0" hangingPunct="1">
        <a:spcBef>
          <a:spcPct val="0"/>
        </a:spcBef>
        <a:buNone/>
        <a:defRPr sz="4600" kern="1200">
          <a:solidFill>
            <a:srgbClr val="17375E"/>
          </a:solidFill>
          <a:latin typeface="Signika"/>
          <a:ea typeface="Open Sans Extrabold" pitchFamily="34" charset="0"/>
          <a:cs typeface="Signika"/>
        </a:defRPr>
      </a:lvl1pPr>
    </p:titleStyle>
    <p:bodyStyle>
      <a:lvl1pPr marL="457189" indent="-457189" algn="l" defTabSz="1219170" rtl="0" eaLnBrk="1" latinLnBrk="0" hangingPunct="1">
        <a:spcBef>
          <a:spcPct val="20000"/>
        </a:spcBef>
        <a:buFont typeface="Arial" pitchFamily="34" charset="0"/>
        <a:buChar char="•"/>
        <a:defRPr sz="2700" kern="1200">
          <a:solidFill>
            <a:srgbClr val="17375E"/>
          </a:solidFill>
          <a:latin typeface="+mn-lt"/>
          <a:ea typeface="+mn-ea"/>
          <a:cs typeface="+mn-cs"/>
        </a:defRPr>
      </a:lvl1pPr>
      <a:lvl2pPr marL="990575" indent="-380990" algn="l" defTabSz="1219170" rtl="0" eaLnBrk="1" latinLnBrk="0" hangingPunct="1">
        <a:spcBef>
          <a:spcPct val="20000"/>
        </a:spcBef>
        <a:buFont typeface="Arial" pitchFamily="34" charset="0"/>
        <a:buChar char="–"/>
        <a:defRPr sz="2400" kern="1200">
          <a:solidFill>
            <a:srgbClr val="17375E"/>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2200" kern="1200">
          <a:solidFill>
            <a:srgbClr val="17375E"/>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2" name="Title Placeholder 1"/>
          <p:cNvSpPr>
            <a:spLocks noGrp="1"/>
          </p:cNvSpPr>
          <p:nvPr>
            <p:ph type="title"/>
          </p:nvPr>
        </p:nvSpPr>
        <p:spPr>
          <a:xfrm>
            <a:off x="609521" y="355683"/>
            <a:ext cx="10971372" cy="1143265"/>
          </a:xfrm>
          <a:prstGeom prst="rect">
            <a:avLst/>
          </a:prstGeom>
        </p:spPr>
        <p:txBody>
          <a:bodyPr vert="horz" lIns="91436" tIns="45718" rIns="91436" bIns="45718" rtlCol="0" anchor="ctr">
            <a:normAutofit/>
          </a:bodyPr>
          <a:lstStyle/>
          <a:p>
            <a:r>
              <a:rPr lang="en-US" dirty="0"/>
              <a:t>Click to edit Master title style</a:t>
            </a:r>
            <a:endParaRPr lang="en-JM" dirty="0"/>
          </a:p>
        </p:txBody>
      </p:sp>
      <p:sp>
        <p:nvSpPr>
          <p:cNvPr id="3" name="Text Placeholder 2"/>
          <p:cNvSpPr>
            <a:spLocks noGrp="1"/>
          </p:cNvSpPr>
          <p:nvPr>
            <p:ph type="body" idx="1"/>
          </p:nvPr>
        </p:nvSpPr>
        <p:spPr>
          <a:xfrm>
            <a:off x="609521" y="1600573"/>
            <a:ext cx="10971372" cy="4166564"/>
          </a:xfrm>
          <a:prstGeom prst="rect">
            <a:avLst/>
          </a:prstGeom>
        </p:spPr>
        <p:txBody>
          <a:bodyPr vert="horz" lIns="91436" tIns="45718" rIns="91436"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JM" dirty="0"/>
          </a:p>
        </p:txBody>
      </p:sp>
      <p:sp>
        <p:nvSpPr>
          <p:cNvPr id="11" name="Freeform 5"/>
          <p:cNvSpPr>
            <a:spLocks/>
          </p:cNvSpPr>
          <p:nvPr userDrawn="1"/>
        </p:nvSpPr>
        <p:spPr bwMode="auto">
          <a:xfrm rot="5400000">
            <a:off x="11245248" y="6045087"/>
            <a:ext cx="541705" cy="47993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36" tIns="45718" rIns="91436" bIns="4571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4" name="Date Placeholder 3"/>
          <p:cNvSpPr>
            <a:spLocks noGrp="1"/>
          </p:cNvSpPr>
          <p:nvPr>
            <p:ph type="dt" sz="half" idx="2"/>
          </p:nvPr>
        </p:nvSpPr>
        <p:spPr>
          <a:xfrm>
            <a:off x="8939636" y="177842"/>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A6620504-D840-6A40-90BC-6F3747762FA2}" type="datetime1">
              <a:rPr lang="en-JM" smtClean="0">
                <a:solidFill>
                  <a:prstClr val="black">
                    <a:tint val="75000"/>
                  </a:prstClr>
                </a:solidFill>
              </a:rPr>
              <a:pPr>
                <a:defRPr/>
              </a:pPr>
              <a:t>2/12/2022</a:t>
            </a:fld>
            <a:endParaRPr lang="en-JM" dirty="0">
              <a:solidFill>
                <a:prstClr val="black">
                  <a:tint val="75000"/>
                </a:prstClr>
              </a:solidFill>
            </a:endParaRPr>
          </a:p>
        </p:txBody>
      </p:sp>
      <p:sp>
        <p:nvSpPr>
          <p:cNvPr id="5" name="Footer Placeholder 4"/>
          <p:cNvSpPr>
            <a:spLocks noGrp="1"/>
          </p:cNvSpPr>
          <p:nvPr>
            <p:ph type="ftr" sz="quarter" idx="3"/>
          </p:nvPr>
        </p:nvSpPr>
        <p:spPr>
          <a:xfrm>
            <a:off x="4165059" y="6334005"/>
            <a:ext cx="3860297" cy="365210"/>
          </a:xfrm>
          <a:prstGeom prst="rect">
            <a:avLst/>
          </a:prstGeom>
        </p:spPr>
        <p:txBody>
          <a:bodyPr vert="horz" lIns="91436" tIns="45718" rIns="91436" bIns="45718" rtlCol="0" anchor="ctr"/>
          <a:lstStyle>
            <a:lvl1pPr algn="ctr">
              <a:defRPr sz="1600">
                <a:solidFill>
                  <a:schemeClr val="bg1">
                    <a:lumMod val="65000"/>
                  </a:schemeClr>
                </a:solidFill>
              </a:defRPr>
            </a:lvl1pPr>
          </a:lstStyle>
          <a:p>
            <a:pPr>
              <a:defRPr/>
            </a:pPr>
            <a:r>
              <a:rPr lang="en-JM">
                <a:solidFill>
                  <a:prstClr val="white">
                    <a:lumMod val="65000"/>
                  </a:prstClr>
                </a:solidFill>
              </a:rPr>
              <a:t>WWW.DESIGNERSPARADISE.COM</a:t>
            </a:r>
            <a:endParaRPr lang="en-JM" dirty="0">
              <a:solidFill>
                <a:prstClr val="white">
                  <a:lumMod val="65000"/>
                </a:prstClr>
              </a:solidFill>
            </a:endParaRPr>
          </a:p>
        </p:txBody>
      </p:sp>
      <p:cxnSp>
        <p:nvCxnSpPr>
          <p:cNvPr id="9" name="Straight Connector 8"/>
          <p:cNvCxnSpPr/>
          <p:nvPr userDrawn="1"/>
        </p:nvCxnSpPr>
        <p:spPr>
          <a:xfrm>
            <a:off x="812694" y="6275254"/>
            <a:ext cx="10463438" cy="19604"/>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1415" y="6145720"/>
            <a:ext cx="479938" cy="304871"/>
          </a:xfrm>
          <a:prstGeom prst="rect">
            <a:avLst/>
          </a:prstGeom>
        </p:spPr>
        <p:txBody>
          <a:bodyPr vert="horz" lIns="91436" tIns="45718" rIns="91436" bIns="45718" rtlCol="0" anchor="ctr"/>
          <a:lstStyle>
            <a:lvl1pPr algn="ctr">
              <a:defRPr sz="1600" b="0">
                <a:solidFill>
                  <a:schemeClr val="tx1">
                    <a:lumMod val="50000"/>
                    <a:lumOff val="50000"/>
                  </a:schemeClr>
                </a:solidFill>
                <a:latin typeface="Impact" panose="020B0806030902050204" pitchFamily="34" charset="0"/>
                <a:ea typeface="Impact" panose="020B0806030902050204" pitchFamily="34" charset="0"/>
                <a:cs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spTree>
    <p:extLst>
      <p:ext uri="{BB962C8B-B14F-4D97-AF65-F5344CB8AC3E}">
        <p14:creationId xmlns:p14="http://schemas.microsoft.com/office/powerpoint/2010/main" val="3048486045"/>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Lst>
  <p:hf hdr="0" ftr="0" dt="0"/>
  <p:txStyles>
    <p:titleStyle>
      <a:lvl1pPr algn="l" defTabSz="1219170" rtl="0" eaLnBrk="1" latinLnBrk="0" hangingPunct="1">
        <a:spcBef>
          <a:spcPct val="0"/>
        </a:spcBef>
        <a:buNone/>
        <a:defRPr sz="4600" kern="1200">
          <a:solidFill>
            <a:srgbClr val="17375E"/>
          </a:solidFill>
          <a:latin typeface="Signika"/>
          <a:ea typeface="Open Sans Extrabold" pitchFamily="34" charset="0"/>
          <a:cs typeface="Signika"/>
        </a:defRPr>
      </a:lvl1pPr>
    </p:titleStyle>
    <p:bodyStyle>
      <a:lvl1pPr marL="457189" indent="-457189" algn="l" defTabSz="1219170" rtl="0" eaLnBrk="1" latinLnBrk="0" hangingPunct="1">
        <a:spcBef>
          <a:spcPct val="20000"/>
        </a:spcBef>
        <a:buFont typeface="Arial" pitchFamily="34" charset="0"/>
        <a:buChar char="•"/>
        <a:defRPr sz="2700" kern="1200">
          <a:solidFill>
            <a:srgbClr val="17375E"/>
          </a:solidFill>
          <a:latin typeface="+mn-lt"/>
          <a:ea typeface="+mn-ea"/>
          <a:cs typeface="+mn-cs"/>
        </a:defRPr>
      </a:lvl1pPr>
      <a:lvl2pPr marL="990575" indent="-380990" algn="l" defTabSz="1219170" rtl="0" eaLnBrk="1" latinLnBrk="0" hangingPunct="1">
        <a:spcBef>
          <a:spcPct val="20000"/>
        </a:spcBef>
        <a:buFont typeface="Arial" pitchFamily="34" charset="0"/>
        <a:buChar char="–"/>
        <a:defRPr sz="2400" kern="1200">
          <a:solidFill>
            <a:srgbClr val="17375E"/>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2200" kern="1200">
          <a:solidFill>
            <a:srgbClr val="17375E"/>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2" name="Title Placeholder 1"/>
          <p:cNvSpPr>
            <a:spLocks noGrp="1"/>
          </p:cNvSpPr>
          <p:nvPr>
            <p:ph type="title"/>
          </p:nvPr>
        </p:nvSpPr>
        <p:spPr>
          <a:xfrm>
            <a:off x="609521" y="355683"/>
            <a:ext cx="10971372" cy="1143265"/>
          </a:xfrm>
          <a:prstGeom prst="rect">
            <a:avLst/>
          </a:prstGeom>
        </p:spPr>
        <p:txBody>
          <a:bodyPr vert="horz" lIns="91436" tIns="45718" rIns="91436" bIns="45718" rtlCol="0" anchor="ctr">
            <a:normAutofit/>
          </a:bodyPr>
          <a:lstStyle/>
          <a:p>
            <a:r>
              <a:rPr lang="en-US" dirty="0"/>
              <a:t>Click to edit Master title style</a:t>
            </a:r>
            <a:endParaRPr lang="en-JM" dirty="0"/>
          </a:p>
        </p:txBody>
      </p:sp>
      <p:sp>
        <p:nvSpPr>
          <p:cNvPr id="3" name="Text Placeholder 2"/>
          <p:cNvSpPr>
            <a:spLocks noGrp="1"/>
          </p:cNvSpPr>
          <p:nvPr>
            <p:ph type="body" idx="1"/>
          </p:nvPr>
        </p:nvSpPr>
        <p:spPr>
          <a:xfrm>
            <a:off x="609521" y="1600573"/>
            <a:ext cx="10971372" cy="4166564"/>
          </a:xfrm>
          <a:prstGeom prst="rect">
            <a:avLst/>
          </a:prstGeom>
        </p:spPr>
        <p:txBody>
          <a:bodyPr vert="horz" lIns="91436" tIns="45718" rIns="91436"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JM" dirty="0"/>
          </a:p>
        </p:txBody>
      </p:sp>
      <p:sp>
        <p:nvSpPr>
          <p:cNvPr id="11" name="Freeform 5"/>
          <p:cNvSpPr>
            <a:spLocks/>
          </p:cNvSpPr>
          <p:nvPr userDrawn="1"/>
        </p:nvSpPr>
        <p:spPr bwMode="auto">
          <a:xfrm rot="5400000">
            <a:off x="11245248" y="6045087"/>
            <a:ext cx="541705" cy="47993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36" tIns="45718" rIns="91436" bIns="4571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4" name="Date Placeholder 3"/>
          <p:cNvSpPr>
            <a:spLocks noGrp="1"/>
          </p:cNvSpPr>
          <p:nvPr>
            <p:ph type="dt" sz="half" idx="2"/>
          </p:nvPr>
        </p:nvSpPr>
        <p:spPr>
          <a:xfrm>
            <a:off x="8939636" y="177842"/>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A6620504-D840-6A40-90BC-6F3747762FA2}" type="datetime1">
              <a:rPr lang="en-JM" smtClean="0">
                <a:solidFill>
                  <a:prstClr val="black">
                    <a:tint val="75000"/>
                  </a:prstClr>
                </a:solidFill>
              </a:rPr>
              <a:pPr>
                <a:defRPr/>
              </a:pPr>
              <a:t>2/12/2022</a:t>
            </a:fld>
            <a:endParaRPr lang="en-JM" dirty="0">
              <a:solidFill>
                <a:prstClr val="black">
                  <a:tint val="75000"/>
                </a:prstClr>
              </a:solidFill>
            </a:endParaRPr>
          </a:p>
        </p:txBody>
      </p:sp>
      <p:sp>
        <p:nvSpPr>
          <p:cNvPr id="5" name="Footer Placeholder 4"/>
          <p:cNvSpPr>
            <a:spLocks noGrp="1"/>
          </p:cNvSpPr>
          <p:nvPr>
            <p:ph type="ftr" sz="quarter" idx="3"/>
          </p:nvPr>
        </p:nvSpPr>
        <p:spPr>
          <a:xfrm>
            <a:off x="4165059" y="6334005"/>
            <a:ext cx="3860297" cy="365210"/>
          </a:xfrm>
          <a:prstGeom prst="rect">
            <a:avLst/>
          </a:prstGeom>
        </p:spPr>
        <p:txBody>
          <a:bodyPr vert="horz" lIns="91436" tIns="45718" rIns="91436" bIns="45718" rtlCol="0" anchor="ctr"/>
          <a:lstStyle>
            <a:lvl1pPr algn="ctr">
              <a:defRPr sz="1600">
                <a:solidFill>
                  <a:schemeClr val="bg1">
                    <a:lumMod val="65000"/>
                  </a:schemeClr>
                </a:solidFill>
              </a:defRPr>
            </a:lvl1pPr>
          </a:lstStyle>
          <a:p>
            <a:pPr>
              <a:defRPr/>
            </a:pPr>
            <a:r>
              <a:rPr lang="en-JM">
                <a:solidFill>
                  <a:prstClr val="white">
                    <a:lumMod val="65000"/>
                  </a:prstClr>
                </a:solidFill>
              </a:rPr>
              <a:t>WWW.DESIGNERSPARADISE.COM</a:t>
            </a:r>
            <a:endParaRPr lang="en-JM" dirty="0">
              <a:solidFill>
                <a:prstClr val="white">
                  <a:lumMod val="65000"/>
                </a:prstClr>
              </a:solidFill>
            </a:endParaRPr>
          </a:p>
        </p:txBody>
      </p:sp>
      <p:cxnSp>
        <p:nvCxnSpPr>
          <p:cNvPr id="9" name="Straight Connector 8"/>
          <p:cNvCxnSpPr/>
          <p:nvPr userDrawn="1"/>
        </p:nvCxnSpPr>
        <p:spPr>
          <a:xfrm>
            <a:off x="812694" y="6275254"/>
            <a:ext cx="10463438" cy="19604"/>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1415" y="6145720"/>
            <a:ext cx="479938" cy="304871"/>
          </a:xfrm>
          <a:prstGeom prst="rect">
            <a:avLst/>
          </a:prstGeom>
        </p:spPr>
        <p:txBody>
          <a:bodyPr vert="horz" lIns="91436" tIns="45718" rIns="91436" bIns="45718" rtlCol="0" anchor="ctr"/>
          <a:lstStyle>
            <a:lvl1pPr algn="ctr">
              <a:defRPr sz="1600" b="0">
                <a:solidFill>
                  <a:schemeClr val="tx1">
                    <a:lumMod val="50000"/>
                    <a:lumOff val="50000"/>
                  </a:schemeClr>
                </a:solidFill>
                <a:latin typeface="Impact" panose="020B0806030902050204" pitchFamily="34" charset="0"/>
                <a:ea typeface="Impact" panose="020B0806030902050204" pitchFamily="34" charset="0"/>
                <a:cs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spTree>
    <p:extLst>
      <p:ext uri="{BB962C8B-B14F-4D97-AF65-F5344CB8AC3E}">
        <p14:creationId xmlns:p14="http://schemas.microsoft.com/office/powerpoint/2010/main" val="3284714260"/>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Lst>
  <p:hf hdr="0" ftr="0" dt="0"/>
  <p:txStyles>
    <p:titleStyle>
      <a:lvl1pPr algn="l" defTabSz="1219170" rtl="0" eaLnBrk="1" latinLnBrk="0" hangingPunct="1">
        <a:spcBef>
          <a:spcPct val="0"/>
        </a:spcBef>
        <a:buNone/>
        <a:defRPr sz="4600" kern="1200">
          <a:solidFill>
            <a:srgbClr val="17375E"/>
          </a:solidFill>
          <a:latin typeface="Signika"/>
          <a:ea typeface="Open Sans Extrabold" pitchFamily="34" charset="0"/>
          <a:cs typeface="Signika"/>
        </a:defRPr>
      </a:lvl1pPr>
    </p:titleStyle>
    <p:bodyStyle>
      <a:lvl1pPr marL="457189" indent="-457189" algn="l" defTabSz="1219170" rtl="0" eaLnBrk="1" latinLnBrk="0" hangingPunct="1">
        <a:spcBef>
          <a:spcPct val="20000"/>
        </a:spcBef>
        <a:buFont typeface="Arial" pitchFamily="34" charset="0"/>
        <a:buChar char="•"/>
        <a:defRPr sz="2700" kern="1200">
          <a:solidFill>
            <a:srgbClr val="17375E"/>
          </a:solidFill>
          <a:latin typeface="+mn-lt"/>
          <a:ea typeface="+mn-ea"/>
          <a:cs typeface="+mn-cs"/>
        </a:defRPr>
      </a:lvl1pPr>
      <a:lvl2pPr marL="990575" indent="-380990" algn="l" defTabSz="1219170" rtl="0" eaLnBrk="1" latinLnBrk="0" hangingPunct="1">
        <a:spcBef>
          <a:spcPct val="20000"/>
        </a:spcBef>
        <a:buFont typeface="Arial" pitchFamily="34" charset="0"/>
        <a:buChar char="–"/>
        <a:defRPr sz="2400" kern="1200">
          <a:solidFill>
            <a:srgbClr val="17375E"/>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2200" kern="1200">
          <a:solidFill>
            <a:srgbClr val="17375E"/>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43.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6.png"/><Relationship Id="rId5" Type="http://schemas.openxmlformats.org/officeDocument/2006/relationships/image" Target="../media/image5.jp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4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3.xml"/></Relationships>
</file>

<file path=ppt/slides/_rels/slide1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3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7.xml"/></Relationships>
</file>

<file path=ppt/slides/_rels/slide1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3.xml"/></Relationships>
</file>

<file path=ppt/slides/_rels/slide1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43.xml"/></Relationships>
</file>

<file path=ppt/slides/_rels/slide1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43.xml"/></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43.xml"/></Relationships>
</file>

<file path=ppt/slides/_rels/slide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4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2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2.xml"/><Relationship Id="rId1" Type="http://schemas.openxmlformats.org/officeDocument/2006/relationships/slideLayout" Target="../slideLayouts/slideLayout43.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43.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6.png"/><Relationship Id="rId5" Type="http://schemas.openxmlformats.org/officeDocument/2006/relationships/image" Target="../media/image5.jp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xml"/><Relationship Id="rId1" Type="http://schemas.openxmlformats.org/officeDocument/2006/relationships/slideLayout" Target="../slideLayouts/slideLayout43.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xml"/><Relationship Id="rId1" Type="http://schemas.openxmlformats.org/officeDocument/2006/relationships/slideLayout" Target="../slideLayouts/slideLayout43.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43.xml"/><Relationship Id="rId4" Type="http://schemas.openxmlformats.org/officeDocument/2006/relationships/image" Target="../media/image8.jpeg"/></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43.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43.xml"/></Relationships>
</file>

<file path=ppt/slides/_rels/slide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4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 name="图片 57">
            <a:extLst>
              <a:ext uri="{FF2B5EF4-FFF2-40B4-BE49-F238E27FC236}">
                <a16:creationId xmlns:a16="http://schemas.microsoft.com/office/drawing/2014/main" xmlns="" id="{13731310-34E1-4414-BB6A-7A27CFB06E1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2481"/>
            <a:ext cx="12190413" cy="6857107"/>
          </a:xfrm>
          <a:prstGeom prst="rect">
            <a:avLst/>
          </a:prstGeom>
        </p:spPr>
      </p:pic>
      <p:sp>
        <p:nvSpPr>
          <p:cNvPr id="5" name="TextBox 4">
            <a:extLst>
              <a:ext uri="{FF2B5EF4-FFF2-40B4-BE49-F238E27FC236}">
                <a16:creationId xmlns:a16="http://schemas.microsoft.com/office/drawing/2014/main" xmlns="" id="{94957BAC-E8A6-4F14-A214-2F30710D29DB}"/>
              </a:ext>
            </a:extLst>
          </p:cNvPr>
          <p:cNvSpPr txBox="1"/>
          <p:nvPr/>
        </p:nvSpPr>
        <p:spPr>
          <a:xfrm>
            <a:off x="3261717" y="2361930"/>
            <a:ext cx="6040436" cy="1569660"/>
          </a:xfrm>
          <a:prstGeom prst="rect">
            <a:avLst/>
          </a:prstGeom>
          <a:noFill/>
        </p:spPr>
        <p:txBody>
          <a:bodyPr wrap="none" rtlCol="0">
            <a:spAutoFit/>
          </a:bodyPr>
          <a:lstStyle/>
          <a:p>
            <a:pPr algn="ctr"/>
            <a:r>
              <a:rPr lang="en-US" altLang="zh-CN" sz="4800" dirty="0" err="1">
                <a:solidFill>
                  <a:srgbClr val="F7885E"/>
                </a:solidFill>
                <a:latin typeface="Times New Roman" panose="02020603050405020304" pitchFamily="18" charset="0"/>
                <a:ea typeface="华康海报体W12(P)" panose="040B0C00000000000000" pitchFamily="82" charset="-122"/>
                <a:cs typeface="Times New Roman" panose="02020603050405020304" pitchFamily="18" charset="0"/>
              </a:rPr>
              <a:t>Bài</a:t>
            </a:r>
            <a:r>
              <a:rPr lang="en-US" altLang="zh-CN" sz="4800" dirty="0">
                <a:solidFill>
                  <a:srgbClr val="F7885E"/>
                </a:solidFill>
                <a:latin typeface="Times New Roman" panose="02020603050405020304" pitchFamily="18" charset="0"/>
                <a:ea typeface="华康海报体W12(P)" panose="040B0C00000000000000" pitchFamily="82" charset="-122"/>
                <a:cs typeface="Times New Roman" panose="02020603050405020304" pitchFamily="18" charset="0"/>
              </a:rPr>
              <a:t>: </a:t>
            </a:r>
            <a:r>
              <a:rPr lang="en-US" altLang="zh-CN" sz="4800" dirty="0" err="1">
                <a:solidFill>
                  <a:srgbClr val="F7885E"/>
                </a:solidFill>
                <a:latin typeface="Times New Roman" panose="02020603050405020304" pitchFamily="18" charset="0"/>
                <a:ea typeface="华康海报体W12(P)" panose="040B0C00000000000000" pitchFamily="82" charset="-122"/>
                <a:cs typeface="Times New Roman" panose="02020603050405020304" pitchFamily="18" charset="0"/>
              </a:rPr>
              <a:t>Luyện</a:t>
            </a:r>
            <a:r>
              <a:rPr lang="en-US" altLang="zh-CN" sz="4800" dirty="0">
                <a:solidFill>
                  <a:srgbClr val="F7885E"/>
                </a:solidFill>
                <a:latin typeface="Times New Roman" panose="02020603050405020304" pitchFamily="18" charset="0"/>
                <a:ea typeface="华康海报体W12(P)" panose="040B0C00000000000000" pitchFamily="82" charset="-122"/>
                <a:cs typeface="Times New Roman" panose="02020603050405020304" pitchFamily="18" charset="0"/>
              </a:rPr>
              <a:t> </a:t>
            </a:r>
            <a:r>
              <a:rPr lang="en-US" altLang="zh-CN" sz="4800" dirty="0" err="1">
                <a:solidFill>
                  <a:srgbClr val="F7885E"/>
                </a:solidFill>
                <a:latin typeface="Times New Roman" panose="02020603050405020304" pitchFamily="18" charset="0"/>
                <a:ea typeface="华康海报体W12(P)" panose="040B0C00000000000000" pitchFamily="82" charset="-122"/>
                <a:cs typeface="Times New Roman" panose="02020603050405020304" pitchFamily="18" charset="0"/>
              </a:rPr>
              <a:t>tập</a:t>
            </a:r>
            <a:r>
              <a:rPr lang="en-US" altLang="zh-CN" sz="4800" dirty="0">
                <a:solidFill>
                  <a:srgbClr val="F7885E"/>
                </a:solidFill>
                <a:latin typeface="Times New Roman" panose="02020603050405020304" pitchFamily="18" charset="0"/>
                <a:ea typeface="华康海报体W12(P)" panose="040B0C00000000000000" pitchFamily="82" charset="-122"/>
                <a:cs typeface="Times New Roman" panose="02020603050405020304" pitchFamily="18" charset="0"/>
              </a:rPr>
              <a:t> </a:t>
            </a:r>
            <a:r>
              <a:rPr lang="en-US" altLang="zh-CN" sz="4800" dirty="0" err="1">
                <a:solidFill>
                  <a:srgbClr val="F7885E"/>
                </a:solidFill>
                <a:latin typeface="Times New Roman" panose="02020603050405020304" pitchFamily="18" charset="0"/>
                <a:ea typeface="华康海报体W12(P)" panose="040B0C00000000000000" pitchFamily="82" charset="-122"/>
                <a:cs typeface="Times New Roman" panose="02020603050405020304" pitchFamily="18" charset="0"/>
              </a:rPr>
              <a:t>tả</a:t>
            </a:r>
            <a:r>
              <a:rPr lang="en-US" altLang="zh-CN" sz="4800" dirty="0">
                <a:solidFill>
                  <a:srgbClr val="F7885E"/>
                </a:solidFill>
                <a:latin typeface="Times New Roman" panose="02020603050405020304" pitchFamily="18" charset="0"/>
                <a:ea typeface="华康海报体W12(P)" panose="040B0C00000000000000" pitchFamily="82" charset="-122"/>
                <a:cs typeface="Times New Roman" panose="02020603050405020304" pitchFamily="18" charset="0"/>
              </a:rPr>
              <a:t> </a:t>
            </a:r>
            <a:r>
              <a:rPr lang="en-US" altLang="zh-CN" sz="4800" dirty="0" err="1">
                <a:solidFill>
                  <a:srgbClr val="F7885E"/>
                </a:solidFill>
                <a:latin typeface="Times New Roman" panose="02020603050405020304" pitchFamily="18" charset="0"/>
                <a:ea typeface="华康海报体W12(P)" panose="040B0C00000000000000" pitchFamily="82" charset="-122"/>
                <a:cs typeface="Times New Roman" panose="02020603050405020304" pitchFamily="18" charset="0"/>
              </a:rPr>
              <a:t>người</a:t>
            </a:r>
            <a:endParaRPr lang="en-US" altLang="zh-CN" sz="4800" dirty="0">
              <a:solidFill>
                <a:srgbClr val="F7885E"/>
              </a:solidFill>
              <a:latin typeface="Times New Roman" panose="02020603050405020304" pitchFamily="18" charset="0"/>
              <a:ea typeface="华康海报体W12(P)" panose="040B0C00000000000000" pitchFamily="82" charset="-122"/>
              <a:cs typeface="Times New Roman" panose="02020603050405020304" pitchFamily="18" charset="0"/>
            </a:endParaRPr>
          </a:p>
          <a:p>
            <a:pPr algn="ctr"/>
            <a:r>
              <a:rPr lang="en-US" altLang="zh-CN" sz="4800" dirty="0">
                <a:solidFill>
                  <a:srgbClr val="F7885E"/>
                </a:solidFill>
                <a:latin typeface="Times New Roman" panose="02020603050405020304" pitchFamily="18" charset="0"/>
                <a:ea typeface="华康海报体W12(P)" panose="040B0C00000000000000" pitchFamily="82" charset="-122"/>
                <a:cs typeface="Times New Roman" panose="02020603050405020304" pitchFamily="18" charset="0"/>
              </a:rPr>
              <a:t>(</a:t>
            </a:r>
            <a:r>
              <a:rPr lang="en-US" altLang="zh-CN" sz="4800" dirty="0" err="1">
                <a:solidFill>
                  <a:srgbClr val="F7885E"/>
                </a:solidFill>
                <a:latin typeface="Times New Roman" panose="02020603050405020304" pitchFamily="18" charset="0"/>
                <a:ea typeface="华康海报体W12(P)" panose="040B0C00000000000000" pitchFamily="82" charset="-122"/>
                <a:cs typeface="Times New Roman" panose="02020603050405020304" pitchFamily="18" charset="0"/>
              </a:rPr>
              <a:t>Tả</a:t>
            </a:r>
            <a:r>
              <a:rPr lang="en-US" altLang="zh-CN" sz="4800" dirty="0">
                <a:solidFill>
                  <a:srgbClr val="F7885E"/>
                </a:solidFill>
                <a:latin typeface="Times New Roman" panose="02020603050405020304" pitchFamily="18" charset="0"/>
                <a:ea typeface="华康海报体W12(P)" panose="040B0C00000000000000" pitchFamily="82" charset="-122"/>
                <a:cs typeface="Times New Roman" panose="02020603050405020304" pitchFamily="18" charset="0"/>
              </a:rPr>
              <a:t> </a:t>
            </a:r>
            <a:r>
              <a:rPr lang="en-US" altLang="zh-CN" sz="4800" dirty="0" err="1">
                <a:solidFill>
                  <a:srgbClr val="F7885E"/>
                </a:solidFill>
                <a:latin typeface="Times New Roman" panose="02020603050405020304" pitchFamily="18" charset="0"/>
                <a:ea typeface="华康海报体W12(P)" panose="040B0C00000000000000" pitchFamily="82" charset="-122"/>
                <a:cs typeface="Times New Roman" panose="02020603050405020304" pitchFamily="18" charset="0"/>
              </a:rPr>
              <a:t>ngoại</a:t>
            </a:r>
            <a:r>
              <a:rPr lang="en-US" altLang="zh-CN" sz="4800" dirty="0">
                <a:solidFill>
                  <a:srgbClr val="F7885E"/>
                </a:solidFill>
                <a:latin typeface="Times New Roman" panose="02020603050405020304" pitchFamily="18" charset="0"/>
                <a:ea typeface="华康海报体W12(P)" panose="040B0C00000000000000" pitchFamily="82" charset="-122"/>
                <a:cs typeface="Times New Roman" panose="02020603050405020304" pitchFamily="18" charset="0"/>
              </a:rPr>
              <a:t> </a:t>
            </a:r>
            <a:r>
              <a:rPr lang="en-US" altLang="zh-CN" sz="4800" dirty="0" err="1">
                <a:solidFill>
                  <a:srgbClr val="F7885E"/>
                </a:solidFill>
                <a:latin typeface="Times New Roman" panose="02020603050405020304" pitchFamily="18" charset="0"/>
                <a:ea typeface="华康海报体W12(P)" panose="040B0C00000000000000" pitchFamily="82" charset="-122"/>
                <a:cs typeface="Times New Roman" panose="02020603050405020304" pitchFamily="18" charset="0"/>
              </a:rPr>
              <a:t>hình</a:t>
            </a:r>
            <a:r>
              <a:rPr lang="en-US" altLang="zh-CN" sz="4800" dirty="0">
                <a:solidFill>
                  <a:srgbClr val="F7885E"/>
                </a:solidFill>
                <a:latin typeface="Times New Roman" panose="02020603050405020304" pitchFamily="18" charset="0"/>
                <a:ea typeface="华康海报体W12(P)" panose="040B0C00000000000000" pitchFamily="82" charset="-122"/>
                <a:cs typeface="Times New Roman" panose="02020603050405020304" pitchFamily="18" charset="0"/>
              </a:rPr>
              <a:t> – T1)</a:t>
            </a:r>
          </a:p>
        </p:txBody>
      </p:sp>
      <p:sp>
        <p:nvSpPr>
          <p:cNvPr id="57" name="矩形 56">
            <a:extLst>
              <a:ext uri="{FF2B5EF4-FFF2-40B4-BE49-F238E27FC236}">
                <a16:creationId xmlns:a16="http://schemas.microsoft.com/office/drawing/2014/main" xmlns="" id="{B017B2C9-2746-41FB-9117-FA4F60828CB4}"/>
              </a:ext>
            </a:extLst>
          </p:cNvPr>
          <p:cNvSpPr/>
          <p:nvPr/>
        </p:nvSpPr>
        <p:spPr>
          <a:xfrm>
            <a:off x="354012" y="342900"/>
            <a:ext cx="11482388" cy="6173786"/>
          </a:xfrm>
          <a:prstGeom prst="rect">
            <a:avLst/>
          </a:prstGeom>
          <a:noFill/>
          <a:ln>
            <a:solidFill>
              <a:srgbClr val="F788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9" name="龚芝怡 - 卓别林">
            <a:hlinkClick r:id="" action="ppaction://media"/>
            <a:extLst>
              <a:ext uri="{FF2B5EF4-FFF2-40B4-BE49-F238E27FC236}">
                <a16:creationId xmlns:a16="http://schemas.microsoft.com/office/drawing/2014/main" xmlns="" id="{B1752E40-9B45-4D1F-BD9A-BDA1D3C9B15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27113" y="-1600200"/>
            <a:ext cx="609600" cy="609600"/>
          </a:xfrm>
          <a:prstGeom prst="rect">
            <a:avLst/>
          </a:prstGeom>
        </p:spPr>
      </p:pic>
    </p:spTree>
    <p:extLst>
      <p:ext uri="{BB962C8B-B14F-4D97-AF65-F5344CB8AC3E}">
        <p14:creationId xmlns:p14="http://schemas.microsoft.com/office/powerpoint/2010/main" val="1462424996"/>
      </p:ext>
    </p:extLst>
  </p:cSld>
  <p:clrMapOvr>
    <a:masterClrMapping/>
  </p:clrMapOvr>
  <mc:AlternateContent xmlns:mc="http://schemas.openxmlformats.org/markup-compatibility/2006" xmlns:p14="http://schemas.microsoft.com/office/powerpoint/2010/main">
    <mc:Choice Requires="p14">
      <p:transition spd="slow" p14:dur="900" advClick="0" advTm="1000">
        <p14:warp dir="in"/>
      </p:transition>
    </mc:Choice>
    <mc:Fallback xmlns="">
      <p:transition spd="slow" advClick="0" advTm="1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8"/>
                                        </p:tgtEl>
                                        <p:attrNameLst>
                                          <p:attrName>style.visibility</p:attrName>
                                        </p:attrNameLst>
                                      </p:cBhvr>
                                      <p:to>
                                        <p:strVal val="visible"/>
                                      </p:to>
                                    </p:set>
                                    <p:animEffect transition="in" filter="randombar(horizontal)">
                                      <p:cBhvr>
                                        <p:cTn id="7" dur="500"/>
                                        <p:tgtEl>
                                          <p:spTgt spid="5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5" fill="remove" display="0">
                  <p:stCondLst>
                    <p:cond delay="indefinite"/>
                  </p:stCondLst>
                  <p:endCondLst>
                    <p:cond evt="onStopAudio" delay="0">
                      <p:tgtEl>
                        <p:sldTgt/>
                      </p:tgtEl>
                    </p:cond>
                    <p:cond evt="onNext" delay="0">
                      <p:tgtEl>
                        <p:sldTgt/>
                      </p:tgtEl>
                    </p:cond>
                  </p:endCondLst>
                </p:cTn>
                <p:tgtEl>
                  <p:spTgt spid="59"/>
                </p:tgtEl>
              </p:cMediaNode>
            </p:audio>
          </p:childTnLst>
        </p:cTn>
      </p:par>
    </p:tnLst>
    <p:bldLst>
      <p:bldP spid="5"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xmlns="" id="{FC8CB1AE-F0FE-40C2-A08F-F04BC8EFB40D}"/>
              </a:ext>
            </a:extLst>
          </p:cNvPr>
          <p:cNvSpPr txBox="1">
            <a:spLocks noChangeArrowheads="1"/>
          </p:cNvSpPr>
          <p:nvPr/>
        </p:nvSpPr>
        <p:spPr>
          <a:xfrm>
            <a:off x="-356915" y="204840"/>
            <a:ext cx="6821214" cy="6705600"/>
          </a:xfrm>
          <a:prstGeom prst="rect">
            <a:avLst/>
          </a:prstGeom>
          <a:solidFill>
            <a:schemeClr val="accent1">
              <a:lumMod val="20000"/>
              <a:lumOff val="80000"/>
            </a:schemeClr>
          </a:solidFill>
        </p:spPr>
        <p:txBody>
          <a:bodyPr/>
          <a:lstStyle>
            <a:lvl1pPr marL="457189" indent="-457189" algn="l" defTabSz="1219170" rtl="0" eaLnBrk="1" latinLnBrk="0" hangingPunct="1">
              <a:spcBef>
                <a:spcPct val="20000"/>
              </a:spcBef>
              <a:buFont typeface="Arial" pitchFamily="34" charset="0"/>
              <a:buChar char="•"/>
              <a:defRPr sz="4300"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800"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pPr algn="ctr">
              <a:lnSpc>
                <a:spcPct val="80000"/>
              </a:lnSpc>
              <a:buFontTx/>
              <a:buNone/>
            </a:pPr>
            <a:r>
              <a:rPr lang="en-US" altLang="en-US" sz="2800" b="1" dirty="0" err="1">
                <a:latin typeface="Times New Roman" panose="02020603050405020304" pitchFamily="18" charset="0"/>
                <a:cs typeface="Times New Roman" panose="02020603050405020304" pitchFamily="18" charset="0"/>
              </a:rPr>
              <a:t>Chú</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bé</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vùng</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biển</a:t>
            </a:r>
            <a:r>
              <a:rPr lang="en-US" altLang="en-US" sz="2800" b="1" dirty="0">
                <a:latin typeface="Times New Roman" panose="02020603050405020304" pitchFamily="18" charset="0"/>
                <a:cs typeface="Times New Roman" panose="02020603050405020304" pitchFamily="18" charset="0"/>
              </a:rPr>
              <a:t> </a:t>
            </a:r>
          </a:p>
          <a:p>
            <a:pPr algn="just">
              <a:lnSpc>
                <a:spcPct val="80000"/>
              </a:lnSpc>
              <a:buFontTx/>
              <a:buNone/>
            </a:pP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Thằng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Thắng,con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cá</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vược</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của</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thôn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Bần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và</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là</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địch</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thủ</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bơi</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lội</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đáng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gờm</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nhất</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của</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bọn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trẻ</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lúc</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này</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đang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ngồi</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trên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chiếc</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thuyền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đậu</a:t>
            </a:r>
            <a:r>
              <a:rPr lang="en-US" altLang="en-US" sz="2800" dirty="0">
                <a:latin typeface="Times New Roman" panose="02020603050405020304" pitchFamily="18" charset="0"/>
                <a:cs typeface="Times New Roman" panose="02020603050405020304" pitchFamily="18" charset="0"/>
              </a:rPr>
              <a:t> ở </a:t>
            </a:r>
            <a:r>
              <a:rPr lang="en-US" altLang="en-US" sz="2800" dirty="0" err="1">
                <a:latin typeface="Times New Roman" panose="02020603050405020304" pitchFamily="18" charset="0"/>
                <a:cs typeface="Times New Roman" panose="02020603050405020304" pitchFamily="18" charset="0"/>
              </a:rPr>
              <a:t>ngoài</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cùng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Nó</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trạc</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tuổi</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thằng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Chân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phệ</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nhưng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cao</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hơn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hẳn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cái</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đầu</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Nó</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cởi</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trần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phơi</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nước</a:t>
            </a:r>
            <a:r>
              <a:rPr lang="en-US" altLang="en-US" sz="2800" dirty="0">
                <a:latin typeface="Times New Roman" panose="02020603050405020304" pitchFamily="18" charset="0"/>
                <a:cs typeface="Times New Roman" panose="02020603050405020304" pitchFamily="18" charset="0"/>
              </a:rPr>
              <a:t> da </a:t>
            </a:r>
            <a:r>
              <a:rPr lang="en-US" altLang="en-US" sz="2800" dirty="0" err="1">
                <a:latin typeface="Times New Roman" panose="02020603050405020304" pitchFamily="18" charset="0"/>
                <a:cs typeface="Times New Roman" panose="02020603050405020304" pitchFamily="18" charset="0"/>
              </a:rPr>
              <a:t>rám</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đỏ</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khỏe</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mạnh</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của</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những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đứa</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trẻ</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lớn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lên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với</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nắng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nước</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mặn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và</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gió</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biển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Thân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hình</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nó</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rắn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chắc</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nở</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nang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cổ</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mập</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vai</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rộng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ngực</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nở</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căng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bụng</a:t>
            </a:r>
            <a:r>
              <a:rPr lang="en-US" altLang="en-US" sz="2800" dirty="0">
                <a:latin typeface="Times New Roman" panose="02020603050405020304" pitchFamily="18" charset="0"/>
                <a:cs typeface="Times New Roman" panose="02020603050405020304" pitchFamily="18" charset="0"/>
              </a:rPr>
              <a:t> thon </a:t>
            </a:r>
            <a:r>
              <a:rPr lang="en-US" altLang="en-US" sz="2800" dirty="0" err="1">
                <a:latin typeface="Times New Roman" panose="02020603050405020304" pitchFamily="18" charset="0"/>
                <a:cs typeface="Times New Roman" panose="02020603050405020304" pitchFamily="18" charset="0"/>
              </a:rPr>
              <a:t>hằn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rõ</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những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múi</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hai</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cánh</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tay</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gân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guốc</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như</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hai</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cái</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bơi</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chèo</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cặp</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đùi</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dế</a:t>
            </a:r>
            <a:r>
              <a:rPr lang="en-US" altLang="en-US" sz="2800" dirty="0">
                <a:latin typeface="Times New Roman" panose="02020603050405020304" pitchFamily="18" charset="0"/>
                <a:cs typeface="Times New Roman" panose="02020603050405020304" pitchFamily="18" charset="0"/>
              </a:rPr>
              <a:t> to, </a:t>
            </a:r>
            <a:r>
              <a:rPr lang="en-US" altLang="en-US" sz="2800" dirty="0" err="1">
                <a:latin typeface="Times New Roman" panose="02020603050405020304" pitchFamily="18" charset="0"/>
                <a:cs typeface="Times New Roman" panose="02020603050405020304" pitchFamily="18" charset="0"/>
              </a:rPr>
              <a:t>chắc</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nình</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nịch</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Thắng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có</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cặp</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mắt</a:t>
            </a:r>
            <a:r>
              <a:rPr lang="en-US" altLang="en-US" sz="2800" dirty="0">
                <a:latin typeface="Times New Roman" panose="02020603050405020304" pitchFamily="18" charset="0"/>
                <a:cs typeface="Times New Roman" panose="02020603050405020304" pitchFamily="18" charset="0"/>
              </a:rPr>
              <a:t> to </a:t>
            </a:r>
            <a:r>
              <a:rPr lang="en-US" altLang="en-US" sz="2800" dirty="0" err="1">
                <a:latin typeface="Times New Roman" panose="02020603050405020304" pitchFamily="18" charset="0"/>
                <a:cs typeface="Times New Roman" panose="02020603050405020304" pitchFamily="18" charset="0"/>
              </a:rPr>
              <a:t>và</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sáng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Miệng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tươi,hay</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cười</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Cái</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trán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hơi</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dô</a:t>
            </a:r>
            <a:r>
              <a:rPr lang="en-US" altLang="en-US" sz="2800" dirty="0">
                <a:latin typeface="Times New Roman" panose="02020603050405020304" pitchFamily="18" charset="0"/>
                <a:cs typeface="Times New Roman" panose="02020603050405020304" pitchFamily="18" charset="0"/>
              </a:rPr>
              <a:t> ra, </a:t>
            </a:r>
            <a:r>
              <a:rPr lang="en-US" altLang="en-US" sz="2800" dirty="0" err="1">
                <a:latin typeface="Times New Roman" panose="02020603050405020304" pitchFamily="18" charset="0"/>
                <a:cs typeface="Times New Roman" panose="02020603050405020304" pitchFamily="18" charset="0"/>
              </a:rPr>
              <a:t>trông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có</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vẻ</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là</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một</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tay</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bướng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bỉnh</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gan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dạ</a:t>
            </a:r>
            <a:r>
              <a:rPr lang="en-US" altLang="en-US" sz="2800" dirty="0">
                <a:latin typeface="Times New Roman" panose="02020603050405020304" pitchFamily="18" charset="0"/>
                <a:cs typeface="Times New Roman" panose="02020603050405020304" pitchFamily="18" charset="0"/>
              </a:rPr>
              <a:t>. </a:t>
            </a:r>
          </a:p>
          <a:p>
            <a:pPr>
              <a:lnSpc>
                <a:spcPct val="80000"/>
              </a:lnSpc>
              <a:buFontTx/>
              <a:buNone/>
            </a:pPr>
            <a:r>
              <a:rPr lang="en-US" altLang="en-US" sz="2800" dirty="0">
                <a:latin typeface="Times New Roman" panose="02020603050405020304" pitchFamily="18" charset="0"/>
                <a:cs typeface="Times New Roman" panose="02020603050405020304" pitchFamily="18" charset="0"/>
              </a:rPr>
              <a:t>                                             Theo </a:t>
            </a:r>
            <a:r>
              <a:rPr lang="en-US" altLang="en-US" sz="2800" dirty="0" err="1">
                <a:latin typeface="Times New Roman" panose="02020603050405020304" pitchFamily="18" charset="0"/>
                <a:cs typeface="Times New Roman" panose="02020603050405020304" pitchFamily="18" charset="0"/>
              </a:rPr>
              <a:t>Trần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Vân</a:t>
            </a:r>
            <a:endParaRPr lang="en-US" altLang="en-US" sz="2400" dirty="0">
              <a:latin typeface="Times New Roman" panose="02020603050405020304" pitchFamily="18" charset="0"/>
              <a:cs typeface="Times New Roman" panose="02020603050405020304" pitchFamily="18" charset="0"/>
            </a:endParaRPr>
          </a:p>
        </p:txBody>
      </p:sp>
      <p:pic>
        <p:nvPicPr>
          <p:cNvPr id="3" name="Picture 3">
            <a:extLst>
              <a:ext uri="{FF2B5EF4-FFF2-40B4-BE49-F238E27FC236}">
                <a16:creationId xmlns:a16="http://schemas.microsoft.com/office/drawing/2014/main" xmlns="" id="{D4267D7B-148C-4E21-AF2E-FEA1E6B36C3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0" y="1588"/>
            <a:ext cx="5065986"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 Box 7">
            <a:extLst>
              <a:ext uri="{FF2B5EF4-FFF2-40B4-BE49-F238E27FC236}">
                <a16:creationId xmlns:a16="http://schemas.microsoft.com/office/drawing/2014/main" xmlns="" id="{D4B07240-F0ED-4F0D-BB5B-FF31DA12FE8A}"/>
              </a:ext>
            </a:extLst>
          </p:cNvPr>
          <p:cNvSpPr txBox="1">
            <a:spLocks noChangeArrowheads="1"/>
          </p:cNvSpPr>
          <p:nvPr/>
        </p:nvSpPr>
        <p:spPr bwMode="auto">
          <a:xfrm>
            <a:off x="6654800" y="230240"/>
            <a:ext cx="5415279" cy="2534867"/>
          </a:xfrm>
          <a:prstGeom prst="rect">
            <a:avLst/>
          </a:prstGeom>
          <a:ln/>
        </p:spPr>
        <p:style>
          <a:lnRef idx="2">
            <a:schemeClr val="accent1"/>
          </a:lnRef>
          <a:fillRef idx="1">
            <a:schemeClr val="lt1"/>
          </a:fillRef>
          <a:effectRef idx="0">
            <a:schemeClr val="accent1"/>
          </a:effectRef>
          <a:fontRef idx="minor">
            <a:schemeClr val="dk1"/>
          </a:fontRef>
        </p:style>
        <p:txBody>
          <a:bodyPr/>
          <a:lstStyle>
            <a:lvl1pPr marL="342900" indent="-3429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lnSpc>
                <a:spcPct val="90000"/>
              </a:lnSpc>
              <a:spcBef>
                <a:spcPct val="20000"/>
              </a:spcBef>
            </a:pPr>
            <a:r>
              <a:rPr lang="en-US" altLang="en-US" sz="2800" b="1" dirty="0" err="1">
                <a:solidFill>
                  <a:srgbClr val="993300"/>
                </a:solidFill>
                <a:latin typeface="Times New Roman" panose="02020603050405020304" pitchFamily="18" charset="0"/>
                <a:cs typeface="Times New Roman" panose="02020603050405020304" pitchFamily="18" charset="0"/>
              </a:rPr>
              <a:t>Gợi</a:t>
            </a:r>
            <a:r>
              <a:rPr lang="en-US" altLang="en-US" sz="2800" b="1" dirty="0">
                <a:solidFill>
                  <a:srgbClr val="993300"/>
                </a:solidFill>
                <a:latin typeface="Times New Roman" panose="02020603050405020304" pitchFamily="18" charset="0"/>
                <a:cs typeface="Times New Roman" panose="02020603050405020304" pitchFamily="18" charset="0"/>
              </a:rPr>
              <a:t> ý :</a:t>
            </a:r>
            <a:r>
              <a:rPr lang="en-US" altLang="en-US" sz="2800" dirty="0">
                <a:solidFill>
                  <a:srgbClr val="993300"/>
                </a:solidFill>
                <a:latin typeface="Times New Roman" panose="02020603050405020304" pitchFamily="18" charset="0"/>
                <a:cs typeface="Times New Roman" panose="02020603050405020304" pitchFamily="18" charset="0"/>
              </a:rPr>
              <a:t> </a:t>
            </a:r>
          </a:p>
          <a:p>
            <a:pPr eaLnBrk="1" hangingPunct="1">
              <a:lnSpc>
                <a:spcPct val="90000"/>
              </a:lnSpc>
              <a:spcBef>
                <a:spcPct val="20000"/>
              </a:spcBef>
            </a:pPr>
            <a:r>
              <a:rPr lang="en-US" altLang="en-US" sz="2800" dirty="0">
                <a:latin typeface="Times New Roman" panose="02020603050405020304" pitchFamily="18" charset="0"/>
                <a:cs typeface="Times New Roman" panose="02020603050405020304" pitchFamily="18" charset="0"/>
              </a:rPr>
              <a:t>b) </a:t>
            </a:r>
            <a:r>
              <a:rPr lang="en-US" altLang="en-US" sz="2800" dirty="0" err="1">
                <a:latin typeface="Times New Roman" panose="02020603050405020304" pitchFamily="18" charset="0"/>
                <a:cs typeface="Times New Roman" panose="02020603050405020304" pitchFamily="18" charset="0"/>
              </a:rPr>
              <a:t>Đoạn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văn</a:t>
            </a:r>
            <a:r>
              <a:rPr lang="en-US" altLang="en-US" sz="2800" dirty="0">
                <a:latin typeface="Times New Roman" panose="02020603050405020304" pitchFamily="18" charset="0"/>
                <a:cs typeface="Times New Roman" panose="02020603050405020304" pitchFamily="18" charset="0"/>
              </a:rPr>
              <a:t> </a:t>
            </a:r>
            <a:r>
              <a:rPr lang="en-US" altLang="en-US" sz="2800" i="1" dirty="0" err="1">
                <a:latin typeface="Times New Roman" panose="02020603050405020304" pitchFamily="18" charset="0"/>
                <a:cs typeface="Times New Roman" panose="02020603050405020304" pitchFamily="18" charset="0"/>
              </a:rPr>
              <a:t>Chú</a:t>
            </a:r>
            <a:r>
              <a:rPr lang="en-US" altLang="en-US" sz="2800" i="1" dirty="0">
                <a:latin typeface="Times New Roman" panose="02020603050405020304" pitchFamily="18" charset="0"/>
                <a:cs typeface="Times New Roman" panose="02020603050405020304" pitchFamily="18" charset="0"/>
              </a:rPr>
              <a:t> </a:t>
            </a:r>
            <a:r>
              <a:rPr lang="en-US" altLang="en-US" sz="2800" i="1" dirty="0" err="1">
                <a:latin typeface="Times New Roman" panose="02020603050405020304" pitchFamily="18" charset="0"/>
                <a:cs typeface="Times New Roman" panose="02020603050405020304" pitchFamily="18" charset="0"/>
              </a:rPr>
              <a:t>bé</a:t>
            </a:r>
            <a:r>
              <a:rPr lang="en-US" altLang="en-US" sz="2800" i="1" dirty="0">
                <a:latin typeface="Times New Roman" panose="02020603050405020304" pitchFamily="18" charset="0"/>
                <a:cs typeface="Times New Roman" panose="02020603050405020304" pitchFamily="18" charset="0"/>
              </a:rPr>
              <a:t> </a:t>
            </a:r>
            <a:r>
              <a:rPr lang="en-US" altLang="en-US" sz="2800" i="1" dirty="0" err="1">
                <a:latin typeface="Times New Roman" panose="02020603050405020304" pitchFamily="18" charset="0"/>
                <a:cs typeface="Times New Roman" panose="02020603050405020304" pitchFamily="18" charset="0"/>
              </a:rPr>
              <a:t>vùng</a:t>
            </a:r>
            <a:r>
              <a:rPr lang="en-US" altLang="en-US" sz="2800" i="1" dirty="0">
                <a:latin typeface="Times New Roman" panose="02020603050405020304" pitchFamily="18" charset="0"/>
                <a:cs typeface="Times New Roman" panose="02020603050405020304" pitchFamily="18" charset="0"/>
              </a:rPr>
              <a:t> </a:t>
            </a:r>
            <a:r>
              <a:rPr lang="en-US" altLang="en-US" sz="2800" i="1" dirty="0" err="1">
                <a:latin typeface="Times New Roman" panose="02020603050405020304" pitchFamily="18" charset="0"/>
                <a:cs typeface="Times New Roman" panose="02020603050405020304" pitchFamily="18" charset="0"/>
              </a:rPr>
              <a:t>biển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tả</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những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đặc</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điểm</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nào</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về</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ngoại</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hình</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của</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bạn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Thắng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Những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đặc</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điểm</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ấy</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cho</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biết</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điều</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gì</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về</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tính</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tình</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của</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Thắng</a:t>
            </a:r>
            <a:r>
              <a:rPr lang="en-US" altLang="en-US" sz="2800" dirty="0">
                <a:latin typeface="Times New Roman" panose="02020603050405020304" pitchFamily="18" charset="0"/>
                <a:cs typeface="Times New Roman" panose="02020603050405020304" pitchFamily="18" charset="0"/>
              </a:rPr>
              <a:t>?</a:t>
            </a:r>
          </a:p>
        </p:txBody>
      </p:sp>
      <p:sp>
        <p:nvSpPr>
          <p:cNvPr id="5" name="Text Box 8">
            <a:extLst>
              <a:ext uri="{FF2B5EF4-FFF2-40B4-BE49-F238E27FC236}">
                <a16:creationId xmlns:a16="http://schemas.microsoft.com/office/drawing/2014/main" xmlns="" id="{6A6FC73C-09CC-4FFF-B934-6903BEED326C}"/>
              </a:ext>
            </a:extLst>
          </p:cNvPr>
          <p:cNvSpPr txBox="1">
            <a:spLocks noChangeArrowheads="1"/>
          </p:cNvSpPr>
          <p:nvPr/>
        </p:nvSpPr>
        <p:spPr bwMode="auto">
          <a:xfrm>
            <a:off x="6654799" y="2917559"/>
            <a:ext cx="5415279" cy="3539430"/>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800" dirty="0" err="1">
                <a:latin typeface="Times New Roman" panose="02020603050405020304" pitchFamily="18" charset="0"/>
                <a:cs typeface="Times New Roman" panose="02020603050405020304" pitchFamily="18" charset="0"/>
              </a:rPr>
              <a:t>Tương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tự</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như</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câu</a:t>
            </a:r>
            <a:r>
              <a:rPr lang="en-US" altLang="en-US" sz="2800" dirty="0">
                <a:latin typeface="Times New Roman" panose="02020603050405020304" pitchFamily="18" charset="0"/>
                <a:cs typeface="Times New Roman" panose="02020603050405020304" pitchFamily="18" charset="0"/>
              </a:rPr>
              <a:t> a:</a:t>
            </a:r>
          </a:p>
          <a:p>
            <a:pPr marL="457200" indent="-457200" eaLnBrk="1" hangingPunct="1">
              <a:spcBef>
                <a:spcPct val="50000"/>
              </a:spcBef>
              <a:buFontTx/>
              <a:buChar char="-"/>
            </a:pPr>
            <a:r>
              <a:rPr lang="en-US" altLang="en-US" sz="2800" dirty="0" err="1">
                <a:latin typeface="Times New Roman" panose="02020603050405020304" pitchFamily="18" charset="0"/>
                <a:cs typeface="Times New Roman" panose="02020603050405020304" pitchFamily="18" charset="0"/>
              </a:rPr>
              <a:t>Nêu</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đặc</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điểm</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của</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từng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câu</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văn</a:t>
            </a:r>
            <a:endParaRPr lang="en-US" altLang="en-US" sz="2800" dirty="0">
              <a:latin typeface="Times New Roman" panose="02020603050405020304" pitchFamily="18" charset="0"/>
              <a:cs typeface="Times New Roman" panose="02020603050405020304" pitchFamily="18" charset="0"/>
            </a:endParaRPr>
          </a:p>
          <a:p>
            <a:pPr marL="457200" indent="-457200" eaLnBrk="1" hangingPunct="1">
              <a:spcBef>
                <a:spcPct val="50000"/>
              </a:spcBef>
              <a:buFontTx/>
              <a:buChar char="-"/>
            </a:pPr>
            <a:r>
              <a:rPr lang="en-US" altLang="en-US" sz="2800" dirty="0" err="1">
                <a:latin typeface="Times New Roman" panose="02020603050405020304" pitchFamily="18" charset="0"/>
                <a:cs typeface="Times New Roman" panose="02020603050405020304" pitchFamily="18" charset="0"/>
              </a:rPr>
              <a:t>Tìm</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những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từ</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ngữ</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hình</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ảnh</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để</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miêu</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tả</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ngoại</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hình</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của</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Thắng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và</a:t>
            </a:r>
            <a:r>
              <a:rPr lang="en-US" altLang="en-US" sz="2800" dirty="0">
                <a:latin typeface="Times New Roman" panose="02020603050405020304" pitchFamily="18" charset="0"/>
                <a:cs typeface="Times New Roman" panose="02020603050405020304" pitchFamily="18" charset="0"/>
              </a:rPr>
              <a:t>  qua </a:t>
            </a:r>
            <a:r>
              <a:rPr lang="en-US" altLang="en-US" sz="2800" dirty="0" err="1">
                <a:latin typeface="Times New Roman" panose="02020603050405020304" pitchFamily="18" charset="0"/>
                <a:cs typeface="Times New Roman" panose="02020603050405020304" pitchFamily="18" charset="0"/>
              </a:rPr>
              <a:t>những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đặc</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điểm</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ấy</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em</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sẽ</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biết</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được</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tính</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tình</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của</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Thắng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như</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thế</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nào</a:t>
            </a:r>
            <a:r>
              <a:rPr lang="en-US" altLang="en-US" sz="28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453832508"/>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2000">
        <p15:prstTrans prst="fallOve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par>
                                <p:cTn id="8" presetID="5"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checkerboard(across)">
                                      <p:cBhvr>
                                        <p:cTn id="10" dur="500"/>
                                        <p:tgtEl>
                                          <p:spTgt spid="4"/>
                                        </p:tgtEl>
                                      </p:cBhvr>
                                    </p:animEffect>
                                  </p:childTnLst>
                                </p:cTn>
                              </p:par>
                              <p:par>
                                <p:cTn id="11" presetID="5" presetClass="entr" presetSubtype="1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checkerboard(across)">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xmlns="" id="{F6641001-42A3-46B4-BA5F-616DC60DCE99}"/>
              </a:ext>
            </a:extLst>
          </p:cNvPr>
          <p:cNvSpPr>
            <a:spLocks noChangeArrowheads="1"/>
          </p:cNvSpPr>
          <p:nvPr/>
        </p:nvSpPr>
        <p:spPr bwMode="auto">
          <a:xfrm>
            <a:off x="-390858" y="158355"/>
            <a:ext cx="6746053" cy="6663045"/>
          </a:xfrm>
          <a:prstGeom prst="rect">
            <a:avLst/>
          </a:prstGeom>
          <a:solidFill>
            <a:schemeClr val="accent1">
              <a:lumMod val="20000"/>
              <a:lumOff val="80000"/>
            </a:schemeClr>
          </a:solidFill>
          <a:ln>
            <a:noFill/>
          </a:ln>
          <a:effectLst/>
        </p:spPr>
        <p:txBody>
          <a:bodyPr lIns="92075" tIns="46038" rIns="92075" bIns="46038"/>
          <a:lstStyle/>
          <a:p>
            <a:pPr marL="342900" indent="-342900" algn="ctr">
              <a:lnSpc>
                <a:spcPct val="120000"/>
              </a:lnSpc>
              <a:spcBef>
                <a:spcPct val="20000"/>
              </a:spcBef>
              <a:defRPr/>
            </a:pPr>
            <a:r>
              <a:rPr lang="en-US" sz="2400" b="1" i="1" dirty="0">
                <a:solidFill>
                  <a:srgbClr val="0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2400" b="1" i="1" u="none" strike="noStrike" kern="1200" baseline="0" dirty="0">
                <a:solidFill>
                  <a:srgbClr val="000000"/>
                </a:solidFill>
                <a:latin typeface="Times New Roman" panose="02020603050405020304" pitchFamily="18" charset="0"/>
                <a:cs typeface="Times New Roman" panose="02020603050405020304" pitchFamily="18" charset="0"/>
              </a:rPr>
              <a:t>   </a:t>
            </a:r>
            <a:r>
              <a:rPr lang="en-US" sz="2400" b="1" i="1" u="none" strike="noStrike" kern="1200" baseline="0" dirty="0" err="1">
                <a:solidFill>
                  <a:srgbClr val="000000"/>
                </a:solidFill>
                <a:latin typeface="Times New Roman" panose="02020603050405020304" pitchFamily="18" charset="0"/>
                <a:cs typeface="Times New Roman" panose="02020603050405020304" pitchFamily="18" charset="0"/>
              </a:rPr>
              <a:t>Bà</a:t>
            </a:r>
            <a:r>
              <a:rPr lang="en-US" sz="2400" b="1" i="1" u="none" strike="noStrike" kern="1200" baseline="0" dirty="0">
                <a:solidFill>
                  <a:srgbClr val="000000"/>
                </a:solidFill>
                <a:latin typeface="Times New Roman" panose="02020603050405020304" pitchFamily="18" charset="0"/>
                <a:cs typeface="Times New Roman" panose="02020603050405020304" pitchFamily="18" charset="0"/>
              </a:rPr>
              <a:t> </a:t>
            </a:r>
            <a:r>
              <a:rPr lang="en-US" sz="2400" b="1" i="1" u="none" strike="noStrike" kern="1200" baseline="0" dirty="0" err="1">
                <a:solidFill>
                  <a:srgbClr val="000000"/>
                </a:solidFill>
                <a:latin typeface="Times New Roman" panose="02020603050405020304" pitchFamily="18" charset="0"/>
                <a:cs typeface="Times New Roman" panose="02020603050405020304" pitchFamily="18" charset="0"/>
              </a:rPr>
              <a:t>tôi</a:t>
            </a:r>
            <a:endParaRPr lang="en-US" sz="2400" b="1" i="1" u="none" strike="noStrike" kern="1200" baseline="0" dirty="0">
              <a:solidFill>
                <a:srgbClr val="000000"/>
              </a:solidFill>
              <a:latin typeface="Times New Roman" panose="02020603050405020304" pitchFamily="18" charset="0"/>
              <a:cs typeface="Times New Roman" panose="02020603050405020304" pitchFamily="18" charset="0"/>
            </a:endParaRPr>
          </a:p>
          <a:p>
            <a:pPr marL="342900" indent="-342900" algn="just">
              <a:lnSpc>
                <a:spcPct val="120000"/>
              </a:lnSpc>
              <a:spcBef>
                <a:spcPct val="20000"/>
              </a:spcBef>
              <a:defRPr/>
            </a:pPr>
            <a:r>
              <a:rPr lang="en-US" sz="2400" i="0" u="none" strike="noStrike" kern="1200" baseline="0" dirty="0">
                <a:solidFill>
                  <a:srgbClr val="000000"/>
                </a:solidFill>
                <a:latin typeface="+mj-lt"/>
              </a:rPr>
              <a:t>            </a:t>
            </a:r>
            <a:r>
              <a:rPr lang="vi-VN" sz="2400" i="0" u="none" strike="noStrike" kern="1200" baseline="0" dirty="0">
                <a:solidFill>
                  <a:srgbClr val="000000"/>
                </a:solidFill>
                <a:latin typeface="+mj-lt"/>
              </a:rPr>
              <a:t>Bà tôi ngồi cạnh tôi, chải đầu. Tóc bà đen và dày kì lạ, phủ kín cả hai vai, xoã xuống ngực, xuống</a:t>
            </a:r>
            <a:r>
              <a:rPr lang="en-US" sz="2400" i="0" u="none" strike="noStrike" kern="1200" baseline="0" dirty="0">
                <a:solidFill>
                  <a:srgbClr val="000000"/>
                </a:solidFill>
                <a:latin typeface="+mj-lt"/>
              </a:rPr>
              <a:t> </a:t>
            </a:r>
            <a:r>
              <a:rPr lang="vi-VN" sz="2400" i="0" u="none" strike="noStrike" kern="1200" baseline="0" dirty="0">
                <a:solidFill>
                  <a:srgbClr val="000000"/>
                </a:solidFill>
                <a:latin typeface="+mj-lt"/>
              </a:rPr>
              <a:t>đầu gối. Một tay khẽ nâng mớ tóc lên và ướm trên tay, bà tôi đưa một cách khó khăn chiếc</a:t>
            </a:r>
            <a:r>
              <a:rPr lang="en-US" sz="2400" i="0" u="none" strike="noStrike" kern="1200" baseline="0" dirty="0">
                <a:solidFill>
                  <a:srgbClr val="000000"/>
                </a:solidFill>
                <a:latin typeface="+mj-lt"/>
              </a:rPr>
              <a:t> </a:t>
            </a:r>
            <a:r>
              <a:rPr lang="vi-VN" sz="2400" i="0" u="none" strike="noStrike" kern="1200" baseline="0" dirty="0">
                <a:solidFill>
                  <a:srgbClr val="000000"/>
                </a:solidFill>
                <a:latin typeface="+mj-lt"/>
              </a:rPr>
              <a:t>lược thưa bằng gỗ vào mớ tóc dày.</a:t>
            </a:r>
            <a:endParaRPr lang="en-US" sz="2400" i="0" u="none" strike="noStrike" kern="1200" baseline="0" dirty="0">
              <a:solidFill>
                <a:srgbClr val="000000"/>
              </a:solidFill>
              <a:latin typeface="+mj-lt"/>
            </a:endParaRPr>
          </a:p>
          <a:p>
            <a:pPr marL="342900" indent="-342900" algn="just">
              <a:lnSpc>
                <a:spcPct val="120000"/>
              </a:lnSpc>
              <a:defRPr/>
            </a:pPr>
            <a:r>
              <a:rPr lang="vi-VN" sz="2400" i="0" u="none" strike="noStrike" kern="1200" baseline="0" dirty="0">
                <a:solidFill>
                  <a:srgbClr val="000000"/>
                </a:solidFill>
                <a:latin typeface="+mj-lt"/>
              </a:rPr>
              <a:t>    </a:t>
            </a:r>
            <a:r>
              <a:rPr lang="en-US" sz="2400" i="0" u="none" strike="noStrike" kern="1200" baseline="0" dirty="0">
                <a:solidFill>
                  <a:srgbClr val="000000"/>
                </a:solidFill>
                <a:latin typeface="+mj-lt"/>
              </a:rPr>
              <a:t>       </a:t>
            </a:r>
            <a:r>
              <a:rPr lang="vi-VN" sz="2400" i="0" u="none" strike="noStrike" kern="1200" baseline="0" dirty="0">
                <a:solidFill>
                  <a:srgbClr val="000000"/>
                </a:solidFill>
                <a:latin typeface="+mj-lt"/>
              </a:rPr>
              <a:t>Giọng bà trầm bổng, ngân nga như tiếng chuông. Nó khắc sâu vào trí nhớ tôi dễ dàng, và như những đoá hoa, cũng dịu dàng, rực rỡ, đầy nhựa sống. Khi bà mỉm cười, hai con ngươi đen sẫm nở ra, long lanh, dịu hiền khó tả, đôi mắt ánh lên những tia sáng ấm áp, tươi vui. Mặc dù trên đôi má ngăm ngăm đã có nhiều nếp nhăn, khuôn mặt của bà tôi hình như vẫn tươi trẻ. </a:t>
            </a:r>
            <a:endParaRPr lang="en-US" sz="2400" i="0" u="none" strike="noStrike" kern="1200" baseline="0" dirty="0">
              <a:solidFill>
                <a:srgbClr val="000000"/>
              </a:solidFill>
              <a:latin typeface="+mj-lt"/>
            </a:endParaRPr>
          </a:p>
          <a:p>
            <a:pPr marL="342900" indent="-342900" algn="r">
              <a:lnSpc>
                <a:spcPct val="120000"/>
              </a:lnSpc>
              <a:defRPr/>
            </a:pPr>
            <a:r>
              <a:rPr lang="en-US" sz="2400" i="1" dirty="0">
                <a:solidFill>
                  <a:srgbClr val="0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Theo Mac-</a:t>
            </a:r>
            <a:r>
              <a:rPr lang="en-US" sz="2400" i="1" dirty="0" err="1">
                <a:solidFill>
                  <a:srgbClr val="0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xim</a:t>
            </a:r>
            <a:r>
              <a:rPr lang="en-US" sz="2400" i="1" dirty="0">
                <a:solidFill>
                  <a:srgbClr val="0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Go-</a:t>
            </a:r>
            <a:r>
              <a:rPr lang="en-US" sz="2400" i="1" dirty="0" err="1">
                <a:solidFill>
                  <a:srgbClr val="0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rơ</a:t>
            </a:r>
            <a:r>
              <a:rPr lang="en-US" sz="2400" i="1" dirty="0">
                <a:solidFill>
                  <a:srgbClr val="0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-ki</a:t>
            </a:r>
          </a:p>
        </p:txBody>
      </p:sp>
      <p:sp>
        <p:nvSpPr>
          <p:cNvPr id="5" name="Text Box 18">
            <a:extLst>
              <a:ext uri="{FF2B5EF4-FFF2-40B4-BE49-F238E27FC236}">
                <a16:creationId xmlns:a16="http://schemas.microsoft.com/office/drawing/2014/main" xmlns="" id="{A5A32334-2267-4F2D-9626-CE75EBCFB56B}"/>
              </a:ext>
            </a:extLst>
          </p:cNvPr>
          <p:cNvSpPr txBox="1">
            <a:spLocks noChangeArrowheads="1"/>
          </p:cNvSpPr>
          <p:nvPr/>
        </p:nvSpPr>
        <p:spPr bwMode="auto">
          <a:xfrm>
            <a:off x="6394054" y="152312"/>
            <a:ext cx="5668375"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2800" b="1" dirty="0">
                <a:solidFill>
                  <a:srgbClr val="CC6600"/>
                </a:solidFill>
                <a:latin typeface="Times New Roman" panose="02020603050405020304" pitchFamily="18" charset="0"/>
                <a:cs typeface="Times New Roman" panose="02020603050405020304" pitchFamily="18" charset="0"/>
              </a:rPr>
              <a:t>* </a:t>
            </a:r>
            <a:r>
              <a:rPr lang="en-US" altLang="en-US" sz="2800" b="1" dirty="0" err="1">
                <a:solidFill>
                  <a:srgbClr val="CC6600"/>
                </a:solidFill>
                <a:latin typeface="Times New Roman" panose="02020603050405020304" pitchFamily="18" charset="0"/>
                <a:cs typeface="Times New Roman" panose="02020603050405020304" pitchFamily="18" charset="0"/>
              </a:rPr>
              <a:t>Đoạn</a:t>
            </a:r>
            <a:r>
              <a:rPr lang="en-US" altLang="en-US" sz="2800" b="1" dirty="0">
                <a:solidFill>
                  <a:srgbClr val="CC6600"/>
                </a:solidFill>
                <a:latin typeface="Times New Roman" panose="02020603050405020304" pitchFamily="18" charset="0"/>
                <a:cs typeface="Times New Roman" panose="02020603050405020304" pitchFamily="18" charset="0"/>
              </a:rPr>
              <a:t> 1: </a:t>
            </a:r>
            <a:r>
              <a:rPr lang="en-US" altLang="en-US" sz="2800" b="1" dirty="0" err="1">
                <a:solidFill>
                  <a:srgbClr val="CC6600"/>
                </a:solidFill>
                <a:latin typeface="Times New Roman" panose="02020603050405020304" pitchFamily="18" charset="0"/>
                <a:cs typeface="Times New Roman" panose="02020603050405020304" pitchFamily="18" charset="0"/>
              </a:rPr>
              <a:t>Tả</a:t>
            </a:r>
            <a:r>
              <a:rPr lang="en-US" altLang="en-US" sz="2800" b="1" dirty="0">
                <a:solidFill>
                  <a:srgbClr val="CC6600"/>
                </a:solidFill>
                <a:latin typeface="Times New Roman" panose="02020603050405020304" pitchFamily="18" charset="0"/>
                <a:cs typeface="Times New Roman" panose="02020603050405020304" pitchFamily="18" charset="0"/>
              </a:rPr>
              <a:t> </a:t>
            </a:r>
            <a:r>
              <a:rPr lang="en-US" altLang="en-US" sz="2800" b="1" dirty="0" err="1">
                <a:solidFill>
                  <a:srgbClr val="CC6600"/>
                </a:solidFill>
                <a:latin typeface="Times New Roman" panose="02020603050405020304" pitchFamily="18" charset="0"/>
                <a:cs typeface="Times New Roman" panose="02020603050405020304" pitchFamily="18" charset="0"/>
              </a:rPr>
              <a:t>mái</a:t>
            </a:r>
            <a:r>
              <a:rPr lang="en-US" altLang="en-US" sz="2800" b="1" dirty="0">
                <a:solidFill>
                  <a:srgbClr val="CC6600"/>
                </a:solidFill>
                <a:latin typeface="Times New Roman" panose="02020603050405020304" pitchFamily="18" charset="0"/>
                <a:cs typeface="Times New Roman" panose="02020603050405020304" pitchFamily="18" charset="0"/>
              </a:rPr>
              <a:t> </a:t>
            </a:r>
            <a:r>
              <a:rPr lang="en-US" altLang="en-US" sz="2800" b="1" dirty="0" err="1">
                <a:solidFill>
                  <a:srgbClr val="CC6600"/>
                </a:solidFill>
                <a:latin typeface="Times New Roman" panose="02020603050405020304" pitchFamily="18" charset="0"/>
                <a:cs typeface="Times New Roman" panose="02020603050405020304" pitchFamily="18" charset="0"/>
              </a:rPr>
              <a:t>tóc</a:t>
            </a:r>
            <a:r>
              <a:rPr lang="en-US" altLang="en-US" sz="2800" b="1" dirty="0">
                <a:solidFill>
                  <a:srgbClr val="CC6600"/>
                </a:solidFill>
                <a:latin typeface="Times New Roman" panose="02020603050405020304" pitchFamily="18" charset="0"/>
                <a:cs typeface="Times New Roman" panose="02020603050405020304" pitchFamily="18" charset="0"/>
              </a:rPr>
              <a:t> </a:t>
            </a:r>
            <a:r>
              <a:rPr lang="en-US" altLang="en-US" sz="2800" b="1" dirty="0" err="1">
                <a:solidFill>
                  <a:srgbClr val="CC6600"/>
                </a:solidFill>
                <a:latin typeface="Times New Roman" panose="02020603050405020304" pitchFamily="18" charset="0"/>
                <a:cs typeface="Times New Roman" panose="02020603050405020304" pitchFamily="18" charset="0"/>
              </a:rPr>
              <a:t>của</a:t>
            </a:r>
            <a:r>
              <a:rPr lang="en-US" altLang="en-US" sz="2800" b="1" dirty="0">
                <a:solidFill>
                  <a:srgbClr val="CC6600"/>
                </a:solidFill>
                <a:latin typeface="Times New Roman" panose="02020603050405020304" pitchFamily="18" charset="0"/>
                <a:cs typeface="Times New Roman" panose="02020603050405020304" pitchFamily="18" charset="0"/>
              </a:rPr>
              <a:t> </a:t>
            </a:r>
            <a:r>
              <a:rPr lang="en-US" altLang="en-US" sz="2800" b="1" dirty="0" err="1">
                <a:solidFill>
                  <a:srgbClr val="CC6600"/>
                </a:solidFill>
                <a:latin typeface="Times New Roman" panose="02020603050405020304" pitchFamily="18" charset="0"/>
                <a:cs typeface="Times New Roman" panose="02020603050405020304" pitchFamily="18" charset="0"/>
              </a:rPr>
              <a:t>người</a:t>
            </a:r>
            <a:r>
              <a:rPr lang="en-US" altLang="en-US" sz="2800" b="1" dirty="0">
                <a:solidFill>
                  <a:srgbClr val="CC6600"/>
                </a:solidFill>
                <a:latin typeface="Times New Roman" panose="02020603050405020304" pitchFamily="18" charset="0"/>
                <a:cs typeface="Times New Roman" panose="02020603050405020304" pitchFamily="18" charset="0"/>
              </a:rPr>
              <a:t> </a:t>
            </a:r>
            <a:r>
              <a:rPr lang="en-US" altLang="en-US" sz="2800" b="1" dirty="0" err="1">
                <a:solidFill>
                  <a:srgbClr val="CC6600"/>
                </a:solidFill>
                <a:latin typeface="Times New Roman" panose="02020603050405020304" pitchFamily="18" charset="0"/>
                <a:cs typeface="Times New Roman" panose="02020603050405020304" pitchFamily="18" charset="0"/>
              </a:rPr>
              <a:t>bà</a:t>
            </a:r>
            <a:r>
              <a:rPr lang="en-US" altLang="en-US" sz="2800" b="1" dirty="0">
                <a:solidFill>
                  <a:srgbClr val="CC6600"/>
                </a:solidFill>
                <a:latin typeface="Times New Roman" panose="02020603050405020304" pitchFamily="18" charset="0"/>
                <a:cs typeface="Times New Roman" panose="02020603050405020304" pitchFamily="18" charset="0"/>
              </a:rPr>
              <a:t> qua con </a:t>
            </a:r>
            <a:r>
              <a:rPr lang="en-US" altLang="en-US" sz="2800" b="1" dirty="0" err="1">
                <a:solidFill>
                  <a:srgbClr val="CC6600"/>
                </a:solidFill>
                <a:latin typeface="Times New Roman" panose="02020603050405020304" pitchFamily="18" charset="0"/>
                <a:cs typeface="Times New Roman" panose="02020603050405020304" pitchFamily="18" charset="0"/>
              </a:rPr>
              <a:t>mắt</a:t>
            </a:r>
            <a:r>
              <a:rPr lang="en-US" altLang="en-US" sz="2800" b="1" dirty="0">
                <a:solidFill>
                  <a:srgbClr val="CC6600"/>
                </a:solidFill>
                <a:latin typeface="Times New Roman" panose="02020603050405020304" pitchFamily="18" charset="0"/>
                <a:cs typeface="Times New Roman" panose="02020603050405020304" pitchFamily="18" charset="0"/>
              </a:rPr>
              <a:t> </a:t>
            </a:r>
            <a:r>
              <a:rPr lang="en-US" altLang="en-US" sz="2800" b="1" dirty="0" err="1">
                <a:solidFill>
                  <a:srgbClr val="CC6600"/>
                </a:solidFill>
                <a:latin typeface="Times New Roman" panose="02020603050405020304" pitchFamily="18" charset="0"/>
                <a:cs typeface="Times New Roman" panose="02020603050405020304" pitchFamily="18" charset="0"/>
              </a:rPr>
              <a:t>nhìn</a:t>
            </a:r>
            <a:r>
              <a:rPr lang="en-US" altLang="en-US" sz="2800" b="1" dirty="0">
                <a:solidFill>
                  <a:srgbClr val="CC6600"/>
                </a:solidFill>
                <a:latin typeface="Times New Roman" panose="02020603050405020304" pitchFamily="18" charset="0"/>
                <a:cs typeface="Times New Roman" panose="02020603050405020304" pitchFamily="18" charset="0"/>
              </a:rPr>
              <a:t> </a:t>
            </a:r>
            <a:r>
              <a:rPr lang="en-US" altLang="en-US" sz="2800" b="1" dirty="0" err="1">
                <a:solidFill>
                  <a:srgbClr val="CC6600"/>
                </a:solidFill>
                <a:latin typeface="Times New Roman" panose="02020603050405020304" pitchFamily="18" charset="0"/>
                <a:cs typeface="Times New Roman" panose="02020603050405020304" pitchFamily="18" charset="0"/>
              </a:rPr>
              <a:t>của</a:t>
            </a:r>
            <a:r>
              <a:rPr lang="en-US" altLang="en-US" sz="2800" b="1" dirty="0">
                <a:solidFill>
                  <a:srgbClr val="CC6600"/>
                </a:solidFill>
                <a:latin typeface="Times New Roman" panose="02020603050405020304" pitchFamily="18" charset="0"/>
                <a:cs typeface="Times New Roman" panose="02020603050405020304" pitchFamily="18" charset="0"/>
              </a:rPr>
              <a:t> </a:t>
            </a:r>
            <a:r>
              <a:rPr lang="en-US" altLang="en-US" sz="2800" b="1" dirty="0" err="1">
                <a:solidFill>
                  <a:srgbClr val="CC6600"/>
                </a:solidFill>
                <a:latin typeface="Times New Roman" panose="02020603050405020304" pitchFamily="18" charset="0"/>
                <a:cs typeface="Times New Roman" panose="02020603050405020304" pitchFamily="18" charset="0"/>
              </a:rPr>
              <a:t>đứa</a:t>
            </a:r>
            <a:r>
              <a:rPr lang="en-US" altLang="en-US" sz="2800" b="1" dirty="0">
                <a:solidFill>
                  <a:srgbClr val="CC6600"/>
                </a:solidFill>
                <a:latin typeface="Times New Roman" panose="02020603050405020304" pitchFamily="18" charset="0"/>
                <a:cs typeface="Times New Roman" panose="02020603050405020304" pitchFamily="18" charset="0"/>
              </a:rPr>
              <a:t> </a:t>
            </a:r>
            <a:r>
              <a:rPr lang="en-US" altLang="en-US" sz="2800" b="1" dirty="0" err="1">
                <a:solidFill>
                  <a:srgbClr val="CC6600"/>
                </a:solidFill>
                <a:latin typeface="Times New Roman" panose="02020603050405020304" pitchFamily="18" charset="0"/>
                <a:cs typeface="Times New Roman" panose="02020603050405020304" pitchFamily="18" charset="0"/>
              </a:rPr>
              <a:t>cháu</a:t>
            </a:r>
            <a:r>
              <a:rPr lang="en-US" altLang="en-US" sz="2800" b="1" dirty="0">
                <a:solidFill>
                  <a:srgbClr val="CC6600"/>
                </a:solidFill>
                <a:latin typeface="Times New Roman" panose="02020603050405020304" pitchFamily="18" charset="0"/>
                <a:cs typeface="Times New Roman" panose="02020603050405020304" pitchFamily="18" charset="0"/>
              </a:rPr>
              <a:t> </a:t>
            </a:r>
            <a:r>
              <a:rPr lang="en-US" altLang="en-US" sz="2800" b="1" dirty="0" err="1">
                <a:solidFill>
                  <a:srgbClr val="CC6600"/>
                </a:solidFill>
                <a:latin typeface="Times New Roman" panose="02020603050405020304" pitchFamily="18" charset="0"/>
                <a:cs typeface="Times New Roman" panose="02020603050405020304" pitchFamily="18" charset="0"/>
              </a:rPr>
              <a:t>là</a:t>
            </a:r>
            <a:r>
              <a:rPr lang="en-US" altLang="en-US" sz="2800" b="1" dirty="0">
                <a:solidFill>
                  <a:srgbClr val="CC6600"/>
                </a:solidFill>
                <a:latin typeface="Times New Roman" panose="02020603050405020304" pitchFamily="18" charset="0"/>
                <a:cs typeface="Times New Roman" panose="02020603050405020304" pitchFamily="18" charset="0"/>
              </a:rPr>
              <a:t> </a:t>
            </a:r>
            <a:r>
              <a:rPr lang="en-US" altLang="en-US" sz="2800" b="1" dirty="0" err="1">
                <a:solidFill>
                  <a:srgbClr val="CC6600"/>
                </a:solidFill>
                <a:latin typeface="Times New Roman" panose="02020603050405020304" pitchFamily="18" charset="0"/>
                <a:cs typeface="Times New Roman" panose="02020603050405020304" pitchFamily="18" charset="0"/>
              </a:rPr>
              <a:t>một</a:t>
            </a:r>
            <a:r>
              <a:rPr lang="en-US" altLang="en-US" sz="2800" b="1" dirty="0">
                <a:solidFill>
                  <a:srgbClr val="CC6600"/>
                </a:solidFill>
                <a:latin typeface="Times New Roman" panose="02020603050405020304" pitchFamily="18" charset="0"/>
                <a:cs typeface="Times New Roman" panose="02020603050405020304" pitchFamily="18" charset="0"/>
              </a:rPr>
              <a:t> </a:t>
            </a:r>
            <a:r>
              <a:rPr lang="en-US" altLang="en-US" sz="2800" b="1" dirty="0" err="1">
                <a:solidFill>
                  <a:srgbClr val="CC6600"/>
                </a:solidFill>
                <a:latin typeface="Times New Roman" panose="02020603050405020304" pitchFamily="18" charset="0"/>
                <a:cs typeface="Times New Roman" panose="02020603050405020304" pitchFamily="18" charset="0"/>
              </a:rPr>
              <a:t>cậu</a:t>
            </a:r>
            <a:r>
              <a:rPr lang="en-US" altLang="en-US" sz="2800" b="1" dirty="0">
                <a:solidFill>
                  <a:srgbClr val="CC6600"/>
                </a:solidFill>
                <a:latin typeface="Times New Roman" panose="02020603050405020304" pitchFamily="18" charset="0"/>
                <a:cs typeface="Times New Roman" panose="02020603050405020304" pitchFamily="18" charset="0"/>
              </a:rPr>
              <a:t> </a:t>
            </a:r>
            <a:r>
              <a:rPr lang="en-US" altLang="en-US" sz="2800" b="1" dirty="0" err="1">
                <a:solidFill>
                  <a:srgbClr val="CC6600"/>
                </a:solidFill>
                <a:latin typeface="Times New Roman" panose="02020603050405020304" pitchFamily="18" charset="0"/>
                <a:cs typeface="Times New Roman" panose="02020603050405020304" pitchFamily="18" charset="0"/>
              </a:rPr>
              <a:t>bé</a:t>
            </a:r>
            <a:r>
              <a:rPr lang="en-US" altLang="en-US" sz="2800" b="1" dirty="0">
                <a:solidFill>
                  <a:srgbClr val="CC6600"/>
                </a:solidFill>
                <a:latin typeface="Times New Roman" panose="02020603050405020304" pitchFamily="18" charset="0"/>
                <a:cs typeface="Times New Roman" panose="02020603050405020304" pitchFamily="18" charset="0"/>
              </a:rPr>
              <a:t> :</a:t>
            </a:r>
          </a:p>
        </p:txBody>
      </p:sp>
      <p:sp>
        <p:nvSpPr>
          <p:cNvPr id="6" name="Text Box 31">
            <a:extLst>
              <a:ext uri="{FF2B5EF4-FFF2-40B4-BE49-F238E27FC236}">
                <a16:creationId xmlns:a16="http://schemas.microsoft.com/office/drawing/2014/main" xmlns="" id="{096EBED9-938D-4E51-B977-1557624B8ED9}"/>
              </a:ext>
            </a:extLst>
          </p:cNvPr>
          <p:cNvSpPr txBox="1">
            <a:spLocks noChangeArrowheads="1"/>
          </p:cNvSpPr>
          <p:nvPr/>
        </p:nvSpPr>
        <p:spPr bwMode="auto">
          <a:xfrm>
            <a:off x="6394054" y="1433349"/>
            <a:ext cx="5796355"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800"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800" dirty="0" err="1">
                <a:solidFill>
                  <a:schemeClr val="accent2">
                    <a:lumMod val="50000"/>
                  </a:schemeClr>
                </a:solidFill>
                <a:latin typeface="Times New Roman" panose="02020603050405020304" pitchFamily="18" charset="0"/>
                <a:cs typeface="Times New Roman" panose="02020603050405020304" pitchFamily="18" charset="0"/>
              </a:rPr>
              <a:t>Câu</a:t>
            </a:r>
            <a:r>
              <a:rPr lang="en-US" altLang="en-US" sz="2800" dirty="0">
                <a:solidFill>
                  <a:schemeClr val="accent2">
                    <a:lumMod val="50000"/>
                  </a:schemeClr>
                </a:solidFill>
                <a:latin typeface="Times New Roman" panose="02020603050405020304" pitchFamily="18" charset="0"/>
                <a:cs typeface="Times New Roman" panose="02020603050405020304" pitchFamily="18" charset="0"/>
              </a:rPr>
              <a:t> 1-Mở </a:t>
            </a:r>
            <a:r>
              <a:rPr lang="en-US" altLang="en-US" sz="2800" dirty="0" err="1">
                <a:solidFill>
                  <a:schemeClr val="accent2">
                    <a:lumMod val="50000"/>
                  </a:schemeClr>
                </a:solidFill>
                <a:latin typeface="Times New Roman" panose="02020603050405020304" pitchFamily="18" charset="0"/>
                <a:cs typeface="Times New Roman" panose="02020603050405020304" pitchFamily="18" charset="0"/>
              </a:rPr>
              <a:t>đoạn:Giới</a:t>
            </a:r>
            <a:r>
              <a:rPr lang="en-US" altLang="en-US" sz="2800"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800" dirty="0" err="1">
                <a:solidFill>
                  <a:schemeClr val="accent2">
                    <a:lumMod val="50000"/>
                  </a:schemeClr>
                </a:solidFill>
                <a:latin typeface="Times New Roman" panose="02020603050405020304" pitchFamily="18" charset="0"/>
                <a:cs typeface="Times New Roman" panose="02020603050405020304" pitchFamily="18" charset="0"/>
              </a:rPr>
              <a:t>thiệu</a:t>
            </a:r>
            <a:r>
              <a:rPr lang="en-US" altLang="en-US" sz="2800"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800" dirty="0" err="1">
                <a:solidFill>
                  <a:schemeClr val="accent2">
                    <a:lumMod val="50000"/>
                  </a:schemeClr>
                </a:solidFill>
                <a:latin typeface="Times New Roman" panose="02020603050405020304" pitchFamily="18" charset="0"/>
                <a:cs typeface="Times New Roman" panose="02020603050405020304" pitchFamily="18" charset="0"/>
              </a:rPr>
              <a:t>bà</a:t>
            </a:r>
            <a:r>
              <a:rPr lang="en-US" altLang="en-US" sz="2800"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800" dirty="0" err="1">
                <a:solidFill>
                  <a:schemeClr val="accent2">
                    <a:lumMod val="50000"/>
                  </a:schemeClr>
                </a:solidFill>
                <a:latin typeface="Times New Roman" panose="02020603050405020304" pitchFamily="18" charset="0"/>
                <a:cs typeface="Times New Roman" panose="02020603050405020304" pitchFamily="18" charset="0"/>
              </a:rPr>
              <a:t>ngồi</a:t>
            </a:r>
            <a:r>
              <a:rPr lang="en-US" altLang="en-US" sz="2800"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800" dirty="0" err="1">
                <a:solidFill>
                  <a:schemeClr val="accent2">
                    <a:lumMod val="50000"/>
                  </a:schemeClr>
                </a:solidFill>
                <a:latin typeface="Times New Roman" panose="02020603050405020304" pitchFamily="18" charset="0"/>
                <a:cs typeface="Times New Roman" panose="02020603050405020304" pitchFamily="18" charset="0"/>
              </a:rPr>
              <a:t>cạnh</a:t>
            </a:r>
            <a:r>
              <a:rPr lang="en-US" altLang="en-US" sz="2800"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800" dirty="0" err="1">
                <a:solidFill>
                  <a:schemeClr val="accent2">
                    <a:lumMod val="50000"/>
                  </a:schemeClr>
                </a:solidFill>
                <a:latin typeface="Times New Roman" panose="02020603050405020304" pitchFamily="18" charset="0"/>
                <a:cs typeface="Times New Roman" panose="02020603050405020304" pitchFamily="18" charset="0"/>
              </a:rPr>
              <a:t>cháu</a:t>
            </a:r>
            <a:r>
              <a:rPr lang="en-US" altLang="en-US" sz="2800"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800" dirty="0" err="1">
                <a:solidFill>
                  <a:schemeClr val="accent2">
                    <a:lumMod val="50000"/>
                  </a:schemeClr>
                </a:solidFill>
                <a:latin typeface="Times New Roman" panose="02020603050405020304" pitchFamily="18" charset="0"/>
                <a:cs typeface="Times New Roman" panose="02020603050405020304" pitchFamily="18" charset="0"/>
              </a:rPr>
              <a:t>chải</a:t>
            </a:r>
            <a:r>
              <a:rPr lang="en-US" altLang="en-US" sz="2800"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800" dirty="0" err="1">
                <a:solidFill>
                  <a:schemeClr val="accent2">
                    <a:lumMod val="50000"/>
                  </a:schemeClr>
                </a:solidFill>
                <a:latin typeface="Times New Roman" panose="02020603050405020304" pitchFamily="18" charset="0"/>
                <a:cs typeface="Times New Roman" panose="02020603050405020304" pitchFamily="18" charset="0"/>
              </a:rPr>
              <a:t>đầu</a:t>
            </a:r>
            <a:r>
              <a:rPr lang="en-US" altLang="en-US" sz="2800" dirty="0">
                <a:solidFill>
                  <a:schemeClr val="accent2">
                    <a:lumMod val="50000"/>
                  </a:schemeClr>
                </a:solidFill>
                <a:latin typeface="Times New Roman" panose="02020603050405020304" pitchFamily="18" charset="0"/>
                <a:cs typeface="Times New Roman" panose="02020603050405020304" pitchFamily="18" charset="0"/>
              </a:rPr>
              <a:t>.</a:t>
            </a:r>
          </a:p>
        </p:txBody>
      </p:sp>
      <p:sp>
        <p:nvSpPr>
          <p:cNvPr id="7" name="Text Box 32">
            <a:extLst>
              <a:ext uri="{FF2B5EF4-FFF2-40B4-BE49-F238E27FC236}">
                <a16:creationId xmlns:a16="http://schemas.microsoft.com/office/drawing/2014/main" xmlns="" id="{88F7EC95-2EDB-4E0B-A4FC-5BF4C1EE252C}"/>
              </a:ext>
            </a:extLst>
          </p:cNvPr>
          <p:cNvSpPr txBox="1">
            <a:spLocks noChangeArrowheads="1"/>
          </p:cNvSpPr>
          <p:nvPr/>
        </p:nvSpPr>
        <p:spPr bwMode="auto">
          <a:xfrm>
            <a:off x="6394054" y="2237332"/>
            <a:ext cx="5796354"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800"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800" dirty="0" err="1">
                <a:solidFill>
                  <a:schemeClr val="accent2">
                    <a:lumMod val="50000"/>
                  </a:schemeClr>
                </a:solidFill>
                <a:latin typeface="Times New Roman" panose="02020603050405020304" pitchFamily="18" charset="0"/>
                <a:cs typeface="Times New Roman" panose="02020603050405020304" pitchFamily="18" charset="0"/>
              </a:rPr>
              <a:t>Câu</a:t>
            </a:r>
            <a:r>
              <a:rPr lang="en-US" altLang="en-US" sz="2800" dirty="0">
                <a:solidFill>
                  <a:schemeClr val="accent2">
                    <a:lumMod val="50000"/>
                  </a:schemeClr>
                </a:solidFill>
                <a:latin typeface="Times New Roman" panose="02020603050405020304" pitchFamily="18" charset="0"/>
                <a:cs typeface="Times New Roman" panose="02020603050405020304" pitchFamily="18" charset="0"/>
              </a:rPr>
              <a:t> 2: </a:t>
            </a:r>
            <a:r>
              <a:rPr lang="en-US" altLang="en-US" sz="2800" dirty="0" err="1">
                <a:solidFill>
                  <a:schemeClr val="accent2">
                    <a:lumMod val="50000"/>
                  </a:schemeClr>
                </a:solidFill>
                <a:latin typeface="Times New Roman" panose="02020603050405020304" pitchFamily="18" charset="0"/>
                <a:cs typeface="Times New Roman" panose="02020603050405020304" pitchFamily="18" charset="0"/>
              </a:rPr>
              <a:t>Cảm</a:t>
            </a:r>
            <a:r>
              <a:rPr lang="en-US" altLang="en-US" sz="2800"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800" dirty="0" err="1">
                <a:solidFill>
                  <a:schemeClr val="accent2">
                    <a:lumMod val="50000"/>
                  </a:schemeClr>
                </a:solidFill>
                <a:latin typeface="Times New Roman" panose="02020603050405020304" pitchFamily="18" charset="0"/>
                <a:cs typeface="Times New Roman" panose="02020603050405020304" pitchFamily="18" charset="0"/>
              </a:rPr>
              <a:t>nhận</a:t>
            </a:r>
            <a:r>
              <a:rPr lang="en-US" altLang="en-US" sz="2800"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800" dirty="0" err="1">
                <a:solidFill>
                  <a:schemeClr val="accent2">
                    <a:lumMod val="50000"/>
                  </a:schemeClr>
                </a:solidFill>
                <a:latin typeface="Times New Roman" panose="02020603050405020304" pitchFamily="18" charset="0"/>
                <a:cs typeface="Times New Roman" panose="02020603050405020304" pitchFamily="18" charset="0"/>
              </a:rPr>
              <a:t>về</a:t>
            </a:r>
            <a:r>
              <a:rPr lang="en-US" altLang="en-US" sz="2800"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800" dirty="0" err="1">
                <a:solidFill>
                  <a:schemeClr val="accent2">
                    <a:lumMod val="50000"/>
                  </a:schemeClr>
                </a:solidFill>
                <a:latin typeface="Times New Roman" panose="02020603050405020304" pitchFamily="18" charset="0"/>
                <a:cs typeface="Times New Roman" panose="02020603050405020304" pitchFamily="18" charset="0"/>
              </a:rPr>
              <a:t>mái</a:t>
            </a:r>
            <a:r>
              <a:rPr lang="en-US" altLang="en-US" sz="2800"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800" dirty="0" err="1">
                <a:solidFill>
                  <a:schemeClr val="accent2">
                    <a:lumMod val="50000"/>
                  </a:schemeClr>
                </a:solidFill>
                <a:latin typeface="Times New Roman" panose="02020603050405020304" pitchFamily="18" charset="0"/>
                <a:cs typeface="Times New Roman" panose="02020603050405020304" pitchFamily="18" charset="0"/>
              </a:rPr>
              <a:t>tóc</a:t>
            </a:r>
            <a:r>
              <a:rPr lang="en-US" altLang="en-US" sz="2800"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800" dirty="0" err="1">
                <a:solidFill>
                  <a:schemeClr val="accent2">
                    <a:lumMod val="50000"/>
                  </a:schemeClr>
                </a:solidFill>
                <a:latin typeface="Times New Roman" panose="02020603050405020304" pitchFamily="18" charset="0"/>
                <a:cs typeface="Times New Roman" panose="02020603050405020304" pitchFamily="18" charset="0"/>
              </a:rPr>
              <a:t>của</a:t>
            </a:r>
            <a:r>
              <a:rPr lang="en-US" altLang="en-US" sz="2800"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800" dirty="0" err="1">
                <a:solidFill>
                  <a:schemeClr val="accent2">
                    <a:lumMod val="50000"/>
                  </a:schemeClr>
                </a:solidFill>
                <a:latin typeface="Times New Roman" panose="02020603050405020304" pitchFamily="18" charset="0"/>
                <a:cs typeface="Times New Roman" panose="02020603050405020304" pitchFamily="18" charset="0"/>
              </a:rPr>
              <a:t>bà</a:t>
            </a:r>
            <a:r>
              <a:rPr lang="en-US" altLang="en-US" sz="2800"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800" dirty="0" err="1">
                <a:solidFill>
                  <a:schemeClr val="accent2">
                    <a:lumMod val="50000"/>
                  </a:schemeClr>
                </a:solidFill>
                <a:latin typeface="Times New Roman" panose="02020603050405020304" pitchFamily="18" charset="0"/>
                <a:cs typeface="Times New Roman" panose="02020603050405020304" pitchFamily="18" charset="0"/>
              </a:rPr>
              <a:t>với</a:t>
            </a:r>
            <a:r>
              <a:rPr lang="en-US" altLang="en-US" sz="2800"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800" dirty="0" err="1">
                <a:solidFill>
                  <a:schemeClr val="accent2">
                    <a:lumMod val="50000"/>
                  </a:schemeClr>
                </a:solidFill>
                <a:latin typeface="Times New Roman" panose="02020603050405020304" pitchFamily="18" charset="0"/>
                <a:cs typeface="Times New Roman" panose="02020603050405020304" pitchFamily="18" charset="0"/>
              </a:rPr>
              <a:t>đặc</a:t>
            </a:r>
            <a:r>
              <a:rPr lang="en-US" altLang="en-US" sz="2800"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800" dirty="0" err="1">
                <a:solidFill>
                  <a:schemeClr val="accent2">
                    <a:lumMod val="50000"/>
                  </a:schemeClr>
                </a:solidFill>
                <a:latin typeface="Times New Roman" panose="02020603050405020304" pitchFamily="18" charset="0"/>
                <a:cs typeface="Times New Roman" panose="02020603050405020304" pitchFamily="18" charset="0"/>
              </a:rPr>
              <a:t>điểm</a:t>
            </a:r>
            <a:r>
              <a:rPr lang="en-US" altLang="en-US" sz="2800"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800" dirty="0" err="1">
                <a:solidFill>
                  <a:schemeClr val="accent2">
                    <a:lumMod val="50000"/>
                  </a:schemeClr>
                </a:solidFill>
                <a:latin typeface="Times New Roman" panose="02020603050405020304" pitchFamily="18" charset="0"/>
                <a:cs typeface="Times New Roman" panose="02020603050405020304" pitchFamily="18" charset="0"/>
              </a:rPr>
              <a:t>đen</a:t>
            </a:r>
            <a:r>
              <a:rPr lang="en-US" altLang="en-US" sz="2800"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800" dirty="0" err="1">
                <a:solidFill>
                  <a:schemeClr val="accent2">
                    <a:lumMod val="50000"/>
                  </a:schemeClr>
                </a:solidFill>
                <a:latin typeface="Times New Roman" panose="02020603050405020304" pitchFamily="18" charset="0"/>
                <a:cs typeface="Times New Roman" panose="02020603050405020304" pitchFamily="18" charset="0"/>
              </a:rPr>
              <a:t>dày</a:t>
            </a:r>
            <a:r>
              <a:rPr lang="en-US" altLang="en-US" sz="2800"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800" dirty="0" err="1">
                <a:solidFill>
                  <a:schemeClr val="accent2">
                    <a:lumMod val="50000"/>
                  </a:schemeClr>
                </a:solidFill>
                <a:latin typeface="Times New Roman" panose="02020603050405020304" pitchFamily="18" charset="0"/>
                <a:cs typeface="Times New Roman" panose="02020603050405020304" pitchFamily="18" charset="0"/>
              </a:rPr>
              <a:t>kì</a:t>
            </a:r>
            <a:r>
              <a:rPr lang="en-US" altLang="en-US" sz="2800"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800" dirty="0" err="1">
                <a:solidFill>
                  <a:schemeClr val="accent2">
                    <a:lumMod val="50000"/>
                  </a:schemeClr>
                </a:solidFill>
                <a:latin typeface="Times New Roman" panose="02020603050405020304" pitchFamily="18" charset="0"/>
                <a:cs typeface="Times New Roman" panose="02020603050405020304" pitchFamily="18" charset="0"/>
              </a:rPr>
              <a:t>lạ</a:t>
            </a:r>
            <a:r>
              <a:rPr lang="en-US" altLang="en-US" sz="2800" dirty="0">
                <a:solidFill>
                  <a:schemeClr val="accent2">
                    <a:lumMod val="50000"/>
                  </a:schemeClr>
                </a:solidFill>
                <a:latin typeface="Times New Roman" panose="02020603050405020304" pitchFamily="18" charset="0"/>
                <a:cs typeface="Times New Roman" panose="02020603050405020304" pitchFamily="18" charset="0"/>
              </a:rPr>
              <a:t>.</a:t>
            </a:r>
          </a:p>
        </p:txBody>
      </p:sp>
      <p:sp>
        <p:nvSpPr>
          <p:cNvPr id="8" name="Text Box 33">
            <a:extLst>
              <a:ext uri="{FF2B5EF4-FFF2-40B4-BE49-F238E27FC236}">
                <a16:creationId xmlns:a16="http://schemas.microsoft.com/office/drawing/2014/main" xmlns="" id="{7FCE7CB3-F40A-49D9-80FC-1B83288A9248}"/>
              </a:ext>
            </a:extLst>
          </p:cNvPr>
          <p:cNvSpPr txBox="1">
            <a:spLocks noChangeArrowheads="1"/>
          </p:cNvSpPr>
          <p:nvPr/>
        </p:nvSpPr>
        <p:spPr bwMode="auto">
          <a:xfrm>
            <a:off x="6394053" y="3063726"/>
            <a:ext cx="5815783" cy="16927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800"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800" dirty="0" err="1">
                <a:solidFill>
                  <a:schemeClr val="accent2">
                    <a:lumMod val="50000"/>
                  </a:schemeClr>
                </a:solidFill>
                <a:latin typeface="Times New Roman" panose="02020603050405020304" pitchFamily="18" charset="0"/>
                <a:cs typeface="Times New Roman" panose="02020603050405020304" pitchFamily="18" charset="0"/>
              </a:rPr>
              <a:t>Câu</a:t>
            </a:r>
            <a:r>
              <a:rPr lang="en-US" altLang="en-US" sz="2800" dirty="0">
                <a:solidFill>
                  <a:schemeClr val="accent2">
                    <a:lumMod val="50000"/>
                  </a:schemeClr>
                </a:solidFill>
                <a:latin typeface="Times New Roman" panose="02020603050405020304" pitchFamily="18" charset="0"/>
                <a:cs typeface="Times New Roman" panose="02020603050405020304" pitchFamily="18" charset="0"/>
              </a:rPr>
              <a:t> 3:Tả </a:t>
            </a:r>
            <a:r>
              <a:rPr lang="en-US" altLang="en-US" sz="2800" dirty="0" err="1">
                <a:solidFill>
                  <a:schemeClr val="accent2">
                    <a:lumMod val="50000"/>
                  </a:schemeClr>
                </a:solidFill>
                <a:latin typeface="Times New Roman" panose="02020603050405020304" pitchFamily="18" charset="0"/>
                <a:cs typeface="Times New Roman" panose="02020603050405020304" pitchFamily="18" charset="0"/>
              </a:rPr>
              <a:t>độ</a:t>
            </a:r>
            <a:r>
              <a:rPr lang="en-US" altLang="en-US" sz="2800"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800" dirty="0" err="1">
                <a:solidFill>
                  <a:schemeClr val="accent2">
                    <a:lumMod val="50000"/>
                  </a:schemeClr>
                </a:solidFill>
                <a:latin typeface="Times New Roman" panose="02020603050405020304" pitchFamily="18" charset="0"/>
                <a:cs typeface="Times New Roman" panose="02020603050405020304" pitchFamily="18" charset="0"/>
              </a:rPr>
              <a:t>dày</a:t>
            </a:r>
            <a:r>
              <a:rPr lang="en-US" altLang="en-US" sz="2800"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800" dirty="0" err="1">
                <a:solidFill>
                  <a:schemeClr val="accent2">
                    <a:lumMod val="50000"/>
                  </a:schemeClr>
                </a:solidFill>
                <a:latin typeface="Times New Roman" panose="02020603050405020304" pitchFamily="18" charset="0"/>
                <a:cs typeface="Times New Roman" panose="02020603050405020304" pitchFamily="18" charset="0"/>
              </a:rPr>
              <a:t>của</a:t>
            </a:r>
            <a:r>
              <a:rPr lang="en-US" altLang="en-US" sz="2800"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800" dirty="0" err="1">
                <a:solidFill>
                  <a:schemeClr val="accent2">
                    <a:lumMod val="50000"/>
                  </a:schemeClr>
                </a:solidFill>
                <a:latin typeface="Times New Roman" panose="02020603050405020304" pitchFamily="18" charset="0"/>
                <a:cs typeface="Times New Roman" panose="02020603050405020304" pitchFamily="18" charset="0"/>
              </a:rPr>
              <a:t>mái</a:t>
            </a:r>
            <a:r>
              <a:rPr lang="en-US" altLang="en-US" sz="2800"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800" dirty="0" err="1">
                <a:solidFill>
                  <a:schemeClr val="accent2">
                    <a:lumMod val="50000"/>
                  </a:schemeClr>
                </a:solidFill>
                <a:latin typeface="Times New Roman" panose="02020603050405020304" pitchFamily="18" charset="0"/>
                <a:cs typeface="Times New Roman" panose="02020603050405020304" pitchFamily="18" charset="0"/>
              </a:rPr>
              <a:t>tóc</a:t>
            </a:r>
            <a:r>
              <a:rPr lang="en-US" altLang="en-US" sz="2800" dirty="0">
                <a:solidFill>
                  <a:schemeClr val="accent2">
                    <a:lumMod val="50000"/>
                  </a:schemeClr>
                </a:solidFill>
                <a:latin typeface="Times New Roman" panose="02020603050405020304" pitchFamily="18" charset="0"/>
                <a:cs typeface="Times New Roman" panose="02020603050405020304" pitchFamily="18" charset="0"/>
              </a:rPr>
              <a:t> qua </a:t>
            </a:r>
            <a:r>
              <a:rPr lang="en-US" altLang="en-US" sz="2800" dirty="0" err="1">
                <a:solidFill>
                  <a:schemeClr val="accent2">
                    <a:lumMod val="50000"/>
                  </a:schemeClr>
                </a:solidFill>
                <a:latin typeface="Times New Roman" panose="02020603050405020304" pitchFamily="18" charset="0"/>
                <a:cs typeface="Times New Roman" panose="02020603050405020304" pitchFamily="18" charset="0"/>
              </a:rPr>
              <a:t>cách</a:t>
            </a:r>
            <a:r>
              <a:rPr lang="en-US" altLang="en-US" sz="2800"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800" dirty="0" err="1">
                <a:solidFill>
                  <a:schemeClr val="accent2">
                    <a:lumMod val="50000"/>
                  </a:schemeClr>
                </a:solidFill>
                <a:latin typeface="Times New Roman" panose="02020603050405020304" pitchFamily="18" charset="0"/>
                <a:cs typeface="Times New Roman" panose="02020603050405020304" pitchFamily="18" charset="0"/>
              </a:rPr>
              <a:t>bà</a:t>
            </a:r>
            <a:r>
              <a:rPr lang="en-US" altLang="en-US" sz="2800"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800" dirty="0" err="1">
                <a:solidFill>
                  <a:schemeClr val="accent2">
                    <a:lumMod val="50000"/>
                  </a:schemeClr>
                </a:solidFill>
                <a:latin typeface="Times New Roman" panose="02020603050405020304" pitchFamily="18" charset="0"/>
                <a:cs typeface="Times New Roman" panose="02020603050405020304" pitchFamily="18" charset="0"/>
              </a:rPr>
              <a:t>chải</a:t>
            </a:r>
            <a:r>
              <a:rPr lang="en-US" altLang="en-US" sz="2800"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800" dirty="0" err="1">
                <a:solidFill>
                  <a:schemeClr val="accent2">
                    <a:lumMod val="50000"/>
                  </a:schemeClr>
                </a:solidFill>
                <a:latin typeface="Times New Roman" panose="02020603050405020304" pitchFamily="18" charset="0"/>
                <a:cs typeface="Times New Roman" panose="02020603050405020304" pitchFamily="18" charset="0"/>
              </a:rPr>
              <a:t>đầu</a:t>
            </a:r>
            <a:r>
              <a:rPr lang="en-US" altLang="en-US" sz="2800"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800" dirty="0" err="1">
                <a:solidFill>
                  <a:schemeClr val="accent2">
                    <a:lumMod val="50000"/>
                  </a:schemeClr>
                </a:solidFill>
                <a:latin typeface="Times New Roman" panose="02020603050405020304" pitchFamily="18" charset="0"/>
                <a:cs typeface="Times New Roman" panose="02020603050405020304" pitchFamily="18" charset="0"/>
              </a:rPr>
              <a:t>và</a:t>
            </a:r>
            <a:r>
              <a:rPr lang="en-US" altLang="en-US" sz="2800"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800" dirty="0" err="1">
                <a:solidFill>
                  <a:schemeClr val="accent2">
                    <a:lumMod val="50000"/>
                  </a:schemeClr>
                </a:solidFill>
                <a:latin typeface="Times New Roman" panose="02020603050405020304" pitchFamily="18" charset="0"/>
                <a:cs typeface="Times New Roman" panose="02020603050405020304" pitchFamily="18" charset="0"/>
              </a:rPr>
              <a:t>từng</a:t>
            </a:r>
            <a:r>
              <a:rPr lang="en-US" altLang="en-US" sz="2800"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800" dirty="0" err="1">
                <a:solidFill>
                  <a:schemeClr val="accent2">
                    <a:lumMod val="50000"/>
                  </a:schemeClr>
                </a:solidFill>
                <a:latin typeface="Times New Roman" panose="02020603050405020304" pitchFamily="18" charset="0"/>
                <a:cs typeface="Times New Roman" panose="02020603050405020304" pitchFamily="18" charset="0"/>
              </a:rPr>
              <a:t>động</a:t>
            </a:r>
            <a:r>
              <a:rPr lang="en-US" altLang="en-US" sz="2800"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800" dirty="0" err="1">
                <a:solidFill>
                  <a:schemeClr val="accent2">
                    <a:lumMod val="50000"/>
                  </a:schemeClr>
                </a:solidFill>
                <a:latin typeface="Times New Roman" panose="02020603050405020304" pitchFamily="18" charset="0"/>
                <a:cs typeface="Times New Roman" panose="02020603050405020304" pitchFamily="18" charset="0"/>
              </a:rPr>
              <a:t>tác</a:t>
            </a:r>
            <a:r>
              <a:rPr lang="en-US" altLang="en-US" sz="2800"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400" i="1" dirty="0">
                <a:solidFill>
                  <a:schemeClr val="accent2">
                    <a:lumMod val="50000"/>
                  </a:schemeClr>
                </a:solidFill>
                <a:latin typeface="Times New Roman" panose="02020603050405020304" pitchFamily="18" charset="0"/>
                <a:cs typeface="Times New Roman" panose="02020603050405020304" pitchFamily="18" charset="0"/>
              </a:rPr>
              <a:t>(</a:t>
            </a:r>
            <a:r>
              <a:rPr lang="en-US" altLang="en-US" sz="2400" i="1" dirty="0" err="1">
                <a:solidFill>
                  <a:schemeClr val="accent2">
                    <a:lumMod val="50000"/>
                  </a:schemeClr>
                </a:solidFill>
                <a:latin typeface="Times New Roman" panose="02020603050405020304" pitchFamily="18" charset="0"/>
                <a:cs typeface="Times New Roman" panose="02020603050405020304" pitchFamily="18" charset="0"/>
              </a:rPr>
              <a:t>nâng</a:t>
            </a:r>
            <a:r>
              <a:rPr lang="en-US" altLang="en-US" sz="2400" i="1"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400" i="1" dirty="0" err="1">
                <a:solidFill>
                  <a:schemeClr val="accent2">
                    <a:lumMod val="50000"/>
                  </a:schemeClr>
                </a:solidFill>
                <a:latin typeface="Times New Roman" panose="02020603050405020304" pitchFamily="18" charset="0"/>
                <a:cs typeface="Times New Roman" panose="02020603050405020304" pitchFamily="18" charset="0"/>
              </a:rPr>
              <a:t>mớ</a:t>
            </a:r>
            <a:r>
              <a:rPr lang="en-US" altLang="en-US" sz="2400" i="1"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400" i="1" dirty="0" err="1">
                <a:solidFill>
                  <a:schemeClr val="accent2">
                    <a:lumMod val="50000"/>
                  </a:schemeClr>
                </a:solidFill>
                <a:latin typeface="Times New Roman" panose="02020603050405020304" pitchFamily="18" charset="0"/>
                <a:cs typeface="Times New Roman" panose="02020603050405020304" pitchFamily="18" charset="0"/>
              </a:rPr>
              <a:t>tóc</a:t>
            </a:r>
            <a:r>
              <a:rPr lang="en-US" altLang="en-US" sz="2400" i="1"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400" i="1" dirty="0" err="1">
                <a:solidFill>
                  <a:schemeClr val="accent2">
                    <a:lumMod val="50000"/>
                  </a:schemeClr>
                </a:solidFill>
                <a:latin typeface="Times New Roman" panose="02020603050405020304" pitchFamily="18" charset="0"/>
                <a:cs typeface="Times New Roman" panose="02020603050405020304" pitchFamily="18" charset="0"/>
              </a:rPr>
              <a:t>lên,ướm</a:t>
            </a:r>
            <a:r>
              <a:rPr lang="en-US" altLang="en-US" sz="2400" i="1"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400" i="1" dirty="0" err="1">
                <a:solidFill>
                  <a:schemeClr val="accent2">
                    <a:lumMod val="50000"/>
                  </a:schemeClr>
                </a:solidFill>
                <a:latin typeface="Times New Roman" panose="02020603050405020304" pitchFamily="18" charset="0"/>
                <a:cs typeface="Times New Roman" panose="02020603050405020304" pitchFamily="18" charset="0"/>
              </a:rPr>
              <a:t>trên</a:t>
            </a:r>
            <a:r>
              <a:rPr lang="en-US" altLang="en-US" sz="2400" i="1"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400" i="1" dirty="0" err="1">
                <a:solidFill>
                  <a:schemeClr val="accent2">
                    <a:lumMod val="50000"/>
                  </a:schemeClr>
                </a:solidFill>
                <a:latin typeface="Times New Roman" panose="02020603050405020304" pitchFamily="18" charset="0"/>
                <a:cs typeface="Times New Roman" panose="02020603050405020304" pitchFamily="18" charset="0"/>
              </a:rPr>
              <a:t>tay</a:t>
            </a:r>
            <a:r>
              <a:rPr lang="en-US" altLang="en-US" sz="2400" i="1"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400" i="1" dirty="0" err="1">
                <a:solidFill>
                  <a:schemeClr val="accent2">
                    <a:lumMod val="50000"/>
                  </a:schemeClr>
                </a:solidFill>
                <a:latin typeface="Times New Roman" panose="02020603050405020304" pitchFamily="18" charset="0"/>
                <a:cs typeface="Times New Roman" panose="02020603050405020304" pitchFamily="18" charset="0"/>
              </a:rPr>
              <a:t>đưa</a:t>
            </a:r>
            <a:r>
              <a:rPr lang="en-US" altLang="en-US" sz="2400" i="1"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400" i="1" dirty="0" err="1">
                <a:solidFill>
                  <a:schemeClr val="accent2">
                    <a:lumMod val="50000"/>
                  </a:schemeClr>
                </a:solidFill>
                <a:latin typeface="Times New Roman" panose="02020603050405020304" pitchFamily="18" charset="0"/>
                <a:cs typeface="Times New Roman" panose="02020603050405020304" pitchFamily="18" charset="0"/>
              </a:rPr>
              <a:t>một</a:t>
            </a:r>
            <a:r>
              <a:rPr lang="en-US" altLang="en-US" sz="2400" i="1"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400" i="1" dirty="0" err="1">
                <a:solidFill>
                  <a:schemeClr val="accent2">
                    <a:lumMod val="50000"/>
                  </a:schemeClr>
                </a:solidFill>
                <a:latin typeface="Times New Roman" panose="02020603050405020304" pitchFamily="18" charset="0"/>
                <a:cs typeface="Times New Roman" panose="02020603050405020304" pitchFamily="18" charset="0"/>
              </a:rPr>
              <a:t>cách</a:t>
            </a:r>
            <a:r>
              <a:rPr lang="en-US" altLang="en-US" sz="2400" i="1"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400" i="1" dirty="0" err="1">
                <a:solidFill>
                  <a:schemeClr val="accent2">
                    <a:lumMod val="50000"/>
                  </a:schemeClr>
                </a:solidFill>
                <a:latin typeface="Times New Roman" panose="02020603050405020304" pitchFamily="18" charset="0"/>
                <a:cs typeface="Times New Roman" panose="02020603050405020304" pitchFamily="18" charset="0"/>
              </a:rPr>
              <a:t>khó</a:t>
            </a:r>
            <a:r>
              <a:rPr lang="en-US" altLang="en-US" sz="2400" i="1"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400" i="1" dirty="0" err="1">
                <a:solidFill>
                  <a:schemeClr val="accent2">
                    <a:lumMod val="50000"/>
                  </a:schemeClr>
                </a:solidFill>
                <a:latin typeface="Times New Roman" panose="02020603050405020304" pitchFamily="18" charset="0"/>
                <a:cs typeface="Times New Roman" panose="02020603050405020304" pitchFamily="18" charset="0"/>
              </a:rPr>
              <a:t>khăn</a:t>
            </a:r>
            <a:r>
              <a:rPr lang="en-US" altLang="en-US" sz="2400" i="1"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400" i="1" dirty="0" err="1">
                <a:solidFill>
                  <a:schemeClr val="accent2">
                    <a:lumMod val="50000"/>
                  </a:schemeClr>
                </a:solidFill>
                <a:latin typeface="Times New Roman" panose="02020603050405020304" pitchFamily="18" charset="0"/>
                <a:cs typeface="Times New Roman" panose="02020603050405020304" pitchFamily="18" charset="0"/>
              </a:rPr>
              <a:t>chiếc</a:t>
            </a:r>
            <a:r>
              <a:rPr lang="en-US" altLang="en-US" sz="2400" i="1"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400" i="1" dirty="0" err="1">
                <a:solidFill>
                  <a:schemeClr val="accent2">
                    <a:lumMod val="50000"/>
                  </a:schemeClr>
                </a:solidFill>
                <a:latin typeface="Times New Roman" panose="02020603050405020304" pitchFamily="18" charset="0"/>
                <a:cs typeface="Times New Roman" panose="02020603050405020304" pitchFamily="18" charset="0"/>
              </a:rPr>
              <a:t>lược</a:t>
            </a:r>
            <a:r>
              <a:rPr lang="en-US" altLang="en-US" sz="2400" i="1"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400" i="1" dirty="0" err="1">
                <a:solidFill>
                  <a:schemeClr val="accent2">
                    <a:lumMod val="50000"/>
                  </a:schemeClr>
                </a:solidFill>
                <a:latin typeface="Times New Roman" panose="02020603050405020304" pitchFamily="18" charset="0"/>
                <a:cs typeface="Times New Roman" panose="02020603050405020304" pitchFamily="18" charset="0"/>
              </a:rPr>
              <a:t>thưa</a:t>
            </a:r>
            <a:r>
              <a:rPr lang="en-US" altLang="en-US" sz="2400" i="1"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400" i="1" dirty="0" err="1">
                <a:solidFill>
                  <a:schemeClr val="accent2">
                    <a:lumMod val="50000"/>
                  </a:schemeClr>
                </a:solidFill>
                <a:latin typeface="Times New Roman" panose="02020603050405020304" pitchFamily="18" charset="0"/>
                <a:cs typeface="Times New Roman" panose="02020603050405020304" pitchFamily="18" charset="0"/>
              </a:rPr>
              <a:t>bằng</a:t>
            </a:r>
            <a:r>
              <a:rPr lang="en-US" altLang="en-US" sz="2400" i="1"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400" i="1" dirty="0" err="1">
                <a:solidFill>
                  <a:schemeClr val="accent2">
                    <a:lumMod val="50000"/>
                  </a:schemeClr>
                </a:solidFill>
                <a:latin typeface="Times New Roman" panose="02020603050405020304" pitchFamily="18" charset="0"/>
                <a:cs typeface="Times New Roman" panose="02020603050405020304" pitchFamily="18" charset="0"/>
              </a:rPr>
              <a:t>gỗ</a:t>
            </a:r>
            <a:r>
              <a:rPr lang="en-US" altLang="en-US" sz="2400" i="1"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400" i="1" dirty="0" err="1">
                <a:solidFill>
                  <a:schemeClr val="accent2">
                    <a:lumMod val="50000"/>
                  </a:schemeClr>
                </a:solidFill>
                <a:latin typeface="Times New Roman" panose="02020603050405020304" pitchFamily="18" charset="0"/>
                <a:cs typeface="Times New Roman" panose="02020603050405020304" pitchFamily="18" charset="0"/>
              </a:rPr>
              <a:t>vào</a:t>
            </a:r>
            <a:r>
              <a:rPr lang="en-US" altLang="en-US" sz="2400" i="1"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400" i="1" dirty="0" err="1">
                <a:solidFill>
                  <a:schemeClr val="accent2">
                    <a:lumMod val="50000"/>
                  </a:schemeClr>
                </a:solidFill>
                <a:latin typeface="Times New Roman" panose="02020603050405020304" pitchFamily="18" charset="0"/>
                <a:cs typeface="Times New Roman" panose="02020603050405020304" pitchFamily="18" charset="0"/>
              </a:rPr>
              <a:t>mớ</a:t>
            </a:r>
            <a:r>
              <a:rPr lang="en-US" altLang="en-US" sz="2400" i="1"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400" i="1" dirty="0" err="1">
                <a:solidFill>
                  <a:schemeClr val="accent2">
                    <a:lumMod val="50000"/>
                  </a:schemeClr>
                </a:solidFill>
                <a:latin typeface="Times New Roman" panose="02020603050405020304" pitchFamily="18" charset="0"/>
                <a:cs typeface="Times New Roman" panose="02020603050405020304" pitchFamily="18" charset="0"/>
              </a:rPr>
              <a:t>tóc</a:t>
            </a:r>
            <a:r>
              <a:rPr lang="en-US" altLang="en-US" sz="2400" i="1"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400" i="1" dirty="0" err="1">
                <a:solidFill>
                  <a:schemeClr val="accent2">
                    <a:lumMod val="50000"/>
                  </a:schemeClr>
                </a:solidFill>
                <a:latin typeface="Times New Roman" panose="02020603050405020304" pitchFamily="18" charset="0"/>
                <a:cs typeface="Times New Roman" panose="02020603050405020304" pitchFamily="18" charset="0"/>
              </a:rPr>
              <a:t>dày</a:t>
            </a:r>
            <a:r>
              <a:rPr lang="en-US" altLang="en-US" sz="2400" dirty="0">
                <a:solidFill>
                  <a:schemeClr val="accent2">
                    <a:lumMod val="50000"/>
                  </a:schemeClr>
                </a:solidFill>
                <a:latin typeface="Times New Roman" panose="02020603050405020304" pitchFamily="18" charset="0"/>
                <a:cs typeface="Times New Roman" panose="02020603050405020304" pitchFamily="18" charset="0"/>
              </a:rPr>
              <a:t>).</a:t>
            </a:r>
            <a:endParaRPr lang="en-US" altLang="en-US" sz="2800" dirty="0">
              <a:solidFill>
                <a:schemeClr val="accent2">
                  <a:lumMod val="50000"/>
                </a:schemeClr>
              </a:solidFill>
              <a:latin typeface="Times New Roman" panose="02020603050405020304" pitchFamily="18" charset="0"/>
              <a:cs typeface="Times New Roman" panose="02020603050405020304" pitchFamily="18" charset="0"/>
            </a:endParaRPr>
          </a:p>
        </p:txBody>
      </p:sp>
      <p:sp>
        <p:nvSpPr>
          <p:cNvPr id="9" name="Text Box 34">
            <a:extLst>
              <a:ext uri="{FF2B5EF4-FFF2-40B4-BE49-F238E27FC236}">
                <a16:creationId xmlns:a16="http://schemas.microsoft.com/office/drawing/2014/main" xmlns="" id="{B596894F-D24C-41BD-B576-965FD3E8DCF4}"/>
              </a:ext>
            </a:extLst>
          </p:cNvPr>
          <p:cNvSpPr txBox="1">
            <a:spLocks noChangeArrowheads="1"/>
          </p:cNvSpPr>
          <p:nvPr/>
        </p:nvSpPr>
        <p:spPr bwMode="auto">
          <a:xfrm>
            <a:off x="6413480" y="4612819"/>
            <a:ext cx="5815783" cy="1815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800" b="1" dirty="0">
                <a:solidFill>
                  <a:srgbClr val="CC6600"/>
                </a:solidFill>
                <a:latin typeface="Times New Roman" panose="02020603050405020304" pitchFamily="18" charset="0"/>
                <a:cs typeface="Times New Roman" panose="02020603050405020304" pitchFamily="18" charset="0"/>
              </a:rPr>
              <a:t>* </a:t>
            </a:r>
            <a:r>
              <a:rPr lang="en-US" altLang="en-US" sz="2800" b="1" dirty="0" err="1">
                <a:solidFill>
                  <a:srgbClr val="CC6600"/>
                </a:solidFill>
                <a:latin typeface="Times New Roman" panose="02020603050405020304" pitchFamily="18" charset="0"/>
                <a:cs typeface="Times New Roman" panose="02020603050405020304" pitchFamily="18" charset="0"/>
              </a:rPr>
              <a:t>Câu</a:t>
            </a:r>
            <a:r>
              <a:rPr lang="en-US" altLang="en-US" sz="2800" b="1" dirty="0">
                <a:solidFill>
                  <a:srgbClr val="CC6600"/>
                </a:solidFill>
                <a:latin typeface="Times New Roman" panose="02020603050405020304" pitchFamily="18" charset="0"/>
                <a:cs typeface="Times New Roman" panose="02020603050405020304" pitchFamily="18" charset="0"/>
              </a:rPr>
              <a:t> 1 </a:t>
            </a:r>
            <a:r>
              <a:rPr lang="en-US" altLang="en-US" sz="2800" b="1" dirty="0" err="1">
                <a:solidFill>
                  <a:srgbClr val="CC6600"/>
                </a:solidFill>
                <a:latin typeface="Times New Roman" panose="02020603050405020304" pitchFamily="18" charset="0"/>
                <a:cs typeface="Times New Roman" panose="02020603050405020304" pitchFamily="18" charset="0"/>
              </a:rPr>
              <a:t>tả</a:t>
            </a:r>
            <a:r>
              <a:rPr lang="en-US" altLang="en-US" sz="2800" b="1" dirty="0">
                <a:solidFill>
                  <a:srgbClr val="CC6600"/>
                </a:solidFill>
                <a:latin typeface="Times New Roman" panose="02020603050405020304" pitchFamily="18" charset="0"/>
                <a:cs typeface="Times New Roman" panose="02020603050405020304" pitchFamily="18" charset="0"/>
              </a:rPr>
              <a:t> </a:t>
            </a:r>
            <a:r>
              <a:rPr lang="en-US" altLang="en-US" sz="2800" b="1" dirty="0" err="1">
                <a:solidFill>
                  <a:srgbClr val="CC6600"/>
                </a:solidFill>
                <a:latin typeface="Times New Roman" panose="02020603050405020304" pitchFamily="18" charset="0"/>
                <a:cs typeface="Times New Roman" panose="02020603050405020304" pitchFamily="18" charset="0"/>
              </a:rPr>
              <a:t>khái</a:t>
            </a:r>
            <a:r>
              <a:rPr lang="en-US" altLang="en-US" sz="2800" b="1" dirty="0">
                <a:solidFill>
                  <a:srgbClr val="CC6600"/>
                </a:solidFill>
                <a:latin typeface="Times New Roman" panose="02020603050405020304" pitchFamily="18" charset="0"/>
                <a:cs typeface="Times New Roman" panose="02020603050405020304" pitchFamily="18" charset="0"/>
              </a:rPr>
              <a:t> </a:t>
            </a:r>
            <a:r>
              <a:rPr lang="en-US" altLang="en-US" sz="2800" b="1" dirty="0" err="1">
                <a:solidFill>
                  <a:srgbClr val="CC6600"/>
                </a:solidFill>
                <a:latin typeface="Times New Roman" panose="02020603050405020304" pitchFamily="18" charset="0"/>
                <a:cs typeface="Times New Roman" panose="02020603050405020304" pitchFamily="18" charset="0"/>
              </a:rPr>
              <a:t>quát</a:t>
            </a:r>
            <a:r>
              <a:rPr lang="en-US" altLang="en-US" sz="2800" b="1" dirty="0">
                <a:solidFill>
                  <a:srgbClr val="CC6600"/>
                </a:solidFill>
                <a:latin typeface="Times New Roman" panose="02020603050405020304" pitchFamily="18" charset="0"/>
                <a:cs typeface="Times New Roman" panose="02020603050405020304" pitchFamily="18" charset="0"/>
              </a:rPr>
              <a:t>, </a:t>
            </a:r>
            <a:r>
              <a:rPr lang="en-US" altLang="en-US" sz="2800" b="1" dirty="0" err="1">
                <a:solidFill>
                  <a:srgbClr val="CC6600"/>
                </a:solidFill>
                <a:latin typeface="Times New Roman" panose="02020603050405020304" pitchFamily="18" charset="0"/>
                <a:cs typeface="Times New Roman" panose="02020603050405020304" pitchFamily="18" charset="0"/>
              </a:rPr>
              <a:t>câu</a:t>
            </a:r>
            <a:r>
              <a:rPr lang="en-US" altLang="en-US" sz="2800" b="1" dirty="0">
                <a:solidFill>
                  <a:srgbClr val="CC6600"/>
                </a:solidFill>
                <a:latin typeface="Times New Roman" panose="02020603050405020304" pitchFamily="18" charset="0"/>
                <a:cs typeface="Times New Roman" panose="02020603050405020304" pitchFamily="18" charset="0"/>
              </a:rPr>
              <a:t> 2 </a:t>
            </a:r>
            <a:r>
              <a:rPr lang="en-US" altLang="en-US" sz="2800" b="1" dirty="0" err="1">
                <a:solidFill>
                  <a:srgbClr val="CC6600"/>
                </a:solidFill>
                <a:latin typeface="Times New Roman" panose="02020603050405020304" pitchFamily="18" charset="0"/>
                <a:cs typeface="Times New Roman" panose="02020603050405020304" pitchFamily="18" charset="0"/>
              </a:rPr>
              <a:t>và</a:t>
            </a:r>
            <a:r>
              <a:rPr lang="en-US" altLang="en-US" sz="2800" b="1" dirty="0">
                <a:solidFill>
                  <a:srgbClr val="CC6600"/>
                </a:solidFill>
                <a:latin typeface="Times New Roman" panose="02020603050405020304" pitchFamily="18" charset="0"/>
                <a:cs typeface="Times New Roman" panose="02020603050405020304" pitchFamily="18" charset="0"/>
              </a:rPr>
              <a:t> </a:t>
            </a:r>
            <a:r>
              <a:rPr lang="en-US" altLang="en-US" sz="2800" b="1" dirty="0" err="1">
                <a:solidFill>
                  <a:srgbClr val="CC6600"/>
                </a:solidFill>
                <a:latin typeface="Times New Roman" panose="02020603050405020304" pitchFamily="18" charset="0"/>
                <a:cs typeface="Times New Roman" panose="02020603050405020304" pitchFamily="18" charset="0"/>
              </a:rPr>
              <a:t>câu</a:t>
            </a:r>
            <a:r>
              <a:rPr lang="en-US" altLang="en-US" sz="2800" b="1" dirty="0">
                <a:solidFill>
                  <a:srgbClr val="CC6600"/>
                </a:solidFill>
                <a:latin typeface="Times New Roman" panose="02020603050405020304" pitchFamily="18" charset="0"/>
                <a:cs typeface="Times New Roman" panose="02020603050405020304" pitchFamily="18" charset="0"/>
              </a:rPr>
              <a:t> 3 </a:t>
            </a:r>
            <a:r>
              <a:rPr lang="en-US" altLang="en-US" sz="2800" b="1" dirty="0" err="1">
                <a:solidFill>
                  <a:srgbClr val="CC6600"/>
                </a:solidFill>
                <a:latin typeface="Times New Roman" panose="02020603050405020304" pitchFamily="18" charset="0"/>
                <a:cs typeface="Times New Roman" panose="02020603050405020304" pitchFamily="18" charset="0"/>
              </a:rPr>
              <a:t>tả</a:t>
            </a:r>
            <a:r>
              <a:rPr lang="en-US" altLang="en-US" sz="2800" b="1" dirty="0">
                <a:solidFill>
                  <a:srgbClr val="CC6600"/>
                </a:solidFill>
                <a:latin typeface="Times New Roman" panose="02020603050405020304" pitchFamily="18" charset="0"/>
                <a:cs typeface="Times New Roman" panose="02020603050405020304" pitchFamily="18" charset="0"/>
              </a:rPr>
              <a:t> </a:t>
            </a:r>
            <a:r>
              <a:rPr lang="en-US" altLang="en-US" sz="2800" b="1" dirty="0" err="1">
                <a:solidFill>
                  <a:srgbClr val="CC6600"/>
                </a:solidFill>
                <a:latin typeface="Times New Roman" panose="02020603050405020304" pitchFamily="18" charset="0"/>
                <a:cs typeface="Times New Roman" panose="02020603050405020304" pitchFamily="18" charset="0"/>
              </a:rPr>
              <a:t>cụ</a:t>
            </a:r>
            <a:r>
              <a:rPr lang="en-US" altLang="en-US" sz="2800" b="1" dirty="0">
                <a:solidFill>
                  <a:srgbClr val="CC6600"/>
                </a:solidFill>
                <a:latin typeface="Times New Roman" panose="02020603050405020304" pitchFamily="18" charset="0"/>
                <a:cs typeface="Times New Roman" panose="02020603050405020304" pitchFamily="18" charset="0"/>
              </a:rPr>
              <a:t> </a:t>
            </a:r>
            <a:r>
              <a:rPr lang="en-US" altLang="en-US" sz="2800" b="1" dirty="0" err="1">
                <a:solidFill>
                  <a:srgbClr val="CC6600"/>
                </a:solidFill>
                <a:latin typeface="Times New Roman" panose="02020603050405020304" pitchFamily="18" charset="0"/>
                <a:cs typeface="Times New Roman" panose="02020603050405020304" pitchFamily="18" charset="0"/>
              </a:rPr>
              <a:t>thể</a:t>
            </a:r>
            <a:r>
              <a:rPr lang="en-US" altLang="en-US" sz="2800" b="1" dirty="0">
                <a:solidFill>
                  <a:srgbClr val="CC6600"/>
                </a:solidFill>
                <a:latin typeface="Times New Roman" panose="02020603050405020304" pitchFamily="18" charset="0"/>
                <a:cs typeface="Times New Roman" panose="02020603050405020304" pitchFamily="18" charset="0"/>
              </a:rPr>
              <a:t>. Ba </a:t>
            </a:r>
            <a:r>
              <a:rPr lang="en-US" altLang="en-US" sz="2800" b="1" dirty="0" err="1">
                <a:solidFill>
                  <a:srgbClr val="CC6600"/>
                </a:solidFill>
                <a:latin typeface="Times New Roman" panose="02020603050405020304" pitchFamily="18" charset="0"/>
                <a:cs typeface="Times New Roman" panose="02020603050405020304" pitchFamily="18" charset="0"/>
              </a:rPr>
              <a:t>câu</a:t>
            </a:r>
            <a:r>
              <a:rPr lang="en-US" altLang="en-US" sz="2800" b="1" dirty="0">
                <a:solidFill>
                  <a:srgbClr val="CC6600"/>
                </a:solidFill>
                <a:latin typeface="Times New Roman" panose="02020603050405020304" pitchFamily="18" charset="0"/>
                <a:cs typeface="Times New Roman" panose="02020603050405020304" pitchFamily="18" charset="0"/>
              </a:rPr>
              <a:t> </a:t>
            </a:r>
            <a:r>
              <a:rPr lang="en-US" altLang="en-US" sz="2800" b="1" dirty="0" err="1">
                <a:solidFill>
                  <a:srgbClr val="CC6600"/>
                </a:solidFill>
                <a:latin typeface="Times New Roman" panose="02020603050405020304" pitchFamily="18" charset="0"/>
                <a:cs typeface="Times New Roman" panose="02020603050405020304" pitchFamily="18" charset="0"/>
              </a:rPr>
              <a:t>gồm</a:t>
            </a:r>
            <a:r>
              <a:rPr lang="en-US" altLang="en-US" sz="2800" b="1" dirty="0">
                <a:solidFill>
                  <a:srgbClr val="CC6600"/>
                </a:solidFill>
                <a:latin typeface="Times New Roman" panose="02020603050405020304" pitchFamily="18" charset="0"/>
                <a:cs typeface="Times New Roman" panose="02020603050405020304" pitchFamily="18" charset="0"/>
              </a:rPr>
              <a:t> </a:t>
            </a:r>
            <a:r>
              <a:rPr lang="en-US" altLang="en-US" sz="2800" b="1" dirty="0" err="1">
                <a:solidFill>
                  <a:srgbClr val="CC6600"/>
                </a:solidFill>
                <a:latin typeface="Times New Roman" panose="02020603050405020304" pitchFamily="18" charset="0"/>
                <a:cs typeface="Times New Roman" panose="02020603050405020304" pitchFamily="18" charset="0"/>
              </a:rPr>
              <a:t>ba</a:t>
            </a:r>
            <a:r>
              <a:rPr lang="en-US" altLang="en-US" sz="2800" b="1" dirty="0">
                <a:solidFill>
                  <a:srgbClr val="CC6600"/>
                </a:solidFill>
                <a:latin typeface="Times New Roman" panose="02020603050405020304" pitchFamily="18" charset="0"/>
                <a:cs typeface="Times New Roman" panose="02020603050405020304" pitchFamily="18" charset="0"/>
              </a:rPr>
              <a:t> chi </a:t>
            </a:r>
            <a:r>
              <a:rPr lang="en-US" altLang="en-US" sz="2800" b="1" dirty="0" err="1">
                <a:solidFill>
                  <a:srgbClr val="CC6600"/>
                </a:solidFill>
                <a:latin typeface="Times New Roman" panose="02020603050405020304" pitchFamily="18" charset="0"/>
                <a:cs typeface="Times New Roman" panose="02020603050405020304" pitchFamily="18" charset="0"/>
              </a:rPr>
              <a:t>tiết</a:t>
            </a:r>
            <a:r>
              <a:rPr lang="en-US" altLang="en-US" sz="2800" b="1" dirty="0">
                <a:solidFill>
                  <a:srgbClr val="CC6600"/>
                </a:solidFill>
                <a:latin typeface="Times New Roman" panose="02020603050405020304" pitchFamily="18" charset="0"/>
                <a:cs typeface="Times New Roman" panose="02020603050405020304" pitchFamily="18" charset="0"/>
              </a:rPr>
              <a:t>, chi </a:t>
            </a:r>
            <a:r>
              <a:rPr lang="en-US" altLang="en-US" sz="2800" b="1" dirty="0" err="1">
                <a:solidFill>
                  <a:srgbClr val="CC6600"/>
                </a:solidFill>
                <a:latin typeface="Times New Roman" panose="02020603050405020304" pitchFamily="18" charset="0"/>
                <a:cs typeface="Times New Roman" panose="02020603050405020304" pitchFamily="18" charset="0"/>
              </a:rPr>
              <a:t>tiết</a:t>
            </a:r>
            <a:r>
              <a:rPr lang="en-US" altLang="en-US" sz="2800" b="1" dirty="0">
                <a:solidFill>
                  <a:srgbClr val="CC6600"/>
                </a:solidFill>
                <a:latin typeface="Times New Roman" panose="02020603050405020304" pitchFamily="18" charset="0"/>
                <a:cs typeface="Times New Roman" panose="02020603050405020304" pitchFamily="18" charset="0"/>
              </a:rPr>
              <a:t> </a:t>
            </a:r>
            <a:r>
              <a:rPr lang="en-US" altLang="en-US" sz="2800" b="1" dirty="0" err="1">
                <a:solidFill>
                  <a:srgbClr val="CC6600"/>
                </a:solidFill>
                <a:latin typeface="Times New Roman" panose="02020603050405020304" pitchFamily="18" charset="0"/>
                <a:cs typeface="Times New Roman" panose="02020603050405020304" pitchFamily="18" charset="0"/>
              </a:rPr>
              <a:t>sau</a:t>
            </a:r>
            <a:r>
              <a:rPr lang="en-US" altLang="en-US" sz="2800" b="1" dirty="0">
                <a:solidFill>
                  <a:srgbClr val="CC6600"/>
                </a:solidFill>
                <a:latin typeface="Times New Roman" panose="02020603050405020304" pitchFamily="18" charset="0"/>
                <a:cs typeface="Times New Roman" panose="02020603050405020304" pitchFamily="18" charset="0"/>
              </a:rPr>
              <a:t> </a:t>
            </a:r>
            <a:r>
              <a:rPr lang="en-US" altLang="en-US" sz="2800" b="1" dirty="0" err="1">
                <a:solidFill>
                  <a:srgbClr val="CC6600"/>
                </a:solidFill>
                <a:latin typeface="Times New Roman" panose="02020603050405020304" pitchFamily="18" charset="0"/>
                <a:cs typeface="Times New Roman" panose="02020603050405020304" pitchFamily="18" charset="0"/>
              </a:rPr>
              <a:t>làm</a:t>
            </a:r>
            <a:r>
              <a:rPr lang="en-US" altLang="en-US" sz="2800" b="1" dirty="0">
                <a:solidFill>
                  <a:srgbClr val="CC6600"/>
                </a:solidFill>
                <a:latin typeface="Times New Roman" panose="02020603050405020304" pitchFamily="18" charset="0"/>
                <a:cs typeface="Times New Roman" panose="02020603050405020304" pitchFamily="18" charset="0"/>
              </a:rPr>
              <a:t> </a:t>
            </a:r>
            <a:r>
              <a:rPr lang="en-US" altLang="en-US" sz="2800" b="1" dirty="0" err="1">
                <a:solidFill>
                  <a:srgbClr val="CC6600"/>
                </a:solidFill>
                <a:latin typeface="Times New Roman" panose="02020603050405020304" pitchFamily="18" charset="0"/>
                <a:cs typeface="Times New Roman" panose="02020603050405020304" pitchFamily="18" charset="0"/>
              </a:rPr>
              <a:t>rõ</a:t>
            </a:r>
            <a:r>
              <a:rPr lang="en-US" altLang="en-US" sz="2800" b="1" dirty="0">
                <a:solidFill>
                  <a:srgbClr val="CC6600"/>
                </a:solidFill>
                <a:latin typeface="Times New Roman" panose="02020603050405020304" pitchFamily="18" charset="0"/>
                <a:cs typeface="Times New Roman" panose="02020603050405020304" pitchFamily="18" charset="0"/>
              </a:rPr>
              <a:t> chi </a:t>
            </a:r>
            <a:r>
              <a:rPr lang="en-US" altLang="en-US" sz="2800" b="1" dirty="0" err="1">
                <a:solidFill>
                  <a:srgbClr val="CC6600"/>
                </a:solidFill>
                <a:latin typeface="Times New Roman" panose="02020603050405020304" pitchFamily="18" charset="0"/>
                <a:cs typeface="Times New Roman" panose="02020603050405020304" pitchFamily="18" charset="0"/>
              </a:rPr>
              <a:t>tiết</a:t>
            </a:r>
            <a:r>
              <a:rPr lang="en-US" altLang="en-US" sz="2800" b="1" dirty="0">
                <a:solidFill>
                  <a:srgbClr val="CC6600"/>
                </a:solidFill>
                <a:latin typeface="Times New Roman" panose="02020603050405020304" pitchFamily="18" charset="0"/>
                <a:cs typeface="Times New Roman" panose="02020603050405020304" pitchFamily="18" charset="0"/>
              </a:rPr>
              <a:t> </a:t>
            </a:r>
            <a:r>
              <a:rPr lang="en-US" altLang="en-US" sz="2800" b="1" dirty="0" err="1">
                <a:solidFill>
                  <a:srgbClr val="CC6600"/>
                </a:solidFill>
                <a:latin typeface="Times New Roman" panose="02020603050405020304" pitchFamily="18" charset="0"/>
                <a:cs typeface="Times New Roman" panose="02020603050405020304" pitchFamily="18" charset="0"/>
              </a:rPr>
              <a:t>trước</a:t>
            </a:r>
            <a:r>
              <a:rPr lang="en-US" altLang="en-US" sz="2800" b="1" dirty="0">
                <a:solidFill>
                  <a:srgbClr val="CC6600"/>
                </a:solidFill>
                <a:latin typeface="Times New Roman" panose="02020603050405020304" pitchFamily="18" charset="0"/>
                <a:cs typeface="Times New Roman" panose="02020603050405020304" pitchFamily="18" charset="0"/>
              </a:rPr>
              <a:t>. </a:t>
            </a:r>
            <a:r>
              <a:rPr lang="en-US" altLang="en-US" sz="2800" b="1" dirty="0" err="1">
                <a:solidFill>
                  <a:srgbClr val="CC6600"/>
                </a:solidFill>
                <a:latin typeface="Times New Roman" panose="02020603050405020304" pitchFamily="18" charset="0"/>
                <a:cs typeface="Times New Roman" panose="02020603050405020304" pitchFamily="18" charset="0"/>
              </a:rPr>
              <a:t>Các</a:t>
            </a:r>
            <a:r>
              <a:rPr lang="en-US" altLang="en-US" sz="2800" b="1" dirty="0">
                <a:solidFill>
                  <a:srgbClr val="CC6600"/>
                </a:solidFill>
                <a:latin typeface="Times New Roman" panose="02020603050405020304" pitchFamily="18" charset="0"/>
                <a:cs typeface="Times New Roman" panose="02020603050405020304" pitchFamily="18" charset="0"/>
              </a:rPr>
              <a:t> chi </a:t>
            </a:r>
            <a:r>
              <a:rPr lang="en-US" altLang="en-US" sz="2800" b="1" dirty="0" err="1">
                <a:solidFill>
                  <a:srgbClr val="CC6600"/>
                </a:solidFill>
                <a:latin typeface="Times New Roman" panose="02020603050405020304" pitchFamily="18" charset="0"/>
                <a:cs typeface="Times New Roman" panose="02020603050405020304" pitchFamily="18" charset="0"/>
              </a:rPr>
              <a:t>tiết</a:t>
            </a:r>
            <a:r>
              <a:rPr lang="en-US" altLang="en-US" sz="2800" b="1" dirty="0">
                <a:solidFill>
                  <a:srgbClr val="CC6600"/>
                </a:solidFill>
                <a:latin typeface="Times New Roman" panose="02020603050405020304" pitchFamily="18" charset="0"/>
                <a:cs typeface="Times New Roman" panose="02020603050405020304" pitchFamily="18" charset="0"/>
              </a:rPr>
              <a:t> </a:t>
            </a:r>
            <a:r>
              <a:rPr lang="en-US" altLang="en-US" sz="2800" b="1" dirty="0" err="1">
                <a:solidFill>
                  <a:srgbClr val="CC6600"/>
                </a:solidFill>
                <a:latin typeface="Times New Roman" panose="02020603050405020304" pitchFamily="18" charset="0"/>
                <a:cs typeface="Times New Roman" panose="02020603050405020304" pitchFamily="18" charset="0"/>
              </a:rPr>
              <a:t>đó</a:t>
            </a:r>
            <a:r>
              <a:rPr lang="en-US" altLang="en-US" sz="2800" b="1" dirty="0">
                <a:solidFill>
                  <a:srgbClr val="CC6600"/>
                </a:solidFill>
                <a:latin typeface="Times New Roman" panose="02020603050405020304" pitchFamily="18" charset="0"/>
                <a:cs typeface="Times New Roman" panose="02020603050405020304" pitchFamily="18" charset="0"/>
              </a:rPr>
              <a:t> </a:t>
            </a:r>
            <a:r>
              <a:rPr lang="en-US" altLang="en-US" sz="2800" b="1" dirty="0" err="1">
                <a:solidFill>
                  <a:srgbClr val="CC6600"/>
                </a:solidFill>
                <a:latin typeface="Times New Roman" panose="02020603050405020304" pitchFamily="18" charset="0"/>
                <a:cs typeface="Times New Roman" panose="02020603050405020304" pitchFamily="18" charset="0"/>
              </a:rPr>
              <a:t>có</a:t>
            </a:r>
            <a:r>
              <a:rPr lang="en-US" altLang="en-US" sz="2800" b="1" dirty="0">
                <a:solidFill>
                  <a:srgbClr val="CC6600"/>
                </a:solidFill>
                <a:latin typeface="Times New Roman" panose="02020603050405020304" pitchFamily="18" charset="0"/>
                <a:cs typeface="Times New Roman" panose="02020603050405020304" pitchFamily="18" charset="0"/>
              </a:rPr>
              <a:t> </a:t>
            </a:r>
            <a:r>
              <a:rPr lang="en-US" altLang="en-US" sz="2800" b="1" dirty="0" err="1">
                <a:solidFill>
                  <a:srgbClr val="CC6600"/>
                </a:solidFill>
                <a:latin typeface="Times New Roman" panose="02020603050405020304" pitchFamily="18" charset="0"/>
                <a:cs typeface="Times New Roman" panose="02020603050405020304" pitchFamily="18" charset="0"/>
              </a:rPr>
              <a:t>quan</a:t>
            </a:r>
            <a:r>
              <a:rPr lang="en-US" altLang="en-US" sz="2800" b="1" dirty="0">
                <a:solidFill>
                  <a:srgbClr val="CC6600"/>
                </a:solidFill>
                <a:latin typeface="Times New Roman" panose="02020603050405020304" pitchFamily="18" charset="0"/>
                <a:cs typeface="Times New Roman" panose="02020603050405020304" pitchFamily="18" charset="0"/>
              </a:rPr>
              <a:t> </a:t>
            </a:r>
            <a:r>
              <a:rPr lang="en-US" altLang="en-US" sz="2800" b="1" dirty="0" err="1">
                <a:solidFill>
                  <a:srgbClr val="CC6600"/>
                </a:solidFill>
                <a:latin typeface="Times New Roman" panose="02020603050405020304" pitchFamily="18" charset="0"/>
                <a:cs typeface="Times New Roman" panose="02020603050405020304" pitchFamily="18" charset="0"/>
              </a:rPr>
              <a:t>hệ</a:t>
            </a:r>
            <a:r>
              <a:rPr lang="en-US" altLang="en-US" sz="2800" b="1" dirty="0">
                <a:solidFill>
                  <a:srgbClr val="CC6600"/>
                </a:solidFill>
                <a:latin typeface="Times New Roman" panose="02020603050405020304" pitchFamily="18" charset="0"/>
                <a:cs typeface="Times New Roman" panose="02020603050405020304" pitchFamily="18" charset="0"/>
              </a:rPr>
              <a:t> </a:t>
            </a:r>
            <a:r>
              <a:rPr lang="en-US" altLang="en-US" sz="2800" b="1" dirty="0" err="1">
                <a:solidFill>
                  <a:srgbClr val="CC6600"/>
                </a:solidFill>
                <a:latin typeface="Times New Roman" panose="02020603050405020304" pitchFamily="18" charset="0"/>
                <a:cs typeface="Times New Roman" panose="02020603050405020304" pitchFamily="18" charset="0"/>
              </a:rPr>
              <a:t>chặt</a:t>
            </a:r>
            <a:r>
              <a:rPr lang="en-US" altLang="en-US" sz="2800" b="1" dirty="0">
                <a:solidFill>
                  <a:srgbClr val="CC6600"/>
                </a:solidFill>
                <a:latin typeface="Times New Roman" panose="02020603050405020304" pitchFamily="18" charset="0"/>
                <a:cs typeface="Times New Roman" panose="02020603050405020304" pitchFamily="18" charset="0"/>
              </a:rPr>
              <a:t> </a:t>
            </a:r>
            <a:r>
              <a:rPr lang="en-US" altLang="en-US" sz="2800" b="1" dirty="0" err="1">
                <a:solidFill>
                  <a:srgbClr val="CC6600"/>
                </a:solidFill>
                <a:latin typeface="Times New Roman" panose="02020603050405020304" pitchFamily="18" charset="0"/>
                <a:cs typeface="Times New Roman" panose="02020603050405020304" pitchFamily="18" charset="0"/>
              </a:rPr>
              <a:t>chẽ</a:t>
            </a:r>
            <a:r>
              <a:rPr lang="en-US" altLang="en-US" sz="2800" b="1" dirty="0">
                <a:solidFill>
                  <a:srgbClr val="CC6600"/>
                </a:solidFill>
                <a:latin typeface="Times New Roman" panose="02020603050405020304" pitchFamily="18" charset="0"/>
                <a:cs typeface="Times New Roman" panose="02020603050405020304" pitchFamily="18" charset="0"/>
              </a:rPr>
              <a:t> </a:t>
            </a:r>
            <a:r>
              <a:rPr lang="en-US" altLang="en-US" sz="2800" b="1" dirty="0" err="1">
                <a:solidFill>
                  <a:srgbClr val="CC6600"/>
                </a:solidFill>
                <a:latin typeface="Times New Roman" panose="02020603050405020304" pitchFamily="18" charset="0"/>
                <a:cs typeface="Times New Roman" panose="02020603050405020304" pitchFamily="18" charset="0"/>
              </a:rPr>
              <a:t>với</a:t>
            </a:r>
            <a:r>
              <a:rPr lang="en-US" altLang="en-US" sz="2800" b="1" dirty="0">
                <a:solidFill>
                  <a:srgbClr val="CC6600"/>
                </a:solidFill>
                <a:latin typeface="Times New Roman" panose="02020603050405020304" pitchFamily="18" charset="0"/>
                <a:cs typeface="Times New Roman" panose="02020603050405020304" pitchFamily="18" charset="0"/>
              </a:rPr>
              <a:t> </a:t>
            </a:r>
            <a:r>
              <a:rPr lang="en-US" altLang="en-US" sz="2800" b="1" dirty="0" err="1">
                <a:solidFill>
                  <a:srgbClr val="CC6600"/>
                </a:solidFill>
                <a:latin typeface="Times New Roman" panose="02020603050405020304" pitchFamily="18" charset="0"/>
                <a:cs typeface="Times New Roman" panose="02020603050405020304" pitchFamily="18" charset="0"/>
              </a:rPr>
              <a:t>nhau</a:t>
            </a:r>
            <a:r>
              <a:rPr lang="en-US" altLang="en-US" sz="2800" b="1" dirty="0">
                <a:solidFill>
                  <a:srgbClr val="CC6600"/>
                </a:solidFill>
                <a:latin typeface="Times New Roman" panose="02020603050405020304" pitchFamily="18" charset="0"/>
                <a:cs typeface="Times New Roman" panose="02020603050405020304" pitchFamily="18" charset="0"/>
              </a:rPr>
              <a:t>. </a:t>
            </a:r>
          </a:p>
        </p:txBody>
      </p:sp>
      <p:sp>
        <p:nvSpPr>
          <p:cNvPr id="10" name="Line 36">
            <a:extLst>
              <a:ext uri="{FF2B5EF4-FFF2-40B4-BE49-F238E27FC236}">
                <a16:creationId xmlns:a16="http://schemas.microsoft.com/office/drawing/2014/main" xmlns="" id="{B246CE9E-077B-4EF7-87B8-3152CFBBE1FA}"/>
              </a:ext>
            </a:extLst>
          </p:cNvPr>
          <p:cNvSpPr>
            <a:spLocks noChangeShapeType="1"/>
          </p:cNvSpPr>
          <p:nvPr/>
        </p:nvSpPr>
        <p:spPr bwMode="auto">
          <a:xfrm>
            <a:off x="6374624" y="597837"/>
            <a:ext cx="0" cy="541145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800">
              <a:latin typeface="Times New Roman" panose="02020603050405020304" pitchFamily="18" charset="0"/>
              <a:cs typeface="Times New Roman" panose="02020603050405020304" pitchFamily="18" charset="0"/>
            </a:endParaRPr>
          </a:p>
        </p:txBody>
      </p:sp>
      <p:sp>
        <p:nvSpPr>
          <p:cNvPr id="11" name="Text Box 37">
            <a:extLst>
              <a:ext uri="{FF2B5EF4-FFF2-40B4-BE49-F238E27FC236}">
                <a16:creationId xmlns:a16="http://schemas.microsoft.com/office/drawing/2014/main" xmlns="" id="{BE425DA7-3FDC-4E55-9344-48550A75BD7C}"/>
              </a:ext>
            </a:extLst>
          </p:cNvPr>
          <p:cNvSpPr txBox="1">
            <a:spLocks noChangeArrowheads="1"/>
          </p:cNvSpPr>
          <p:nvPr/>
        </p:nvSpPr>
        <p:spPr bwMode="auto">
          <a:xfrm>
            <a:off x="6432902" y="4615320"/>
            <a:ext cx="5796361" cy="1815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800" b="1" dirty="0">
                <a:solidFill>
                  <a:srgbClr val="993300"/>
                </a:solidFill>
                <a:latin typeface="Times New Roman" panose="02020603050405020304" pitchFamily="18" charset="0"/>
                <a:cs typeface="Times New Roman" panose="02020603050405020304" pitchFamily="18" charset="0"/>
              </a:rPr>
              <a:t>-</a:t>
            </a:r>
            <a:r>
              <a:rPr lang="en-US" altLang="en-US" sz="2800" b="1" dirty="0" err="1">
                <a:solidFill>
                  <a:srgbClr val="993300"/>
                </a:solidFill>
                <a:latin typeface="Times New Roman" panose="02020603050405020304" pitchFamily="18" charset="0"/>
                <a:cs typeface="Times New Roman" panose="02020603050405020304" pitchFamily="18" charset="0"/>
              </a:rPr>
              <a:t>Em</a:t>
            </a:r>
            <a:r>
              <a:rPr lang="en-US" altLang="en-US" sz="2800" b="1" dirty="0">
                <a:solidFill>
                  <a:srgbClr val="993300"/>
                </a:solidFill>
                <a:latin typeface="Times New Roman" panose="02020603050405020304" pitchFamily="18" charset="0"/>
                <a:cs typeface="Times New Roman" panose="02020603050405020304" pitchFamily="18" charset="0"/>
              </a:rPr>
              <a:t> </a:t>
            </a:r>
            <a:r>
              <a:rPr lang="en-US" altLang="en-US" sz="2800" b="1" dirty="0" err="1">
                <a:solidFill>
                  <a:srgbClr val="993300"/>
                </a:solidFill>
                <a:latin typeface="Times New Roman" panose="02020603050405020304" pitchFamily="18" charset="0"/>
                <a:cs typeface="Times New Roman" panose="02020603050405020304" pitchFamily="18" charset="0"/>
              </a:rPr>
              <a:t>hãy</a:t>
            </a:r>
            <a:r>
              <a:rPr lang="en-US" altLang="en-US" sz="2800" b="1" dirty="0">
                <a:solidFill>
                  <a:srgbClr val="993300"/>
                </a:solidFill>
                <a:latin typeface="Times New Roman" panose="02020603050405020304" pitchFamily="18" charset="0"/>
                <a:cs typeface="Times New Roman" panose="02020603050405020304" pitchFamily="18" charset="0"/>
              </a:rPr>
              <a:t> </a:t>
            </a:r>
            <a:r>
              <a:rPr lang="en-US" altLang="en-US" sz="2800" b="1" dirty="0" err="1">
                <a:solidFill>
                  <a:srgbClr val="993300"/>
                </a:solidFill>
                <a:latin typeface="Times New Roman" panose="02020603050405020304" pitchFamily="18" charset="0"/>
                <a:cs typeface="Times New Roman" panose="02020603050405020304" pitchFamily="18" charset="0"/>
              </a:rPr>
              <a:t>cho</a:t>
            </a:r>
            <a:r>
              <a:rPr lang="en-US" altLang="en-US" sz="2800" b="1" dirty="0">
                <a:solidFill>
                  <a:srgbClr val="993300"/>
                </a:solidFill>
                <a:latin typeface="Times New Roman" panose="02020603050405020304" pitchFamily="18" charset="0"/>
                <a:cs typeface="Times New Roman" panose="02020603050405020304" pitchFamily="18" charset="0"/>
              </a:rPr>
              <a:t> </a:t>
            </a:r>
            <a:r>
              <a:rPr lang="en-US" altLang="en-US" sz="2800" b="1" dirty="0" err="1">
                <a:solidFill>
                  <a:srgbClr val="993300"/>
                </a:solidFill>
                <a:latin typeface="Times New Roman" panose="02020603050405020304" pitchFamily="18" charset="0"/>
                <a:cs typeface="Times New Roman" panose="02020603050405020304" pitchFamily="18" charset="0"/>
              </a:rPr>
              <a:t>biết</a:t>
            </a:r>
            <a:r>
              <a:rPr lang="en-US" altLang="en-US" sz="2800" b="1" dirty="0">
                <a:solidFill>
                  <a:srgbClr val="993300"/>
                </a:solidFill>
                <a:latin typeface="Times New Roman" panose="02020603050405020304" pitchFamily="18" charset="0"/>
                <a:cs typeface="Times New Roman" panose="02020603050405020304" pitchFamily="18" charset="0"/>
              </a:rPr>
              <a:t> </a:t>
            </a:r>
            <a:r>
              <a:rPr lang="en-US" altLang="en-US" sz="2800" b="1" dirty="0" err="1">
                <a:solidFill>
                  <a:srgbClr val="993300"/>
                </a:solidFill>
                <a:latin typeface="Times New Roman" panose="02020603050405020304" pitchFamily="18" charset="0"/>
                <a:cs typeface="Times New Roman" panose="02020603050405020304" pitchFamily="18" charset="0"/>
              </a:rPr>
              <a:t>câu</a:t>
            </a:r>
            <a:r>
              <a:rPr lang="en-US" altLang="en-US" sz="2800" b="1" dirty="0">
                <a:solidFill>
                  <a:srgbClr val="993300"/>
                </a:solidFill>
                <a:latin typeface="Times New Roman" panose="02020603050405020304" pitchFamily="18" charset="0"/>
                <a:cs typeface="Times New Roman" panose="02020603050405020304" pitchFamily="18" charset="0"/>
              </a:rPr>
              <a:t> </a:t>
            </a:r>
            <a:r>
              <a:rPr lang="en-US" altLang="en-US" sz="2800" b="1" dirty="0" err="1">
                <a:solidFill>
                  <a:srgbClr val="993300"/>
                </a:solidFill>
                <a:latin typeface="Times New Roman" panose="02020603050405020304" pitchFamily="18" charset="0"/>
                <a:cs typeface="Times New Roman" panose="02020603050405020304" pitchFamily="18" charset="0"/>
              </a:rPr>
              <a:t>nào</a:t>
            </a:r>
            <a:r>
              <a:rPr lang="en-US" altLang="en-US" sz="2800" b="1" dirty="0">
                <a:solidFill>
                  <a:srgbClr val="993300"/>
                </a:solidFill>
                <a:latin typeface="Times New Roman" panose="02020603050405020304" pitchFamily="18" charset="0"/>
                <a:cs typeface="Times New Roman" panose="02020603050405020304" pitchFamily="18" charset="0"/>
              </a:rPr>
              <a:t> </a:t>
            </a:r>
            <a:r>
              <a:rPr lang="en-US" altLang="en-US" sz="2800" b="1" dirty="0" err="1">
                <a:solidFill>
                  <a:srgbClr val="993300"/>
                </a:solidFill>
                <a:latin typeface="Times New Roman" panose="02020603050405020304" pitchFamily="18" charset="0"/>
                <a:cs typeface="Times New Roman" panose="02020603050405020304" pitchFamily="18" charset="0"/>
              </a:rPr>
              <a:t>tả</a:t>
            </a:r>
            <a:r>
              <a:rPr lang="en-US" altLang="en-US" sz="2800" b="1" dirty="0">
                <a:solidFill>
                  <a:srgbClr val="993300"/>
                </a:solidFill>
                <a:latin typeface="Times New Roman" panose="02020603050405020304" pitchFamily="18" charset="0"/>
                <a:cs typeface="Times New Roman" panose="02020603050405020304" pitchFamily="18" charset="0"/>
              </a:rPr>
              <a:t> </a:t>
            </a:r>
            <a:r>
              <a:rPr lang="en-US" altLang="en-US" sz="2800" b="1" dirty="0" err="1">
                <a:solidFill>
                  <a:srgbClr val="993300"/>
                </a:solidFill>
                <a:latin typeface="Times New Roman" panose="02020603050405020304" pitchFamily="18" charset="0"/>
                <a:cs typeface="Times New Roman" panose="02020603050405020304" pitchFamily="18" charset="0"/>
              </a:rPr>
              <a:t>khái</a:t>
            </a:r>
            <a:r>
              <a:rPr lang="en-US" altLang="en-US" sz="2800" b="1" dirty="0">
                <a:solidFill>
                  <a:srgbClr val="993300"/>
                </a:solidFill>
                <a:latin typeface="Times New Roman" panose="02020603050405020304" pitchFamily="18" charset="0"/>
                <a:cs typeface="Times New Roman" panose="02020603050405020304" pitchFamily="18" charset="0"/>
              </a:rPr>
              <a:t> </a:t>
            </a:r>
            <a:r>
              <a:rPr lang="en-US" altLang="en-US" sz="2800" b="1" dirty="0" err="1">
                <a:solidFill>
                  <a:srgbClr val="993300"/>
                </a:solidFill>
                <a:latin typeface="Times New Roman" panose="02020603050405020304" pitchFamily="18" charset="0"/>
                <a:cs typeface="Times New Roman" panose="02020603050405020304" pitchFamily="18" charset="0"/>
              </a:rPr>
              <a:t>quát,câu</a:t>
            </a:r>
            <a:r>
              <a:rPr lang="en-US" altLang="en-US" sz="2800" b="1" dirty="0">
                <a:solidFill>
                  <a:srgbClr val="993300"/>
                </a:solidFill>
                <a:latin typeface="Times New Roman" panose="02020603050405020304" pitchFamily="18" charset="0"/>
                <a:cs typeface="Times New Roman" panose="02020603050405020304" pitchFamily="18" charset="0"/>
              </a:rPr>
              <a:t> </a:t>
            </a:r>
            <a:r>
              <a:rPr lang="en-US" altLang="en-US" sz="2800" b="1" dirty="0" err="1">
                <a:solidFill>
                  <a:srgbClr val="993300"/>
                </a:solidFill>
                <a:latin typeface="Times New Roman" panose="02020603050405020304" pitchFamily="18" charset="0"/>
                <a:cs typeface="Times New Roman" panose="02020603050405020304" pitchFamily="18" charset="0"/>
              </a:rPr>
              <a:t>nào</a:t>
            </a:r>
            <a:r>
              <a:rPr lang="en-US" altLang="en-US" sz="2800" b="1" dirty="0">
                <a:solidFill>
                  <a:srgbClr val="993300"/>
                </a:solidFill>
                <a:latin typeface="Times New Roman" panose="02020603050405020304" pitchFamily="18" charset="0"/>
                <a:cs typeface="Times New Roman" panose="02020603050405020304" pitchFamily="18" charset="0"/>
              </a:rPr>
              <a:t> </a:t>
            </a:r>
            <a:r>
              <a:rPr lang="en-US" altLang="en-US" sz="2800" b="1" dirty="0" err="1">
                <a:solidFill>
                  <a:srgbClr val="993300"/>
                </a:solidFill>
                <a:latin typeface="Times New Roman" panose="02020603050405020304" pitchFamily="18" charset="0"/>
                <a:cs typeface="Times New Roman" panose="02020603050405020304" pitchFamily="18" charset="0"/>
              </a:rPr>
              <a:t>tả</a:t>
            </a:r>
            <a:r>
              <a:rPr lang="en-US" altLang="en-US" sz="2800" b="1" dirty="0">
                <a:solidFill>
                  <a:srgbClr val="993300"/>
                </a:solidFill>
                <a:latin typeface="Times New Roman" panose="02020603050405020304" pitchFamily="18" charset="0"/>
                <a:cs typeface="Times New Roman" panose="02020603050405020304" pitchFamily="18" charset="0"/>
              </a:rPr>
              <a:t> </a:t>
            </a:r>
            <a:r>
              <a:rPr lang="en-US" altLang="en-US" sz="2800" b="1" dirty="0" err="1">
                <a:solidFill>
                  <a:srgbClr val="993300"/>
                </a:solidFill>
                <a:latin typeface="Times New Roman" panose="02020603050405020304" pitchFamily="18" charset="0"/>
                <a:cs typeface="Times New Roman" panose="02020603050405020304" pitchFamily="18" charset="0"/>
              </a:rPr>
              <a:t>cụ</a:t>
            </a:r>
            <a:r>
              <a:rPr lang="en-US" altLang="en-US" sz="2800" b="1" dirty="0">
                <a:solidFill>
                  <a:srgbClr val="993300"/>
                </a:solidFill>
                <a:latin typeface="Times New Roman" panose="02020603050405020304" pitchFamily="18" charset="0"/>
                <a:cs typeface="Times New Roman" panose="02020603050405020304" pitchFamily="18" charset="0"/>
              </a:rPr>
              <a:t> </a:t>
            </a:r>
            <a:r>
              <a:rPr lang="en-US" altLang="en-US" sz="2800" b="1" dirty="0" err="1">
                <a:solidFill>
                  <a:srgbClr val="993300"/>
                </a:solidFill>
                <a:latin typeface="Times New Roman" panose="02020603050405020304" pitchFamily="18" charset="0"/>
                <a:cs typeface="Times New Roman" panose="02020603050405020304" pitchFamily="18" charset="0"/>
              </a:rPr>
              <a:t>thể,chi</a:t>
            </a:r>
            <a:r>
              <a:rPr lang="en-US" altLang="en-US" sz="2800" b="1" dirty="0">
                <a:solidFill>
                  <a:srgbClr val="993300"/>
                </a:solidFill>
                <a:latin typeface="Times New Roman" panose="02020603050405020304" pitchFamily="18" charset="0"/>
                <a:cs typeface="Times New Roman" panose="02020603050405020304" pitchFamily="18" charset="0"/>
              </a:rPr>
              <a:t> </a:t>
            </a:r>
            <a:r>
              <a:rPr lang="en-US" altLang="en-US" sz="2800" b="1" dirty="0" err="1">
                <a:solidFill>
                  <a:srgbClr val="993300"/>
                </a:solidFill>
                <a:latin typeface="Times New Roman" panose="02020603050405020304" pitchFamily="18" charset="0"/>
                <a:cs typeface="Times New Roman" panose="02020603050405020304" pitchFamily="18" charset="0"/>
              </a:rPr>
              <a:t>tiết</a:t>
            </a:r>
            <a:r>
              <a:rPr lang="en-US" altLang="en-US" sz="2800" b="1" dirty="0">
                <a:solidFill>
                  <a:srgbClr val="993300"/>
                </a:solidFill>
                <a:latin typeface="Times New Roman" panose="02020603050405020304" pitchFamily="18" charset="0"/>
                <a:cs typeface="Times New Roman" panose="02020603050405020304" pitchFamily="18" charset="0"/>
              </a:rPr>
              <a:t> </a:t>
            </a:r>
            <a:r>
              <a:rPr lang="en-US" altLang="en-US" sz="2800" b="1" dirty="0" err="1">
                <a:solidFill>
                  <a:srgbClr val="993300"/>
                </a:solidFill>
                <a:latin typeface="Times New Roman" panose="02020603050405020304" pitchFamily="18" charset="0"/>
                <a:cs typeface="Times New Roman" panose="02020603050405020304" pitchFamily="18" charset="0"/>
              </a:rPr>
              <a:t>nào</a:t>
            </a:r>
            <a:r>
              <a:rPr lang="en-US" altLang="en-US" sz="2800" b="1" dirty="0">
                <a:solidFill>
                  <a:srgbClr val="993300"/>
                </a:solidFill>
                <a:latin typeface="Times New Roman" panose="02020603050405020304" pitchFamily="18" charset="0"/>
                <a:cs typeface="Times New Roman" panose="02020603050405020304" pitchFamily="18" charset="0"/>
              </a:rPr>
              <a:t> </a:t>
            </a:r>
            <a:r>
              <a:rPr lang="en-US" altLang="en-US" sz="2800" b="1" dirty="0" err="1">
                <a:solidFill>
                  <a:srgbClr val="993300"/>
                </a:solidFill>
                <a:latin typeface="Times New Roman" panose="02020603050405020304" pitchFamily="18" charset="0"/>
                <a:cs typeface="Times New Roman" panose="02020603050405020304" pitchFamily="18" charset="0"/>
              </a:rPr>
              <a:t>làm</a:t>
            </a:r>
            <a:r>
              <a:rPr lang="en-US" altLang="en-US" sz="2800" b="1" dirty="0">
                <a:solidFill>
                  <a:srgbClr val="993300"/>
                </a:solidFill>
                <a:latin typeface="Times New Roman" panose="02020603050405020304" pitchFamily="18" charset="0"/>
                <a:cs typeface="Times New Roman" panose="02020603050405020304" pitchFamily="18" charset="0"/>
              </a:rPr>
              <a:t> </a:t>
            </a:r>
            <a:r>
              <a:rPr lang="en-US" altLang="en-US" sz="2800" b="1" dirty="0" err="1">
                <a:solidFill>
                  <a:srgbClr val="993300"/>
                </a:solidFill>
                <a:latin typeface="Times New Roman" panose="02020603050405020304" pitchFamily="18" charset="0"/>
                <a:cs typeface="Times New Roman" panose="02020603050405020304" pitchFamily="18" charset="0"/>
              </a:rPr>
              <a:t>rõ</a:t>
            </a:r>
            <a:r>
              <a:rPr lang="en-US" altLang="en-US" sz="2800" b="1" dirty="0">
                <a:solidFill>
                  <a:srgbClr val="993300"/>
                </a:solidFill>
                <a:latin typeface="Times New Roman" panose="02020603050405020304" pitchFamily="18" charset="0"/>
                <a:cs typeface="Times New Roman" panose="02020603050405020304" pitchFamily="18" charset="0"/>
              </a:rPr>
              <a:t> </a:t>
            </a:r>
            <a:r>
              <a:rPr lang="en-US" altLang="en-US" sz="2800" b="1" dirty="0" err="1">
                <a:solidFill>
                  <a:srgbClr val="993300"/>
                </a:solidFill>
                <a:latin typeface="Times New Roman" panose="02020603050405020304" pitchFamily="18" charset="0"/>
                <a:cs typeface="Times New Roman" panose="02020603050405020304" pitchFamily="18" charset="0"/>
              </a:rPr>
              <a:t>cho</a:t>
            </a:r>
            <a:r>
              <a:rPr lang="en-US" altLang="en-US" sz="2800" b="1" dirty="0">
                <a:solidFill>
                  <a:srgbClr val="993300"/>
                </a:solidFill>
                <a:latin typeface="Times New Roman" panose="02020603050405020304" pitchFamily="18" charset="0"/>
                <a:cs typeface="Times New Roman" panose="02020603050405020304" pitchFamily="18" charset="0"/>
              </a:rPr>
              <a:t> chi </a:t>
            </a:r>
            <a:r>
              <a:rPr lang="en-US" altLang="en-US" sz="2800" b="1" dirty="0" err="1">
                <a:solidFill>
                  <a:srgbClr val="993300"/>
                </a:solidFill>
                <a:latin typeface="Times New Roman" panose="02020603050405020304" pitchFamily="18" charset="0"/>
                <a:cs typeface="Times New Roman" panose="02020603050405020304" pitchFamily="18" charset="0"/>
              </a:rPr>
              <a:t>tiết</a:t>
            </a:r>
            <a:r>
              <a:rPr lang="en-US" altLang="en-US" sz="2800" b="1" dirty="0">
                <a:solidFill>
                  <a:srgbClr val="993300"/>
                </a:solidFill>
                <a:latin typeface="Times New Roman" panose="02020603050405020304" pitchFamily="18" charset="0"/>
                <a:cs typeface="Times New Roman" panose="02020603050405020304" pitchFamily="18" charset="0"/>
              </a:rPr>
              <a:t> </a:t>
            </a:r>
            <a:r>
              <a:rPr lang="en-US" altLang="en-US" sz="2800" b="1" dirty="0" err="1">
                <a:solidFill>
                  <a:srgbClr val="993300"/>
                </a:solidFill>
                <a:latin typeface="Times New Roman" panose="02020603050405020304" pitchFamily="18" charset="0"/>
                <a:cs typeface="Times New Roman" panose="02020603050405020304" pitchFamily="18" charset="0"/>
              </a:rPr>
              <a:t>nào</a:t>
            </a:r>
            <a:r>
              <a:rPr lang="en-US" altLang="en-US" sz="2800" b="1" dirty="0">
                <a:solidFill>
                  <a:srgbClr val="993300"/>
                </a:solidFill>
                <a:latin typeface="Times New Roman" panose="02020603050405020304" pitchFamily="18" charset="0"/>
                <a:cs typeface="Times New Roman" panose="02020603050405020304" pitchFamily="18" charset="0"/>
              </a:rPr>
              <a:t>? </a:t>
            </a:r>
            <a:r>
              <a:rPr lang="en-US" altLang="en-US" sz="2800" b="1" dirty="0" err="1">
                <a:solidFill>
                  <a:srgbClr val="993300"/>
                </a:solidFill>
                <a:latin typeface="Times New Roman" panose="02020603050405020304" pitchFamily="18" charset="0"/>
                <a:cs typeface="Times New Roman" panose="02020603050405020304" pitchFamily="18" charset="0"/>
              </a:rPr>
              <a:t>Các</a:t>
            </a:r>
            <a:r>
              <a:rPr lang="en-US" altLang="en-US" sz="2800" b="1" dirty="0">
                <a:solidFill>
                  <a:srgbClr val="993300"/>
                </a:solidFill>
                <a:latin typeface="Times New Roman" panose="02020603050405020304" pitchFamily="18" charset="0"/>
                <a:cs typeface="Times New Roman" panose="02020603050405020304" pitchFamily="18" charset="0"/>
              </a:rPr>
              <a:t> chi </a:t>
            </a:r>
            <a:r>
              <a:rPr lang="en-US" altLang="en-US" sz="2800" b="1" dirty="0" err="1">
                <a:solidFill>
                  <a:srgbClr val="993300"/>
                </a:solidFill>
                <a:latin typeface="Times New Roman" panose="02020603050405020304" pitchFamily="18" charset="0"/>
                <a:cs typeface="Times New Roman" panose="02020603050405020304" pitchFamily="18" charset="0"/>
              </a:rPr>
              <a:t>tiết</a:t>
            </a:r>
            <a:r>
              <a:rPr lang="en-US" altLang="en-US" sz="2800" b="1" dirty="0">
                <a:solidFill>
                  <a:srgbClr val="993300"/>
                </a:solidFill>
                <a:latin typeface="Times New Roman" panose="02020603050405020304" pitchFamily="18" charset="0"/>
                <a:cs typeface="Times New Roman" panose="02020603050405020304" pitchFamily="18" charset="0"/>
              </a:rPr>
              <a:t> </a:t>
            </a:r>
            <a:r>
              <a:rPr lang="en-US" altLang="en-US" sz="2800" b="1" dirty="0" err="1">
                <a:solidFill>
                  <a:srgbClr val="993300"/>
                </a:solidFill>
                <a:latin typeface="Times New Roman" panose="02020603050405020304" pitchFamily="18" charset="0"/>
                <a:cs typeface="Times New Roman" panose="02020603050405020304" pitchFamily="18" charset="0"/>
              </a:rPr>
              <a:t>đó</a:t>
            </a:r>
            <a:r>
              <a:rPr lang="en-US" altLang="en-US" sz="2800" b="1" dirty="0">
                <a:solidFill>
                  <a:srgbClr val="993300"/>
                </a:solidFill>
                <a:latin typeface="Times New Roman" panose="02020603050405020304" pitchFamily="18" charset="0"/>
                <a:cs typeface="Times New Roman" panose="02020603050405020304" pitchFamily="18" charset="0"/>
              </a:rPr>
              <a:t> </a:t>
            </a:r>
            <a:r>
              <a:rPr lang="en-US" altLang="en-US" sz="2800" b="1" dirty="0" err="1">
                <a:solidFill>
                  <a:srgbClr val="993300"/>
                </a:solidFill>
                <a:latin typeface="Times New Roman" panose="02020603050405020304" pitchFamily="18" charset="0"/>
                <a:cs typeface="Times New Roman" panose="02020603050405020304" pitchFamily="18" charset="0"/>
              </a:rPr>
              <a:t>có</a:t>
            </a:r>
            <a:r>
              <a:rPr lang="en-US" altLang="en-US" sz="2800" b="1" dirty="0">
                <a:solidFill>
                  <a:srgbClr val="993300"/>
                </a:solidFill>
                <a:latin typeface="Times New Roman" panose="02020603050405020304" pitchFamily="18" charset="0"/>
                <a:cs typeface="Times New Roman" panose="02020603050405020304" pitchFamily="18" charset="0"/>
              </a:rPr>
              <a:t> </a:t>
            </a:r>
            <a:r>
              <a:rPr lang="en-US" altLang="en-US" sz="2800" b="1" dirty="0" err="1">
                <a:solidFill>
                  <a:srgbClr val="993300"/>
                </a:solidFill>
                <a:latin typeface="Times New Roman" panose="02020603050405020304" pitchFamily="18" charset="0"/>
                <a:cs typeface="Times New Roman" panose="02020603050405020304" pitchFamily="18" charset="0"/>
              </a:rPr>
              <a:t>quan</a:t>
            </a:r>
            <a:r>
              <a:rPr lang="en-US" altLang="en-US" sz="2800" b="1" dirty="0">
                <a:solidFill>
                  <a:srgbClr val="993300"/>
                </a:solidFill>
                <a:latin typeface="Times New Roman" panose="02020603050405020304" pitchFamily="18" charset="0"/>
                <a:cs typeface="Times New Roman" panose="02020603050405020304" pitchFamily="18" charset="0"/>
              </a:rPr>
              <a:t> </a:t>
            </a:r>
            <a:r>
              <a:rPr lang="en-US" altLang="en-US" sz="2800" b="1" dirty="0" err="1">
                <a:solidFill>
                  <a:srgbClr val="993300"/>
                </a:solidFill>
                <a:latin typeface="Times New Roman" panose="02020603050405020304" pitchFamily="18" charset="0"/>
                <a:cs typeface="Times New Roman" panose="02020603050405020304" pitchFamily="18" charset="0"/>
              </a:rPr>
              <a:t>hệ</a:t>
            </a:r>
            <a:r>
              <a:rPr lang="en-US" altLang="en-US" sz="2800" b="1" dirty="0">
                <a:solidFill>
                  <a:srgbClr val="993300"/>
                </a:solidFill>
                <a:latin typeface="Times New Roman" panose="02020603050405020304" pitchFamily="18" charset="0"/>
                <a:cs typeface="Times New Roman" panose="02020603050405020304" pitchFamily="18" charset="0"/>
              </a:rPr>
              <a:t> </a:t>
            </a:r>
            <a:r>
              <a:rPr lang="en-US" altLang="en-US" sz="2800" b="1" dirty="0" err="1">
                <a:solidFill>
                  <a:srgbClr val="993300"/>
                </a:solidFill>
                <a:latin typeface="Times New Roman" panose="02020603050405020304" pitchFamily="18" charset="0"/>
                <a:cs typeface="Times New Roman" panose="02020603050405020304" pitchFamily="18" charset="0"/>
              </a:rPr>
              <a:t>với</a:t>
            </a:r>
            <a:r>
              <a:rPr lang="en-US" altLang="en-US" sz="2800" b="1" dirty="0">
                <a:solidFill>
                  <a:srgbClr val="993300"/>
                </a:solidFill>
                <a:latin typeface="Times New Roman" panose="02020603050405020304" pitchFamily="18" charset="0"/>
                <a:cs typeface="Times New Roman" panose="02020603050405020304" pitchFamily="18" charset="0"/>
              </a:rPr>
              <a:t> </a:t>
            </a:r>
            <a:r>
              <a:rPr lang="en-US" altLang="en-US" sz="2800" b="1" dirty="0" err="1">
                <a:solidFill>
                  <a:srgbClr val="993300"/>
                </a:solidFill>
                <a:latin typeface="Times New Roman" panose="02020603050405020304" pitchFamily="18" charset="0"/>
                <a:cs typeface="Times New Roman" panose="02020603050405020304" pitchFamily="18" charset="0"/>
              </a:rPr>
              <a:t>nhau</a:t>
            </a:r>
            <a:r>
              <a:rPr lang="en-US" altLang="en-US" sz="2800" b="1" dirty="0">
                <a:solidFill>
                  <a:srgbClr val="993300"/>
                </a:solidFill>
                <a:latin typeface="Times New Roman" panose="02020603050405020304" pitchFamily="18" charset="0"/>
                <a:cs typeface="Times New Roman" panose="02020603050405020304" pitchFamily="18" charset="0"/>
              </a:rPr>
              <a:t> </a:t>
            </a:r>
            <a:r>
              <a:rPr lang="en-US" altLang="en-US" sz="2800" b="1" dirty="0" err="1">
                <a:solidFill>
                  <a:srgbClr val="993300"/>
                </a:solidFill>
                <a:latin typeface="Times New Roman" panose="02020603050405020304" pitchFamily="18" charset="0"/>
                <a:cs typeface="Times New Roman" panose="02020603050405020304" pitchFamily="18" charset="0"/>
              </a:rPr>
              <a:t>như</a:t>
            </a:r>
            <a:r>
              <a:rPr lang="en-US" altLang="en-US" sz="2800" b="1" dirty="0">
                <a:solidFill>
                  <a:srgbClr val="993300"/>
                </a:solidFill>
                <a:latin typeface="Times New Roman" panose="02020603050405020304" pitchFamily="18" charset="0"/>
                <a:cs typeface="Times New Roman" panose="02020603050405020304" pitchFamily="18" charset="0"/>
              </a:rPr>
              <a:t> </a:t>
            </a:r>
            <a:r>
              <a:rPr lang="en-US" altLang="en-US" sz="2800" b="1" dirty="0" err="1">
                <a:solidFill>
                  <a:srgbClr val="993300"/>
                </a:solidFill>
                <a:latin typeface="Times New Roman" panose="02020603050405020304" pitchFamily="18" charset="0"/>
                <a:cs typeface="Times New Roman" panose="02020603050405020304" pitchFamily="18" charset="0"/>
              </a:rPr>
              <a:t>thế</a:t>
            </a:r>
            <a:r>
              <a:rPr lang="en-US" altLang="en-US" sz="2800" b="1" dirty="0">
                <a:solidFill>
                  <a:srgbClr val="993300"/>
                </a:solidFill>
                <a:latin typeface="Times New Roman" panose="02020603050405020304" pitchFamily="18" charset="0"/>
                <a:cs typeface="Times New Roman" panose="02020603050405020304" pitchFamily="18" charset="0"/>
              </a:rPr>
              <a:t> </a:t>
            </a:r>
            <a:r>
              <a:rPr lang="en-US" altLang="en-US" sz="2800" b="1" dirty="0" err="1">
                <a:solidFill>
                  <a:srgbClr val="993300"/>
                </a:solidFill>
                <a:latin typeface="Times New Roman" panose="02020603050405020304" pitchFamily="18" charset="0"/>
                <a:cs typeface="Times New Roman" panose="02020603050405020304" pitchFamily="18" charset="0"/>
              </a:rPr>
              <a:t>nào</a:t>
            </a:r>
            <a:r>
              <a:rPr lang="en-US" altLang="en-US" sz="2800" b="1" dirty="0">
                <a:solidFill>
                  <a:srgbClr val="993300"/>
                </a:solidFill>
                <a:latin typeface="Times New Roman" panose="02020603050405020304" pitchFamily="18" charset="0"/>
                <a:cs typeface="Times New Roman" panose="02020603050405020304" pitchFamily="18" charset="0"/>
              </a:rPr>
              <a:t>?</a:t>
            </a:r>
            <a:r>
              <a:rPr lang="en-US" altLang="en-US" sz="2800" b="1" dirty="0">
                <a:solidFill>
                  <a:srgbClr val="CC66FF"/>
                </a:solidFill>
                <a:latin typeface="Times New Roman" panose="02020603050405020304" pitchFamily="18" charset="0"/>
                <a:cs typeface="Times New Roman" panose="02020603050405020304" pitchFamily="18" charset="0"/>
              </a:rPr>
              <a:t>  </a:t>
            </a:r>
          </a:p>
        </p:txBody>
      </p:sp>
      <p:sp>
        <p:nvSpPr>
          <p:cNvPr id="12" name="Text Box 38">
            <a:extLst>
              <a:ext uri="{FF2B5EF4-FFF2-40B4-BE49-F238E27FC236}">
                <a16:creationId xmlns:a16="http://schemas.microsoft.com/office/drawing/2014/main" xmlns="" id="{1B5E4BB2-1617-41A7-88B0-19AF4DFD690F}"/>
              </a:ext>
            </a:extLst>
          </p:cNvPr>
          <p:cNvSpPr txBox="1">
            <a:spLocks noChangeArrowheads="1"/>
          </p:cNvSpPr>
          <p:nvPr/>
        </p:nvSpPr>
        <p:spPr bwMode="auto">
          <a:xfrm>
            <a:off x="6394054" y="152312"/>
            <a:ext cx="5796357"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800" b="1" dirty="0" err="1">
                <a:solidFill>
                  <a:srgbClr val="993300"/>
                </a:solidFill>
                <a:latin typeface="Times New Roman" panose="02020603050405020304" pitchFamily="18" charset="0"/>
                <a:cs typeface="Times New Roman" panose="02020603050405020304" pitchFamily="18" charset="0"/>
              </a:rPr>
              <a:t>Đọan</a:t>
            </a:r>
            <a:r>
              <a:rPr lang="en-US" altLang="en-US" sz="2800" b="1" dirty="0">
                <a:solidFill>
                  <a:srgbClr val="993300"/>
                </a:solidFill>
                <a:latin typeface="Times New Roman" panose="02020603050405020304" pitchFamily="18" charset="0"/>
                <a:cs typeface="Times New Roman" panose="02020603050405020304" pitchFamily="18" charset="0"/>
              </a:rPr>
              <a:t> 1 </a:t>
            </a:r>
            <a:r>
              <a:rPr lang="en-US" altLang="en-US" sz="2800" b="1" dirty="0" err="1">
                <a:solidFill>
                  <a:srgbClr val="993300"/>
                </a:solidFill>
                <a:latin typeface="Times New Roman" panose="02020603050405020304" pitchFamily="18" charset="0"/>
                <a:cs typeface="Times New Roman" panose="02020603050405020304" pitchFamily="18" charset="0"/>
              </a:rPr>
              <a:t>tác</a:t>
            </a:r>
            <a:r>
              <a:rPr lang="en-US" altLang="en-US" sz="2800" b="1" dirty="0">
                <a:solidFill>
                  <a:srgbClr val="993300"/>
                </a:solidFill>
                <a:latin typeface="Times New Roman" panose="02020603050405020304" pitchFamily="18" charset="0"/>
                <a:cs typeface="Times New Roman" panose="02020603050405020304" pitchFamily="18" charset="0"/>
              </a:rPr>
              <a:t> </a:t>
            </a:r>
            <a:r>
              <a:rPr lang="en-US" altLang="en-US" sz="2800" b="1" dirty="0" err="1">
                <a:solidFill>
                  <a:srgbClr val="993300"/>
                </a:solidFill>
                <a:latin typeface="Times New Roman" panose="02020603050405020304" pitchFamily="18" charset="0"/>
                <a:cs typeface="Times New Roman" panose="02020603050405020304" pitchFamily="18" charset="0"/>
              </a:rPr>
              <a:t>giả</a:t>
            </a:r>
            <a:r>
              <a:rPr lang="en-US" altLang="en-US" sz="2800" b="1" dirty="0">
                <a:solidFill>
                  <a:srgbClr val="993300"/>
                </a:solidFill>
                <a:latin typeface="Times New Roman" panose="02020603050405020304" pitchFamily="18" charset="0"/>
                <a:cs typeface="Times New Roman" panose="02020603050405020304" pitchFamily="18" charset="0"/>
              </a:rPr>
              <a:t> </a:t>
            </a:r>
            <a:r>
              <a:rPr lang="en-US" altLang="en-US" sz="2800" b="1" dirty="0" err="1">
                <a:solidFill>
                  <a:srgbClr val="993300"/>
                </a:solidFill>
                <a:latin typeface="Times New Roman" panose="02020603050405020304" pitchFamily="18" charset="0"/>
                <a:cs typeface="Times New Roman" panose="02020603050405020304" pitchFamily="18" charset="0"/>
              </a:rPr>
              <a:t>tả</a:t>
            </a:r>
            <a:r>
              <a:rPr lang="en-US" altLang="en-US" sz="2800" b="1" dirty="0">
                <a:solidFill>
                  <a:srgbClr val="993300"/>
                </a:solidFill>
                <a:latin typeface="Times New Roman" panose="02020603050405020304" pitchFamily="18" charset="0"/>
                <a:cs typeface="Times New Roman" panose="02020603050405020304" pitchFamily="18" charset="0"/>
              </a:rPr>
              <a:t> chi </a:t>
            </a:r>
            <a:r>
              <a:rPr lang="en-US" altLang="en-US" sz="2800" b="1" dirty="0" err="1">
                <a:solidFill>
                  <a:srgbClr val="993300"/>
                </a:solidFill>
                <a:latin typeface="Times New Roman" panose="02020603050405020304" pitchFamily="18" charset="0"/>
                <a:cs typeface="Times New Roman" panose="02020603050405020304" pitchFamily="18" charset="0"/>
              </a:rPr>
              <a:t>tiết</a:t>
            </a:r>
            <a:r>
              <a:rPr lang="en-US" altLang="en-US" sz="2800" b="1" dirty="0">
                <a:solidFill>
                  <a:srgbClr val="993300"/>
                </a:solidFill>
                <a:latin typeface="Times New Roman" panose="02020603050405020304" pitchFamily="18" charset="0"/>
                <a:cs typeface="Times New Roman" panose="02020603050405020304" pitchFamily="18" charset="0"/>
              </a:rPr>
              <a:t> </a:t>
            </a:r>
            <a:r>
              <a:rPr lang="en-US" altLang="en-US" sz="2800" b="1" dirty="0" err="1">
                <a:solidFill>
                  <a:srgbClr val="993300"/>
                </a:solidFill>
                <a:latin typeface="Times New Roman" panose="02020603050405020304" pitchFamily="18" charset="0"/>
                <a:cs typeface="Times New Roman" panose="02020603050405020304" pitchFamily="18" charset="0"/>
              </a:rPr>
              <a:t>nào</a:t>
            </a:r>
            <a:r>
              <a:rPr lang="en-US" altLang="en-US" sz="2800" b="1" dirty="0">
                <a:solidFill>
                  <a:srgbClr val="993300"/>
                </a:solidFill>
                <a:latin typeface="Times New Roman" panose="02020603050405020304" pitchFamily="18" charset="0"/>
                <a:cs typeface="Times New Roman" panose="02020603050405020304" pitchFamily="18" charset="0"/>
              </a:rPr>
              <a:t> </a:t>
            </a:r>
            <a:r>
              <a:rPr lang="en-US" altLang="en-US" sz="2800" b="1" dirty="0" err="1">
                <a:solidFill>
                  <a:srgbClr val="993300"/>
                </a:solidFill>
                <a:latin typeface="Times New Roman" panose="02020603050405020304" pitchFamily="18" charset="0"/>
                <a:cs typeface="Times New Roman" panose="02020603050405020304" pitchFamily="18" charset="0"/>
              </a:rPr>
              <a:t>về</a:t>
            </a:r>
            <a:r>
              <a:rPr lang="en-US" altLang="en-US" sz="2800" b="1" dirty="0">
                <a:solidFill>
                  <a:srgbClr val="993300"/>
                </a:solidFill>
                <a:latin typeface="Times New Roman" panose="02020603050405020304" pitchFamily="18" charset="0"/>
                <a:cs typeface="Times New Roman" panose="02020603050405020304" pitchFamily="18" charset="0"/>
              </a:rPr>
              <a:t> </a:t>
            </a:r>
            <a:r>
              <a:rPr lang="en-US" altLang="en-US" sz="2800" b="1" dirty="0" err="1">
                <a:solidFill>
                  <a:srgbClr val="993300"/>
                </a:solidFill>
                <a:latin typeface="Times New Roman" panose="02020603050405020304" pitchFamily="18" charset="0"/>
                <a:cs typeface="Times New Roman" panose="02020603050405020304" pitchFamily="18" charset="0"/>
              </a:rPr>
              <a:t>ngoại</a:t>
            </a:r>
            <a:r>
              <a:rPr lang="en-US" altLang="en-US" sz="2800" b="1" dirty="0">
                <a:solidFill>
                  <a:srgbClr val="993300"/>
                </a:solidFill>
                <a:latin typeface="Times New Roman" panose="02020603050405020304" pitchFamily="18" charset="0"/>
                <a:cs typeface="Times New Roman" panose="02020603050405020304" pitchFamily="18" charset="0"/>
              </a:rPr>
              <a:t> </a:t>
            </a:r>
            <a:r>
              <a:rPr lang="en-US" altLang="en-US" sz="2800" b="1" dirty="0" err="1">
                <a:solidFill>
                  <a:srgbClr val="993300"/>
                </a:solidFill>
                <a:latin typeface="Times New Roman" panose="02020603050405020304" pitchFamily="18" charset="0"/>
                <a:cs typeface="Times New Roman" panose="02020603050405020304" pitchFamily="18" charset="0"/>
              </a:rPr>
              <a:t>hình</a:t>
            </a:r>
            <a:r>
              <a:rPr lang="en-US" altLang="en-US" sz="2800" b="1" dirty="0">
                <a:solidFill>
                  <a:srgbClr val="993300"/>
                </a:solidFill>
                <a:latin typeface="Times New Roman" panose="02020603050405020304" pitchFamily="18" charset="0"/>
                <a:cs typeface="Times New Roman" panose="02020603050405020304" pitchFamily="18" charset="0"/>
              </a:rPr>
              <a:t> </a:t>
            </a:r>
            <a:r>
              <a:rPr lang="en-US" altLang="en-US" sz="2800" b="1" dirty="0" err="1">
                <a:solidFill>
                  <a:srgbClr val="993300"/>
                </a:solidFill>
                <a:latin typeface="Times New Roman" panose="02020603050405020304" pitchFamily="18" charset="0"/>
                <a:cs typeface="Times New Roman" panose="02020603050405020304" pitchFamily="18" charset="0"/>
              </a:rPr>
              <a:t>của</a:t>
            </a:r>
            <a:r>
              <a:rPr lang="en-US" altLang="en-US" sz="2800" b="1" dirty="0">
                <a:solidFill>
                  <a:srgbClr val="993300"/>
                </a:solidFill>
                <a:latin typeface="Times New Roman" panose="02020603050405020304" pitchFamily="18" charset="0"/>
                <a:cs typeface="Times New Roman" panose="02020603050405020304" pitchFamily="18" charset="0"/>
              </a:rPr>
              <a:t> </a:t>
            </a:r>
            <a:r>
              <a:rPr lang="en-US" altLang="en-US" sz="2800" b="1" dirty="0" err="1">
                <a:solidFill>
                  <a:srgbClr val="993300"/>
                </a:solidFill>
                <a:latin typeface="Times New Roman" panose="02020603050405020304" pitchFamily="18" charset="0"/>
                <a:cs typeface="Times New Roman" panose="02020603050405020304" pitchFamily="18" charset="0"/>
              </a:rPr>
              <a:t>bà</a:t>
            </a:r>
            <a:r>
              <a:rPr lang="en-US" altLang="en-US" sz="2800" b="1" dirty="0">
                <a:solidFill>
                  <a:srgbClr val="9933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57090201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checkerboard(across)">
                                      <p:cBhvr>
                                        <p:cTn id="7" dur="500"/>
                                        <p:tgtEl>
                                          <p:spTgt spid="1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xit" presetSubtype="4" fill="hold" grpId="0" nodeType="clickEffect">
                                  <p:stCondLst>
                                    <p:cond delay="0"/>
                                  </p:stCondLst>
                                  <p:childTnLst>
                                    <p:anim calcmode="lin" valueType="num">
                                      <p:cBhvr additive="base">
                                        <p:cTn id="11" dur="500"/>
                                        <p:tgtEl>
                                          <p:spTgt spid="12">
                                            <p:txEl>
                                              <p:pRg st="0" end="0"/>
                                            </p:txEl>
                                          </p:spTgt>
                                        </p:tgtEl>
                                        <p:attrNameLst>
                                          <p:attrName>ppt_x</p:attrName>
                                        </p:attrNameLst>
                                      </p:cBhvr>
                                      <p:tavLst>
                                        <p:tav tm="0">
                                          <p:val>
                                            <p:strVal val="ppt_x"/>
                                          </p:val>
                                        </p:tav>
                                        <p:tav tm="100000">
                                          <p:val>
                                            <p:strVal val="ppt_x"/>
                                          </p:val>
                                        </p:tav>
                                      </p:tavLst>
                                    </p:anim>
                                    <p:anim calcmode="lin" valueType="num">
                                      <p:cBhvr additive="base">
                                        <p:cTn id="12" dur="500"/>
                                        <p:tgtEl>
                                          <p:spTgt spid="12">
                                            <p:txEl>
                                              <p:pRg st="0" end="0"/>
                                            </p:txEl>
                                          </p:spTgt>
                                        </p:tgtEl>
                                        <p:attrNameLst>
                                          <p:attrName>ppt_y</p:attrName>
                                        </p:attrNameLst>
                                      </p:cBhvr>
                                      <p:tavLst>
                                        <p:tav tm="0">
                                          <p:val>
                                            <p:strVal val="ppt_y"/>
                                          </p:val>
                                        </p:tav>
                                        <p:tav tm="100000">
                                          <p:val>
                                            <p:strVal val="1+ppt_h/2"/>
                                          </p:val>
                                        </p:tav>
                                      </p:tavLst>
                                    </p:anim>
                                    <p:set>
                                      <p:cBhvr>
                                        <p:cTn id="13" dur="1" fill="hold">
                                          <p:stCondLst>
                                            <p:cond delay="499"/>
                                          </p:stCondLst>
                                        </p:cTn>
                                        <p:tgtEl>
                                          <p:spTgt spid="12">
                                            <p:txEl>
                                              <p:pRg st="0" end="0"/>
                                            </p:txEl>
                                          </p:spTgt>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23" presetClass="entr" presetSubtype="16"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p:cTn id="18" dur="500" fill="hold"/>
                                        <p:tgtEl>
                                          <p:spTgt spid="5"/>
                                        </p:tgtEl>
                                        <p:attrNameLst>
                                          <p:attrName>ppt_w</p:attrName>
                                        </p:attrNameLst>
                                      </p:cBhvr>
                                      <p:tavLst>
                                        <p:tav tm="0">
                                          <p:val>
                                            <p:fltVal val="0"/>
                                          </p:val>
                                        </p:tav>
                                        <p:tav tm="100000">
                                          <p:val>
                                            <p:strVal val="#ppt_w"/>
                                          </p:val>
                                        </p:tav>
                                      </p:tavLst>
                                    </p:anim>
                                    <p:anim calcmode="lin" valueType="num">
                                      <p:cBhvr>
                                        <p:cTn id="19" dur="500" fill="hold"/>
                                        <p:tgtEl>
                                          <p:spTgt spid="5"/>
                                        </p:tgtEl>
                                        <p:attrNameLst>
                                          <p:attrName>ppt_h</p:attrName>
                                        </p:attrNameLst>
                                      </p:cBhvr>
                                      <p:tavLst>
                                        <p:tav tm="0">
                                          <p:val>
                                            <p:fltVal val="0"/>
                                          </p:val>
                                        </p:tav>
                                        <p:tav tm="100000">
                                          <p:val>
                                            <p:strVal val="#ppt_h"/>
                                          </p:val>
                                        </p:tav>
                                      </p:tavLst>
                                    </p:anim>
                                  </p:childTnLst>
                                </p:cTn>
                              </p:par>
                            </p:childTnLst>
                          </p:cTn>
                        </p:par>
                      </p:childTnLst>
                    </p:cTn>
                  </p:par>
                  <p:par>
                    <p:cTn id="20" fill="hold">
                      <p:stCondLst>
                        <p:cond delay="indefinite"/>
                      </p:stCondLst>
                      <p:childTnLst>
                        <p:par>
                          <p:cTn id="21" fill="hold">
                            <p:stCondLst>
                              <p:cond delay="0"/>
                            </p:stCondLst>
                            <p:childTnLst>
                              <p:par>
                                <p:cTn id="22" presetID="5" presetClass="entr" presetSubtype="10"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checkerboard(across)">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5" presetClass="entr" presetSubtype="10"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checkerboard(across)">
                                      <p:cBhvr>
                                        <p:cTn id="29" dur="500"/>
                                        <p:tgtEl>
                                          <p:spTgt spid="7"/>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grpId="0" nodeType="clickEffect">
                                  <p:stCondLst>
                                    <p:cond delay="0"/>
                                  </p:stCondLst>
                                  <p:childTnLst>
                                    <p:set>
                                      <p:cBhvr>
                                        <p:cTn id="33" dur="1" fill="hold">
                                          <p:stCondLst>
                                            <p:cond delay="0"/>
                                          </p:stCondLst>
                                        </p:cTn>
                                        <p:tgtEl>
                                          <p:spTgt spid="8"/>
                                        </p:tgtEl>
                                        <p:attrNameLst>
                                          <p:attrName>style.visibility</p:attrName>
                                        </p:attrNameLst>
                                      </p:cBhvr>
                                      <p:to>
                                        <p:strVal val="visible"/>
                                      </p:to>
                                    </p:set>
                                    <p:anim calcmode="lin" valueType="num">
                                      <p:cBhvr additive="base">
                                        <p:cTn id="34" dur="500" fill="hold"/>
                                        <p:tgtEl>
                                          <p:spTgt spid="8"/>
                                        </p:tgtEl>
                                        <p:attrNameLst>
                                          <p:attrName>ppt_x</p:attrName>
                                        </p:attrNameLst>
                                      </p:cBhvr>
                                      <p:tavLst>
                                        <p:tav tm="0">
                                          <p:val>
                                            <p:strVal val="#ppt_x"/>
                                          </p:val>
                                        </p:tav>
                                        <p:tav tm="100000">
                                          <p:val>
                                            <p:strVal val="#ppt_x"/>
                                          </p:val>
                                        </p:tav>
                                      </p:tavLst>
                                    </p:anim>
                                    <p:anim calcmode="lin" valueType="num">
                                      <p:cBhvr additive="base">
                                        <p:cTn id="35"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5" presetClass="entr" presetSubtype="10" fill="hold" grpId="0" nodeType="click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checkerboard(across)">
                                      <p:cBhvr>
                                        <p:cTn id="40" dur="500"/>
                                        <p:tgtEl>
                                          <p:spTgt spid="11"/>
                                        </p:tgtEl>
                                      </p:cBhvr>
                                    </p:animEffect>
                                  </p:childTnLst>
                                </p:cTn>
                              </p:par>
                            </p:childTnLst>
                          </p:cTn>
                        </p:par>
                      </p:childTnLst>
                    </p:cTn>
                  </p:par>
                  <p:par>
                    <p:cTn id="41" fill="hold">
                      <p:stCondLst>
                        <p:cond delay="indefinite"/>
                      </p:stCondLst>
                      <p:childTnLst>
                        <p:par>
                          <p:cTn id="42" fill="hold">
                            <p:stCondLst>
                              <p:cond delay="0"/>
                            </p:stCondLst>
                            <p:childTnLst>
                              <p:par>
                                <p:cTn id="43" presetID="2" presetClass="exit" presetSubtype="4" fill="hold" grpId="1" nodeType="clickEffect">
                                  <p:stCondLst>
                                    <p:cond delay="0"/>
                                  </p:stCondLst>
                                  <p:childTnLst>
                                    <p:anim calcmode="lin" valueType="num">
                                      <p:cBhvr additive="base">
                                        <p:cTn id="44" dur="500"/>
                                        <p:tgtEl>
                                          <p:spTgt spid="11"/>
                                        </p:tgtEl>
                                        <p:attrNameLst>
                                          <p:attrName>ppt_x</p:attrName>
                                        </p:attrNameLst>
                                      </p:cBhvr>
                                      <p:tavLst>
                                        <p:tav tm="0">
                                          <p:val>
                                            <p:strVal val="ppt_x"/>
                                          </p:val>
                                        </p:tav>
                                        <p:tav tm="100000">
                                          <p:val>
                                            <p:strVal val="ppt_x"/>
                                          </p:val>
                                        </p:tav>
                                      </p:tavLst>
                                    </p:anim>
                                    <p:anim calcmode="lin" valueType="num">
                                      <p:cBhvr additive="base">
                                        <p:cTn id="45" dur="500"/>
                                        <p:tgtEl>
                                          <p:spTgt spid="11"/>
                                        </p:tgtEl>
                                        <p:attrNameLst>
                                          <p:attrName>ppt_y</p:attrName>
                                        </p:attrNameLst>
                                      </p:cBhvr>
                                      <p:tavLst>
                                        <p:tav tm="0">
                                          <p:val>
                                            <p:strVal val="ppt_y"/>
                                          </p:val>
                                        </p:tav>
                                        <p:tav tm="100000">
                                          <p:val>
                                            <p:strVal val="1+ppt_h/2"/>
                                          </p:val>
                                        </p:tav>
                                      </p:tavLst>
                                    </p:anim>
                                    <p:set>
                                      <p:cBhvr>
                                        <p:cTn id="46" dur="1" fill="hold">
                                          <p:stCondLst>
                                            <p:cond delay="499"/>
                                          </p:stCondLst>
                                        </p:cTn>
                                        <p:tgtEl>
                                          <p:spTgt spid="11"/>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9"/>
                                        </p:tgtEl>
                                        <p:attrNameLst>
                                          <p:attrName>style.visibility</p:attrName>
                                        </p:attrNameLst>
                                      </p:cBhvr>
                                      <p:to>
                                        <p:strVal val="visible"/>
                                      </p:to>
                                    </p:set>
                                    <p:anim calcmode="lin" valueType="num">
                                      <p:cBhvr additive="base">
                                        <p:cTn id="51" dur="500" fill="hold"/>
                                        <p:tgtEl>
                                          <p:spTgt spid="9"/>
                                        </p:tgtEl>
                                        <p:attrNameLst>
                                          <p:attrName>ppt_x</p:attrName>
                                        </p:attrNameLst>
                                      </p:cBhvr>
                                      <p:tavLst>
                                        <p:tav tm="0">
                                          <p:val>
                                            <p:strVal val="#ppt_x"/>
                                          </p:val>
                                        </p:tav>
                                        <p:tav tm="100000">
                                          <p:val>
                                            <p:strVal val="#ppt_x"/>
                                          </p:val>
                                        </p:tav>
                                      </p:tavLst>
                                    </p:anim>
                                    <p:anim calcmode="lin" valueType="num">
                                      <p:cBhvr additive="base">
                                        <p:cTn id="5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1" grpId="0"/>
      <p:bldP spid="11" grpId="1"/>
      <p:bldP spid="12" grpId="0" build="allAtOnce"/>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xmlns="" id="{F6641001-42A3-46B4-BA5F-616DC60DCE99}"/>
              </a:ext>
            </a:extLst>
          </p:cNvPr>
          <p:cNvSpPr>
            <a:spLocks noChangeArrowheads="1"/>
          </p:cNvSpPr>
          <p:nvPr/>
        </p:nvSpPr>
        <p:spPr bwMode="auto">
          <a:xfrm>
            <a:off x="-74176" y="196543"/>
            <a:ext cx="4833541" cy="6663045"/>
          </a:xfrm>
          <a:prstGeom prst="rect">
            <a:avLst/>
          </a:prstGeom>
          <a:solidFill>
            <a:schemeClr val="accent1">
              <a:lumMod val="20000"/>
              <a:lumOff val="80000"/>
            </a:schemeClr>
          </a:solidFill>
          <a:ln>
            <a:noFill/>
          </a:ln>
          <a:effectLst/>
        </p:spPr>
        <p:txBody>
          <a:bodyPr lIns="92075" tIns="46038" rIns="92075" bIns="46038"/>
          <a:lstStyle/>
          <a:p>
            <a:pPr marL="342900" indent="-342900" algn="just">
              <a:lnSpc>
                <a:spcPct val="120000"/>
              </a:lnSpc>
              <a:spcBef>
                <a:spcPct val="20000"/>
              </a:spcBef>
              <a:defRPr/>
            </a:pPr>
            <a:r>
              <a:rPr lang="en-US" sz="2400" i="0" u="none" strike="noStrike" kern="1200" baseline="0" dirty="0">
                <a:solidFill>
                  <a:srgbClr val="000000"/>
                </a:solidFill>
                <a:latin typeface="+mj-lt"/>
              </a:rPr>
              <a:t>              </a:t>
            </a:r>
            <a:r>
              <a:rPr lang="vi-VN" sz="2400" i="0" u="none" strike="noStrike" kern="1200" baseline="0" dirty="0">
                <a:solidFill>
                  <a:srgbClr val="000000"/>
                </a:solidFill>
                <a:latin typeface="+mj-lt"/>
              </a:rPr>
              <a:t>Giọng bà trầm bổng, ngân nga như tiếng chuông. Nó khắc sâu vào trí nhớ tôi dễ dàng, và như những đoá hoa, cũng dịu dàng, rực rỡ, đầy nhựa sống. Khi bà mỉm cười, hai con ngươi đen sẫm nở ra, long lanh, dịu hiền khó tả, đôi mắt ánh lên những tia sáng ấm áp, tươi vui. Mặc dù trên đôi má ngăm ngăm đã có nhiều nếp nhăn, khuôn mặt của bà tôi hình như vẫn tươi trẻ. </a:t>
            </a:r>
            <a:endParaRPr lang="en-US" sz="2400" i="0" u="none" strike="noStrike" kern="1200" baseline="0" dirty="0">
              <a:solidFill>
                <a:srgbClr val="000000"/>
              </a:solidFill>
              <a:latin typeface="+mj-lt"/>
            </a:endParaRPr>
          </a:p>
        </p:txBody>
      </p:sp>
      <p:sp>
        <p:nvSpPr>
          <p:cNvPr id="13" name="Text Box 6">
            <a:extLst>
              <a:ext uri="{FF2B5EF4-FFF2-40B4-BE49-F238E27FC236}">
                <a16:creationId xmlns:a16="http://schemas.microsoft.com/office/drawing/2014/main" xmlns="" id="{936372ED-8D5F-4A94-AE55-B669CBD3F69B}"/>
              </a:ext>
            </a:extLst>
          </p:cNvPr>
          <p:cNvSpPr txBox="1">
            <a:spLocks noChangeArrowheads="1"/>
          </p:cNvSpPr>
          <p:nvPr/>
        </p:nvSpPr>
        <p:spPr bwMode="auto">
          <a:xfrm>
            <a:off x="5064237" y="-18450"/>
            <a:ext cx="6873744"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400" dirty="0">
                <a:solidFill>
                  <a:srgbClr val="CC6600"/>
                </a:solidFill>
                <a:latin typeface="Times New Roman" panose="02020603050405020304" pitchFamily="18" charset="0"/>
                <a:cs typeface="Times New Roman" panose="02020603050405020304" pitchFamily="18" charset="0"/>
              </a:rPr>
              <a:t>* </a:t>
            </a:r>
            <a:r>
              <a:rPr lang="en-US" altLang="en-US" sz="2400" dirty="0" err="1">
                <a:solidFill>
                  <a:srgbClr val="CC6600"/>
                </a:solidFill>
                <a:latin typeface="Times New Roman" panose="02020603050405020304" pitchFamily="18" charset="0"/>
                <a:cs typeface="Times New Roman" panose="02020603050405020304" pitchFamily="18" charset="0"/>
              </a:rPr>
              <a:t>Đoạn</a:t>
            </a:r>
            <a:r>
              <a:rPr lang="en-US" altLang="en-US" sz="2400" dirty="0">
                <a:solidFill>
                  <a:srgbClr val="CC6600"/>
                </a:solidFill>
                <a:latin typeface="Times New Roman" panose="02020603050405020304" pitchFamily="18" charset="0"/>
                <a:cs typeface="Times New Roman" panose="02020603050405020304" pitchFamily="18" charset="0"/>
              </a:rPr>
              <a:t> 2 </a:t>
            </a:r>
            <a:r>
              <a:rPr lang="en-US" altLang="en-US" sz="2400" dirty="0" err="1">
                <a:solidFill>
                  <a:srgbClr val="CC6600"/>
                </a:solidFill>
                <a:latin typeface="Times New Roman" panose="02020603050405020304" pitchFamily="18" charset="0"/>
                <a:cs typeface="Times New Roman" panose="02020603050405020304" pitchFamily="18" charset="0"/>
              </a:rPr>
              <a:t>tả</a:t>
            </a:r>
            <a:r>
              <a:rPr lang="en-US" altLang="en-US" sz="2400" dirty="0">
                <a:solidFill>
                  <a:srgbClr val="CC6600"/>
                </a:solidFill>
                <a:latin typeface="Times New Roman" panose="02020603050405020304" pitchFamily="18" charset="0"/>
                <a:cs typeface="Times New Roman" panose="02020603050405020304" pitchFamily="18" charset="0"/>
              </a:rPr>
              <a:t> </a:t>
            </a:r>
            <a:r>
              <a:rPr lang="en-US" altLang="en-US" sz="2400" dirty="0" err="1">
                <a:solidFill>
                  <a:srgbClr val="CC6600"/>
                </a:solidFill>
                <a:latin typeface="Times New Roman" panose="02020603050405020304" pitchFamily="18" charset="0"/>
                <a:cs typeface="Times New Roman" panose="02020603050405020304" pitchFamily="18" charset="0"/>
              </a:rPr>
              <a:t>giọng</a:t>
            </a:r>
            <a:r>
              <a:rPr lang="en-US" altLang="en-US" sz="2400" dirty="0">
                <a:solidFill>
                  <a:srgbClr val="CC6600"/>
                </a:solidFill>
                <a:latin typeface="Times New Roman" panose="02020603050405020304" pitchFamily="18" charset="0"/>
                <a:cs typeface="Times New Roman" panose="02020603050405020304" pitchFamily="18" charset="0"/>
              </a:rPr>
              <a:t> </a:t>
            </a:r>
            <a:r>
              <a:rPr lang="en-US" altLang="en-US" sz="2400" dirty="0" err="1">
                <a:solidFill>
                  <a:srgbClr val="CC6600"/>
                </a:solidFill>
                <a:latin typeface="Times New Roman" panose="02020603050405020304" pitchFamily="18" charset="0"/>
                <a:cs typeface="Times New Roman" panose="02020603050405020304" pitchFamily="18" charset="0"/>
              </a:rPr>
              <a:t>nói</a:t>
            </a:r>
            <a:r>
              <a:rPr lang="en-US" altLang="en-US" sz="2400" dirty="0">
                <a:solidFill>
                  <a:srgbClr val="CC6600"/>
                </a:solidFill>
                <a:latin typeface="Times New Roman" panose="02020603050405020304" pitchFamily="18" charset="0"/>
                <a:cs typeface="Times New Roman" panose="02020603050405020304" pitchFamily="18" charset="0"/>
              </a:rPr>
              <a:t>, </a:t>
            </a:r>
            <a:r>
              <a:rPr lang="en-US" altLang="en-US" sz="2400" dirty="0" err="1">
                <a:solidFill>
                  <a:srgbClr val="CC6600"/>
                </a:solidFill>
                <a:latin typeface="Times New Roman" panose="02020603050405020304" pitchFamily="18" charset="0"/>
                <a:cs typeface="Times New Roman" panose="02020603050405020304" pitchFamily="18" charset="0"/>
              </a:rPr>
              <a:t>đôi</a:t>
            </a:r>
            <a:r>
              <a:rPr lang="en-US" altLang="en-US" sz="2400" dirty="0">
                <a:solidFill>
                  <a:srgbClr val="CC6600"/>
                </a:solidFill>
                <a:latin typeface="Times New Roman" panose="02020603050405020304" pitchFamily="18" charset="0"/>
                <a:cs typeface="Times New Roman" panose="02020603050405020304" pitchFamily="18" charset="0"/>
              </a:rPr>
              <a:t> </a:t>
            </a:r>
            <a:r>
              <a:rPr lang="en-US" altLang="en-US" sz="2400" dirty="0" err="1">
                <a:solidFill>
                  <a:srgbClr val="CC6600"/>
                </a:solidFill>
                <a:latin typeface="Times New Roman" panose="02020603050405020304" pitchFamily="18" charset="0"/>
                <a:cs typeface="Times New Roman" panose="02020603050405020304" pitchFamily="18" charset="0"/>
              </a:rPr>
              <a:t>mắt</a:t>
            </a:r>
            <a:r>
              <a:rPr lang="en-US" altLang="en-US" sz="2400" dirty="0">
                <a:solidFill>
                  <a:srgbClr val="CC6600"/>
                </a:solidFill>
                <a:latin typeface="Times New Roman" panose="02020603050405020304" pitchFamily="18" charset="0"/>
                <a:cs typeface="Times New Roman" panose="02020603050405020304" pitchFamily="18" charset="0"/>
              </a:rPr>
              <a:t>, </a:t>
            </a:r>
            <a:r>
              <a:rPr lang="en-US" altLang="en-US" sz="2400" dirty="0" err="1">
                <a:solidFill>
                  <a:srgbClr val="CC6600"/>
                </a:solidFill>
                <a:latin typeface="Times New Roman" panose="02020603050405020304" pitchFamily="18" charset="0"/>
                <a:cs typeface="Times New Roman" panose="02020603050405020304" pitchFamily="18" charset="0"/>
              </a:rPr>
              <a:t>đôi</a:t>
            </a:r>
            <a:r>
              <a:rPr lang="en-US" altLang="en-US" sz="2400" dirty="0">
                <a:solidFill>
                  <a:srgbClr val="CC6600"/>
                </a:solidFill>
                <a:latin typeface="Times New Roman" panose="02020603050405020304" pitchFamily="18" charset="0"/>
                <a:cs typeface="Times New Roman" panose="02020603050405020304" pitchFamily="18" charset="0"/>
              </a:rPr>
              <a:t> </a:t>
            </a:r>
            <a:r>
              <a:rPr lang="en-US" altLang="en-US" sz="2400" dirty="0" err="1">
                <a:solidFill>
                  <a:srgbClr val="CC6600"/>
                </a:solidFill>
                <a:latin typeface="Times New Roman" panose="02020603050405020304" pitchFamily="18" charset="0"/>
                <a:cs typeface="Times New Roman" panose="02020603050405020304" pitchFamily="18" charset="0"/>
              </a:rPr>
              <a:t>má</a:t>
            </a:r>
            <a:r>
              <a:rPr lang="en-US" altLang="en-US" sz="2400" dirty="0">
                <a:solidFill>
                  <a:srgbClr val="CC6600"/>
                </a:solidFill>
                <a:latin typeface="Times New Roman" panose="02020603050405020304" pitchFamily="18" charset="0"/>
                <a:cs typeface="Times New Roman" panose="02020603050405020304" pitchFamily="18" charset="0"/>
              </a:rPr>
              <a:t>, </a:t>
            </a:r>
            <a:r>
              <a:rPr lang="en-US" altLang="en-US" sz="2400" dirty="0" err="1">
                <a:solidFill>
                  <a:srgbClr val="CC6600"/>
                </a:solidFill>
                <a:latin typeface="Times New Roman" panose="02020603050405020304" pitchFamily="18" charset="0"/>
                <a:cs typeface="Times New Roman" panose="02020603050405020304" pitchFamily="18" charset="0"/>
              </a:rPr>
              <a:t>khuôn</a:t>
            </a:r>
            <a:r>
              <a:rPr lang="en-US" altLang="en-US" sz="2400" dirty="0">
                <a:solidFill>
                  <a:srgbClr val="CC6600"/>
                </a:solidFill>
                <a:latin typeface="Times New Roman" panose="02020603050405020304" pitchFamily="18" charset="0"/>
                <a:cs typeface="Times New Roman" panose="02020603050405020304" pitchFamily="18" charset="0"/>
              </a:rPr>
              <a:t> </a:t>
            </a:r>
            <a:r>
              <a:rPr lang="en-US" altLang="en-US" sz="2400" dirty="0" err="1">
                <a:solidFill>
                  <a:srgbClr val="CC6600"/>
                </a:solidFill>
                <a:latin typeface="Times New Roman" panose="02020603050405020304" pitchFamily="18" charset="0"/>
                <a:cs typeface="Times New Roman" panose="02020603050405020304" pitchFamily="18" charset="0"/>
              </a:rPr>
              <a:t>mặt</a:t>
            </a:r>
            <a:r>
              <a:rPr lang="en-US" altLang="en-US" sz="2400" dirty="0">
                <a:solidFill>
                  <a:srgbClr val="CC6600"/>
                </a:solidFill>
                <a:latin typeface="Times New Roman" panose="02020603050405020304" pitchFamily="18" charset="0"/>
                <a:cs typeface="Times New Roman" panose="02020603050405020304" pitchFamily="18" charset="0"/>
              </a:rPr>
              <a:t> </a:t>
            </a:r>
            <a:r>
              <a:rPr lang="en-US" altLang="en-US" sz="2400" dirty="0" err="1">
                <a:solidFill>
                  <a:srgbClr val="CC6600"/>
                </a:solidFill>
                <a:latin typeface="Times New Roman" panose="02020603050405020304" pitchFamily="18" charset="0"/>
                <a:cs typeface="Times New Roman" panose="02020603050405020304" pitchFamily="18" charset="0"/>
              </a:rPr>
              <a:t>của</a:t>
            </a:r>
            <a:r>
              <a:rPr lang="en-US" altLang="en-US" sz="2400" dirty="0">
                <a:solidFill>
                  <a:srgbClr val="CC6600"/>
                </a:solidFill>
                <a:latin typeface="Times New Roman" panose="02020603050405020304" pitchFamily="18" charset="0"/>
                <a:cs typeface="Times New Roman" panose="02020603050405020304" pitchFamily="18" charset="0"/>
              </a:rPr>
              <a:t> </a:t>
            </a:r>
            <a:r>
              <a:rPr lang="en-US" altLang="en-US" sz="2400" dirty="0" err="1">
                <a:solidFill>
                  <a:srgbClr val="CC6600"/>
                </a:solidFill>
                <a:latin typeface="Times New Roman" panose="02020603050405020304" pitchFamily="18" charset="0"/>
                <a:cs typeface="Times New Roman" panose="02020603050405020304" pitchFamily="18" charset="0"/>
              </a:rPr>
              <a:t>bà</a:t>
            </a:r>
            <a:r>
              <a:rPr lang="en-US" altLang="en-US" sz="2400" dirty="0">
                <a:solidFill>
                  <a:srgbClr val="CC6600"/>
                </a:solidFill>
                <a:latin typeface="Times New Roman" panose="02020603050405020304" pitchFamily="18" charset="0"/>
                <a:cs typeface="Times New Roman" panose="02020603050405020304" pitchFamily="18" charset="0"/>
              </a:rPr>
              <a:t>:</a:t>
            </a:r>
          </a:p>
        </p:txBody>
      </p:sp>
      <p:sp>
        <p:nvSpPr>
          <p:cNvPr id="14" name="Text Box 7">
            <a:extLst>
              <a:ext uri="{FF2B5EF4-FFF2-40B4-BE49-F238E27FC236}">
                <a16:creationId xmlns:a16="http://schemas.microsoft.com/office/drawing/2014/main" xmlns="" id="{3FCB1E54-103D-419B-8C47-ED7B9F54A805}"/>
              </a:ext>
            </a:extLst>
          </p:cNvPr>
          <p:cNvSpPr txBox="1">
            <a:spLocks noChangeArrowheads="1"/>
          </p:cNvSpPr>
          <p:nvPr/>
        </p:nvSpPr>
        <p:spPr bwMode="auto">
          <a:xfrm>
            <a:off x="5041963" y="709263"/>
            <a:ext cx="7126175"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400"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400" dirty="0" err="1">
                <a:solidFill>
                  <a:schemeClr val="accent2">
                    <a:lumMod val="50000"/>
                  </a:schemeClr>
                </a:solidFill>
                <a:latin typeface="Times New Roman" panose="02020603050405020304" pitchFamily="18" charset="0"/>
                <a:cs typeface="Times New Roman" panose="02020603050405020304" pitchFamily="18" charset="0"/>
              </a:rPr>
              <a:t>Câu</a:t>
            </a:r>
            <a:r>
              <a:rPr lang="en-US" altLang="en-US" sz="2400" dirty="0">
                <a:solidFill>
                  <a:schemeClr val="accent2">
                    <a:lumMod val="50000"/>
                  </a:schemeClr>
                </a:solidFill>
                <a:latin typeface="Times New Roman" panose="02020603050405020304" pitchFamily="18" charset="0"/>
                <a:cs typeface="Times New Roman" panose="02020603050405020304" pitchFamily="18" charset="0"/>
              </a:rPr>
              <a:t> 1: </a:t>
            </a:r>
            <a:r>
              <a:rPr lang="en-US" altLang="en-US" sz="2400" dirty="0" err="1">
                <a:solidFill>
                  <a:schemeClr val="accent2">
                    <a:lumMod val="50000"/>
                  </a:schemeClr>
                </a:solidFill>
                <a:latin typeface="Times New Roman" panose="02020603050405020304" pitchFamily="18" charset="0"/>
                <a:cs typeface="Times New Roman" panose="02020603050405020304" pitchFamily="18" charset="0"/>
              </a:rPr>
              <a:t>Tả</a:t>
            </a:r>
            <a:r>
              <a:rPr lang="en-US" altLang="en-US" sz="2400"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400" dirty="0" err="1">
                <a:solidFill>
                  <a:schemeClr val="accent2">
                    <a:lumMod val="50000"/>
                  </a:schemeClr>
                </a:solidFill>
                <a:latin typeface="Times New Roman" panose="02020603050405020304" pitchFamily="18" charset="0"/>
                <a:cs typeface="Times New Roman" panose="02020603050405020304" pitchFamily="18" charset="0"/>
              </a:rPr>
              <a:t>đặc</a:t>
            </a:r>
            <a:r>
              <a:rPr lang="en-US" altLang="en-US" sz="2400"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400" dirty="0" err="1">
                <a:solidFill>
                  <a:schemeClr val="accent2">
                    <a:lumMod val="50000"/>
                  </a:schemeClr>
                </a:solidFill>
                <a:latin typeface="Times New Roman" panose="02020603050405020304" pitchFamily="18" charset="0"/>
                <a:cs typeface="Times New Roman" panose="02020603050405020304" pitchFamily="18" charset="0"/>
              </a:rPr>
              <a:t>điểm</a:t>
            </a:r>
            <a:r>
              <a:rPr lang="en-US" altLang="en-US" sz="2400"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400" dirty="0" err="1">
                <a:solidFill>
                  <a:schemeClr val="accent2">
                    <a:lumMod val="50000"/>
                  </a:schemeClr>
                </a:solidFill>
                <a:latin typeface="Times New Roman" panose="02020603050405020304" pitchFamily="18" charset="0"/>
                <a:cs typeface="Times New Roman" panose="02020603050405020304" pitchFamily="18" charset="0"/>
              </a:rPr>
              <a:t>chung</a:t>
            </a:r>
            <a:r>
              <a:rPr lang="en-US" altLang="en-US" sz="2400"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400" dirty="0" err="1">
                <a:solidFill>
                  <a:schemeClr val="accent2">
                    <a:lumMod val="50000"/>
                  </a:schemeClr>
                </a:solidFill>
                <a:latin typeface="Times New Roman" panose="02020603050405020304" pitchFamily="18" charset="0"/>
                <a:cs typeface="Times New Roman" panose="02020603050405020304" pitchFamily="18" charset="0"/>
              </a:rPr>
              <a:t>của</a:t>
            </a:r>
            <a:r>
              <a:rPr lang="en-US" altLang="en-US" sz="2400"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400" dirty="0" err="1">
                <a:solidFill>
                  <a:schemeClr val="accent2">
                    <a:lumMod val="50000"/>
                  </a:schemeClr>
                </a:solidFill>
                <a:latin typeface="Times New Roman" panose="02020603050405020304" pitchFamily="18" charset="0"/>
                <a:cs typeface="Times New Roman" panose="02020603050405020304" pitchFamily="18" charset="0"/>
              </a:rPr>
              <a:t>giọng</a:t>
            </a:r>
            <a:r>
              <a:rPr lang="en-US" altLang="en-US" sz="2400"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400" dirty="0" err="1">
                <a:solidFill>
                  <a:schemeClr val="accent2">
                    <a:lumMod val="50000"/>
                  </a:schemeClr>
                </a:solidFill>
                <a:latin typeface="Times New Roman" panose="02020603050405020304" pitchFamily="18" charset="0"/>
                <a:cs typeface="Times New Roman" panose="02020603050405020304" pitchFamily="18" charset="0"/>
              </a:rPr>
              <a:t>nói</a:t>
            </a:r>
            <a:r>
              <a:rPr lang="en-US" altLang="en-US" sz="2400"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400" i="1" dirty="0" err="1">
                <a:solidFill>
                  <a:schemeClr val="accent2">
                    <a:lumMod val="50000"/>
                  </a:schemeClr>
                </a:solidFill>
                <a:latin typeface="Times New Roman" panose="02020603050405020304" pitchFamily="18" charset="0"/>
                <a:cs typeface="Times New Roman" panose="02020603050405020304" pitchFamily="18" charset="0"/>
              </a:rPr>
              <a:t>trầm</a:t>
            </a:r>
            <a:r>
              <a:rPr lang="en-US" altLang="en-US" sz="2400" i="1"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400" i="1" dirty="0" err="1">
                <a:solidFill>
                  <a:schemeClr val="accent2">
                    <a:lumMod val="50000"/>
                  </a:schemeClr>
                </a:solidFill>
                <a:latin typeface="Times New Roman" panose="02020603050405020304" pitchFamily="18" charset="0"/>
                <a:cs typeface="Times New Roman" panose="02020603050405020304" pitchFamily="18" charset="0"/>
              </a:rPr>
              <a:t>bổng</a:t>
            </a:r>
            <a:r>
              <a:rPr lang="en-US" altLang="en-US" sz="2400" i="1"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400" i="1" dirty="0" err="1">
                <a:solidFill>
                  <a:schemeClr val="accent2">
                    <a:lumMod val="50000"/>
                  </a:schemeClr>
                </a:solidFill>
                <a:latin typeface="Times New Roman" panose="02020603050405020304" pitchFamily="18" charset="0"/>
                <a:cs typeface="Times New Roman" panose="02020603050405020304" pitchFamily="18" charset="0"/>
              </a:rPr>
              <a:t>ngân</a:t>
            </a:r>
            <a:r>
              <a:rPr lang="en-US" altLang="en-US" sz="2400" i="1"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400" i="1" dirty="0" err="1">
                <a:solidFill>
                  <a:schemeClr val="accent2">
                    <a:lumMod val="50000"/>
                  </a:schemeClr>
                </a:solidFill>
                <a:latin typeface="Times New Roman" panose="02020603050405020304" pitchFamily="18" charset="0"/>
                <a:cs typeface="Times New Roman" panose="02020603050405020304" pitchFamily="18" charset="0"/>
              </a:rPr>
              <a:t>nga</a:t>
            </a:r>
            <a:r>
              <a:rPr lang="en-US" altLang="en-US" sz="2400" i="1" dirty="0">
                <a:solidFill>
                  <a:schemeClr val="accent2">
                    <a:lumMod val="50000"/>
                  </a:schemeClr>
                </a:solidFill>
                <a:latin typeface="Times New Roman" panose="02020603050405020304" pitchFamily="18" charset="0"/>
                <a:cs typeface="Times New Roman" panose="02020603050405020304" pitchFamily="18" charset="0"/>
              </a:rPr>
              <a:t>.</a:t>
            </a:r>
          </a:p>
        </p:txBody>
      </p:sp>
      <p:sp>
        <p:nvSpPr>
          <p:cNvPr id="15" name="Text Box 8">
            <a:extLst>
              <a:ext uri="{FF2B5EF4-FFF2-40B4-BE49-F238E27FC236}">
                <a16:creationId xmlns:a16="http://schemas.microsoft.com/office/drawing/2014/main" xmlns="" id="{EFB5E51C-675D-497E-BE33-E36EBDF650BB}"/>
              </a:ext>
            </a:extLst>
          </p:cNvPr>
          <p:cNvSpPr txBox="1">
            <a:spLocks noChangeArrowheads="1"/>
          </p:cNvSpPr>
          <p:nvPr/>
        </p:nvSpPr>
        <p:spPr bwMode="auto">
          <a:xfrm>
            <a:off x="5082944" y="1360949"/>
            <a:ext cx="7126175"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400"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400" dirty="0" err="1">
                <a:solidFill>
                  <a:schemeClr val="accent2">
                    <a:lumMod val="50000"/>
                  </a:schemeClr>
                </a:solidFill>
                <a:latin typeface="Times New Roman" panose="02020603050405020304" pitchFamily="18" charset="0"/>
                <a:cs typeface="Times New Roman" panose="02020603050405020304" pitchFamily="18" charset="0"/>
              </a:rPr>
              <a:t>Câu</a:t>
            </a:r>
            <a:r>
              <a:rPr lang="en-US" altLang="en-US" sz="2400" dirty="0">
                <a:solidFill>
                  <a:schemeClr val="accent2">
                    <a:lumMod val="50000"/>
                  </a:schemeClr>
                </a:solidFill>
                <a:latin typeface="Times New Roman" panose="02020603050405020304" pitchFamily="18" charset="0"/>
                <a:cs typeface="Times New Roman" panose="02020603050405020304" pitchFamily="18" charset="0"/>
              </a:rPr>
              <a:t> 2: </a:t>
            </a:r>
            <a:r>
              <a:rPr lang="en-US" altLang="en-US" sz="2400" dirty="0" err="1">
                <a:solidFill>
                  <a:schemeClr val="accent2">
                    <a:lumMod val="50000"/>
                  </a:schemeClr>
                </a:solidFill>
                <a:latin typeface="Times New Roman" panose="02020603050405020304" pitchFamily="18" charset="0"/>
                <a:cs typeface="Times New Roman" panose="02020603050405020304" pitchFamily="18" charset="0"/>
              </a:rPr>
              <a:t>Tả</a:t>
            </a:r>
            <a:r>
              <a:rPr lang="en-US" altLang="en-US" sz="2400"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400" dirty="0" err="1">
                <a:solidFill>
                  <a:schemeClr val="accent2">
                    <a:lumMod val="50000"/>
                  </a:schemeClr>
                </a:solidFill>
                <a:latin typeface="Times New Roman" panose="02020603050405020304" pitchFamily="18" charset="0"/>
                <a:cs typeface="Times New Roman" panose="02020603050405020304" pitchFamily="18" charset="0"/>
              </a:rPr>
              <a:t>tác</a:t>
            </a:r>
            <a:r>
              <a:rPr lang="en-US" altLang="en-US" sz="2400"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400" dirty="0" err="1">
                <a:solidFill>
                  <a:schemeClr val="accent2">
                    <a:lumMod val="50000"/>
                  </a:schemeClr>
                </a:solidFill>
                <a:latin typeface="Times New Roman" panose="02020603050405020304" pitchFamily="18" charset="0"/>
                <a:cs typeface="Times New Roman" panose="02020603050405020304" pitchFamily="18" charset="0"/>
              </a:rPr>
              <a:t>động</a:t>
            </a:r>
            <a:r>
              <a:rPr lang="en-US" altLang="en-US" sz="2400"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400" dirty="0" err="1">
                <a:solidFill>
                  <a:schemeClr val="accent2">
                    <a:lumMod val="50000"/>
                  </a:schemeClr>
                </a:solidFill>
                <a:latin typeface="Times New Roman" panose="02020603050405020304" pitchFamily="18" charset="0"/>
                <a:cs typeface="Times New Roman" panose="02020603050405020304" pitchFamily="18" charset="0"/>
              </a:rPr>
              <a:t>của</a:t>
            </a:r>
            <a:r>
              <a:rPr lang="en-US" altLang="en-US" sz="2400"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400" dirty="0" err="1">
                <a:solidFill>
                  <a:schemeClr val="accent2">
                    <a:lumMod val="50000"/>
                  </a:schemeClr>
                </a:solidFill>
                <a:latin typeface="Times New Roman" panose="02020603050405020304" pitchFamily="18" charset="0"/>
                <a:cs typeface="Times New Roman" panose="02020603050405020304" pitchFamily="18" charset="0"/>
              </a:rPr>
              <a:t>giọng</a:t>
            </a:r>
            <a:r>
              <a:rPr lang="en-US" altLang="en-US" sz="2400"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400" dirty="0" err="1">
                <a:solidFill>
                  <a:schemeClr val="accent2">
                    <a:lumMod val="50000"/>
                  </a:schemeClr>
                </a:solidFill>
                <a:latin typeface="Times New Roman" panose="02020603050405020304" pitchFamily="18" charset="0"/>
                <a:cs typeface="Times New Roman" panose="02020603050405020304" pitchFamily="18" charset="0"/>
              </a:rPr>
              <a:t>nói</a:t>
            </a:r>
            <a:r>
              <a:rPr lang="en-US" altLang="en-US" sz="2400"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400" dirty="0" err="1">
                <a:solidFill>
                  <a:schemeClr val="accent2">
                    <a:lumMod val="50000"/>
                  </a:schemeClr>
                </a:solidFill>
                <a:latin typeface="Times New Roman" panose="02020603050405020304" pitchFamily="18" charset="0"/>
                <a:cs typeface="Times New Roman" panose="02020603050405020304" pitchFamily="18" charset="0"/>
              </a:rPr>
              <a:t>vào</a:t>
            </a:r>
            <a:r>
              <a:rPr lang="en-US" altLang="en-US" sz="2400"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400" dirty="0" err="1">
                <a:solidFill>
                  <a:schemeClr val="accent2">
                    <a:lumMod val="50000"/>
                  </a:schemeClr>
                </a:solidFill>
                <a:latin typeface="Times New Roman" panose="02020603050405020304" pitchFamily="18" charset="0"/>
                <a:cs typeface="Times New Roman" panose="02020603050405020304" pitchFamily="18" charset="0"/>
              </a:rPr>
              <a:t>tâm</a:t>
            </a:r>
            <a:r>
              <a:rPr lang="en-US" altLang="en-US" sz="2400"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400" dirty="0" err="1">
                <a:solidFill>
                  <a:schemeClr val="accent2">
                    <a:lumMod val="50000"/>
                  </a:schemeClr>
                </a:solidFill>
                <a:latin typeface="Times New Roman" panose="02020603050405020304" pitchFamily="18" charset="0"/>
                <a:cs typeface="Times New Roman" panose="02020603050405020304" pitchFamily="18" charset="0"/>
              </a:rPr>
              <a:t>hồn</a:t>
            </a:r>
            <a:r>
              <a:rPr lang="en-US" altLang="en-US" sz="2400"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400" dirty="0" err="1">
                <a:solidFill>
                  <a:schemeClr val="accent2">
                    <a:lumMod val="50000"/>
                  </a:schemeClr>
                </a:solidFill>
                <a:latin typeface="Times New Roman" panose="02020603050405020304" pitchFamily="18" charset="0"/>
                <a:cs typeface="Times New Roman" panose="02020603050405020304" pitchFamily="18" charset="0"/>
              </a:rPr>
              <a:t>cậu</a:t>
            </a:r>
            <a:r>
              <a:rPr lang="en-US" altLang="en-US" sz="2400"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400" dirty="0" err="1">
                <a:solidFill>
                  <a:schemeClr val="accent2">
                    <a:lumMod val="50000"/>
                  </a:schemeClr>
                </a:solidFill>
                <a:latin typeface="Times New Roman" panose="02020603050405020304" pitchFamily="18" charset="0"/>
                <a:cs typeface="Times New Roman" panose="02020603050405020304" pitchFamily="18" charset="0"/>
              </a:rPr>
              <a:t>bé</a:t>
            </a:r>
            <a:r>
              <a:rPr lang="en-US" altLang="en-US" sz="2400"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400" i="1" dirty="0" err="1">
                <a:solidFill>
                  <a:schemeClr val="accent2">
                    <a:lumMod val="50000"/>
                  </a:schemeClr>
                </a:solidFill>
                <a:latin typeface="Times New Roman" panose="02020603050405020304" pitchFamily="18" charset="0"/>
                <a:cs typeface="Times New Roman" panose="02020603050405020304" pitchFamily="18" charset="0"/>
              </a:rPr>
              <a:t>khắc</a:t>
            </a:r>
            <a:r>
              <a:rPr lang="en-US" altLang="en-US" sz="2400"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400" i="1" dirty="0" err="1">
                <a:solidFill>
                  <a:schemeClr val="accent2">
                    <a:lumMod val="50000"/>
                  </a:schemeClr>
                </a:solidFill>
                <a:latin typeface="Times New Roman" panose="02020603050405020304" pitchFamily="18" charset="0"/>
                <a:cs typeface="Times New Roman" panose="02020603050405020304" pitchFamily="18" charset="0"/>
              </a:rPr>
              <a:t>sâu</a:t>
            </a:r>
            <a:r>
              <a:rPr lang="en-US" altLang="en-US" sz="2400" i="1"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400" i="1" dirty="0" err="1">
                <a:solidFill>
                  <a:schemeClr val="accent2">
                    <a:lumMod val="50000"/>
                  </a:schemeClr>
                </a:solidFill>
                <a:latin typeface="Times New Roman" panose="02020603050405020304" pitchFamily="18" charset="0"/>
                <a:cs typeface="Times New Roman" panose="02020603050405020304" pitchFamily="18" charset="0"/>
              </a:rPr>
              <a:t>vào</a:t>
            </a:r>
            <a:r>
              <a:rPr lang="en-US" altLang="en-US" sz="2400" i="1"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400" i="1" dirty="0" err="1">
                <a:solidFill>
                  <a:schemeClr val="accent2">
                    <a:lumMod val="50000"/>
                  </a:schemeClr>
                </a:solidFill>
                <a:latin typeface="Times New Roman" panose="02020603050405020304" pitchFamily="18" charset="0"/>
                <a:cs typeface="Times New Roman" panose="02020603050405020304" pitchFamily="18" charset="0"/>
              </a:rPr>
              <a:t>trí</a:t>
            </a:r>
            <a:r>
              <a:rPr lang="en-US" altLang="en-US" sz="2400" i="1"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400" i="1" dirty="0" err="1">
                <a:solidFill>
                  <a:schemeClr val="accent2">
                    <a:lumMod val="50000"/>
                  </a:schemeClr>
                </a:solidFill>
                <a:latin typeface="Times New Roman" panose="02020603050405020304" pitchFamily="18" charset="0"/>
                <a:cs typeface="Times New Roman" panose="02020603050405020304" pitchFamily="18" charset="0"/>
              </a:rPr>
              <a:t>nhớ</a:t>
            </a:r>
            <a:r>
              <a:rPr lang="en-US" altLang="en-US" sz="2400" i="1"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400" i="1" dirty="0" err="1">
                <a:solidFill>
                  <a:schemeClr val="accent2">
                    <a:lumMod val="50000"/>
                  </a:schemeClr>
                </a:solidFill>
                <a:latin typeface="Times New Roman" panose="02020603050405020304" pitchFamily="18" charset="0"/>
                <a:cs typeface="Times New Roman" panose="02020603050405020304" pitchFamily="18" charset="0"/>
              </a:rPr>
              <a:t>dễ</a:t>
            </a:r>
            <a:r>
              <a:rPr lang="en-US" altLang="en-US" sz="2400" i="1"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400" i="1" dirty="0" err="1">
                <a:solidFill>
                  <a:schemeClr val="accent2">
                    <a:lumMod val="50000"/>
                  </a:schemeClr>
                </a:solidFill>
                <a:latin typeface="Times New Roman" panose="02020603050405020304" pitchFamily="18" charset="0"/>
                <a:cs typeface="Times New Roman" panose="02020603050405020304" pitchFamily="18" charset="0"/>
              </a:rPr>
              <a:t>dàng</a:t>
            </a:r>
            <a:r>
              <a:rPr lang="en-US" altLang="en-US" sz="2400" i="1"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400" i="1" dirty="0" err="1">
                <a:solidFill>
                  <a:schemeClr val="accent2">
                    <a:lumMod val="50000"/>
                  </a:schemeClr>
                </a:solidFill>
                <a:latin typeface="Times New Roman" panose="02020603050405020304" pitchFamily="18" charset="0"/>
                <a:cs typeface="Times New Roman" panose="02020603050405020304" pitchFamily="18" charset="0"/>
              </a:rPr>
              <a:t>và</a:t>
            </a:r>
            <a:r>
              <a:rPr lang="en-US" altLang="en-US" sz="2400" i="1"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400" i="1" dirty="0" err="1">
                <a:solidFill>
                  <a:schemeClr val="accent2">
                    <a:lumMod val="50000"/>
                  </a:schemeClr>
                </a:solidFill>
                <a:latin typeface="Times New Roman" panose="02020603050405020304" pitchFamily="18" charset="0"/>
                <a:cs typeface="Times New Roman" panose="02020603050405020304" pitchFamily="18" charset="0"/>
              </a:rPr>
              <a:t>như</a:t>
            </a:r>
            <a:r>
              <a:rPr lang="en-US" altLang="en-US" sz="2400" i="1"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400" i="1" dirty="0" err="1">
                <a:solidFill>
                  <a:schemeClr val="accent2">
                    <a:lumMod val="50000"/>
                  </a:schemeClr>
                </a:solidFill>
                <a:latin typeface="Times New Roman" panose="02020603050405020304" pitchFamily="18" charset="0"/>
                <a:cs typeface="Times New Roman" panose="02020603050405020304" pitchFamily="18" charset="0"/>
              </a:rPr>
              <a:t>những</a:t>
            </a:r>
            <a:r>
              <a:rPr lang="en-US" altLang="en-US" sz="2400" i="1"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400" i="1" dirty="0" err="1">
                <a:solidFill>
                  <a:schemeClr val="accent2">
                    <a:lumMod val="50000"/>
                  </a:schemeClr>
                </a:solidFill>
                <a:latin typeface="Times New Roman" panose="02020603050405020304" pitchFamily="18" charset="0"/>
                <a:cs typeface="Times New Roman" panose="02020603050405020304" pitchFamily="18" charset="0"/>
              </a:rPr>
              <a:t>đóa</a:t>
            </a:r>
            <a:r>
              <a:rPr lang="en-US" altLang="en-US" sz="2400" i="1"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400" i="1" dirty="0" err="1">
                <a:solidFill>
                  <a:schemeClr val="accent2">
                    <a:lumMod val="50000"/>
                  </a:schemeClr>
                </a:solidFill>
                <a:latin typeface="Times New Roman" panose="02020603050405020304" pitchFamily="18" charset="0"/>
                <a:cs typeface="Times New Roman" panose="02020603050405020304" pitchFamily="18" charset="0"/>
              </a:rPr>
              <a:t>hoa</a:t>
            </a:r>
            <a:r>
              <a:rPr lang="en-US" altLang="en-US" sz="2400" i="1"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400" i="1" dirty="0" err="1">
                <a:solidFill>
                  <a:schemeClr val="accent2">
                    <a:lumMod val="50000"/>
                  </a:schemeClr>
                </a:solidFill>
                <a:latin typeface="Times New Roman" panose="02020603050405020304" pitchFamily="18" charset="0"/>
                <a:cs typeface="Times New Roman" panose="02020603050405020304" pitchFamily="18" charset="0"/>
              </a:rPr>
              <a:t>cũng</a:t>
            </a:r>
            <a:r>
              <a:rPr lang="en-US" altLang="en-US" sz="2400" i="1"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400" i="1" dirty="0" err="1">
                <a:solidFill>
                  <a:schemeClr val="accent2">
                    <a:lumMod val="50000"/>
                  </a:schemeClr>
                </a:solidFill>
                <a:latin typeface="Times New Roman" panose="02020603050405020304" pitchFamily="18" charset="0"/>
                <a:cs typeface="Times New Roman" panose="02020603050405020304" pitchFamily="18" charset="0"/>
              </a:rPr>
              <a:t>dịu</a:t>
            </a:r>
            <a:r>
              <a:rPr lang="en-US" altLang="en-US" sz="2400" i="1"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400" i="1" dirty="0" err="1">
                <a:solidFill>
                  <a:schemeClr val="accent2">
                    <a:lumMod val="50000"/>
                  </a:schemeClr>
                </a:solidFill>
                <a:latin typeface="Times New Roman" panose="02020603050405020304" pitchFamily="18" charset="0"/>
                <a:cs typeface="Times New Roman" panose="02020603050405020304" pitchFamily="18" charset="0"/>
              </a:rPr>
              <a:t>dàng</a:t>
            </a:r>
            <a:r>
              <a:rPr lang="en-US" altLang="en-US" sz="2400" i="1"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400" i="1" dirty="0" err="1">
                <a:solidFill>
                  <a:schemeClr val="accent2">
                    <a:lumMod val="50000"/>
                  </a:schemeClr>
                </a:solidFill>
                <a:latin typeface="Times New Roman" panose="02020603050405020304" pitchFamily="18" charset="0"/>
                <a:cs typeface="Times New Roman" panose="02020603050405020304" pitchFamily="18" charset="0"/>
              </a:rPr>
              <a:t>rực</a:t>
            </a:r>
            <a:r>
              <a:rPr lang="en-US" altLang="en-US" sz="2400" i="1"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400" i="1" dirty="0" err="1">
                <a:solidFill>
                  <a:schemeClr val="accent2">
                    <a:lumMod val="50000"/>
                  </a:schemeClr>
                </a:solidFill>
                <a:latin typeface="Times New Roman" panose="02020603050405020304" pitchFamily="18" charset="0"/>
                <a:cs typeface="Times New Roman" panose="02020603050405020304" pitchFamily="18" charset="0"/>
              </a:rPr>
              <a:t>rỡ</a:t>
            </a:r>
            <a:r>
              <a:rPr lang="en-US" altLang="en-US" sz="2400" i="1"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400" i="1" dirty="0" err="1">
                <a:solidFill>
                  <a:schemeClr val="accent2">
                    <a:lumMod val="50000"/>
                  </a:schemeClr>
                </a:solidFill>
                <a:latin typeface="Times New Roman" panose="02020603050405020304" pitchFamily="18" charset="0"/>
                <a:cs typeface="Times New Roman" panose="02020603050405020304" pitchFamily="18" charset="0"/>
              </a:rPr>
              <a:t>đầy</a:t>
            </a:r>
            <a:r>
              <a:rPr lang="en-US" altLang="en-US" sz="2400" i="1"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400" i="1" dirty="0" err="1">
                <a:solidFill>
                  <a:schemeClr val="accent2">
                    <a:lumMod val="50000"/>
                  </a:schemeClr>
                </a:solidFill>
                <a:latin typeface="Times New Roman" panose="02020603050405020304" pitchFamily="18" charset="0"/>
                <a:cs typeface="Times New Roman" panose="02020603050405020304" pitchFamily="18" charset="0"/>
              </a:rPr>
              <a:t>nhựa</a:t>
            </a:r>
            <a:r>
              <a:rPr lang="en-US" altLang="en-US" sz="2400" i="1"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400" i="1" dirty="0" err="1">
                <a:solidFill>
                  <a:schemeClr val="accent2">
                    <a:lumMod val="50000"/>
                  </a:schemeClr>
                </a:solidFill>
                <a:latin typeface="Times New Roman" panose="02020603050405020304" pitchFamily="18" charset="0"/>
                <a:cs typeface="Times New Roman" panose="02020603050405020304" pitchFamily="18" charset="0"/>
              </a:rPr>
              <a:t>sống</a:t>
            </a:r>
            <a:r>
              <a:rPr lang="en-US" altLang="en-US" sz="2400" i="1" dirty="0">
                <a:solidFill>
                  <a:schemeClr val="accent2">
                    <a:lumMod val="50000"/>
                  </a:schemeClr>
                </a:solidFill>
                <a:latin typeface="Times New Roman" panose="02020603050405020304" pitchFamily="18" charset="0"/>
                <a:cs typeface="Times New Roman" panose="02020603050405020304" pitchFamily="18" charset="0"/>
              </a:rPr>
              <a:t> .</a:t>
            </a:r>
          </a:p>
        </p:txBody>
      </p:sp>
      <p:sp>
        <p:nvSpPr>
          <p:cNvPr id="16" name="Text Box 9">
            <a:extLst>
              <a:ext uri="{FF2B5EF4-FFF2-40B4-BE49-F238E27FC236}">
                <a16:creationId xmlns:a16="http://schemas.microsoft.com/office/drawing/2014/main" xmlns="" id="{9F26AD7A-7745-47C3-8C89-30BB6D2F3D0F}"/>
              </a:ext>
            </a:extLst>
          </p:cNvPr>
          <p:cNvSpPr txBox="1">
            <a:spLocks noChangeArrowheads="1"/>
          </p:cNvSpPr>
          <p:nvPr/>
        </p:nvSpPr>
        <p:spPr bwMode="auto">
          <a:xfrm>
            <a:off x="5082944" y="2471470"/>
            <a:ext cx="7126175"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400"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400" dirty="0" err="1">
                <a:solidFill>
                  <a:schemeClr val="accent2">
                    <a:lumMod val="50000"/>
                  </a:schemeClr>
                </a:solidFill>
                <a:latin typeface="Times New Roman" panose="02020603050405020304" pitchFamily="18" charset="0"/>
                <a:cs typeface="Times New Roman" panose="02020603050405020304" pitchFamily="18" charset="0"/>
              </a:rPr>
              <a:t>Câu</a:t>
            </a:r>
            <a:r>
              <a:rPr lang="en-US" altLang="en-US" sz="2400" dirty="0">
                <a:solidFill>
                  <a:schemeClr val="accent2">
                    <a:lumMod val="50000"/>
                  </a:schemeClr>
                </a:solidFill>
                <a:latin typeface="Times New Roman" panose="02020603050405020304" pitchFamily="18" charset="0"/>
                <a:cs typeface="Times New Roman" panose="02020603050405020304" pitchFamily="18" charset="0"/>
              </a:rPr>
              <a:t> 3: </a:t>
            </a:r>
            <a:r>
              <a:rPr lang="en-US" altLang="en-US" sz="2400" dirty="0" err="1">
                <a:solidFill>
                  <a:schemeClr val="accent2">
                    <a:lumMod val="50000"/>
                  </a:schemeClr>
                </a:solidFill>
                <a:latin typeface="Times New Roman" panose="02020603050405020304" pitchFamily="18" charset="0"/>
                <a:cs typeface="Times New Roman" panose="02020603050405020304" pitchFamily="18" charset="0"/>
              </a:rPr>
              <a:t>Tả</a:t>
            </a:r>
            <a:r>
              <a:rPr lang="en-US" altLang="en-US" sz="2400"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400" dirty="0" err="1">
                <a:solidFill>
                  <a:schemeClr val="accent2">
                    <a:lumMod val="50000"/>
                  </a:schemeClr>
                </a:solidFill>
                <a:latin typeface="Times New Roman" panose="02020603050405020304" pitchFamily="18" charset="0"/>
                <a:cs typeface="Times New Roman" panose="02020603050405020304" pitchFamily="18" charset="0"/>
              </a:rPr>
              <a:t>sự</a:t>
            </a:r>
            <a:r>
              <a:rPr lang="en-US" altLang="en-US" sz="2400"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400" dirty="0" err="1">
                <a:solidFill>
                  <a:schemeClr val="accent2">
                    <a:lumMod val="50000"/>
                  </a:schemeClr>
                </a:solidFill>
                <a:latin typeface="Times New Roman" panose="02020603050405020304" pitchFamily="18" charset="0"/>
                <a:cs typeface="Times New Roman" panose="02020603050405020304" pitchFamily="18" charset="0"/>
              </a:rPr>
              <a:t>thay</a:t>
            </a:r>
            <a:r>
              <a:rPr lang="en-US" altLang="en-US" sz="2400"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400" dirty="0" err="1">
                <a:solidFill>
                  <a:schemeClr val="accent2">
                    <a:lumMod val="50000"/>
                  </a:schemeClr>
                </a:solidFill>
                <a:latin typeface="Times New Roman" panose="02020603050405020304" pitchFamily="18" charset="0"/>
                <a:cs typeface="Times New Roman" panose="02020603050405020304" pitchFamily="18" charset="0"/>
              </a:rPr>
              <a:t>đổi</a:t>
            </a:r>
            <a:r>
              <a:rPr lang="en-US" altLang="en-US" sz="2400"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400" dirty="0" err="1">
                <a:solidFill>
                  <a:schemeClr val="accent2">
                    <a:lumMod val="50000"/>
                  </a:schemeClr>
                </a:solidFill>
                <a:latin typeface="Times New Roman" panose="02020603050405020304" pitchFamily="18" charset="0"/>
                <a:cs typeface="Times New Roman" panose="02020603050405020304" pitchFamily="18" charset="0"/>
              </a:rPr>
              <a:t>của</a:t>
            </a:r>
            <a:r>
              <a:rPr lang="en-US" altLang="en-US" sz="2400"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400" dirty="0" err="1">
                <a:solidFill>
                  <a:schemeClr val="accent2">
                    <a:lumMod val="50000"/>
                  </a:schemeClr>
                </a:solidFill>
                <a:latin typeface="Times New Roman" panose="02020603050405020304" pitchFamily="18" charset="0"/>
                <a:cs typeface="Times New Roman" panose="02020603050405020304" pitchFamily="18" charset="0"/>
              </a:rPr>
              <a:t>đôi</a:t>
            </a:r>
            <a:r>
              <a:rPr lang="en-US" altLang="en-US" sz="2400"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400" dirty="0" err="1">
                <a:solidFill>
                  <a:schemeClr val="accent2">
                    <a:lumMod val="50000"/>
                  </a:schemeClr>
                </a:solidFill>
                <a:latin typeface="Times New Roman" panose="02020603050405020304" pitchFamily="18" charset="0"/>
                <a:cs typeface="Times New Roman" panose="02020603050405020304" pitchFamily="18" charset="0"/>
              </a:rPr>
              <a:t>mắt</a:t>
            </a:r>
            <a:r>
              <a:rPr lang="en-US" altLang="en-US" sz="2400"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400" dirty="0" err="1">
                <a:solidFill>
                  <a:schemeClr val="accent2">
                    <a:lumMod val="50000"/>
                  </a:schemeClr>
                </a:solidFill>
                <a:latin typeface="Times New Roman" panose="02020603050405020304" pitchFamily="18" charset="0"/>
                <a:cs typeface="Times New Roman" panose="02020603050405020304" pitchFamily="18" charset="0"/>
              </a:rPr>
              <a:t>khi</a:t>
            </a:r>
            <a:r>
              <a:rPr lang="en-US" altLang="en-US" sz="2400"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400" dirty="0" err="1">
                <a:solidFill>
                  <a:schemeClr val="accent2">
                    <a:lumMod val="50000"/>
                  </a:schemeClr>
                </a:solidFill>
                <a:latin typeface="Times New Roman" panose="02020603050405020304" pitchFamily="18" charset="0"/>
                <a:cs typeface="Times New Roman" panose="02020603050405020304" pitchFamily="18" charset="0"/>
              </a:rPr>
              <a:t>bà</a:t>
            </a:r>
            <a:r>
              <a:rPr lang="en-US" altLang="en-US" sz="2400"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400" dirty="0" err="1">
                <a:solidFill>
                  <a:schemeClr val="accent2">
                    <a:lumMod val="50000"/>
                  </a:schemeClr>
                </a:solidFill>
                <a:latin typeface="Times New Roman" panose="02020603050405020304" pitchFamily="18" charset="0"/>
                <a:cs typeface="Times New Roman" panose="02020603050405020304" pitchFamily="18" charset="0"/>
              </a:rPr>
              <a:t>mỉm</a:t>
            </a:r>
            <a:r>
              <a:rPr lang="en-US" altLang="en-US" sz="2400"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400" dirty="0" err="1">
                <a:solidFill>
                  <a:schemeClr val="accent2">
                    <a:lumMod val="50000"/>
                  </a:schemeClr>
                </a:solidFill>
                <a:latin typeface="Times New Roman" panose="02020603050405020304" pitchFamily="18" charset="0"/>
                <a:cs typeface="Times New Roman" panose="02020603050405020304" pitchFamily="18" charset="0"/>
              </a:rPr>
              <a:t>cười</a:t>
            </a:r>
            <a:r>
              <a:rPr lang="en-US" altLang="en-US" sz="2400" dirty="0">
                <a:solidFill>
                  <a:schemeClr val="accent2">
                    <a:lumMod val="50000"/>
                  </a:schemeClr>
                </a:solidFill>
                <a:latin typeface="Times New Roman" panose="02020603050405020304" pitchFamily="18" charset="0"/>
                <a:cs typeface="Times New Roman" panose="02020603050405020304" pitchFamily="18" charset="0"/>
              </a:rPr>
              <a:t>:</a:t>
            </a:r>
            <a:r>
              <a:rPr lang="en-US" altLang="en-US" sz="2400" i="1"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400" i="1" dirty="0" err="1">
                <a:solidFill>
                  <a:schemeClr val="accent2">
                    <a:lumMod val="50000"/>
                  </a:schemeClr>
                </a:solidFill>
                <a:latin typeface="Times New Roman" panose="02020603050405020304" pitchFamily="18" charset="0"/>
                <a:cs typeface="Times New Roman" panose="02020603050405020304" pitchFamily="18" charset="0"/>
              </a:rPr>
              <a:t>hai</a:t>
            </a:r>
            <a:r>
              <a:rPr lang="en-US" altLang="en-US" sz="2400" i="1" dirty="0">
                <a:solidFill>
                  <a:schemeClr val="accent2">
                    <a:lumMod val="50000"/>
                  </a:schemeClr>
                </a:solidFill>
                <a:latin typeface="Times New Roman" panose="02020603050405020304" pitchFamily="18" charset="0"/>
                <a:cs typeface="Times New Roman" panose="02020603050405020304" pitchFamily="18" charset="0"/>
              </a:rPr>
              <a:t> con </a:t>
            </a:r>
            <a:r>
              <a:rPr lang="en-US" altLang="en-US" sz="2400" i="1" dirty="0" err="1">
                <a:solidFill>
                  <a:schemeClr val="accent2">
                    <a:lumMod val="50000"/>
                  </a:schemeClr>
                </a:solidFill>
                <a:latin typeface="Times New Roman" panose="02020603050405020304" pitchFamily="18" charset="0"/>
                <a:cs typeface="Times New Roman" panose="02020603050405020304" pitchFamily="18" charset="0"/>
              </a:rPr>
              <a:t>ngươi</a:t>
            </a:r>
            <a:r>
              <a:rPr lang="en-US" altLang="en-US" sz="2400" i="1"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400" i="1" dirty="0" err="1">
                <a:solidFill>
                  <a:schemeClr val="accent2">
                    <a:lumMod val="50000"/>
                  </a:schemeClr>
                </a:solidFill>
                <a:latin typeface="Times New Roman" panose="02020603050405020304" pitchFamily="18" charset="0"/>
                <a:cs typeface="Times New Roman" panose="02020603050405020304" pitchFamily="18" charset="0"/>
              </a:rPr>
              <a:t>đen</a:t>
            </a:r>
            <a:r>
              <a:rPr lang="en-US" altLang="en-US" sz="2400" i="1"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400" i="1" dirty="0" err="1">
                <a:solidFill>
                  <a:schemeClr val="accent2">
                    <a:lumMod val="50000"/>
                  </a:schemeClr>
                </a:solidFill>
                <a:latin typeface="Times New Roman" panose="02020603050405020304" pitchFamily="18" charset="0"/>
                <a:cs typeface="Times New Roman" panose="02020603050405020304" pitchFamily="18" charset="0"/>
              </a:rPr>
              <a:t>sẫm</a:t>
            </a:r>
            <a:r>
              <a:rPr lang="en-US" altLang="en-US" sz="2400" i="1"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400" i="1" dirty="0" err="1">
                <a:solidFill>
                  <a:schemeClr val="accent2">
                    <a:lumMod val="50000"/>
                  </a:schemeClr>
                </a:solidFill>
                <a:latin typeface="Times New Roman" panose="02020603050405020304" pitchFamily="18" charset="0"/>
                <a:cs typeface="Times New Roman" panose="02020603050405020304" pitchFamily="18" charset="0"/>
              </a:rPr>
              <a:t>nở</a:t>
            </a:r>
            <a:r>
              <a:rPr lang="en-US" altLang="en-US" sz="2400" i="1" dirty="0">
                <a:solidFill>
                  <a:schemeClr val="accent2">
                    <a:lumMod val="50000"/>
                  </a:schemeClr>
                </a:solidFill>
                <a:latin typeface="Times New Roman" panose="02020603050405020304" pitchFamily="18" charset="0"/>
                <a:cs typeface="Times New Roman" panose="02020603050405020304" pitchFamily="18" charset="0"/>
              </a:rPr>
              <a:t> ra</a:t>
            </a:r>
            <a:r>
              <a:rPr lang="en-US" altLang="en-US" sz="2400"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400" dirty="0" err="1">
                <a:solidFill>
                  <a:schemeClr val="accent2">
                    <a:lumMod val="50000"/>
                  </a:schemeClr>
                </a:solidFill>
                <a:latin typeface="Times New Roman" panose="02020603050405020304" pitchFamily="18" charset="0"/>
                <a:cs typeface="Times New Roman" panose="02020603050405020304" pitchFamily="18" charset="0"/>
              </a:rPr>
              <a:t>và</a:t>
            </a:r>
            <a:r>
              <a:rPr lang="en-US" altLang="en-US" sz="2400"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400" dirty="0" err="1">
                <a:solidFill>
                  <a:schemeClr val="accent2">
                    <a:lumMod val="50000"/>
                  </a:schemeClr>
                </a:solidFill>
                <a:latin typeface="Times New Roman" panose="02020603050405020304" pitchFamily="18" charset="0"/>
                <a:cs typeface="Times New Roman" panose="02020603050405020304" pitchFamily="18" charset="0"/>
              </a:rPr>
              <a:t>tình</a:t>
            </a:r>
            <a:r>
              <a:rPr lang="en-US" altLang="en-US" sz="2400"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400" dirty="0" err="1">
                <a:solidFill>
                  <a:schemeClr val="accent2">
                    <a:lumMod val="50000"/>
                  </a:schemeClr>
                </a:solidFill>
                <a:latin typeface="Times New Roman" panose="02020603050405020304" pitchFamily="18" charset="0"/>
                <a:cs typeface="Times New Roman" panose="02020603050405020304" pitchFamily="18" charset="0"/>
              </a:rPr>
              <a:t>cảm</a:t>
            </a:r>
            <a:r>
              <a:rPr lang="en-US" altLang="en-US" sz="2400"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400" dirty="0" err="1">
                <a:solidFill>
                  <a:schemeClr val="accent2">
                    <a:lumMod val="50000"/>
                  </a:schemeClr>
                </a:solidFill>
                <a:latin typeface="Times New Roman" panose="02020603050405020304" pitchFamily="18" charset="0"/>
                <a:cs typeface="Times New Roman" panose="02020603050405020304" pitchFamily="18" charset="0"/>
              </a:rPr>
              <a:t>ẩn</a:t>
            </a:r>
            <a:r>
              <a:rPr lang="en-US" altLang="en-US" sz="2400"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400" dirty="0" err="1">
                <a:solidFill>
                  <a:schemeClr val="accent2">
                    <a:lumMod val="50000"/>
                  </a:schemeClr>
                </a:solidFill>
                <a:latin typeface="Times New Roman" panose="02020603050405020304" pitchFamily="18" charset="0"/>
                <a:cs typeface="Times New Roman" panose="02020603050405020304" pitchFamily="18" charset="0"/>
              </a:rPr>
              <a:t>chứa</a:t>
            </a:r>
            <a:r>
              <a:rPr lang="en-US" altLang="en-US" sz="2400"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400" dirty="0" err="1">
                <a:solidFill>
                  <a:schemeClr val="accent2">
                    <a:lumMod val="50000"/>
                  </a:schemeClr>
                </a:solidFill>
                <a:latin typeface="Times New Roman" panose="02020603050405020304" pitchFamily="18" charset="0"/>
                <a:cs typeface="Times New Roman" panose="02020603050405020304" pitchFamily="18" charset="0"/>
              </a:rPr>
              <a:t>trong</a:t>
            </a:r>
            <a:r>
              <a:rPr lang="en-US" altLang="en-US" sz="2400"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400" dirty="0" err="1">
                <a:solidFill>
                  <a:schemeClr val="accent2">
                    <a:lumMod val="50000"/>
                  </a:schemeClr>
                </a:solidFill>
                <a:latin typeface="Times New Roman" panose="02020603050405020304" pitchFamily="18" charset="0"/>
                <a:cs typeface="Times New Roman" panose="02020603050405020304" pitchFamily="18" charset="0"/>
              </a:rPr>
              <a:t>đôi</a:t>
            </a:r>
            <a:r>
              <a:rPr lang="en-US" altLang="en-US" sz="2400"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400" dirty="0" err="1">
                <a:solidFill>
                  <a:schemeClr val="accent2">
                    <a:lumMod val="50000"/>
                  </a:schemeClr>
                </a:solidFill>
                <a:latin typeface="Times New Roman" panose="02020603050405020304" pitchFamily="18" charset="0"/>
                <a:cs typeface="Times New Roman" panose="02020603050405020304" pitchFamily="18" charset="0"/>
              </a:rPr>
              <a:t>mắt</a:t>
            </a:r>
            <a:r>
              <a:rPr lang="en-US" altLang="en-US" sz="2400"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400" i="1" dirty="0">
                <a:solidFill>
                  <a:schemeClr val="accent2">
                    <a:lumMod val="50000"/>
                  </a:schemeClr>
                </a:solidFill>
                <a:latin typeface="Times New Roman" panose="02020603050405020304" pitchFamily="18" charset="0"/>
                <a:cs typeface="Times New Roman" panose="02020603050405020304" pitchFamily="18" charset="0"/>
              </a:rPr>
              <a:t>long </a:t>
            </a:r>
            <a:r>
              <a:rPr lang="en-US" altLang="en-US" sz="2400" i="1" dirty="0" err="1">
                <a:solidFill>
                  <a:schemeClr val="accent2">
                    <a:lumMod val="50000"/>
                  </a:schemeClr>
                </a:solidFill>
                <a:latin typeface="Times New Roman" panose="02020603050405020304" pitchFamily="18" charset="0"/>
                <a:cs typeface="Times New Roman" panose="02020603050405020304" pitchFamily="18" charset="0"/>
              </a:rPr>
              <a:t>lanh</a:t>
            </a:r>
            <a:r>
              <a:rPr lang="en-US" altLang="en-US" sz="2400" i="1"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400" i="1" dirty="0" err="1">
                <a:solidFill>
                  <a:schemeClr val="accent2">
                    <a:lumMod val="50000"/>
                  </a:schemeClr>
                </a:solidFill>
                <a:latin typeface="Times New Roman" panose="02020603050405020304" pitchFamily="18" charset="0"/>
                <a:cs typeface="Times New Roman" panose="02020603050405020304" pitchFamily="18" charset="0"/>
              </a:rPr>
              <a:t>dịu</a:t>
            </a:r>
            <a:r>
              <a:rPr lang="en-US" altLang="en-US" sz="2400" i="1"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400" i="1" dirty="0" err="1">
                <a:solidFill>
                  <a:schemeClr val="accent2">
                    <a:lumMod val="50000"/>
                  </a:schemeClr>
                </a:solidFill>
                <a:latin typeface="Times New Roman" panose="02020603050405020304" pitchFamily="18" charset="0"/>
                <a:cs typeface="Times New Roman" panose="02020603050405020304" pitchFamily="18" charset="0"/>
              </a:rPr>
              <a:t>hiền</a:t>
            </a:r>
            <a:r>
              <a:rPr lang="en-US" altLang="en-US" sz="2400" i="1"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400" i="1" dirty="0" err="1">
                <a:solidFill>
                  <a:schemeClr val="accent2">
                    <a:lumMod val="50000"/>
                  </a:schemeClr>
                </a:solidFill>
                <a:latin typeface="Times New Roman" panose="02020603050405020304" pitchFamily="18" charset="0"/>
                <a:cs typeface="Times New Roman" panose="02020603050405020304" pitchFamily="18" charset="0"/>
              </a:rPr>
              <a:t>khó</a:t>
            </a:r>
            <a:r>
              <a:rPr lang="en-US" altLang="en-US" sz="2400" i="1"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400" i="1" dirty="0" err="1">
                <a:solidFill>
                  <a:schemeClr val="accent2">
                    <a:lumMod val="50000"/>
                  </a:schemeClr>
                </a:solidFill>
                <a:latin typeface="Times New Roman" panose="02020603050405020304" pitchFamily="18" charset="0"/>
                <a:cs typeface="Times New Roman" panose="02020603050405020304" pitchFamily="18" charset="0"/>
              </a:rPr>
              <a:t>tả</a:t>
            </a:r>
            <a:r>
              <a:rPr lang="en-US" altLang="en-US" sz="2400" i="1"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400" i="1" dirty="0" err="1">
                <a:solidFill>
                  <a:schemeClr val="accent2">
                    <a:lumMod val="50000"/>
                  </a:schemeClr>
                </a:solidFill>
                <a:latin typeface="Times New Roman" panose="02020603050405020304" pitchFamily="18" charset="0"/>
                <a:cs typeface="Times New Roman" panose="02020603050405020304" pitchFamily="18" charset="0"/>
              </a:rPr>
              <a:t>ánh</a:t>
            </a:r>
            <a:r>
              <a:rPr lang="en-US" altLang="en-US" sz="2400" i="1"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400" i="1" dirty="0" err="1">
                <a:solidFill>
                  <a:schemeClr val="accent2">
                    <a:lumMod val="50000"/>
                  </a:schemeClr>
                </a:solidFill>
                <a:latin typeface="Times New Roman" panose="02020603050405020304" pitchFamily="18" charset="0"/>
                <a:cs typeface="Times New Roman" panose="02020603050405020304" pitchFamily="18" charset="0"/>
              </a:rPr>
              <a:t>lên</a:t>
            </a:r>
            <a:r>
              <a:rPr lang="en-US" altLang="en-US" sz="2400" i="1"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400" i="1" dirty="0" err="1">
                <a:solidFill>
                  <a:schemeClr val="accent2">
                    <a:lumMod val="50000"/>
                  </a:schemeClr>
                </a:solidFill>
                <a:latin typeface="Times New Roman" panose="02020603050405020304" pitchFamily="18" charset="0"/>
                <a:cs typeface="Times New Roman" panose="02020603050405020304" pitchFamily="18" charset="0"/>
              </a:rPr>
              <a:t>những</a:t>
            </a:r>
            <a:r>
              <a:rPr lang="en-US" altLang="en-US" sz="2400" i="1"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400" i="1" dirty="0" err="1">
                <a:solidFill>
                  <a:schemeClr val="accent2">
                    <a:lumMod val="50000"/>
                  </a:schemeClr>
                </a:solidFill>
                <a:latin typeface="Times New Roman" panose="02020603050405020304" pitchFamily="18" charset="0"/>
                <a:cs typeface="Times New Roman" panose="02020603050405020304" pitchFamily="18" charset="0"/>
              </a:rPr>
              <a:t>tia</a:t>
            </a:r>
            <a:r>
              <a:rPr lang="en-US" altLang="en-US" sz="2400" i="1"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400" i="1" dirty="0" err="1">
                <a:solidFill>
                  <a:schemeClr val="accent2">
                    <a:lumMod val="50000"/>
                  </a:schemeClr>
                </a:solidFill>
                <a:latin typeface="Times New Roman" panose="02020603050405020304" pitchFamily="18" charset="0"/>
                <a:cs typeface="Times New Roman" panose="02020603050405020304" pitchFamily="18" charset="0"/>
              </a:rPr>
              <a:t>sáng</a:t>
            </a:r>
            <a:r>
              <a:rPr lang="en-US" altLang="en-US" sz="2400" i="1"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400" i="1" dirty="0" err="1">
                <a:solidFill>
                  <a:schemeClr val="accent2">
                    <a:lumMod val="50000"/>
                  </a:schemeClr>
                </a:solidFill>
                <a:latin typeface="Times New Roman" panose="02020603050405020304" pitchFamily="18" charset="0"/>
                <a:cs typeface="Times New Roman" panose="02020603050405020304" pitchFamily="18" charset="0"/>
              </a:rPr>
              <a:t>ấm</a:t>
            </a:r>
            <a:r>
              <a:rPr lang="en-US" altLang="en-US" sz="2400" i="1"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400" i="1" dirty="0" err="1">
                <a:solidFill>
                  <a:schemeClr val="accent2">
                    <a:lumMod val="50000"/>
                  </a:schemeClr>
                </a:solidFill>
                <a:latin typeface="Times New Roman" panose="02020603050405020304" pitchFamily="18" charset="0"/>
                <a:cs typeface="Times New Roman" panose="02020603050405020304" pitchFamily="18" charset="0"/>
              </a:rPr>
              <a:t>áp</a:t>
            </a:r>
            <a:r>
              <a:rPr lang="en-US" altLang="en-US" sz="2400" i="1"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400" i="1" dirty="0" err="1">
                <a:solidFill>
                  <a:schemeClr val="accent2">
                    <a:lumMod val="50000"/>
                  </a:schemeClr>
                </a:solidFill>
                <a:latin typeface="Times New Roman" panose="02020603050405020304" pitchFamily="18" charset="0"/>
                <a:cs typeface="Times New Roman" panose="02020603050405020304" pitchFamily="18" charset="0"/>
              </a:rPr>
              <a:t>tươi</a:t>
            </a:r>
            <a:r>
              <a:rPr lang="en-US" altLang="en-US" sz="2400" i="1"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400" i="1" dirty="0" err="1">
                <a:solidFill>
                  <a:schemeClr val="accent2">
                    <a:lumMod val="50000"/>
                  </a:schemeClr>
                </a:solidFill>
                <a:latin typeface="Times New Roman" panose="02020603050405020304" pitchFamily="18" charset="0"/>
                <a:cs typeface="Times New Roman" panose="02020603050405020304" pitchFamily="18" charset="0"/>
              </a:rPr>
              <a:t>vui</a:t>
            </a:r>
            <a:r>
              <a:rPr lang="en-US" altLang="en-US" sz="2400" i="1" dirty="0">
                <a:solidFill>
                  <a:schemeClr val="accent2">
                    <a:lumMod val="50000"/>
                  </a:schemeClr>
                </a:solidFill>
                <a:latin typeface="Times New Roman" panose="02020603050405020304" pitchFamily="18" charset="0"/>
                <a:cs typeface="Times New Roman" panose="02020603050405020304" pitchFamily="18" charset="0"/>
              </a:rPr>
              <a:t>.</a:t>
            </a:r>
            <a:endParaRPr lang="en-US" altLang="en-US" sz="2400" b="1" i="1" dirty="0">
              <a:solidFill>
                <a:schemeClr val="accent2">
                  <a:lumMod val="50000"/>
                </a:schemeClr>
              </a:solidFill>
              <a:latin typeface="Times New Roman" panose="02020603050405020304" pitchFamily="18" charset="0"/>
              <a:cs typeface="Times New Roman" panose="02020603050405020304" pitchFamily="18" charset="0"/>
            </a:endParaRPr>
          </a:p>
        </p:txBody>
      </p:sp>
      <p:sp>
        <p:nvSpPr>
          <p:cNvPr id="17" name="Text Box 10">
            <a:extLst>
              <a:ext uri="{FF2B5EF4-FFF2-40B4-BE49-F238E27FC236}">
                <a16:creationId xmlns:a16="http://schemas.microsoft.com/office/drawing/2014/main" xmlns="" id="{A1F1A7BB-514F-446C-97E7-C3F8C0D5FEDD}"/>
              </a:ext>
            </a:extLst>
          </p:cNvPr>
          <p:cNvSpPr txBox="1">
            <a:spLocks noChangeArrowheads="1"/>
          </p:cNvSpPr>
          <p:nvPr/>
        </p:nvSpPr>
        <p:spPr bwMode="auto">
          <a:xfrm>
            <a:off x="5055624" y="3902437"/>
            <a:ext cx="7126175"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400" b="1"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400" dirty="0" err="1">
                <a:solidFill>
                  <a:schemeClr val="accent2">
                    <a:lumMod val="50000"/>
                  </a:schemeClr>
                </a:solidFill>
                <a:latin typeface="Times New Roman" panose="02020603050405020304" pitchFamily="18" charset="0"/>
                <a:cs typeface="Times New Roman" panose="02020603050405020304" pitchFamily="18" charset="0"/>
              </a:rPr>
              <a:t>Câu</a:t>
            </a:r>
            <a:r>
              <a:rPr lang="en-US" altLang="en-US" sz="2400" dirty="0">
                <a:solidFill>
                  <a:schemeClr val="accent2">
                    <a:lumMod val="50000"/>
                  </a:schemeClr>
                </a:solidFill>
                <a:latin typeface="Times New Roman" panose="02020603050405020304" pitchFamily="18" charset="0"/>
                <a:cs typeface="Times New Roman" panose="02020603050405020304" pitchFamily="18" charset="0"/>
              </a:rPr>
              <a:t> 4: </a:t>
            </a:r>
            <a:r>
              <a:rPr lang="en-US" altLang="en-US" sz="2400" dirty="0" err="1">
                <a:solidFill>
                  <a:schemeClr val="accent2">
                    <a:lumMod val="50000"/>
                  </a:schemeClr>
                </a:solidFill>
                <a:latin typeface="Times New Roman" panose="02020603050405020304" pitchFamily="18" charset="0"/>
                <a:cs typeface="Times New Roman" panose="02020603050405020304" pitchFamily="18" charset="0"/>
              </a:rPr>
              <a:t>Tả</a:t>
            </a:r>
            <a:r>
              <a:rPr lang="en-US" altLang="en-US" sz="2400"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400" dirty="0" err="1">
                <a:solidFill>
                  <a:schemeClr val="accent2">
                    <a:lumMod val="50000"/>
                  </a:schemeClr>
                </a:solidFill>
                <a:latin typeface="Times New Roman" panose="02020603050405020304" pitchFamily="18" charset="0"/>
                <a:cs typeface="Times New Roman" panose="02020603050405020304" pitchFamily="18" charset="0"/>
              </a:rPr>
              <a:t>khuôn</a:t>
            </a:r>
            <a:r>
              <a:rPr lang="en-US" altLang="en-US" sz="2400"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400" dirty="0" err="1">
                <a:solidFill>
                  <a:schemeClr val="accent2">
                    <a:lumMod val="50000"/>
                  </a:schemeClr>
                </a:solidFill>
                <a:latin typeface="Times New Roman" panose="02020603050405020304" pitchFamily="18" charset="0"/>
                <a:cs typeface="Times New Roman" panose="02020603050405020304" pitchFamily="18" charset="0"/>
              </a:rPr>
              <a:t>mặt</a:t>
            </a:r>
            <a:r>
              <a:rPr lang="en-US" altLang="en-US" sz="2400"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400" dirty="0" err="1">
                <a:solidFill>
                  <a:schemeClr val="accent2">
                    <a:lumMod val="50000"/>
                  </a:schemeClr>
                </a:solidFill>
                <a:latin typeface="Times New Roman" panose="02020603050405020304" pitchFamily="18" charset="0"/>
                <a:cs typeface="Times New Roman" panose="02020603050405020304" pitchFamily="18" charset="0"/>
              </a:rPr>
              <a:t>của</a:t>
            </a:r>
            <a:r>
              <a:rPr lang="en-US" altLang="en-US" sz="2400"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400" i="1" dirty="0" err="1">
                <a:solidFill>
                  <a:schemeClr val="accent2">
                    <a:lumMod val="50000"/>
                  </a:schemeClr>
                </a:solidFill>
                <a:latin typeface="Times New Roman" panose="02020603050405020304" pitchFamily="18" charset="0"/>
                <a:cs typeface="Times New Roman" panose="02020603050405020304" pitchFamily="18" charset="0"/>
              </a:rPr>
              <a:t>bà</a:t>
            </a:r>
            <a:r>
              <a:rPr lang="en-US" altLang="en-US" sz="2400" i="1"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400" i="1" dirty="0" err="1">
                <a:solidFill>
                  <a:schemeClr val="accent2">
                    <a:lumMod val="50000"/>
                  </a:schemeClr>
                </a:solidFill>
                <a:latin typeface="Times New Roman" panose="02020603050405020304" pitchFamily="18" charset="0"/>
                <a:cs typeface="Times New Roman" panose="02020603050405020304" pitchFamily="18" charset="0"/>
              </a:rPr>
              <a:t>mặc</a:t>
            </a:r>
            <a:r>
              <a:rPr lang="en-US" altLang="en-US" sz="2400" i="1"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400" i="1" dirty="0" err="1">
                <a:solidFill>
                  <a:schemeClr val="accent2">
                    <a:lumMod val="50000"/>
                  </a:schemeClr>
                </a:solidFill>
                <a:latin typeface="Times New Roman" panose="02020603050405020304" pitchFamily="18" charset="0"/>
                <a:cs typeface="Times New Roman" panose="02020603050405020304" pitchFamily="18" charset="0"/>
              </a:rPr>
              <a:t>dù</a:t>
            </a:r>
            <a:r>
              <a:rPr lang="en-US" altLang="en-US" sz="2400" i="1"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400" i="1" dirty="0" err="1">
                <a:solidFill>
                  <a:schemeClr val="accent2">
                    <a:lumMod val="50000"/>
                  </a:schemeClr>
                </a:solidFill>
                <a:latin typeface="Times New Roman" panose="02020603050405020304" pitchFamily="18" charset="0"/>
                <a:cs typeface="Times New Roman" panose="02020603050405020304" pitchFamily="18" charset="0"/>
              </a:rPr>
              <a:t>trên</a:t>
            </a:r>
            <a:r>
              <a:rPr lang="en-US" altLang="en-US" sz="2400" i="1"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400" i="1" dirty="0" err="1">
                <a:solidFill>
                  <a:schemeClr val="accent2">
                    <a:lumMod val="50000"/>
                  </a:schemeClr>
                </a:solidFill>
                <a:latin typeface="Times New Roman" panose="02020603050405020304" pitchFamily="18" charset="0"/>
                <a:cs typeface="Times New Roman" panose="02020603050405020304" pitchFamily="18" charset="0"/>
              </a:rPr>
              <a:t>đôi</a:t>
            </a:r>
            <a:r>
              <a:rPr lang="en-US" altLang="en-US" sz="2400" i="1"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400" i="1" dirty="0" err="1">
                <a:solidFill>
                  <a:schemeClr val="accent2">
                    <a:lumMod val="50000"/>
                  </a:schemeClr>
                </a:solidFill>
                <a:latin typeface="Times New Roman" panose="02020603050405020304" pitchFamily="18" charset="0"/>
                <a:cs typeface="Times New Roman" panose="02020603050405020304" pitchFamily="18" charset="0"/>
              </a:rPr>
              <a:t>má</a:t>
            </a:r>
            <a:r>
              <a:rPr lang="en-US" altLang="en-US" sz="2400" i="1"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400" i="1" dirty="0" err="1">
                <a:solidFill>
                  <a:schemeClr val="accent2">
                    <a:lumMod val="50000"/>
                  </a:schemeClr>
                </a:solidFill>
                <a:latin typeface="Times New Roman" panose="02020603050405020304" pitchFamily="18" charset="0"/>
                <a:cs typeface="Times New Roman" panose="02020603050405020304" pitchFamily="18" charset="0"/>
              </a:rPr>
              <a:t>đã</a:t>
            </a:r>
            <a:r>
              <a:rPr lang="en-US" altLang="en-US" sz="2400" i="1"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400" i="1" dirty="0" err="1">
                <a:solidFill>
                  <a:schemeClr val="accent2">
                    <a:lumMod val="50000"/>
                  </a:schemeClr>
                </a:solidFill>
                <a:latin typeface="Times New Roman" panose="02020603050405020304" pitchFamily="18" charset="0"/>
                <a:cs typeface="Times New Roman" panose="02020603050405020304" pitchFamily="18" charset="0"/>
              </a:rPr>
              <a:t>có</a:t>
            </a:r>
            <a:r>
              <a:rPr lang="en-US" altLang="en-US" sz="2400" i="1"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400" i="1" dirty="0" err="1">
                <a:solidFill>
                  <a:schemeClr val="accent2">
                    <a:lumMod val="50000"/>
                  </a:schemeClr>
                </a:solidFill>
                <a:latin typeface="Times New Roman" panose="02020603050405020304" pitchFamily="18" charset="0"/>
                <a:cs typeface="Times New Roman" panose="02020603050405020304" pitchFamily="18" charset="0"/>
              </a:rPr>
              <a:t>nhiều</a:t>
            </a:r>
            <a:r>
              <a:rPr lang="en-US" altLang="en-US" sz="2400" i="1"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400" i="1" dirty="0" err="1">
                <a:solidFill>
                  <a:schemeClr val="accent2">
                    <a:lumMod val="50000"/>
                  </a:schemeClr>
                </a:solidFill>
                <a:latin typeface="Times New Roman" panose="02020603050405020304" pitchFamily="18" charset="0"/>
                <a:cs typeface="Times New Roman" panose="02020603050405020304" pitchFamily="18" charset="0"/>
              </a:rPr>
              <a:t>nếp</a:t>
            </a:r>
            <a:r>
              <a:rPr lang="en-US" altLang="en-US" sz="2400" i="1"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400" i="1" dirty="0" err="1">
                <a:solidFill>
                  <a:schemeClr val="accent2">
                    <a:lumMod val="50000"/>
                  </a:schemeClr>
                </a:solidFill>
                <a:latin typeface="Times New Roman" panose="02020603050405020304" pitchFamily="18" charset="0"/>
                <a:cs typeface="Times New Roman" panose="02020603050405020304" pitchFamily="18" charset="0"/>
              </a:rPr>
              <a:t>nhăn</a:t>
            </a:r>
            <a:r>
              <a:rPr lang="en-US" altLang="en-US" sz="2400" i="1"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400" i="1" dirty="0" err="1">
                <a:solidFill>
                  <a:schemeClr val="accent2">
                    <a:lumMod val="50000"/>
                  </a:schemeClr>
                </a:solidFill>
                <a:latin typeface="Times New Roman" panose="02020603050405020304" pitchFamily="18" charset="0"/>
                <a:cs typeface="Times New Roman" panose="02020603050405020304" pitchFamily="18" charset="0"/>
              </a:rPr>
              <a:t>khuôn</a:t>
            </a:r>
            <a:r>
              <a:rPr lang="en-US" altLang="en-US" sz="2400" i="1"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400" i="1" dirty="0" err="1">
                <a:solidFill>
                  <a:schemeClr val="accent2">
                    <a:lumMod val="50000"/>
                  </a:schemeClr>
                </a:solidFill>
                <a:latin typeface="Times New Roman" panose="02020603050405020304" pitchFamily="18" charset="0"/>
                <a:cs typeface="Times New Roman" panose="02020603050405020304" pitchFamily="18" charset="0"/>
              </a:rPr>
              <a:t>mặt</a:t>
            </a:r>
            <a:r>
              <a:rPr lang="en-US" altLang="en-US" sz="2400" i="1"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400" i="1" dirty="0" err="1">
                <a:solidFill>
                  <a:schemeClr val="accent2">
                    <a:lumMod val="50000"/>
                  </a:schemeClr>
                </a:solidFill>
                <a:latin typeface="Times New Roman" panose="02020603050405020304" pitchFamily="18" charset="0"/>
                <a:cs typeface="Times New Roman" panose="02020603050405020304" pitchFamily="18" charset="0"/>
              </a:rPr>
              <a:t>hình</a:t>
            </a:r>
            <a:r>
              <a:rPr lang="en-US" altLang="en-US" sz="2400" i="1"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400" i="1" dirty="0" err="1">
                <a:solidFill>
                  <a:schemeClr val="accent2">
                    <a:lumMod val="50000"/>
                  </a:schemeClr>
                </a:solidFill>
                <a:latin typeface="Times New Roman" panose="02020603050405020304" pitchFamily="18" charset="0"/>
                <a:cs typeface="Times New Roman" panose="02020603050405020304" pitchFamily="18" charset="0"/>
              </a:rPr>
              <a:t>như</a:t>
            </a:r>
            <a:r>
              <a:rPr lang="en-US" altLang="en-US" sz="2400" i="1"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400" i="1" dirty="0" err="1">
                <a:solidFill>
                  <a:schemeClr val="accent2">
                    <a:lumMod val="50000"/>
                  </a:schemeClr>
                </a:solidFill>
                <a:latin typeface="Times New Roman" panose="02020603050405020304" pitchFamily="18" charset="0"/>
                <a:cs typeface="Times New Roman" panose="02020603050405020304" pitchFamily="18" charset="0"/>
              </a:rPr>
              <a:t>vẫn</a:t>
            </a:r>
            <a:r>
              <a:rPr lang="en-US" altLang="en-US" sz="2400" i="1"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400" i="1" dirty="0" err="1">
                <a:solidFill>
                  <a:schemeClr val="accent2">
                    <a:lumMod val="50000"/>
                  </a:schemeClr>
                </a:solidFill>
                <a:latin typeface="Times New Roman" panose="02020603050405020304" pitchFamily="18" charset="0"/>
                <a:cs typeface="Times New Roman" panose="02020603050405020304" pitchFamily="18" charset="0"/>
              </a:rPr>
              <a:t>tươi</a:t>
            </a:r>
            <a:r>
              <a:rPr lang="en-US" altLang="en-US" sz="2400" i="1"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400" i="1" dirty="0" err="1">
                <a:solidFill>
                  <a:schemeClr val="accent2">
                    <a:lumMod val="50000"/>
                  </a:schemeClr>
                </a:solidFill>
                <a:latin typeface="Times New Roman" panose="02020603050405020304" pitchFamily="18" charset="0"/>
                <a:cs typeface="Times New Roman" panose="02020603050405020304" pitchFamily="18" charset="0"/>
              </a:rPr>
              <a:t>trẻ</a:t>
            </a:r>
            <a:r>
              <a:rPr lang="en-US" altLang="en-US" sz="2400" i="1" dirty="0">
                <a:solidFill>
                  <a:schemeClr val="accent2">
                    <a:lumMod val="50000"/>
                  </a:schemeClr>
                </a:solidFill>
                <a:latin typeface="Times New Roman" panose="02020603050405020304" pitchFamily="18" charset="0"/>
                <a:cs typeface="Times New Roman" panose="02020603050405020304" pitchFamily="18" charset="0"/>
              </a:rPr>
              <a:t>.</a:t>
            </a:r>
          </a:p>
        </p:txBody>
      </p:sp>
      <p:sp>
        <p:nvSpPr>
          <p:cNvPr id="18" name="Line 14">
            <a:extLst>
              <a:ext uri="{FF2B5EF4-FFF2-40B4-BE49-F238E27FC236}">
                <a16:creationId xmlns:a16="http://schemas.microsoft.com/office/drawing/2014/main" xmlns="" id="{384C661D-AA18-41A7-B6CE-65AAEFF7D95F}"/>
              </a:ext>
            </a:extLst>
          </p:cNvPr>
          <p:cNvSpPr>
            <a:spLocks noChangeShapeType="1"/>
          </p:cNvSpPr>
          <p:nvPr/>
        </p:nvSpPr>
        <p:spPr bwMode="auto">
          <a:xfrm>
            <a:off x="4835583" y="-18450"/>
            <a:ext cx="76218" cy="579254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400">
              <a:latin typeface="Times New Roman" panose="02020603050405020304" pitchFamily="18" charset="0"/>
              <a:cs typeface="Times New Roman" panose="02020603050405020304" pitchFamily="18" charset="0"/>
            </a:endParaRPr>
          </a:p>
        </p:txBody>
      </p:sp>
      <p:sp>
        <p:nvSpPr>
          <p:cNvPr id="19" name="Text Box 16">
            <a:extLst>
              <a:ext uri="{FF2B5EF4-FFF2-40B4-BE49-F238E27FC236}">
                <a16:creationId xmlns:a16="http://schemas.microsoft.com/office/drawing/2014/main" xmlns="" id="{276723CF-1F53-4E24-B3AA-4524B2CAE09C}"/>
              </a:ext>
            </a:extLst>
          </p:cNvPr>
          <p:cNvSpPr txBox="1">
            <a:spLocks noChangeArrowheads="1"/>
          </p:cNvSpPr>
          <p:nvPr/>
        </p:nvSpPr>
        <p:spPr bwMode="auto">
          <a:xfrm>
            <a:off x="5041963" y="4779601"/>
            <a:ext cx="6974104" cy="1200329"/>
          </a:xfrm>
          <a:prstGeom prst="rect">
            <a:avLst/>
          </a:prstGeom>
          <a:solidFill>
            <a:srgbClr val="FFFF99"/>
          </a:solidFill>
          <a:ln w="9525">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400" dirty="0">
                <a:solidFill>
                  <a:srgbClr val="FF0066"/>
                </a:solidFill>
                <a:latin typeface="Times New Roman" panose="02020603050405020304" pitchFamily="18" charset="0"/>
                <a:cs typeface="Times New Roman" panose="02020603050405020304" pitchFamily="18" charset="0"/>
              </a:rPr>
              <a:t>* </a:t>
            </a:r>
            <a:r>
              <a:rPr lang="en-US" altLang="en-US" sz="2400" dirty="0" err="1">
                <a:solidFill>
                  <a:srgbClr val="FF0066"/>
                </a:solidFill>
                <a:latin typeface="Times New Roman" panose="02020603050405020304" pitchFamily="18" charset="0"/>
                <a:cs typeface="Times New Roman" panose="02020603050405020304" pitchFamily="18" charset="0"/>
              </a:rPr>
              <a:t>Các</a:t>
            </a:r>
            <a:r>
              <a:rPr lang="en-US" altLang="en-US" sz="2400" dirty="0">
                <a:solidFill>
                  <a:srgbClr val="FF0066"/>
                </a:solidFill>
                <a:latin typeface="Times New Roman" panose="02020603050405020304" pitchFamily="18" charset="0"/>
                <a:cs typeface="Times New Roman" panose="02020603050405020304" pitchFamily="18" charset="0"/>
              </a:rPr>
              <a:t> </a:t>
            </a:r>
            <a:r>
              <a:rPr lang="en-US" altLang="en-US" sz="2400" dirty="0" err="1">
                <a:solidFill>
                  <a:srgbClr val="FF0066"/>
                </a:solidFill>
                <a:latin typeface="Times New Roman" panose="02020603050405020304" pitchFamily="18" charset="0"/>
                <a:cs typeface="Times New Roman" panose="02020603050405020304" pitchFamily="18" charset="0"/>
              </a:rPr>
              <a:t>đặc</a:t>
            </a:r>
            <a:r>
              <a:rPr lang="en-US" altLang="en-US" sz="2400" dirty="0">
                <a:solidFill>
                  <a:srgbClr val="FF0066"/>
                </a:solidFill>
                <a:latin typeface="Times New Roman" panose="02020603050405020304" pitchFamily="18" charset="0"/>
                <a:cs typeface="Times New Roman" panose="02020603050405020304" pitchFamily="18" charset="0"/>
              </a:rPr>
              <a:t> </a:t>
            </a:r>
            <a:r>
              <a:rPr lang="en-US" altLang="en-US" sz="2400" dirty="0" err="1">
                <a:solidFill>
                  <a:srgbClr val="FF0066"/>
                </a:solidFill>
                <a:latin typeface="Times New Roman" panose="02020603050405020304" pitchFamily="18" charset="0"/>
                <a:cs typeface="Times New Roman" panose="02020603050405020304" pitchFamily="18" charset="0"/>
              </a:rPr>
              <a:t>điểm</a:t>
            </a:r>
            <a:r>
              <a:rPr lang="en-US" altLang="en-US" sz="2400" dirty="0">
                <a:solidFill>
                  <a:srgbClr val="FF0066"/>
                </a:solidFill>
                <a:latin typeface="Times New Roman" panose="02020603050405020304" pitchFamily="18" charset="0"/>
                <a:cs typeface="Times New Roman" panose="02020603050405020304" pitchFamily="18" charset="0"/>
              </a:rPr>
              <a:t> </a:t>
            </a:r>
            <a:r>
              <a:rPr lang="en-US" altLang="en-US" sz="2400" dirty="0" err="1">
                <a:solidFill>
                  <a:srgbClr val="FF0066"/>
                </a:solidFill>
                <a:latin typeface="Times New Roman" panose="02020603050405020304" pitchFamily="18" charset="0"/>
                <a:cs typeface="Times New Roman" panose="02020603050405020304" pitchFamily="18" charset="0"/>
              </a:rPr>
              <a:t>về</a:t>
            </a:r>
            <a:r>
              <a:rPr lang="en-US" altLang="en-US" sz="2400" dirty="0">
                <a:solidFill>
                  <a:srgbClr val="FF0066"/>
                </a:solidFill>
                <a:latin typeface="Times New Roman" panose="02020603050405020304" pitchFamily="18" charset="0"/>
                <a:cs typeface="Times New Roman" panose="02020603050405020304" pitchFamily="18" charset="0"/>
              </a:rPr>
              <a:t> </a:t>
            </a:r>
            <a:r>
              <a:rPr lang="en-US" altLang="en-US" sz="2400" dirty="0" err="1">
                <a:solidFill>
                  <a:srgbClr val="FF0066"/>
                </a:solidFill>
                <a:latin typeface="Times New Roman" panose="02020603050405020304" pitchFamily="18" charset="0"/>
                <a:cs typeface="Times New Roman" panose="02020603050405020304" pitchFamily="18" charset="0"/>
              </a:rPr>
              <a:t>ngoại</a:t>
            </a:r>
            <a:r>
              <a:rPr lang="en-US" altLang="en-US" sz="2400" dirty="0">
                <a:solidFill>
                  <a:srgbClr val="FF0066"/>
                </a:solidFill>
                <a:latin typeface="Times New Roman" panose="02020603050405020304" pitchFamily="18" charset="0"/>
                <a:cs typeface="Times New Roman" panose="02020603050405020304" pitchFamily="18" charset="0"/>
              </a:rPr>
              <a:t> </a:t>
            </a:r>
            <a:r>
              <a:rPr lang="en-US" altLang="en-US" sz="2400" dirty="0" err="1">
                <a:solidFill>
                  <a:srgbClr val="FF0066"/>
                </a:solidFill>
                <a:latin typeface="Times New Roman" panose="02020603050405020304" pitchFamily="18" charset="0"/>
                <a:cs typeface="Times New Roman" panose="02020603050405020304" pitchFamily="18" charset="0"/>
              </a:rPr>
              <a:t>hình</a:t>
            </a:r>
            <a:r>
              <a:rPr lang="en-US" altLang="en-US" sz="2400" dirty="0">
                <a:solidFill>
                  <a:srgbClr val="FF0066"/>
                </a:solidFill>
                <a:latin typeface="Times New Roman" panose="02020603050405020304" pitchFamily="18" charset="0"/>
                <a:cs typeface="Times New Roman" panose="02020603050405020304" pitchFamily="18" charset="0"/>
              </a:rPr>
              <a:t> </a:t>
            </a:r>
            <a:r>
              <a:rPr lang="en-US" altLang="en-US" sz="2400" dirty="0" err="1">
                <a:solidFill>
                  <a:srgbClr val="FF0066"/>
                </a:solidFill>
                <a:latin typeface="Times New Roman" panose="02020603050405020304" pitchFamily="18" charset="0"/>
                <a:cs typeface="Times New Roman" panose="02020603050405020304" pitchFamily="18" charset="0"/>
              </a:rPr>
              <a:t>có</a:t>
            </a:r>
            <a:r>
              <a:rPr lang="en-US" altLang="en-US" sz="2400" dirty="0">
                <a:solidFill>
                  <a:srgbClr val="FF0066"/>
                </a:solidFill>
                <a:latin typeface="Times New Roman" panose="02020603050405020304" pitchFamily="18" charset="0"/>
                <a:cs typeface="Times New Roman" panose="02020603050405020304" pitchFamily="18" charset="0"/>
              </a:rPr>
              <a:t> </a:t>
            </a:r>
            <a:r>
              <a:rPr lang="en-US" altLang="en-US" sz="2400" dirty="0" err="1">
                <a:solidFill>
                  <a:srgbClr val="FF0066"/>
                </a:solidFill>
                <a:latin typeface="Times New Roman" panose="02020603050405020304" pitchFamily="18" charset="0"/>
                <a:cs typeface="Times New Roman" panose="02020603050405020304" pitchFamily="18" charset="0"/>
              </a:rPr>
              <a:t>quan</a:t>
            </a:r>
            <a:r>
              <a:rPr lang="en-US" altLang="en-US" sz="2400" dirty="0">
                <a:solidFill>
                  <a:srgbClr val="FF0066"/>
                </a:solidFill>
                <a:latin typeface="Times New Roman" panose="02020603050405020304" pitchFamily="18" charset="0"/>
                <a:cs typeface="Times New Roman" panose="02020603050405020304" pitchFamily="18" charset="0"/>
              </a:rPr>
              <a:t> </a:t>
            </a:r>
            <a:r>
              <a:rPr lang="en-US" altLang="en-US" sz="2400" dirty="0" err="1">
                <a:solidFill>
                  <a:srgbClr val="FF0066"/>
                </a:solidFill>
                <a:latin typeface="Times New Roman" panose="02020603050405020304" pitchFamily="18" charset="0"/>
                <a:cs typeface="Times New Roman" panose="02020603050405020304" pitchFamily="18" charset="0"/>
              </a:rPr>
              <a:t>hệ</a:t>
            </a:r>
            <a:r>
              <a:rPr lang="en-US" altLang="en-US" sz="2400" dirty="0">
                <a:solidFill>
                  <a:srgbClr val="FF0066"/>
                </a:solidFill>
                <a:latin typeface="Times New Roman" panose="02020603050405020304" pitchFamily="18" charset="0"/>
                <a:cs typeface="Times New Roman" panose="02020603050405020304" pitchFamily="18" charset="0"/>
              </a:rPr>
              <a:t> </a:t>
            </a:r>
            <a:r>
              <a:rPr lang="en-US" altLang="en-US" sz="2400" dirty="0" err="1">
                <a:solidFill>
                  <a:srgbClr val="FF0066"/>
                </a:solidFill>
                <a:latin typeface="Times New Roman" panose="02020603050405020304" pitchFamily="18" charset="0"/>
                <a:cs typeface="Times New Roman" panose="02020603050405020304" pitchFamily="18" charset="0"/>
              </a:rPr>
              <a:t>chặt</a:t>
            </a:r>
            <a:r>
              <a:rPr lang="en-US" altLang="en-US" sz="2400" dirty="0">
                <a:solidFill>
                  <a:srgbClr val="FF0066"/>
                </a:solidFill>
                <a:latin typeface="Times New Roman" panose="02020603050405020304" pitchFamily="18" charset="0"/>
                <a:cs typeface="Times New Roman" panose="02020603050405020304" pitchFamily="18" charset="0"/>
              </a:rPr>
              <a:t> </a:t>
            </a:r>
            <a:r>
              <a:rPr lang="en-US" altLang="en-US" sz="2400" dirty="0" err="1">
                <a:solidFill>
                  <a:srgbClr val="FF0066"/>
                </a:solidFill>
                <a:latin typeface="Times New Roman" panose="02020603050405020304" pitchFamily="18" charset="0"/>
                <a:cs typeface="Times New Roman" panose="02020603050405020304" pitchFamily="18" charset="0"/>
              </a:rPr>
              <a:t>chẽ</a:t>
            </a:r>
            <a:r>
              <a:rPr lang="en-US" altLang="en-US" sz="2400" dirty="0">
                <a:solidFill>
                  <a:srgbClr val="FF0066"/>
                </a:solidFill>
                <a:latin typeface="Times New Roman" panose="02020603050405020304" pitchFamily="18" charset="0"/>
                <a:cs typeface="Times New Roman" panose="02020603050405020304" pitchFamily="18" charset="0"/>
              </a:rPr>
              <a:t> </a:t>
            </a:r>
            <a:r>
              <a:rPr lang="en-US" altLang="en-US" sz="2400" dirty="0" err="1">
                <a:solidFill>
                  <a:srgbClr val="FF0066"/>
                </a:solidFill>
                <a:latin typeface="Times New Roman" panose="02020603050405020304" pitchFamily="18" charset="0"/>
                <a:cs typeface="Times New Roman" panose="02020603050405020304" pitchFamily="18" charset="0"/>
              </a:rPr>
              <a:t>với</a:t>
            </a:r>
            <a:r>
              <a:rPr lang="en-US" altLang="en-US" sz="2400" dirty="0">
                <a:solidFill>
                  <a:srgbClr val="FF0066"/>
                </a:solidFill>
                <a:latin typeface="Times New Roman" panose="02020603050405020304" pitchFamily="18" charset="0"/>
                <a:cs typeface="Times New Roman" panose="02020603050405020304" pitchFamily="18" charset="0"/>
              </a:rPr>
              <a:t> </a:t>
            </a:r>
            <a:r>
              <a:rPr lang="en-US" altLang="en-US" sz="2400" dirty="0" err="1">
                <a:solidFill>
                  <a:srgbClr val="FF0066"/>
                </a:solidFill>
                <a:latin typeface="Times New Roman" panose="02020603050405020304" pitchFamily="18" charset="0"/>
                <a:cs typeface="Times New Roman" panose="02020603050405020304" pitchFamily="18" charset="0"/>
              </a:rPr>
              <a:t>nhau</a:t>
            </a:r>
            <a:r>
              <a:rPr lang="en-US" altLang="en-US" sz="2400" dirty="0">
                <a:solidFill>
                  <a:srgbClr val="FF0066"/>
                </a:solidFill>
                <a:latin typeface="Times New Roman" panose="02020603050405020304" pitchFamily="18" charset="0"/>
                <a:cs typeface="Times New Roman" panose="02020603050405020304" pitchFamily="18" charset="0"/>
              </a:rPr>
              <a:t>. </a:t>
            </a:r>
            <a:r>
              <a:rPr lang="en-US" altLang="en-US" sz="2400" dirty="0" err="1">
                <a:solidFill>
                  <a:srgbClr val="FF0066"/>
                </a:solidFill>
                <a:latin typeface="Times New Roman" panose="02020603050405020304" pitchFamily="18" charset="0"/>
                <a:cs typeface="Times New Roman" panose="02020603050405020304" pitchFamily="18" charset="0"/>
              </a:rPr>
              <a:t>Chúng</a:t>
            </a:r>
            <a:r>
              <a:rPr lang="en-US" altLang="en-US" sz="2400" dirty="0">
                <a:solidFill>
                  <a:srgbClr val="FF0066"/>
                </a:solidFill>
                <a:latin typeface="Times New Roman" panose="02020603050405020304" pitchFamily="18" charset="0"/>
                <a:cs typeface="Times New Roman" panose="02020603050405020304" pitchFamily="18" charset="0"/>
              </a:rPr>
              <a:t> </a:t>
            </a:r>
            <a:r>
              <a:rPr lang="en-US" altLang="en-US" sz="2400" dirty="0" err="1">
                <a:solidFill>
                  <a:srgbClr val="FF0066"/>
                </a:solidFill>
                <a:latin typeface="Times New Roman" panose="02020603050405020304" pitchFamily="18" charset="0"/>
                <a:cs typeface="Times New Roman" panose="02020603050405020304" pitchFamily="18" charset="0"/>
              </a:rPr>
              <a:t>khắc</a:t>
            </a:r>
            <a:r>
              <a:rPr lang="en-US" altLang="en-US" sz="2400" dirty="0">
                <a:solidFill>
                  <a:srgbClr val="FF0066"/>
                </a:solidFill>
                <a:latin typeface="Times New Roman" panose="02020603050405020304" pitchFamily="18" charset="0"/>
                <a:cs typeface="Times New Roman" panose="02020603050405020304" pitchFamily="18" charset="0"/>
              </a:rPr>
              <a:t> </a:t>
            </a:r>
            <a:r>
              <a:rPr lang="en-US" altLang="en-US" sz="2400" dirty="0" err="1">
                <a:solidFill>
                  <a:srgbClr val="FF0066"/>
                </a:solidFill>
                <a:latin typeface="Times New Roman" panose="02020603050405020304" pitchFamily="18" charset="0"/>
                <a:cs typeface="Times New Roman" panose="02020603050405020304" pitchFamily="18" charset="0"/>
              </a:rPr>
              <a:t>họa</a:t>
            </a:r>
            <a:r>
              <a:rPr lang="en-US" altLang="en-US" sz="2400" dirty="0">
                <a:solidFill>
                  <a:srgbClr val="FF0066"/>
                </a:solidFill>
                <a:latin typeface="Times New Roman" panose="02020603050405020304" pitchFamily="18" charset="0"/>
                <a:cs typeface="Times New Roman" panose="02020603050405020304" pitchFamily="18" charset="0"/>
              </a:rPr>
              <a:t> </a:t>
            </a:r>
            <a:r>
              <a:rPr lang="en-US" altLang="en-US" sz="2400" dirty="0" err="1">
                <a:solidFill>
                  <a:srgbClr val="FF0066"/>
                </a:solidFill>
                <a:latin typeface="Times New Roman" panose="02020603050405020304" pitchFamily="18" charset="0"/>
                <a:cs typeface="Times New Roman" panose="02020603050405020304" pitchFamily="18" charset="0"/>
              </a:rPr>
              <a:t>rõ</a:t>
            </a:r>
            <a:r>
              <a:rPr lang="en-US" altLang="en-US" sz="2400" dirty="0">
                <a:solidFill>
                  <a:srgbClr val="FF0066"/>
                </a:solidFill>
                <a:latin typeface="Times New Roman" panose="02020603050405020304" pitchFamily="18" charset="0"/>
                <a:cs typeface="Times New Roman" panose="02020603050405020304" pitchFamily="18" charset="0"/>
              </a:rPr>
              <a:t> </a:t>
            </a:r>
            <a:r>
              <a:rPr lang="en-US" altLang="en-US" sz="2400" dirty="0" err="1">
                <a:solidFill>
                  <a:srgbClr val="FF0066"/>
                </a:solidFill>
                <a:latin typeface="Times New Roman" panose="02020603050405020304" pitchFamily="18" charset="0"/>
                <a:cs typeface="Times New Roman" panose="02020603050405020304" pitchFamily="18" charset="0"/>
              </a:rPr>
              <a:t>nét</a:t>
            </a:r>
            <a:r>
              <a:rPr lang="en-US" altLang="en-US" sz="2400" dirty="0">
                <a:solidFill>
                  <a:srgbClr val="FF0066"/>
                </a:solidFill>
                <a:latin typeface="Times New Roman" panose="02020603050405020304" pitchFamily="18" charset="0"/>
                <a:cs typeface="Times New Roman" panose="02020603050405020304" pitchFamily="18" charset="0"/>
              </a:rPr>
              <a:t> </a:t>
            </a:r>
            <a:r>
              <a:rPr lang="en-US" altLang="en-US" sz="2400" dirty="0" err="1">
                <a:solidFill>
                  <a:srgbClr val="FF0066"/>
                </a:solidFill>
                <a:latin typeface="Times New Roman" panose="02020603050405020304" pitchFamily="18" charset="0"/>
                <a:cs typeface="Times New Roman" panose="02020603050405020304" pitchFamily="18" charset="0"/>
              </a:rPr>
              <a:t>về</a:t>
            </a:r>
            <a:r>
              <a:rPr lang="en-US" altLang="en-US" sz="2400" dirty="0">
                <a:solidFill>
                  <a:srgbClr val="FF0066"/>
                </a:solidFill>
                <a:latin typeface="Times New Roman" panose="02020603050405020304" pitchFamily="18" charset="0"/>
                <a:cs typeface="Times New Roman" panose="02020603050405020304" pitchFamily="18" charset="0"/>
              </a:rPr>
              <a:t> </a:t>
            </a:r>
            <a:r>
              <a:rPr lang="en-US" altLang="en-US" sz="2400" dirty="0" err="1">
                <a:solidFill>
                  <a:srgbClr val="FF0066"/>
                </a:solidFill>
                <a:latin typeface="Times New Roman" panose="02020603050405020304" pitchFamily="18" charset="0"/>
                <a:cs typeface="Times New Roman" panose="02020603050405020304" pitchFamily="18" charset="0"/>
              </a:rPr>
              <a:t>tính</a:t>
            </a:r>
            <a:r>
              <a:rPr lang="en-US" altLang="en-US" sz="2400" dirty="0">
                <a:solidFill>
                  <a:srgbClr val="FF0066"/>
                </a:solidFill>
                <a:latin typeface="Times New Roman" panose="02020603050405020304" pitchFamily="18" charset="0"/>
                <a:cs typeface="Times New Roman" panose="02020603050405020304" pitchFamily="18" charset="0"/>
              </a:rPr>
              <a:t> </a:t>
            </a:r>
            <a:r>
              <a:rPr lang="en-US" altLang="en-US" sz="2400" dirty="0" err="1">
                <a:solidFill>
                  <a:srgbClr val="FF0066"/>
                </a:solidFill>
                <a:latin typeface="Times New Roman" panose="02020603050405020304" pitchFamily="18" charset="0"/>
                <a:cs typeface="Times New Roman" panose="02020603050405020304" pitchFamily="18" charset="0"/>
              </a:rPr>
              <a:t>tình</a:t>
            </a:r>
            <a:r>
              <a:rPr lang="en-US" altLang="en-US" sz="2400" dirty="0">
                <a:solidFill>
                  <a:srgbClr val="FF0066"/>
                </a:solidFill>
                <a:latin typeface="Times New Roman" panose="02020603050405020304" pitchFamily="18" charset="0"/>
                <a:cs typeface="Times New Roman" panose="02020603050405020304" pitchFamily="18" charset="0"/>
              </a:rPr>
              <a:t> </a:t>
            </a:r>
            <a:r>
              <a:rPr lang="en-US" altLang="en-US" sz="2400" dirty="0" err="1">
                <a:solidFill>
                  <a:srgbClr val="FF0066"/>
                </a:solidFill>
                <a:latin typeface="Times New Roman" panose="02020603050405020304" pitchFamily="18" charset="0"/>
                <a:cs typeface="Times New Roman" panose="02020603050405020304" pitchFamily="18" charset="0"/>
              </a:rPr>
              <a:t>của</a:t>
            </a:r>
            <a:r>
              <a:rPr lang="en-US" altLang="en-US" sz="2400" dirty="0">
                <a:solidFill>
                  <a:srgbClr val="FF0066"/>
                </a:solidFill>
                <a:latin typeface="Times New Roman" panose="02020603050405020304" pitchFamily="18" charset="0"/>
                <a:cs typeface="Times New Roman" panose="02020603050405020304" pitchFamily="18" charset="0"/>
              </a:rPr>
              <a:t> </a:t>
            </a:r>
            <a:r>
              <a:rPr lang="en-US" altLang="en-US" sz="2400" i="1" dirty="0" err="1">
                <a:solidFill>
                  <a:srgbClr val="FF0066"/>
                </a:solidFill>
                <a:latin typeface="Times New Roman" panose="02020603050405020304" pitchFamily="18" charset="0"/>
                <a:cs typeface="Times New Roman" panose="02020603050405020304" pitchFamily="18" charset="0"/>
              </a:rPr>
              <a:t>bà</a:t>
            </a:r>
            <a:r>
              <a:rPr lang="en-US" altLang="en-US" sz="2400" i="1" dirty="0">
                <a:solidFill>
                  <a:srgbClr val="FF0066"/>
                </a:solidFill>
                <a:latin typeface="Times New Roman" panose="02020603050405020304" pitchFamily="18" charset="0"/>
                <a:cs typeface="Times New Roman" panose="02020603050405020304" pitchFamily="18" charset="0"/>
              </a:rPr>
              <a:t>: </a:t>
            </a:r>
            <a:r>
              <a:rPr lang="en-US" altLang="en-US" sz="2400" i="1" dirty="0" err="1">
                <a:solidFill>
                  <a:srgbClr val="FF0066"/>
                </a:solidFill>
                <a:latin typeface="Times New Roman" panose="02020603050405020304" pitchFamily="18" charset="0"/>
                <a:cs typeface="Times New Roman" panose="02020603050405020304" pitchFamily="18" charset="0"/>
              </a:rPr>
              <a:t>dịudàng</a:t>
            </a:r>
            <a:r>
              <a:rPr lang="en-US" altLang="en-US" sz="2400" i="1" dirty="0">
                <a:solidFill>
                  <a:srgbClr val="FF0066"/>
                </a:solidFill>
                <a:latin typeface="Times New Roman" panose="02020603050405020304" pitchFamily="18" charset="0"/>
                <a:cs typeface="Times New Roman" panose="02020603050405020304" pitchFamily="18" charset="0"/>
              </a:rPr>
              <a:t>, </a:t>
            </a:r>
            <a:r>
              <a:rPr lang="en-US" altLang="en-US" sz="2400" i="1" dirty="0" err="1">
                <a:solidFill>
                  <a:srgbClr val="FF0066"/>
                </a:solidFill>
                <a:latin typeface="Times New Roman" panose="02020603050405020304" pitchFamily="18" charset="0"/>
                <a:cs typeface="Times New Roman" panose="02020603050405020304" pitchFamily="18" charset="0"/>
              </a:rPr>
              <a:t>tâm</a:t>
            </a:r>
            <a:r>
              <a:rPr lang="en-US" altLang="en-US" sz="2400" i="1" dirty="0">
                <a:solidFill>
                  <a:srgbClr val="FF0066"/>
                </a:solidFill>
                <a:latin typeface="Times New Roman" panose="02020603050405020304" pitchFamily="18" charset="0"/>
                <a:cs typeface="Times New Roman" panose="02020603050405020304" pitchFamily="18" charset="0"/>
              </a:rPr>
              <a:t> </a:t>
            </a:r>
            <a:r>
              <a:rPr lang="en-US" altLang="en-US" sz="2400" i="1" dirty="0" err="1">
                <a:solidFill>
                  <a:srgbClr val="FF0066"/>
                </a:solidFill>
                <a:latin typeface="Times New Roman" panose="02020603050405020304" pitchFamily="18" charset="0"/>
                <a:cs typeface="Times New Roman" panose="02020603050405020304" pitchFamily="18" charset="0"/>
              </a:rPr>
              <a:t>hồn</a:t>
            </a:r>
            <a:r>
              <a:rPr lang="en-US" altLang="en-US" sz="2400" i="1" dirty="0">
                <a:solidFill>
                  <a:srgbClr val="FF0066"/>
                </a:solidFill>
                <a:latin typeface="Times New Roman" panose="02020603050405020304" pitchFamily="18" charset="0"/>
                <a:cs typeface="Times New Roman" panose="02020603050405020304" pitchFamily="18" charset="0"/>
              </a:rPr>
              <a:t> </a:t>
            </a:r>
            <a:r>
              <a:rPr lang="en-US" altLang="en-US" sz="2400" i="1" dirty="0" err="1">
                <a:solidFill>
                  <a:srgbClr val="FF0066"/>
                </a:solidFill>
                <a:latin typeface="Times New Roman" panose="02020603050405020304" pitchFamily="18" charset="0"/>
                <a:cs typeface="Times New Roman" panose="02020603050405020304" pitchFamily="18" charset="0"/>
              </a:rPr>
              <a:t>tươi</a:t>
            </a:r>
            <a:r>
              <a:rPr lang="en-US" altLang="en-US" sz="2400" i="1" dirty="0">
                <a:solidFill>
                  <a:srgbClr val="FF0066"/>
                </a:solidFill>
                <a:latin typeface="Times New Roman" panose="02020603050405020304" pitchFamily="18" charset="0"/>
                <a:cs typeface="Times New Roman" panose="02020603050405020304" pitchFamily="18" charset="0"/>
              </a:rPr>
              <a:t> </a:t>
            </a:r>
            <a:r>
              <a:rPr lang="en-US" altLang="en-US" sz="2400" i="1" dirty="0" err="1">
                <a:solidFill>
                  <a:srgbClr val="FF0066"/>
                </a:solidFill>
                <a:latin typeface="Times New Roman" panose="02020603050405020304" pitchFamily="18" charset="0"/>
                <a:cs typeface="Times New Roman" panose="02020603050405020304" pitchFamily="18" charset="0"/>
              </a:rPr>
              <a:t>trẻ</a:t>
            </a:r>
            <a:r>
              <a:rPr lang="en-US" altLang="en-US" sz="2400" i="1" dirty="0">
                <a:solidFill>
                  <a:srgbClr val="FF0066"/>
                </a:solidFill>
                <a:latin typeface="Times New Roman" panose="02020603050405020304" pitchFamily="18" charset="0"/>
                <a:cs typeface="Times New Roman" panose="02020603050405020304" pitchFamily="18" charset="0"/>
              </a:rPr>
              <a:t>, </a:t>
            </a:r>
            <a:r>
              <a:rPr lang="en-US" altLang="en-US" sz="2400" i="1" dirty="0" err="1">
                <a:solidFill>
                  <a:srgbClr val="FF0066"/>
                </a:solidFill>
                <a:latin typeface="Times New Roman" panose="02020603050405020304" pitchFamily="18" charset="0"/>
                <a:cs typeface="Times New Roman" panose="02020603050405020304" pitchFamily="18" charset="0"/>
              </a:rPr>
              <a:t>yêu</a:t>
            </a:r>
            <a:r>
              <a:rPr lang="en-US" altLang="en-US" sz="2400" i="1" dirty="0">
                <a:solidFill>
                  <a:srgbClr val="FF0066"/>
                </a:solidFill>
                <a:latin typeface="Times New Roman" panose="02020603050405020304" pitchFamily="18" charset="0"/>
                <a:cs typeface="Times New Roman" panose="02020603050405020304" pitchFamily="18" charset="0"/>
              </a:rPr>
              <a:t> </a:t>
            </a:r>
            <a:r>
              <a:rPr lang="en-US" altLang="en-US" sz="2400" i="1" dirty="0" err="1">
                <a:solidFill>
                  <a:srgbClr val="FF0066"/>
                </a:solidFill>
                <a:latin typeface="Times New Roman" panose="02020603050405020304" pitchFamily="18" charset="0"/>
                <a:cs typeface="Times New Roman" panose="02020603050405020304" pitchFamily="18" charset="0"/>
              </a:rPr>
              <a:t>đời</a:t>
            </a:r>
            <a:r>
              <a:rPr lang="en-US" altLang="en-US" sz="2400" i="1" dirty="0">
                <a:solidFill>
                  <a:srgbClr val="FF0066"/>
                </a:solidFill>
                <a:latin typeface="Times New Roman" panose="02020603050405020304" pitchFamily="18" charset="0"/>
                <a:cs typeface="Times New Roman" panose="02020603050405020304" pitchFamily="18" charset="0"/>
              </a:rPr>
              <a:t>, </a:t>
            </a:r>
            <a:r>
              <a:rPr lang="en-US" altLang="en-US" sz="2400" i="1" dirty="0" err="1">
                <a:solidFill>
                  <a:srgbClr val="FF0066"/>
                </a:solidFill>
                <a:latin typeface="Times New Roman" panose="02020603050405020304" pitchFamily="18" charset="0"/>
                <a:cs typeface="Times New Roman" panose="02020603050405020304" pitchFamily="18" charset="0"/>
              </a:rPr>
              <a:t>lạc</a:t>
            </a:r>
            <a:r>
              <a:rPr lang="en-US" altLang="en-US" sz="2400" i="1" dirty="0">
                <a:solidFill>
                  <a:srgbClr val="FF0066"/>
                </a:solidFill>
                <a:latin typeface="Times New Roman" panose="02020603050405020304" pitchFamily="18" charset="0"/>
                <a:cs typeface="Times New Roman" panose="02020603050405020304" pitchFamily="18" charset="0"/>
              </a:rPr>
              <a:t> </a:t>
            </a:r>
            <a:r>
              <a:rPr lang="en-US" altLang="en-US" sz="2400" i="1" dirty="0" err="1">
                <a:solidFill>
                  <a:srgbClr val="FF0066"/>
                </a:solidFill>
                <a:latin typeface="Times New Roman" panose="02020603050405020304" pitchFamily="18" charset="0"/>
                <a:cs typeface="Times New Roman" panose="02020603050405020304" pitchFamily="18" charset="0"/>
              </a:rPr>
              <a:t>quan</a:t>
            </a:r>
            <a:r>
              <a:rPr lang="en-US" altLang="en-US" sz="2400" i="1" dirty="0">
                <a:solidFill>
                  <a:srgbClr val="FF0066"/>
                </a:solidFill>
                <a:latin typeface="Times New Roman" panose="02020603050405020304" pitchFamily="18" charset="0"/>
                <a:cs typeface="Times New Roman" panose="02020603050405020304" pitchFamily="18" charset="0"/>
              </a:rPr>
              <a:t>.</a:t>
            </a:r>
            <a:r>
              <a:rPr lang="en-US" altLang="en-US" sz="2400" i="1" dirty="0">
                <a:solidFill>
                  <a:srgbClr val="CC6600"/>
                </a:solidFill>
                <a:latin typeface="Times New Roman" panose="02020603050405020304" pitchFamily="18" charset="0"/>
                <a:cs typeface="Times New Roman" panose="02020603050405020304" pitchFamily="18" charset="0"/>
              </a:rPr>
              <a:t> </a:t>
            </a:r>
            <a:r>
              <a:rPr lang="en-US" altLang="en-US" sz="2400" b="1" i="1" dirty="0">
                <a:solidFill>
                  <a:srgbClr val="CC6600"/>
                </a:solidFill>
                <a:latin typeface="Times New Roman" panose="02020603050405020304" pitchFamily="18" charset="0"/>
                <a:cs typeface="Times New Roman" panose="02020603050405020304" pitchFamily="18" charset="0"/>
              </a:rPr>
              <a:t> </a:t>
            </a:r>
          </a:p>
        </p:txBody>
      </p:sp>
      <p:sp>
        <p:nvSpPr>
          <p:cNvPr id="20" name="Text Box 30">
            <a:extLst>
              <a:ext uri="{FF2B5EF4-FFF2-40B4-BE49-F238E27FC236}">
                <a16:creationId xmlns:a16="http://schemas.microsoft.com/office/drawing/2014/main" xmlns="" id="{11CDB607-ACBC-4ED3-8680-2C5B0779849F}"/>
              </a:ext>
            </a:extLst>
          </p:cNvPr>
          <p:cNvSpPr txBox="1">
            <a:spLocks noChangeArrowheads="1"/>
          </p:cNvSpPr>
          <p:nvPr/>
        </p:nvSpPr>
        <p:spPr bwMode="auto">
          <a:xfrm>
            <a:off x="5109957" y="20892"/>
            <a:ext cx="6892452"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400" b="1" dirty="0" err="1">
                <a:latin typeface="Times New Roman" panose="02020603050405020304" pitchFamily="18" charset="0"/>
                <a:cs typeface="Times New Roman" panose="02020603050405020304" pitchFamily="18" charset="0"/>
              </a:rPr>
              <a:t>Đoạn</a:t>
            </a:r>
            <a:r>
              <a:rPr lang="en-US" altLang="en-US" sz="2400" b="1" dirty="0">
                <a:latin typeface="Times New Roman" panose="02020603050405020304" pitchFamily="18" charset="0"/>
                <a:cs typeface="Times New Roman" panose="02020603050405020304" pitchFamily="18" charset="0"/>
              </a:rPr>
              <a:t> 2 </a:t>
            </a:r>
            <a:r>
              <a:rPr lang="en-US" altLang="en-US" sz="2400" b="1" dirty="0" err="1">
                <a:latin typeface="Times New Roman" panose="02020603050405020304" pitchFamily="18" charset="0"/>
                <a:cs typeface="Times New Roman" panose="02020603050405020304" pitchFamily="18" charset="0"/>
              </a:rPr>
              <a:t>tả</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những</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đặc</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điểm</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gì</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về</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ngoại</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hình</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bà</a:t>
            </a:r>
            <a:r>
              <a:rPr lang="en-US" altLang="en-US" sz="2400" b="1" dirty="0">
                <a:latin typeface="Times New Roman" panose="02020603050405020304" pitchFamily="18" charset="0"/>
                <a:cs typeface="Times New Roman" panose="02020603050405020304" pitchFamily="18" charset="0"/>
              </a:rPr>
              <a:t>?</a:t>
            </a:r>
          </a:p>
        </p:txBody>
      </p:sp>
      <p:sp>
        <p:nvSpPr>
          <p:cNvPr id="21" name="Text Box 31">
            <a:extLst>
              <a:ext uri="{FF2B5EF4-FFF2-40B4-BE49-F238E27FC236}">
                <a16:creationId xmlns:a16="http://schemas.microsoft.com/office/drawing/2014/main" xmlns="" id="{FFE6E1C7-E6B0-4F53-ACDE-4E742EACF606}"/>
              </a:ext>
            </a:extLst>
          </p:cNvPr>
          <p:cNvSpPr txBox="1">
            <a:spLocks noChangeArrowheads="1"/>
          </p:cNvSpPr>
          <p:nvPr/>
        </p:nvSpPr>
        <p:spPr bwMode="auto">
          <a:xfrm>
            <a:off x="5208060" y="4623045"/>
            <a:ext cx="7153495"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Các</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đặc</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điểm</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ngoại</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hình</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như</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mái</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tóc</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đen</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dày</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giọng</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nói</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trầm</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bổng</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ngân</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nga</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đối</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với</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cháu</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dịu</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dàng</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đôi</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mắt</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dịu</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hiền</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ánh</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lên</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những</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tia</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sáng</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ấm</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áp</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tươi</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vui</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nói</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lên</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tính</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tình</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của</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bà</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như</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thế</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nào</a:t>
            </a:r>
            <a:r>
              <a:rPr lang="en-US" altLang="en-US" sz="2400" dirty="0">
                <a:latin typeface="Times New Roman" panose="02020603050405020304" pitchFamily="18" charset="0"/>
                <a:cs typeface="Times New Roman" panose="02020603050405020304" pitchFamily="18" charset="0"/>
              </a:rPr>
              <a:t>? </a:t>
            </a:r>
            <a:r>
              <a:rPr lang="en-US" altLang="en-US" sz="2400" b="1" dirty="0">
                <a:latin typeface="Times New Roman" panose="02020603050405020304" pitchFamily="18" charset="0"/>
                <a:cs typeface="Times New Roman" panose="02020603050405020304" pitchFamily="18" charset="0"/>
              </a:rPr>
              <a:t> </a:t>
            </a:r>
          </a:p>
        </p:txBody>
      </p:sp>
      <p:sp>
        <p:nvSpPr>
          <p:cNvPr id="22" name="Text Box 32">
            <a:extLst>
              <a:ext uri="{FF2B5EF4-FFF2-40B4-BE49-F238E27FC236}">
                <a16:creationId xmlns:a16="http://schemas.microsoft.com/office/drawing/2014/main" xmlns="" id="{37897850-F8EA-4E19-B545-E6B804C4CC3E}"/>
              </a:ext>
            </a:extLst>
          </p:cNvPr>
          <p:cNvSpPr txBox="1">
            <a:spLocks noChangeArrowheads="1"/>
          </p:cNvSpPr>
          <p:nvPr/>
        </p:nvSpPr>
        <p:spPr bwMode="auto">
          <a:xfrm>
            <a:off x="5064237" y="4807711"/>
            <a:ext cx="7126176"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400" b="1" dirty="0">
                <a:solidFill>
                  <a:srgbClr val="993300"/>
                </a:solidFill>
                <a:latin typeface="Times New Roman" panose="02020603050405020304" pitchFamily="18" charset="0"/>
                <a:cs typeface="Times New Roman" panose="02020603050405020304" pitchFamily="18" charset="0"/>
              </a:rPr>
              <a:t>-</a:t>
            </a:r>
            <a:r>
              <a:rPr lang="en-US" altLang="en-US" sz="2400" dirty="0" err="1">
                <a:solidFill>
                  <a:srgbClr val="993300"/>
                </a:solidFill>
                <a:latin typeface="Times New Roman" panose="02020603050405020304" pitchFamily="18" charset="0"/>
                <a:cs typeface="Times New Roman" panose="02020603050405020304" pitchFamily="18" charset="0"/>
              </a:rPr>
              <a:t>Các</a:t>
            </a:r>
            <a:r>
              <a:rPr lang="en-US" altLang="en-US" sz="2400" dirty="0">
                <a:solidFill>
                  <a:srgbClr val="993300"/>
                </a:solidFill>
                <a:latin typeface="Times New Roman" panose="02020603050405020304" pitchFamily="18" charset="0"/>
                <a:cs typeface="Times New Roman" panose="02020603050405020304" pitchFamily="18" charset="0"/>
              </a:rPr>
              <a:t> </a:t>
            </a:r>
            <a:r>
              <a:rPr lang="en-US" altLang="en-US" sz="2400" dirty="0" err="1">
                <a:solidFill>
                  <a:srgbClr val="993300"/>
                </a:solidFill>
                <a:latin typeface="Times New Roman" panose="02020603050405020304" pitchFamily="18" charset="0"/>
                <a:cs typeface="Times New Roman" panose="02020603050405020304" pitchFamily="18" charset="0"/>
              </a:rPr>
              <a:t>đặc</a:t>
            </a:r>
            <a:r>
              <a:rPr lang="en-US" altLang="en-US" sz="2400" dirty="0">
                <a:solidFill>
                  <a:srgbClr val="993300"/>
                </a:solidFill>
                <a:latin typeface="Times New Roman" panose="02020603050405020304" pitchFamily="18" charset="0"/>
                <a:cs typeface="Times New Roman" panose="02020603050405020304" pitchFamily="18" charset="0"/>
              </a:rPr>
              <a:t> </a:t>
            </a:r>
            <a:r>
              <a:rPr lang="en-US" altLang="en-US" sz="2400" dirty="0" err="1">
                <a:solidFill>
                  <a:srgbClr val="993300"/>
                </a:solidFill>
                <a:latin typeface="Times New Roman" panose="02020603050405020304" pitchFamily="18" charset="0"/>
                <a:cs typeface="Times New Roman" panose="02020603050405020304" pitchFamily="18" charset="0"/>
              </a:rPr>
              <a:t>điểm</a:t>
            </a:r>
            <a:r>
              <a:rPr lang="en-US" altLang="en-US" sz="2400" dirty="0">
                <a:solidFill>
                  <a:srgbClr val="993300"/>
                </a:solidFill>
                <a:latin typeface="Times New Roman" panose="02020603050405020304" pitchFamily="18" charset="0"/>
                <a:cs typeface="Times New Roman" panose="02020603050405020304" pitchFamily="18" charset="0"/>
              </a:rPr>
              <a:t> </a:t>
            </a:r>
            <a:r>
              <a:rPr lang="en-US" altLang="en-US" sz="2400" dirty="0" err="1">
                <a:solidFill>
                  <a:srgbClr val="993300"/>
                </a:solidFill>
                <a:latin typeface="Times New Roman" panose="02020603050405020304" pitchFamily="18" charset="0"/>
                <a:cs typeface="Times New Roman" panose="02020603050405020304" pitchFamily="18" charset="0"/>
              </a:rPr>
              <a:t>giọng</a:t>
            </a:r>
            <a:r>
              <a:rPr lang="en-US" altLang="en-US" sz="2400" dirty="0">
                <a:solidFill>
                  <a:srgbClr val="993300"/>
                </a:solidFill>
                <a:latin typeface="Times New Roman" panose="02020603050405020304" pitchFamily="18" charset="0"/>
                <a:cs typeface="Times New Roman" panose="02020603050405020304" pitchFamily="18" charset="0"/>
              </a:rPr>
              <a:t> </a:t>
            </a:r>
            <a:r>
              <a:rPr lang="en-US" altLang="en-US" sz="2400" dirty="0" err="1">
                <a:solidFill>
                  <a:srgbClr val="993300"/>
                </a:solidFill>
                <a:latin typeface="Times New Roman" panose="02020603050405020304" pitchFamily="18" charset="0"/>
                <a:cs typeface="Times New Roman" panose="02020603050405020304" pitchFamily="18" charset="0"/>
              </a:rPr>
              <a:t>nói</a:t>
            </a:r>
            <a:r>
              <a:rPr lang="en-US" altLang="en-US" sz="2400" dirty="0">
                <a:solidFill>
                  <a:srgbClr val="993300"/>
                </a:solidFill>
                <a:latin typeface="Times New Roman" panose="02020603050405020304" pitchFamily="18" charset="0"/>
                <a:cs typeface="Times New Roman" panose="02020603050405020304" pitchFamily="18" charset="0"/>
              </a:rPr>
              <a:t>, </a:t>
            </a:r>
            <a:r>
              <a:rPr lang="en-US" altLang="en-US" sz="2400" dirty="0" err="1">
                <a:solidFill>
                  <a:srgbClr val="993300"/>
                </a:solidFill>
                <a:latin typeface="Times New Roman" panose="02020603050405020304" pitchFamily="18" charset="0"/>
                <a:cs typeface="Times New Roman" panose="02020603050405020304" pitchFamily="18" charset="0"/>
              </a:rPr>
              <a:t>đôi</a:t>
            </a:r>
            <a:r>
              <a:rPr lang="en-US" altLang="en-US" sz="2400" dirty="0">
                <a:solidFill>
                  <a:srgbClr val="993300"/>
                </a:solidFill>
                <a:latin typeface="Times New Roman" panose="02020603050405020304" pitchFamily="18" charset="0"/>
                <a:cs typeface="Times New Roman" panose="02020603050405020304" pitchFamily="18" charset="0"/>
              </a:rPr>
              <a:t> </a:t>
            </a:r>
            <a:r>
              <a:rPr lang="en-US" altLang="en-US" sz="2400" dirty="0" err="1">
                <a:solidFill>
                  <a:srgbClr val="993300"/>
                </a:solidFill>
                <a:latin typeface="Times New Roman" panose="02020603050405020304" pitchFamily="18" charset="0"/>
                <a:cs typeface="Times New Roman" panose="02020603050405020304" pitchFamily="18" charset="0"/>
              </a:rPr>
              <a:t>mắt</a:t>
            </a:r>
            <a:r>
              <a:rPr lang="en-US" altLang="en-US" sz="2400" dirty="0">
                <a:solidFill>
                  <a:srgbClr val="993300"/>
                </a:solidFill>
                <a:latin typeface="Times New Roman" panose="02020603050405020304" pitchFamily="18" charset="0"/>
                <a:cs typeface="Times New Roman" panose="02020603050405020304" pitchFamily="18" charset="0"/>
              </a:rPr>
              <a:t>, </a:t>
            </a:r>
            <a:r>
              <a:rPr lang="en-US" altLang="en-US" sz="2400" dirty="0" err="1">
                <a:solidFill>
                  <a:srgbClr val="993300"/>
                </a:solidFill>
                <a:latin typeface="Times New Roman" panose="02020603050405020304" pitchFamily="18" charset="0"/>
                <a:cs typeface="Times New Roman" panose="02020603050405020304" pitchFamily="18" charset="0"/>
              </a:rPr>
              <a:t>đôi</a:t>
            </a:r>
            <a:r>
              <a:rPr lang="en-US" altLang="en-US" sz="2400" dirty="0">
                <a:solidFill>
                  <a:srgbClr val="993300"/>
                </a:solidFill>
                <a:latin typeface="Times New Roman" panose="02020603050405020304" pitchFamily="18" charset="0"/>
                <a:cs typeface="Times New Roman" panose="02020603050405020304" pitchFamily="18" charset="0"/>
              </a:rPr>
              <a:t> </a:t>
            </a:r>
            <a:r>
              <a:rPr lang="en-US" altLang="en-US" sz="2400" dirty="0" err="1">
                <a:solidFill>
                  <a:srgbClr val="993300"/>
                </a:solidFill>
                <a:latin typeface="Times New Roman" panose="02020603050405020304" pitchFamily="18" charset="0"/>
                <a:cs typeface="Times New Roman" panose="02020603050405020304" pitchFamily="18" charset="0"/>
              </a:rPr>
              <a:t>má</a:t>
            </a:r>
            <a:r>
              <a:rPr lang="en-US" altLang="en-US" sz="2400" dirty="0">
                <a:solidFill>
                  <a:srgbClr val="993300"/>
                </a:solidFill>
                <a:latin typeface="Times New Roman" panose="02020603050405020304" pitchFamily="18" charset="0"/>
                <a:cs typeface="Times New Roman" panose="02020603050405020304" pitchFamily="18" charset="0"/>
              </a:rPr>
              <a:t>, </a:t>
            </a:r>
            <a:r>
              <a:rPr lang="en-US" altLang="en-US" sz="2400" dirty="0" err="1">
                <a:solidFill>
                  <a:srgbClr val="993300"/>
                </a:solidFill>
                <a:latin typeface="Times New Roman" panose="02020603050405020304" pitchFamily="18" charset="0"/>
                <a:cs typeface="Times New Roman" panose="02020603050405020304" pitchFamily="18" charset="0"/>
              </a:rPr>
              <a:t>khuôn</a:t>
            </a:r>
            <a:r>
              <a:rPr lang="en-US" altLang="en-US" sz="2400" dirty="0">
                <a:solidFill>
                  <a:srgbClr val="993300"/>
                </a:solidFill>
                <a:latin typeface="Times New Roman" panose="02020603050405020304" pitchFamily="18" charset="0"/>
                <a:cs typeface="Times New Roman" panose="02020603050405020304" pitchFamily="18" charset="0"/>
              </a:rPr>
              <a:t> </a:t>
            </a:r>
            <a:r>
              <a:rPr lang="en-US" altLang="en-US" sz="2400" dirty="0" err="1">
                <a:solidFill>
                  <a:srgbClr val="993300"/>
                </a:solidFill>
                <a:latin typeface="Times New Roman" panose="02020603050405020304" pitchFamily="18" charset="0"/>
                <a:cs typeface="Times New Roman" panose="02020603050405020304" pitchFamily="18" charset="0"/>
              </a:rPr>
              <a:t>mặt</a:t>
            </a:r>
            <a:r>
              <a:rPr lang="en-US" altLang="en-US" sz="2400" dirty="0">
                <a:solidFill>
                  <a:srgbClr val="993300"/>
                </a:solidFill>
                <a:latin typeface="Times New Roman" panose="02020603050405020304" pitchFamily="18" charset="0"/>
                <a:cs typeface="Times New Roman" panose="02020603050405020304" pitchFamily="18" charset="0"/>
              </a:rPr>
              <a:t> </a:t>
            </a:r>
            <a:r>
              <a:rPr lang="en-US" altLang="en-US" sz="2400" dirty="0" err="1">
                <a:solidFill>
                  <a:srgbClr val="993300"/>
                </a:solidFill>
                <a:latin typeface="Times New Roman" panose="02020603050405020304" pitchFamily="18" charset="0"/>
                <a:cs typeface="Times New Roman" panose="02020603050405020304" pitchFamily="18" charset="0"/>
              </a:rPr>
              <a:t>có</a:t>
            </a:r>
            <a:r>
              <a:rPr lang="en-US" altLang="en-US" sz="2400" dirty="0">
                <a:solidFill>
                  <a:srgbClr val="993300"/>
                </a:solidFill>
                <a:latin typeface="Times New Roman" panose="02020603050405020304" pitchFamily="18" charset="0"/>
                <a:cs typeface="Times New Roman" panose="02020603050405020304" pitchFamily="18" charset="0"/>
              </a:rPr>
              <a:t> </a:t>
            </a:r>
            <a:r>
              <a:rPr lang="en-US" altLang="en-US" sz="2400" dirty="0" err="1">
                <a:solidFill>
                  <a:srgbClr val="993300"/>
                </a:solidFill>
                <a:latin typeface="Times New Roman" panose="02020603050405020304" pitchFamily="18" charset="0"/>
                <a:cs typeface="Times New Roman" panose="02020603050405020304" pitchFamily="18" charset="0"/>
              </a:rPr>
              <a:t>quan</a:t>
            </a:r>
            <a:r>
              <a:rPr lang="en-US" altLang="en-US" sz="2400" dirty="0">
                <a:solidFill>
                  <a:srgbClr val="993300"/>
                </a:solidFill>
                <a:latin typeface="Times New Roman" panose="02020603050405020304" pitchFamily="18" charset="0"/>
                <a:cs typeface="Times New Roman" panose="02020603050405020304" pitchFamily="18" charset="0"/>
              </a:rPr>
              <a:t> </a:t>
            </a:r>
            <a:r>
              <a:rPr lang="en-US" altLang="en-US" sz="2400" dirty="0" err="1">
                <a:solidFill>
                  <a:srgbClr val="993300"/>
                </a:solidFill>
                <a:latin typeface="Times New Roman" panose="02020603050405020304" pitchFamily="18" charset="0"/>
                <a:cs typeface="Times New Roman" panose="02020603050405020304" pitchFamily="18" charset="0"/>
              </a:rPr>
              <a:t>hệ</a:t>
            </a:r>
            <a:r>
              <a:rPr lang="en-US" altLang="en-US" sz="2400" dirty="0">
                <a:solidFill>
                  <a:srgbClr val="993300"/>
                </a:solidFill>
                <a:latin typeface="Times New Roman" panose="02020603050405020304" pitchFamily="18" charset="0"/>
                <a:cs typeface="Times New Roman" panose="02020603050405020304" pitchFamily="18" charset="0"/>
              </a:rPr>
              <a:t> </a:t>
            </a:r>
            <a:r>
              <a:rPr lang="en-US" altLang="en-US" sz="2400" dirty="0" err="1">
                <a:solidFill>
                  <a:srgbClr val="993300"/>
                </a:solidFill>
                <a:latin typeface="Times New Roman" panose="02020603050405020304" pitchFamily="18" charset="0"/>
                <a:cs typeface="Times New Roman" panose="02020603050405020304" pitchFamily="18" charset="0"/>
              </a:rPr>
              <a:t>với</a:t>
            </a:r>
            <a:r>
              <a:rPr lang="en-US" altLang="en-US" sz="2400" dirty="0">
                <a:solidFill>
                  <a:srgbClr val="993300"/>
                </a:solidFill>
                <a:latin typeface="Times New Roman" panose="02020603050405020304" pitchFamily="18" charset="0"/>
                <a:cs typeface="Times New Roman" panose="02020603050405020304" pitchFamily="18" charset="0"/>
              </a:rPr>
              <a:t> </a:t>
            </a:r>
            <a:r>
              <a:rPr lang="en-US" altLang="en-US" sz="2400" dirty="0" err="1">
                <a:solidFill>
                  <a:srgbClr val="993300"/>
                </a:solidFill>
                <a:latin typeface="Times New Roman" panose="02020603050405020304" pitchFamily="18" charset="0"/>
                <a:cs typeface="Times New Roman" panose="02020603050405020304" pitchFamily="18" charset="0"/>
              </a:rPr>
              <a:t>nhau</a:t>
            </a:r>
            <a:r>
              <a:rPr lang="en-US" altLang="en-US" sz="2400" dirty="0">
                <a:solidFill>
                  <a:srgbClr val="993300"/>
                </a:solidFill>
                <a:latin typeface="Times New Roman" panose="02020603050405020304" pitchFamily="18" charset="0"/>
                <a:cs typeface="Times New Roman" panose="02020603050405020304" pitchFamily="18" charset="0"/>
              </a:rPr>
              <a:t> </a:t>
            </a:r>
            <a:r>
              <a:rPr lang="en-US" altLang="en-US" sz="2400" dirty="0" err="1">
                <a:solidFill>
                  <a:srgbClr val="993300"/>
                </a:solidFill>
                <a:latin typeface="Times New Roman" panose="02020603050405020304" pitchFamily="18" charset="0"/>
                <a:cs typeface="Times New Roman" panose="02020603050405020304" pitchFamily="18" charset="0"/>
              </a:rPr>
              <a:t>như</a:t>
            </a:r>
            <a:r>
              <a:rPr lang="en-US" altLang="en-US" sz="2400" dirty="0">
                <a:solidFill>
                  <a:srgbClr val="993300"/>
                </a:solidFill>
                <a:latin typeface="Times New Roman" panose="02020603050405020304" pitchFamily="18" charset="0"/>
                <a:cs typeface="Times New Roman" panose="02020603050405020304" pitchFamily="18" charset="0"/>
              </a:rPr>
              <a:t> </a:t>
            </a:r>
            <a:r>
              <a:rPr lang="en-US" altLang="en-US" sz="2400" dirty="0" err="1">
                <a:solidFill>
                  <a:srgbClr val="993300"/>
                </a:solidFill>
                <a:latin typeface="Times New Roman" panose="02020603050405020304" pitchFamily="18" charset="0"/>
                <a:cs typeface="Times New Roman" panose="02020603050405020304" pitchFamily="18" charset="0"/>
              </a:rPr>
              <a:t>thế</a:t>
            </a:r>
            <a:r>
              <a:rPr lang="en-US" altLang="en-US" sz="2400" dirty="0">
                <a:solidFill>
                  <a:srgbClr val="993300"/>
                </a:solidFill>
                <a:latin typeface="Times New Roman" panose="02020603050405020304" pitchFamily="18" charset="0"/>
                <a:cs typeface="Times New Roman" panose="02020603050405020304" pitchFamily="18" charset="0"/>
              </a:rPr>
              <a:t> </a:t>
            </a:r>
            <a:r>
              <a:rPr lang="en-US" altLang="en-US" sz="2400" dirty="0" err="1">
                <a:solidFill>
                  <a:srgbClr val="993300"/>
                </a:solidFill>
                <a:latin typeface="Times New Roman" panose="02020603050405020304" pitchFamily="18" charset="0"/>
                <a:cs typeface="Times New Roman" panose="02020603050405020304" pitchFamily="18" charset="0"/>
              </a:rPr>
              <a:t>nào</a:t>
            </a:r>
            <a:r>
              <a:rPr lang="en-US" altLang="en-US" sz="2400" dirty="0">
                <a:solidFill>
                  <a:srgbClr val="993300"/>
                </a:solidFill>
                <a:latin typeface="Times New Roman" panose="02020603050405020304" pitchFamily="18" charset="0"/>
                <a:cs typeface="Times New Roman" panose="02020603050405020304" pitchFamily="18" charset="0"/>
              </a:rPr>
              <a:t>? </a:t>
            </a:r>
            <a:r>
              <a:rPr lang="en-US" altLang="en-US" sz="2400" dirty="0" err="1">
                <a:solidFill>
                  <a:srgbClr val="993300"/>
                </a:solidFill>
                <a:latin typeface="Times New Roman" panose="02020603050405020304" pitchFamily="18" charset="0"/>
                <a:cs typeface="Times New Roman" panose="02020603050405020304" pitchFamily="18" charset="0"/>
              </a:rPr>
              <a:t>Những</a:t>
            </a:r>
            <a:r>
              <a:rPr lang="en-US" altLang="en-US" sz="2400" dirty="0">
                <a:solidFill>
                  <a:srgbClr val="993300"/>
                </a:solidFill>
                <a:latin typeface="Times New Roman" panose="02020603050405020304" pitchFamily="18" charset="0"/>
                <a:cs typeface="Times New Roman" panose="02020603050405020304" pitchFamily="18" charset="0"/>
              </a:rPr>
              <a:t> </a:t>
            </a:r>
            <a:r>
              <a:rPr lang="en-US" altLang="en-US" sz="2400" dirty="0" err="1">
                <a:solidFill>
                  <a:srgbClr val="993300"/>
                </a:solidFill>
                <a:latin typeface="Times New Roman" panose="02020603050405020304" pitchFamily="18" charset="0"/>
                <a:cs typeface="Times New Roman" panose="02020603050405020304" pitchFamily="18" charset="0"/>
              </a:rPr>
              <a:t>nét</a:t>
            </a:r>
            <a:r>
              <a:rPr lang="en-US" altLang="en-US" sz="2400" dirty="0">
                <a:solidFill>
                  <a:srgbClr val="993300"/>
                </a:solidFill>
                <a:latin typeface="Times New Roman" panose="02020603050405020304" pitchFamily="18" charset="0"/>
                <a:cs typeface="Times New Roman" panose="02020603050405020304" pitchFamily="18" charset="0"/>
              </a:rPr>
              <a:t> </a:t>
            </a:r>
            <a:r>
              <a:rPr lang="en-US" altLang="en-US" sz="2400" dirty="0" err="1">
                <a:solidFill>
                  <a:srgbClr val="993300"/>
                </a:solidFill>
                <a:latin typeface="Times New Roman" panose="02020603050405020304" pitchFamily="18" charset="0"/>
                <a:cs typeface="Times New Roman" panose="02020603050405020304" pitchFamily="18" charset="0"/>
              </a:rPr>
              <a:t>về</a:t>
            </a:r>
            <a:r>
              <a:rPr lang="en-US" altLang="en-US" sz="2400" dirty="0">
                <a:solidFill>
                  <a:srgbClr val="993300"/>
                </a:solidFill>
                <a:latin typeface="Times New Roman" panose="02020603050405020304" pitchFamily="18" charset="0"/>
                <a:cs typeface="Times New Roman" panose="02020603050405020304" pitchFamily="18" charset="0"/>
              </a:rPr>
              <a:t> </a:t>
            </a:r>
            <a:r>
              <a:rPr lang="en-US" altLang="en-US" sz="2400" dirty="0" err="1">
                <a:solidFill>
                  <a:srgbClr val="993300"/>
                </a:solidFill>
                <a:latin typeface="Times New Roman" panose="02020603050405020304" pitchFamily="18" charset="0"/>
                <a:cs typeface="Times New Roman" panose="02020603050405020304" pitchFamily="18" charset="0"/>
              </a:rPr>
              <a:t>ngoại</a:t>
            </a:r>
            <a:r>
              <a:rPr lang="en-US" altLang="en-US" sz="2400" dirty="0">
                <a:solidFill>
                  <a:srgbClr val="993300"/>
                </a:solidFill>
                <a:latin typeface="Times New Roman" panose="02020603050405020304" pitchFamily="18" charset="0"/>
                <a:cs typeface="Times New Roman" panose="02020603050405020304" pitchFamily="18" charset="0"/>
              </a:rPr>
              <a:t> </a:t>
            </a:r>
            <a:r>
              <a:rPr lang="en-US" altLang="en-US" sz="2400" dirty="0" err="1">
                <a:solidFill>
                  <a:srgbClr val="993300"/>
                </a:solidFill>
                <a:latin typeface="Times New Roman" panose="02020603050405020304" pitchFamily="18" charset="0"/>
                <a:cs typeface="Times New Roman" panose="02020603050405020304" pitchFamily="18" charset="0"/>
              </a:rPr>
              <a:t>hình</a:t>
            </a:r>
            <a:r>
              <a:rPr lang="en-US" altLang="en-US" sz="2400" dirty="0">
                <a:solidFill>
                  <a:srgbClr val="993300"/>
                </a:solidFill>
                <a:latin typeface="Times New Roman" panose="02020603050405020304" pitchFamily="18" charset="0"/>
                <a:cs typeface="Times New Roman" panose="02020603050405020304" pitchFamily="18" charset="0"/>
              </a:rPr>
              <a:t> </a:t>
            </a:r>
            <a:r>
              <a:rPr lang="en-US" altLang="en-US" sz="2400" dirty="0" err="1">
                <a:solidFill>
                  <a:srgbClr val="993300"/>
                </a:solidFill>
                <a:latin typeface="Times New Roman" panose="02020603050405020304" pitchFamily="18" charset="0"/>
                <a:cs typeface="Times New Roman" panose="02020603050405020304" pitchFamily="18" charset="0"/>
              </a:rPr>
              <a:t>của</a:t>
            </a:r>
            <a:r>
              <a:rPr lang="en-US" altLang="en-US" sz="2400" dirty="0">
                <a:solidFill>
                  <a:srgbClr val="993300"/>
                </a:solidFill>
                <a:latin typeface="Times New Roman" panose="02020603050405020304" pitchFamily="18" charset="0"/>
                <a:cs typeface="Times New Roman" panose="02020603050405020304" pitchFamily="18" charset="0"/>
              </a:rPr>
              <a:t> </a:t>
            </a:r>
            <a:r>
              <a:rPr lang="en-US" altLang="en-US" sz="2400" dirty="0" err="1">
                <a:solidFill>
                  <a:srgbClr val="993300"/>
                </a:solidFill>
                <a:latin typeface="Times New Roman" panose="02020603050405020304" pitchFamily="18" charset="0"/>
                <a:cs typeface="Times New Roman" panose="02020603050405020304" pitchFamily="18" charset="0"/>
              </a:rPr>
              <a:t>bà</a:t>
            </a:r>
            <a:r>
              <a:rPr lang="en-US" altLang="en-US" sz="2400" dirty="0">
                <a:solidFill>
                  <a:srgbClr val="993300"/>
                </a:solidFill>
                <a:latin typeface="Times New Roman" panose="02020603050405020304" pitchFamily="18" charset="0"/>
                <a:cs typeface="Times New Roman" panose="02020603050405020304" pitchFamily="18" charset="0"/>
              </a:rPr>
              <a:t> </a:t>
            </a:r>
            <a:r>
              <a:rPr lang="en-US" altLang="en-US" sz="2400" dirty="0" err="1">
                <a:solidFill>
                  <a:srgbClr val="993300"/>
                </a:solidFill>
                <a:latin typeface="Times New Roman" panose="02020603050405020304" pitchFamily="18" charset="0"/>
                <a:cs typeface="Times New Roman" panose="02020603050405020304" pitchFamily="18" charset="0"/>
              </a:rPr>
              <a:t>cho</a:t>
            </a:r>
            <a:r>
              <a:rPr lang="en-US" altLang="en-US" sz="2400" dirty="0">
                <a:solidFill>
                  <a:srgbClr val="993300"/>
                </a:solidFill>
                <a:latin typeface="Times New Roman" panose="02020603050405020304" pitchFamily="18" charset="0"/>
                <a:cs typeface="Times New Roman" panose="02020603050405020304" pitchFamily="18" charset="0"/>
              </a:rPr>
              <a:t> </a:t>
            </a:r>
            <a:r>
              <a:rPr lang="en-US" altLang="en-US" sz="2400" dirty="0" err="1">
                <a:solidFill>
                  <a:srgbClr val="993300"/>
                </a:solidFill>
                <a:latin typeface="Times New Roman" panose="02020603050405020304" pitchFamily="18" charset="0"/>
                <a:cs typeface="Times New Roman" panose="02020603050405020304" pitchFamily="18" charset="0"/>
              </a:rPr>
              <a:t>biết</a:t>
            </a:r>
            <a:r>
              <a:rPr lang="en-US" altLang="en-US" sz="2400" dirty="0">
                <a:solidFill>
                  <a:srgbClr val="993300"/>
                </a:solidFill>
                <a:latin typeface="Times New Roman" panose="02020603050405020304" pitchFamily="18" charset="0"/>
                <a:cs typeface="Times New Roman" panose="02020603050405020304" pitchFamily="18" charset="0"/>
              </a:rPr>
              <a:t> </a:t>
            </a:r>
            <a:r>
              <a:rPr lang="en-US" altLang="en-US" sz="2400" dirty="0" err="1">
                <a:solidFill>
                  <a:srgbClr val="993300"/>
                </a:solidFill>
                <a:latin typeface="Times New Roman" panose="02020603050405020304" pitchFamily="18" charset="0"/>
                <a:cs typeface="Times New Roman" panose="02020603050405020304" pitchFamily="18" charset="0"/>
              </a:rPr>
              <a:t>điều</a:t>
            </a:r>
            <a:r>
              <a:rPr lang="en-US" altLang="en-US" sz="2400" dirty="0">
                <a:solidFill>
                  <a:srgbClr val="993300"/>
                </a:solidFill>
                <a:latin typeface="Times New Roman" panose="02020603050405020304" pitchFamily="18" charset="0"/>
                <a:cs typeface="Times New Roman" panose="02020603050405020304" pitchFamily="18" charset="0"/>
              </a:rPr>
              <a:t> </a:t>
            </a:r>
            <a:r>
              <a:rPr lang="en-US" altLang="en-US" sz="2400" dirty="0" err="1">
                <a:solidFill>
                  <a:srgbClr val="993300"/>
                </a:solidFill>
                <a:latin typeface="Times New Roman" panose="02020603050405020304" pitchFamily="18" charset="0"/>
                <a:cs typeface="Times New Roman" panose="02020603050405020304" pitchFamily="18" charset="0"/>
              </a:rPr>
              <a:t>gì</a:t>
            </a:r>
            <a:r>
              <a:rPr lang="en-US" altLang="en-US" sz="2400" dirty="0">
                <a:solidFill>
                  <a:srgbClr val="993300"/>
                </a:solidFill>
                <a:latin typeface="Times New Roman" panose="02020603050405020304" pitchFamily="18" charset="0"/>
                <a:cs typeface="Times New Roman" panose="02020603050405020304" pitchFamily="18" charset="0"/>
              </a:rPr>
              <a:t> </a:t>
            </a:r>
            <a:r>
              <a:rPr lang="en-US" altLang="en-US" sz="2400" dirty="0" err="1">
                <a:solidFill>
                  <a:srgbClr val="993300"/>
                </a:solidFill>
                <a:latin typeface="Times New Roman" panose="02020603050405020304" pitchFamily="18" charset="0"/>
                <a:cs typeface="Times New Roman" panose="02020603050405020304" pitchFamily="18" charset="0"/>
              </a:rPr>
              <a:t>về</a:t>
            </a:r>
            <a:r>
              <a:rPr lang="en-US" altLang="en-US" sz="2400" dirty="0">
                <a:solidFill>
                  <a:srgbClr val="993300"/>
                </a:solidFill>
                <a:latin typeface="Times New Roman" panose="02020603050405020304" pitchFamily="18" charset="0"/>
                <a:cs typeface="Times New Roman" panose="02020603050405020304" pitchFamily="18" charset="0"/>
              </a:rPr>
              <a:t> </a:t>
            </a:r>
            <a:r>
              <a:rPr lang="en-US" altLang="en-US" sz="2400" dirty="0" err="1">
                <a:solidFill>
                  <a:srgbClr val="993300"/>
                </a:solidFill>
                <a:latin typeface="Times New Roman" panose="02020603050405020304" pitchFamily="18" charset="0"/>
                <a:cs typeface="Times New Roman" panose="02020603050405020304" pitchFamily="18" charset="0"/>
              </a:rPr>
              <a:t>tính</a:t>
            </a:r>
            <a:r>
              <a:rPr lang="en-US" altLang="en-US" sz="2400" dirty="0">
                <a:solidFill>
                  <a:srgbClr val="993300"/>
                </a:solidFill>
                <a:latin typeface="Times New Roman" panose="02020603050405020304" pitchFamily="18" charset="0"/>
                <a:cs typeface="Times New Roman" panose="02020603050405020304" pitchFamily="18" charset="0"/>
              </a:rPr>
              <a:t> </a:t>
            </a:r>
            <a:r>
              <a:rPr lang="en-US" altLang="en-US" sz="2400" dirty="0" err="1">
                <a:solidFill>
                  <a:srgbClr val="993300"/>
                </a:solidFill>
                <a:latin typeface="Times New Roman" panose="02020603050405020304" pitchFamily="18" charset="0"/>
                <a:cs typeface="Times New Roman" panose="02020603050405020304" pitchFamily="18" charset="0"/>
              </a:rPr>
              <a:t>tình</a:t>
            </a:r>
            <a:r>
              <a:rPr lang="en-US" altLang="en-US" sz="2400" dirty="0">
                <a:solidFill>
                  <a:srgbClr val="993300"/>
                </a:solidFill>
                <a:latin typeface="Times New Roman" panose="02020603050405020304" pitchFamily="18" charset="0"/>
                <a:cs typeface="Times New Roman" panose="02020603050405020304" pitchFamily="18" charset="0"/>
              </a:rPr>
              <a:t> </a:t>
            </a:r>
            <a:r>
              <a:rPr lang="en-US" altLang="en-US" sz="2400" dirty="0" err="1">
                <a:solidFill>
                  <a:srgbClr val="993300"/>
                </a:solidFill>
                <a:latin typeface="Times New Roman" panose="02020603050405020304" pitchFamily="18" charset="0"/>
                <a:cs typeface="Times New Roman" panose="02020603050405020304" pitchFamily="18" charset="0"/>
              </a:rPr>
              <a:t>của</a:t>
            </a:r>
            <a:r>
              <a:rPr lang="en-US" altLang="en-US" sz="2400" dirty="0">
                <a:solidFill>
                  <a:srgbClr val="993300"/>
                </a:solidFill>
                <a:latin typeface="Times New Roman" panose="02020603050405020304" pitchFamily="18" charset="0"/>
                <a:cs typeface="Times New Roman" panose="02020603050405020304" pitchFamily="18" charset="0"/>
              </a:rPr>
              <a:t> </a:t>
            </a:r>
            <a:r>
              <a:rPr lang="en-US" altLang="en-US" sz="2400" dirty="0" err="1">
                <a:solidFill>
                  <a:srgbClr val="993300"/>
                </a:solidFill>
                <a:latin typeface="Times New Roman" panose="02020603050405020304" pitchFamily="18" charset="0"/>
                <a:cs typeface="Times New Roman" panose="02020603050405020304" pitchFamily="18" charset="0"/>
              </a:rPr>
              <a:t>bà</a:t>
            </a:r>
            <a:r>
              <a:rPr lang="en-US" altLang="en-US" sz="2400" dirty="0">
                <a:solidFill>
                  <a:srgbClr val="993300"/>
                </a:solidFill>
                <a:latin typeface="Times New Roman" panose="02020603050405020304" pitchFamily="18" charset="0"/>
                <a:cs typeface="Times New Roman" panose="02020603050405020304" pitchFamily="18" charset="0"/>
              </a:rPr>
              <a:t>? </a:t>
            </a:r>
            <a:endParaRPr lang="en-US" altLang="en-US" sz="2400" b="1" dirty="0">
              <a:solidFill>
                <a:srgbClr val="993300"/>
              </a:solidFill>
              <a:latin typeface="Times New Roman" panose="02020603050405020304" pitchFamily="18" charset="0"/>
              <a:cs typeface="Times New Roman" panose="02020603050405020304" pitchFamily="18" charset="0"/>
            </a:endParaRPr>
          </a:p>
        </p:txBody>
      </p:sp>
      <p:sp>
        <p:nvSpPr>
          <p:cNvPr id="23" name="Text Box 33">
            <a:extLst>
              <a:ext uri="{FF2B5EF4-FFF2-40B4-BE49-F238E27FC236}">
                <a16:creationId xmlns:a16="http://schemas.microsoft.com/office/drawing/2014/main" xmlns="" id="{FAA13197-8DD6-4B6D-ADF2-603284F12F4B}"/>
              </a:ext>
            </a:extLst>
          </p:cNvPr>
          <p:cNvSpPr txBox="1">
            <a:spLocks noChangeArrowheads="1"/>
          </p:cNvSpPr>
          <p:nvPr/>
        </p:nvSpPr>
        <p:spPr bwMode="auto">
          <a:xfrm>
            <a:off x="5041963" y="4844862"/>
            <a:ext cx="697410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400" b="1" dirty="0">
                <a:solidFill>
                  <a:srgbClr val="FF0066"/>
                </a:solidFill>
                <a:latin typeface="Times New Roman" panose="02020603050405020304" pitchFamily="18" charset="0"/>
                <a:cs typeface="Times New Roman" panose="02020603050405020304" pitchFamily="18" charset="0"/>
              </a:rPr>
              <a:t>-</a:t>
            </a:r>
            <a:r>
              <a:rPr lang="en-US" altLang="en-US" sz="2400" b="1" dirty="0" err="1">
                <a:solidFill>
                  <a:srgbClr val="FF0066"/>
                </a:solidFill>
                <a:latin typeface="Times New Roman" panose="02020603050405020304" pitchFamily="18" charset="0"/>
                <a:cs typeface="Times New Roman" panose="02020603050405020304" pitchFamily="18" charset="0"/>
              </a:rPr>
              <a:t>Bà</a:t>
            </a:r>
            <a:r>
              <a:rPr lang="en-US" altLang="en-US" sz="2400" b="1" dirty="0">
                <a:solidFill>
                  <a:srgbClr val="FF0066"/>
                </a:solidFill>
                <a:latin typeface="Times New Roman" panose="02020603050405020304" pitchFamily="18" charset="0"/>
                <a:cs typeface="Times New Roman" panose="02020603050405020304" pitchFamily="18" charset="0"/>
              </a:rPr>
              <a:t> </a:t>
            </a:r>
            <a:r>
              <a:rPr lang="en-US" altLang="en-US" sz="2400" b="1" dirty="0" err="1">
                <a:solidFill>
                  <a:srgbClr val="FF0066"/>
                </a:solidFill>
                <a:latin typeface="Times New Roman" panose="02020603050405020304" pitchFamily="18" charset="0"/>
                <a:cs typeface="Times New Roman" panose="02020603050405020304" pitchFamily="18" charset="0"/>
              </a:rPr>
              <a:t>là</a:t>
            </a:r>
            <a:r>
              <a:rPr lang="en-US" altLang="en-US" sz="2400" b="1" dirty="0">
                <a:solidFill>
                  <a:srgbClr val="FF0066"/>
                </a:solidFill>
                <a:latin typeface="Times New Roman" panose="02020603050405020304" pitchFamily="18" charset="0"/>
                <a:cs typeface="Times New Roman" panose="02020603050405020304" pitchFamily="18" charset="0"/>
              </a:rPr>
              <a:t> </a:t>
            </a:r>
            <a:r>
              <a:rPr lang="en-US" altLang="en-US" sz="2400" b="1" dirty="0" err="1">
                <a:solidFill>
                  <a:srgbClr val="FF0066"/>
                </a:solidFill>
                <a:latin typeface="Times New Roman" panose="02020603050405020304" pitchFamily="18" charset="0"/>
                <a:cs typeface="Times New Roman" panose="02020603050405020304" pitchFamily="18" charset="0"/>
              </a:rPr>
              <a:t>người</a:t>
            </a:r>
            <a:r>
              <a:rPr lang="en-US" altLang="en-US" sz="2400" b="1" dirty="0">
                <a:solidFill>
                  <a:srgbClr val="FF0066"/>
                </a:solidFill>
                <a:latin typeface="Times New Roman" panose="02020603050405020304" pitchFamily="18" charset="0"/>
                <a:cs typeface="Times New Roman" panose="02020603050405020304" pitchFamily="18" charset="0"/>
              </a:rPr>
              <a:t> </a:t>
            </a:r>
            <a:r>
              <a:rPr lang="en-US" altLang="en-US" sz="2400" b="1" dirty="0" err="1">
                <a:solidFill>
                  <a:srgbClr val="FF0066"/>
                </a:solidFill>
                <a:latin typeface="Times New Roman" panose="02020603050405020304" pitchFamily="18" charset="0"/>
                <a:cs typeface="Times New Roman" panose="02020603050405020304" pitchFamily="18" charset="0"/>
              </a:rPr>
              <a:t>dịu</a:t>
            </a:r>
            <a:r>
              <a:rPr lang="en-US" altLang="en-US" sz="2400" b="1" dirty="0">
                <a:solidFill>
                  <a:srgbClr val="FF0066"/>
                </a:solidFill>
                <a:latin typeface="Times New Roman" panose="02020603050405020304" pitchFamily="18" charset="0"/>
                <a:cs typeface="Times New Roman" panose="02020603050405020304" pitchFamily="18" charset="0"/>
              </a:rPr>
              <a:t> </a:t>
            </a:r>
            <a:r>
              <a:rPr lang="en-US" altLang="en-US" sz="2400" b="1" dirty="0" err="1">
                <a:solidFill>
                  <a:srgbClr val="FF0066"/>
                </a:solidFill>
                <a:latin typeface="Times New Roman" panose="02020603050405020304" pitchFamily="18" charset="0"/>
                <a:cs typeface="Times New Roman" panose="02020603050405020304" pitchFamily="18" charset="0"/>
              </a:rPr>
              <a:t>hiền</a:t>
            </a:r>
            <a:r>
              <a:rPr lang="en-US" altLang="en-US" sz="2400" b="1" dirty="0">
                <a:solidFill>
                  <a:srgbClr val="FF0066"/>
                </a:solidFill>
                <a:latin typeface="Times New Roman" panose="02020603050405020304" pitchFamily="18" charset="0"/>
                <a:cs typeface="Times New Roman" panose="02020603050405020304" pitchFamily="18" charset="0"/>
              </a:rPr>
              <a:t>, </a:t>
            </a:r>
            <a:r>
              <a:rPr lang="en-US" altLang="en-US" sz="2400" b="1" dirty="0" err="1">
                <a:solidFill>
                  <a:srgbClr val="FF0066"/>
                </a:solidFill>
                <a:latin typeface="Times New Roman" panose="02020603050405020304" pitchFamily="18" charset="0"/>
                <a:cs typeface="Times New Roman" panose="02020603050405020304" pitchFamily="18" charset="0"/>
              </a:rPr>
              <a:t>tươi</a:t>
            </a:r>
            <a:r>
              <a:rPr lang="en-US" altLang="en-US" sz="2400" b="1" dirty="0">
                <a:solidFill>
                  <a:srgbClr val="FF0066"/>
                </a:solidFill>
                <a:latin typeface="Times New Roman" panose="02020603050405020304" pitchFamily="18" charset="0"/>
                <a:cs typeface="Times New Roman" panose="02020603050405020304" pitchFamily="18" charset="0"/>
              </a:rPr>
              <a:t> </a:t>
            </a:r>
            <a:r>
              <a:rPr lang="en-US" altLang="en-US" sz="2400" b="1" dirty="0" err="1">
                <a:solidFill>
                  <a:srgbClr val="FF0066"/>
                </a:solidFill>
                <a:latin typeface="Times New Roman" panose="02020603050405020304" pitchFamily="18" charset="0"/>
                <a:cs typeface="Times New Roman" panose="02020603050405020304" pitchFamily="18" charset="0"/>
              </a:rPr>
              <a:t>trẻ</a:t>
            </a:r>
            <a:r>
              <a:rPr lang="en-US" altLang="en-US" sz="2400" b="1" dirty="0">
                <a:solidFill>
                  <a:srgbClr val="FF0066"/>
                </a:solidFill>
                <a:latin typeface="Times New Roman" panose="02020603050405020304" pitchFamily="18" charset="0"/>
                <a:cs typeface="Times New Roman" panose="02020603050405020304" pitchFamily="18" charset="0"/>
              </a:rPr>
              <a:t>, </a:t>
            </a:r>
            <a:r>
              <a:rPr lang="en-US" altLang="en-US" sz="2400" b="1" dirty="0" err="1">
                <a:solidFill>
                  <a:srgbClr val="FF0066"/>
                </a:solidFill>
                <a:latin typeface="Times New Roman" panose="02020603050405020304" pitchFamily="18" charset="0"/>
                <a:cs typeface="Times New Roman" panose="02020603050405020304" pitchFamily="18" charset="0"/>
              </a:rPr>
              <a:t>yêu</a:t>
            </a:r>
            <a:r>
              <a:rPr lang="en-US" altLang="en-US" sz="2400" b="1" dirty="0">
                <a:solidFill>
                  <a:srgbClr val="FF0066"/>
                </a:solidFill>
                <a:latin typeface="Times New Roman" panose="02020603050405020304" pitchFamily="18" charset="0"/>
                <a:cs typeface="Times New Roman" panose="02020603050405020304" pitchFamily="18" charset="0"/>
              </a:rPr>
              <a:t> </a:t>
            </a:r>
            <a:r>
              <a:rPr lang="en-US" altLang="en-US" sz="2400" b="1" dirty="0" err="1">
                <a:solidFill>
                  <a:srgbClr val="FF0066"/>
                </a:solidFill>
                <a:latin typeface="Times New Roman" panose="02020603050405020304" pitchFamily="18" charset="0"/>
                <a:cs typeface="Times New Roman" panose="02020603050405020304" pitchFamily="18" charset="0"/>
              </a:rPr>
              <a:t>đời</a:t>
            </a:r>
            <a:r>
              <a:rPr lang="en-US" altLang="en-US" sz="2400" b="1" dirty="0">
                <a:solidFill>
                  <a:srgbClr val="FF0066"/>
                </a:solidFill>
                <a:latin typeface="Times New Roman" panose="02020603050405020304" pitchFamily="18" charset="0"/>
                <a:cs typeface="Times New Roman" panose="02020603050405020304" pitchFamily="18" charset="0"/>
              </a:rPr>
              <a:t>.</a:t>
            </a:r>
          </a:p>
        </p:txBody>
      </p:sp>
      <p:sp>
        <p:nvSpPr>
          <p:cNvPr id="24" name="Text Box 36">
            <a:extLst>
              <a:ext uri="{FF2B5EF4-FFF2-40B4-BE49-F238E27FC236}">
                <a16:creationId xmlns:a16="http://schemas.microsoft.com/office/drawing/2014/main" xmlns="" id="{01B9D1F6-9389-41A4-8816-7F5EE76CB608}"/>
              </a:ext>
            </a:extLst>
          </p:cNvPr>
          <p:cNvSpPr txBox="1">
            <a:spLocks noChangeArrowheads="1"/>
          </p:cNvSpPr>
          <p:nvPr/>
        </p:nvSpPr>
        <p:spPr bwMode="auto">
          <a:xfrm>
            <a:off x="5055624" y="4720138"/>
            <a:ext cx="6974103" cy="1938992"/>
          </a:xfrm>
          <a:prstGeom prst="rect">
            <a:avLst/>
          </a:prstGeom>
          <a:solidFill>
            <a:schemeClr val="accent1">
              <a:lumMod val="40000"/>
              <a:lumOff val="60000"/>
            </a:schemeClr>
          </a:solidFill>
          <a:ln w="9525">
            <a:solidFill>
              <a:srgbClr val="FF0066"/>
            </a:solidFill>
            <a:miter lim="800000"/>
            <a:headEnd/>
            <a:tailEnd/>
          </a:ln>
          <a:effec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400" b="1" dirty="0" err="1">
                <a:solidFill>
                  <a:srgbClr val="FF0066"/>
                </a:solidFill>
                <a:latin typeface="Times New Roman" panose="02020603050405020304" pitchFamily="18" charset="0"/>
                <a:cs typeface="Times New Roman" panose="02020603050405020304" pitchFamily="18" charset="0"/>
              </a:rPr>
              <a:t>Kết</a:t>
            </a:r>
            <a:r>
              <a:rPr lang="en-US" altLang="en-US" sz="2400" b="1" dirty="0">
                <a:solidFill>
                  <a:srgbClr val="FF0066"/>
                </a:solidFill>
                <a:latin typeface="Times New Roman" panose="02020603050405020304" pitchFamily="18" charset="0"/>
                <a:cs typeface="Times New Roman" panose="02020603050405020304" pitchFamily="18" charset="0"/>
              </a:rPr>
              <a:t> </a:t>
            </a:r>
            <a:r>
              <a:rPr lang="en-US" altLang="en-US" sz="2400" b="1" dirty="0" err="1">
                <a:solidFill>
                  <a:srgbClr val="FF0066"/>
                </a:solidFill>
                <a:latin typeface="Times New Roman" panose="02020603050405020304" pitchFamily="18" charset="0"/>
                <a:cs typeface="Times New Roman" panose="02020603050405020304" pitchFamily="18" charset="0"/>
              </a:rPr>
              <a:t>luận</a:t>
            </a:r>
            <a:r>
              <a:rPr lang="en-US" altLang="en-US" sz="2400" b="1" dirty="0">
                <a:solidFill>
                  <a:srgbClr val="FF0066"/>
                </a:solidFill>
                <a:latin typeface="Times New Roman" panose="02020603050405020304" pitchFamily="18" charset="0"/>
                <a:cs typeface="Times New Roman" panose="02020603050405020304" pitchFamily="18" charset="0"/>
              </a:rPr>
              <a:t>:</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Những</a:t>
            </a:r>
            <a:r>
              <a:rPr lang="en-US" altLang="en-US" sz="2400" dirty="0">
                <a:latin typeface="Times New Roman" panose="02020603050405020304" pitchFamily="18" charset="0"/>
                <a:cs typeface="Times New Roman" panose="02020603050405020304" pitchFamily="18" charset="0"/>
              </a:rPr>
              <a:t> chi </a:t>
            </a:r>
            <a:r>
              <a:rPr lang="en-US" altLang="en-US" sz="2400" dirty="0" err="1">
                <a:latin typeface="Times New Roman" panose="02020603050405020304" pitchFamily="18" charset="0"/>
                <a:cs typeface="Times New Roman" panose="02020603050405020304" pitchFamily="18" charset="0"/>
              </a:rPr>
              <a:t>tiết</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đặc</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điểm</a:t>
            </a:r>
            <a:r>
              <a:rPr lang="en-US" altLang="en-US" sz="2400" dirty="0">
                <a:latin typeface="Times New Roman" panose="02020603050405020304" pitchFamily="18" charset="0"/>
                <a:cs typeface="Times New Roman" panose="02020603050405020304" pitchFamily="18" charset="0"/>
              </a:rPr>
              <a:t> ở </a:t>
            </a:r>
            <a:r>
              <a:rPr lang="en-US" altLang="en-US" sz="2400" dirty="0" err="1">
                <a:latin typeface="Times New Roman" panose="02020603050405020304" pitchFamily="18" charset="0"/>
                <a:cs typeface="Times New Roman" panose="02020603050405020304" pitchFamily="18" charset="0"/>
              </a:rPr>
              <a:t>câu</a:t>
            </a:r>
            <a:r>
              <a:rPr lang="en-US" altLang="en-US" sz="2400" dirty="0">
                <a:latin typeface="Times New Roman" panose="02020603050405020304" pitchFamily="18" charset="0"/>
                <a:cs typeface="Times New Roman" panose="02020603050405020304" pitchFamily="18" charset="0"/>
              </a:rPr>
              <a:t> 2 </a:t>
            </a:r>
            <a:r>
              <a:rPr lang="en-US" altLang="en-US" sz="2400" dirty="0" err="1">
                <a:latin typeface="Times New Roman" panose="02020603050405020304" pitchFamily="18" charset="0"/>
                <a:cs typeface="Times New Roman" panose="02020603050405020304" pitchFamily="18" charset="0"/>
              </a:rPr>
              <a:t>có</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quan</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hệ</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chặt</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chẽ</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với</a:t>
            </a:r>
            <a:r>
              <a:rPr lang="en-US" altLang="en-US" sz="2400" dirty="0">
                <a:latin typeface="Times New Roman" panose="02020603050405020304" pitchFamily="18" charset="0"/>
                <a:cs typeface="Times New Roman" panose="02020603050405020304" pitchFamily="18" charset="0"/>
              </a:rPr>
              <a:t> chi </a:t>
            </a:r>
            <a:r>
              <a:rPr lang="en-US" altLang="en-US" sz="2400" dirty="0" err="1">
                <a:latin typeface="Times New Roman" panose="02020603050405020304" pitchFamily="18" charset="0"/>
                <a:cs typeface="Times New Roman" panose="02020603050405020304" pitchFamily="18" charset="0"/>
              </a:rPr>
              <a:t>tiết</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đặc</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điểm</a:t>
            </a:r>
            <a:r>
              <a:rPr lang="en-US" altLang="en-US" sz="2400" dirty="0">
                <a:latin typeface="Times New Roman" panose="02020603050405020304" pitchFamily="18" charset="0"/>
                <a:cs typeface="Times New Roman" panose="02020603050405020304" pitchFamily="18" charset="0"/>
              </a:rPr>
              <a:t> ở </a:t>
            </a:r>
            <a:r>
              <a:rPr lang="en-US" altLang="en-US" sz="2400" dirty="0" err="1">
                <a:latin typeface="Times New Roman" panose="02020603050405020304" pitchFamily="18" charset="0"/>
                <a:cs typeface="Times New Roman" panose="02020603050405020304" pitchFamily="18" charset="0"/>
              </a:rPr>
              <a:t>câu</a:t>
            </a:r>
            <a:r>
              <a:rPr lang="en-US" altLang="en-US" sz="2400" dirty="0">
                <a:latin typeface="Times New Roman" panose="02020603050405020304" pitchFamily="18" charset="0"/>
                <a:cs typeface="Times New Roman" panose="02020603050405020304" pitchFamily="18" charset="0"/>
              </a:rPr>
              <a:t> 1. </a:t>
            </a:r>
            <a:r>
              <a:rPr lang="en-US" altLang="en-US" sz="2400" dirty="0" err="1">
                <a:latin typeface="Times New Roman" panose="02020603050405020304" pitchFamily="18" charset="0"/>
                <a:cs typeface="Times New Roman" panose="02020603050405020304" pitchFamily="18" charset="0"/>
              </a:rPr>
              <a:t>Nếu</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không</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có</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câu</a:t>
            </a:r>
            <a:r>
              <a:rPr lang="en-US" altLang="en-US" sz="2400" dirty="0">
                <a:latin typeface="Times New Roman" panose="02020603050405020304" pitchFamily="18" charset="0"/>
                <a:cs typeface="Times New Roman" panose="02020603050405020304" pitchFamily="18" charset="0"/>
              </a:rPr>
              <a:t> 1, ta </a:t>
            </a:r>
            <a:r>
              <a:rPr lang="en-US" altLang="en-US" sz="2400" dirty="0" err="1">
                <a:latin typeface="Times New Roman" panose="02020603050405020304" pitchFamily="18" charset="0"/>
                <a:cs typeface="Times New Roman" panose="02020603050405020304" pitchFamily="18" charset="0"/>
              </a:rPr>
              <a:t>không</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hiểu</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được</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câu</a:t>
            </a:r>
            <a:r>
              <a:rPr lang="en-US" altLang="en-US" sz="2400" dirty="0">
                <a:latin typeface="Times New Roman" panose="02020603050405020304" pitchFamily="18" charset="0"/>
                <a:cs typeface="Times New Roman" panose="02020603050405020304" pitchFamily="18" charset="0"/>
              </a:rPr>
              <a:t> 2. </a:t>
            </a:r>
            <a:r>
              <a:rPr lang="en-US" altLang="en-US" sz="2400" dirty="0" err="1">
                <a:latin typeface="Times New Roman" panose="02020603050405020304" pitchFamily="18" charset="0"/>
                <a:cs typeface="Times New Roman" panose="02020603050405020304" pitchFamily="18" charset="0"/>
              </a:rPr>
              <a:t>Nếu</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không</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có</a:t>
            </a:r>
            <a:r>
              <a:rPr lang="en-US" altLang="en-US" sz="2400" dirty="0">
                <a:latin typeface="Times New Roman" panose="02020603050405020304" pitchFamily="18" charset="0"/>
                <a:cs typeface="Times New Roman" panose="02020603050405020304" pitchFamily="18" charset="0"/>
              </a:rPr>
              <a:t> chi </a:t>
            </a:r>
            <a:r>
              <a:rPr lang="en-US" altLang="en-US" sz="2400" dirty="0" err="1">
                <a:latin typeface="Times New Roman" panose="02020603050405020304" pitchFamily="18" charset="0"/>
                <a:cs typeface="Times New Roman" panose="02020603050405020304" pitchFamily="18" charset="0"/>
              </a:rPr>
              <a:t>tiết</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đặc</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điểm</a:t>
            </a:r>
            <a:r>
              <a:rPr lang="en-US" altLang="en-US" sz="2400" dirty="0">
                <a:latin typeface="Times New Roman" panose="02020603050405020304" pitchFamily="18" charset="0"/>
                <a:cs typeface="Times New Roman" panose="02020603050405020304" pitchFamily="18" charset="0"/>
              </a:rPr>
              <a:t> ở </a:t>
            </a:r>
            <a:r>
              <a:rPr lang="en-US" altLang="en-US" sz="2400" dirty="0" err="1">
                <a:latin typeface="Times New Roman" panose="02020603050405020304" pitchFamily="18" charset="0"/>
                <a:cs typeface="Times New Roman" panose="02020603050405020304" pitchFamily="18" charset="0"/>
              </a:rPr>
              <a:t>câu</a:t>
            </a:r>
            <a:r>
              <a:rPr lang="en-US" altLang="en-US" sz="2400" dirty="0">
                <a:latin typeface="Times New Roman" panose="02020603050405020304" pitchFamily="18" charset="0"/>
                <a:cs typeface="Times New Roman" panose="02020603050405020304" pitchFamily="18" charset="0"/>
              </a:rPr>
              <a:t> 3 </a:t>
            </a:r>
            <a:r>
              <a:rPr lang="en-US" altLang="en-US" sz="2400" dirty="0" err="1">
                <a:latin typeface="Times New Roman" panose="02020603050405020304" pitchFamily="18" charset="0"/>
                <a:cs typeface="Times New Roman" panose="02020603050405020304" pitchFamily="18" charset="0"/>
              </a:rPr>
              <a:t>thì</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câu</a:t>
            </a:r>
            <a:r>
              <a:rPr lang="en-US" altLang="en-US" sz="2400" dirty="0">
                <a:latin typeface="Times New Roman" panose="02020603050405020304" pitchFamily="18" charset="0"/>
                <a:cs typeface="Times New Roman" panose="02020603050405020304" pitchFamily="18" charset="0"/>
              </a:rPr>
              <a:t> 4 </a:t>
            </a:r>
            <a:r>
              <a:rPr lang="en-US" altLang="en-US" sz="2400" dirty="0" err="1">
                <a:latin typeface="Times New Roman" panose="02020603050405020304" pitchFamily="18" charset="0"/>
                <a:cs typeface="Times New Roman" panose="02020603050405020304" pitchFamily="18" charset="0"/>
              </a:rPr>
              <a:t>sẽ</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không</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có</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sức</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thuyết</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phục</a:t>
            </a:r>
            <a:r>
              <a:rPr lang="en-US" altLang="en-US" sz="24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93633802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checkerboard(across)">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xit" presetSubtype="4" fill="hold" grpId="1" nodeType="clickEffect">
                                  <p:stCondLst>
                                    <p:cond delay="0"/>
                                  </p:stCondLst>
                                  <p:childTnLst>
                                    <p:anim calcmode="lin" valueType="num">
                                      <p:cBhvr additive="base">
                                        <p:cTn id="11" dur="500"/>
                                        <p:tgtEl>
                                          <p:spTgt spid="20"/>
                                        </p:tgtEl>
                                        <p:attrNameLst>
                                          <p:attrName>ppt_x</p:attrName>
                                        </p:attrNameLst>
                                      </p:cBhvr>
                                      <p:tavLst>
                                        <p:tav tm="0">
                                          <p:val>
                                            <p:strVal val="ppt_x"/>
                                          </p:val>
                                        </p:tav>
                                        <p:tav tm="100000">
                                          <p:val>
                                            <p:strVal val="ppt_x"/>
                                          </p:val>
                                        </p:tav>
                                      </p:tavLst>
                                    </p:anim>
                                    <p:anim calcmode="lin" valueType="num">
                                      <p:cBhvr additive="base">
                                        <p:cTn id="12" dur="500"/>
                                        <p:tgtEl>
                                          <p:spTgt spid="20"/>
                                        </p:tgtEl>
                                        <p:attrNameLst>
                                          <p:attrName>ppt_y</p:attrName>
                                        </p:attrNameLst>
                                      </p:cBhvr>
                                      <p:tavLst>
                                        <p:tav tm="0">
                                          <p:val>
                                            <p:strVal val="ppt_y"/>
                                          </p:val>
                                        </p:tav>
                                        <p:tav tm="100000">
                                          <p:val>
                                            <p:strVal val="1+ppt_h/2"/>
                                          </p:val>
                                        </p:tav>
                                      </p:tavLst>
                                    </p:anim>
                                    <p:set>
                                      <p:cBhvr>
                                        <p:cTn id="13" dur="1" fill="hold">
                                          <p:stCondLst>
                                            <p:cond delay="499"/>
                                          </p:stCondLst>
                                        </p:cTn>
                                        <p:tgtEl>
                                          <p:spTgt spid="20"/>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5" presetClass="entr" presetSubtype="10"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checkerboard(across)">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5" presetClass="entr" presetSubtype="1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checkerboard(across)">
                                      <p:cBhvr>
                                        <p:cTn id="23" dur="5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5" presetClass="entr" presetSubtype="10" fill="hold" grpId="0"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checkerboard(across)">
                                      <p:cBhvr>
                                        <p:cTn id="28" dur="500"/>
                                        <p:tgtEl>
                                          <p:spTgt spid="15"/>
                                        </p:tgtEl>
                                      </p:cBhvr>
                                    </p:animEffect>
                                  </p:childTnLst>
                                </p:cTn>
                              </p:par>
                            </p:childTnLst>
                          </p:cTn>
                        </p:par>
                      </p:childTnLst>
                    </p:cTn>
                  </p:par>
                  <p:par>
                    <p:cTn id="29" fill="hold">
                      <p:stCondLst>
                        <p:cond delay="indefinite"/>
                      </p:stCondLst>
                      <p:childTnLst>
                        <p:par>
                          <p:cTn id="30" fill="hold">
                            <p:stCondLst>
                              <p:cond delay="0"/>
                            </p:stCondLst>
                            <p:childTnLst>
                              <p:par>
                                <p:cTn id="31" presetID="5" presetClass="entr" presetSubtype="10" fill="hold" grpId="0" nodeType="click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checkerboard(across)">
                                      <p:cBhvr>
                                        <p:cTn id="33" dur="500"/>
                                        <p:tgtEl>
                                          <p:spTgt spid="16"/>
                                        </p:tgtEl>
                                      </p:cBhvr>
                                    </p:animEffect>
                                  </p:childTnLst>
                                </p:cTn>
                              </p:par>
                            </p:childTnLst>
                          </p:cTn>
                        </p:par>
                      </p:childTnLst>
                    </p:cTn>
                  </p:par>
                  <p:par>
                    <p:cTn id="34" fill="hold">
                      <p:stCondLst>
                        <p:cond delay="indefinite"/>
                      </p:stCondLst>
                      <p:childTnLst>
                        <p:par>
                          <p:cTn id="35" fill="hold">
                            <p:stCondLst>
                              <p:cond delay="0"/>
                            </p:stCondLst>
                            <p:childTnLst>
                              <p:par>
                                <p:cTn id="36" presetID="5" presetClass="entr" presetSubtype="10" fill="hold" grpId="0" nodeType="click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checkerboard(across)">
                                      <p:cBhvr>
                                        <p:cTn id="38" dur="500"/>
                                        <p:tgtEl>
                                          <p:spTgt spid="17"/>
                                        </p:tgtEl>
                                      </p:cBhvr>
                                    </p:animEffect>
                                  </p:childTnLst>
                                </p:cTn>
                              </p:par>
                            </p:childTnLst>
                          </p:cTn>
                        </p:par>
                      </p:childTnLst>
                    </p:cTn>
                  </p:par>
                  <p:par>
                    <p:cTn id="39" fill="hold">
                      <p:stCondLst>
                        <p:cond delay="indefinite"/>
                      </p:stCondLst>
                      <p:childTnLst>
                        <p:par>
                          <p:cTn id="40" fill="hold">
                            <p:stCondLst>
                              <p:cond delay="0"/>
                            </p:stCondLst>
                            <p:childTnLst>
                              <p:par>
                                <p:cTn id="41" presetID="5" presetClass="entr" presetSubtype="10" fill="hold" grpId="0" nodeType="clickEffect">
                                  <p:stCondLst>
                                    <p:cond delay="0"/>
                                  </p:stCondLst>
                                  <p:childTnLst>
                                    <p:set>
                                      <p:cBhvr>
                                        <p:cTn id="42" dur="1" fill="hold">
                                          <p:stCondLst>
                                            <p:cond delay="0"/>
                                          </p:stCondLst>
                                        </p:cTn>
                                        <p:tgtEl>
                                          <p:spTgt spid="21"/>
                                        </p:tgtEl>
                                        <p:attrNameLst>
                                          <p:attrName>style.visibility</p:attrName>
                                        </p:attrNameLst>
                                      </p:cBhvr>
                                      <p:to>
                                        <p:strVal val="visible"/>
                                      </p:to>
                                    </p:set>
                                    <p:animEffect transition="in" filter="checkerboard(across)">
                                      <p:cBhvr>
                                        <p:cTn id="43" dur="500"/>
                                        <p:tgtEl>
                                          <p:spTgt spid="21"/>
                                        </p:tgtEl>
                                      </p:cBhvr>
                                    </p:animEffect>
                                  </p:childTnLst>
                                </p:cTn>
                              </p:par>
                            </p:childTnLst>
                          </p:cTn>
                        </p:par>
                      </p:childTnLst>
                    </p:cTn>
                  </p:par>
                  <p:par>
                    <p:cTn id="44" fill="hold">
                      <p:stCondLst>
                        <p:cond delay="indefinite"/>
                      </p:stCondLst>
                      <p:childTnLst>
                        <p:par>
                          <p:cTn id="45" fill="hold">
                            <p:stCondLst>
                              <p:cond delay="0"/>
                            </p:stCondLst>
                            <p:childTnLst>
                              <p:par>
                                <p:cTn id="46" presetID="2" presetClass="exit" presetSubtype="4" fill="hold" grpId="1" nodeType="clickEffect">
                                  <p:stCondLst>
                                    <p:cond delay="0"/>
                                  </p:stCondLst>
                                  <p:childTnLst>
                                    <p:anim calcmode="lin" valueType="num">
                                      <p:cBhvr additive="base">
                                        <p:cTn id="47" dur="500"/>
                                        <p:tgtEl>
                                          <p:spTgt spid="21"/>
                                        </p:tgtEl>
                                        <p:attrNameLst>
                                          <p:attrName>ppt_x</p:attrName>
                                        </p:attrNameLst>
                                      </p:cBhvr>
                                      <p:tavLst>
                                        <p:tav tm="0">
                                          <p:val>
                                            <p:strVal val="ppt_x"/>
                                          </p:val>
                                        </p:tav>
                                        <p:tav tm="100000">
                                          <p:val>
                                            <p:strVal val="ppt_x"/>
                                          </p:val>
                                        </p:tav>
                                      </p:tavLst>
                                    </p:anim>
                                    <p:anim calcmode="lin" valueType="num">
                                      <p:cBhvr additive="base">
                                        <p:cTn id="48" dur="500"/>
                                        <p:tgtEl>
                                          <p:spTgt spid="21"/>
                                        </p:tgtEl>
                                        <p:attrNameLst>
                                          <p:attrName>ppt_y</p:attrName>
                                        </p:attrNameLst>
                                      </p:cBhvr>
                                      <p:tavLst>
                                        <p:tav tm="0">
                                          <p:val>
                                            <p:strVal val="ppt_y"/>
                                          </p:val>
                                        </p:tav>
                                        <p:tav tm="100000">
                                          <p:val>
                                            <p:strVal val="1+ppt_h/2"/>
                                          </p:val>
                                        </p:tav>
                                      </p:tavLst>
                                    </p:anim>
                                    <p:set>
                                      <p:cBhvr>
                                        <p:cTn id="49" dur="1" fill="hold">
                                          <p:stCondLst>
                                            <p:cond delay="499"/>
                                          </p:stCondLst>
                                        </p:cTn>
                                        <p:tgtEl>
                                          <p:spTgt spid="21"/>
                                        </p:tgtEl>
                                        <p:attrNameLst>
                                          <p:attrName>style.visibility</p:attrName>
                                        </p:attrNameLst>
                                      </p:cBhvr>
                                      <p:to>
                                        <p:strVal val="hidden"/>
                                      </p:to>
                                    </p:set>
                                  </p:childTnLst>
                                </p:cTn>
                              </p:par>
                            </p:childTnLst>
                          </p:cTn>
                        </p:par>
                      </p:childTnLst>
                    </p:cTn>
                  </p:par>
                  <p:par>
                    <p:cTn id="50" fill="hold">
                      <p:stCondLst>
                        <p:cond delay="indefinite"/>
                      </p:stCondLst>
                      <p:childTnLst>
                        <p:par>
                          <p:cTn id="51" fill="hold">
                            <p:stCondLst>
                              <p:cond delay="0"/>
                            </p:stCondLst>
                            <p:childTnLst>
                              <p:par>
                                <p:cTn id="52" presetID="27" presetClass="entr" presetSubtype="0" fill="hold" grpId="0" nodeType="clickEffect">
                                  <p:stCondLst>
                                    <p:cond delay="0"/>
                                  </p:stCondLst>
                                  <p:iterate type="lt">
                                    <p:tmPct val="50000"/>
                                  </p:iterate>
                                  <p:childTnLst>
                                    <p:set>
                                      <p:cBhvr>
                                        <p:cTn id="53" dur="1" fill="hold">
                                          <p:stCondLst>
                                            <p:cond delay="0"/>
                                          </p:stCondLst>
                                        </p:cTn>
                                        <p:tgtEl>
                                          <p:spTgt spid="23"/>
                                        </p:tgtEl>
                                        <p:attrNameLst>
                                          <p:attrName>style.visibility</p:attrName>
                                        </p:attrNameLst>
                                      </p:cBhvr>
                                      <p:to>
                                        <p:strVal val="visible"/>
                                      </p:to>
                                    </p:set>
                                    <p:anim calcmode="discrete" valueType="clr">
                                      <p:cBhvr override="childStyle">
                                        <p:cTn id="54" dur="80"/>
                                        <p:tgtEl>
                                          <p:spTgt spid="23"/>
                                        </p:tgtEl>
                                        <p:attrNameLst>
                                          <p:attrName>style.color</p:attrName>
                                        </p:attrNameLst>
                                      </p:cBhvr>
                                      <p:tavLst>
                                        <p:tav tm="0">
                                          <p:val>
                                            <p:clrVal>
                                              <a:schemeClr val="accent2"/>
                                            </p:clrVal>
                                          </p:val>
                                        </p:tav>
                                        <p:tav tm="50000">
                                          <p:val>
                                            <p:clrVal>
                                              <a:schemeClr val="hlink"/>
                                            </p:clrVal>
                                          </p:val>
                                        </p:tav>
                                      </p:tavLst>
                                    </p:anim>
                                    <p:anim calcmode="discrete" valueType="clr">
                                      <p:cBhvr>
                                        <p:cTn id="55" dur="80"/>
                                        <p:tgtEl>
                                          <p:spTgt spid="23"/>
                                        </p:tgtEl>
                                        <p:attrNameLst>
                                          <p:attrName>fillcolor</p:attrName>
                                        </p:attrNameLst>
                                      </p:cBhvr>
                                      <p:tavLst>
                                        <p:tav tm="0">
                                          <p:val>
                                            <p:clrVal>
                                              <a:schemeClr val="accent2"/>
                                            </p:clrVal>
                                          </p:val>
                                        </p:tav>
                                        <p:tav tm="50000">
                                          <p:val>
                                            <p:clrVal>
                                              <a:schemeClr val="hlink"/>
                                            </p:clrVal>
                                          </p:val>
                                        </p:tav>
                                      </p:tavLst>
                                    </p:anim>
                                    <p:set>
                                      <p:cBhvr>
                                        <p:cTn id="56" dur="80"/>
                                        <p:tgtEl>
                                          <p:spTgt spid="23"/>
                                        </p:tgtEl>
                                        <p:attrNameLst>
                                          <p:attrName>fill.type</p:attrName>
                                        </p:attrNameLst>
                                      </p:cBhvr>
                                      <p:to>
                                        <p:strVal val="solid"/>
                                      </p:to>
                                    </p:set>
                                  </p:childTnLst>
                                </p:cTn>
                              </p:par>
                            </p:childTnLst>
                          </p:cTn>
                        </p:par>
                      </p:childTnLst>
                    </p:cTn>
                  </p:par>
                  <p:par>
                    <p:cTn id="57" fill="hold">
                      <p:stCondLst>
                        <p:cond delay="indefinite"/>
                      </p:stCondLst>
                      <p:childTnLst>
                        <p:par>
                          <p:cTn id="58" fill="hold">
                            <p:stCondLst>
                              <p:cond delay="0"/>
                            </p:stCondLst>
                            <p:childTnLst>
                              <p:par>
                                <p:cTn id="59" presetID="2" presetClass="exit" presetSubtype="4" fill="hold" grpId="1" nodeType="clickEffect">
                                  <p:stCondLst>
                                    <p:cond delay="0"/>
                                  </p:stCondLst>
                                  <p:iterate type="lt">
                                    <p:tmPct val="0"/>
                                  </p:iterate>
                                  <p:childTnLst>
                                    <p:anim calcmode="lin" valueType="num">
                                      <p:cBhvr additive="base">
                                        <p:cTn id="60" dur="500"/>
                                        <p:tgtEl>
                                          <p:spTgt spid="23"/>
                                        </p:tgtEl>
                                        <p:attrNameLst>
                                          <p:attrName>ppt_x</p:attrName>
                                        </p:attrNameLst>
                                      </p:cBhvr>
                                      <p:tavLst>
                                        <p:tav tm="0">
                                          <p:val>
                                            <p:strVal val="ppt_x"/>
                                          </p:val>
                                        </p:tav>
                                        <p:tav tm="100000">
                                          <p:val>
                                            <p:strVal val="ppt_x"/>
                                          </p:val>
                                        </p:tav>
                                      </p:tavLst>
                                    </p:anim>
                                    <p:anim calcmode="lin" valueType="num">
                                      <p:cBhvr additive="base">
                                        <p:cTn id="61" dur="500"/>
                                        <p:tgtEl>
                                          <p:spTgt spid="23"/>
                                        </p:tgtEl>
                                        <p:attrNameLst>
                                          <p:attrName>ppt_y</p:attrName>
                                        </p:attrNameLst>
                                      </p:cBhvr>
                                      <p:tavLst>
                                        <p:tav tm="0">
                                          <p:val>
                                            <p:strVal val="ppt_y"/>
                                          </p:val>
                                        </p:tav>
                                        <p:tav tm="100000">
                                          <p:val>
                                            <p:strVal val="1+ppt_h/2"/>
                                          </p:val>
                                        </p:tav>
                                      </p:tavLst>
                                    </p:anim>
                                    <p:set>
                                      <p:cBhvr>
                                        <p:cTn id="62" dur="1" fill="hold">
                                          <p:stCondLst>
                                            <p:cond delay="499"/>
                                          </p:stCondLst>
                                        </p:cTn>
                                        <p:tgtEl>
                                          <p:spTgt spid="23"/>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5" presetClass="entr" presetSubtype="10" fill="hold" grpId="0" nodeType="clickEffect">
                                  <p:stCondLst>
                                    <p:cond delay="0"/>
                                  </p:stCondLst>
                                  <p:childTnLst>
                                    <p:set>
                                      <p:cBhvr>
                                        <p:cTn id="66" dur="1" fill="hold">
                                          <p:stCondLst>
                                            <p:cond delay="0"/>
                                          </p:stCondLst>
                                        </p:cTn>
                                        <p:tgtEl>
                                          <p:spTgt spid="22"/>
                                        </p:tgtEl>
                                        <p:attrNameLst>
                                          <p:attrName>style.visibility</p:attrName>
                                        </p:attrNameLst>
                                      </p:cBhvr>
                                      <p:to>
                                        <p:strVal val="visible"/>
                                      </p:to>
                                    </p:set>
                                    <p:animEffect transition="in" filter="checkerboard(across)">
                                      <p:cBhvr>
                                        <p:cTn id="67" dur="500"/>
                                        <p:tgtEl>
                                          <p:spTgt spid="22"/>
                                        </p:tgtEl>
                                      </p:cBhvr>
                                    </p:animEffect>
                                  </p:childTnLst>
                                </p:cTn>
                              </p:par>
                            </p:childTnLst>
                          </p:cTn>
                        </p:par>
                      </p:childTnLst>
                    </p:cTn>
                  </p:par>
                  <p:par>
                    <p:cTn id="68" fill="hold">
                      <p:stCondLst>
                        <p:cond delay="indefinite"/>
                      </p:stCondLst>
                      <p:childTnLst>
                        <p:par>
                          <p:cTn id="69" fill="hold">
                            <p:stCondLst>
                              <p:cond delay="0"/>
                            </p:stCondLst>
                            <p:childTnLst>
                              <p:par>
                                <p:cTn id="70" presetID="2" presetClass="exit" presetSubtype="4" fill="hold" grpId="1" nodeType="clickEffect">
                                  <p:stCondLst>
                                    <p:cond delay="0"/>
                                  </p:stCondLst>
                                  <p:childTnLst>
                                    <p:anim calcmode="lin" valueType="num">
                                      <p:cBhvr additive="base">
                                        <p:cTn id="71" dur="500"/>
                                        <p:tgtEl>
                                          <p:spTgt spid="22"/>
                                        </p:tgtEl>
                                        <p:attrNameLst>
                                          <p:attrName>ppt_x</p:attrName>
                                        </p:attrNameLst>
                                      </p:cBhvr>
                                      <p:tavLst>
                                        <p:tav tm="0">
                                          <p:val>
                                            <p:strVal val="ppt_x"/>
                                          </p:val>
                                        </p:tav>
                                        <p:tav tm="100000">
                                          <p:val>
                                            <p:strVal val="ppt_x"/>
                                          </p:val>
                                        </p:tav>
                                      </p:tavLst>
                                    </p:anim>
                                    <p:anim calcmode="lin" valueType="num">
                                      <p:cBhvr additive="base">
                                        <p:cTn id="72" dur="500"/>
                                        <p:tgtEl>
                                          <p:spTgt spid="22"/>
                                        </p:tgtEl>
                                        <p:attrNameLst>
                                          <p:attrName>ppt_y</p:attrName>
                                        </p:attrNameLst>
                                      </p:cBhvr>
                                      <p:tavLst>
                                        <p:tav tm="0">
                                          <p:val>
                                            <p:strVal val="ppt_y"/>
                                          </p:val>
                                        </p:tav>
                                        <p:tav tm="100000">
                                          <p:val>
                                            <p:strVal val="1+ppt_h/2"/>
                                          </p:val>
                                        </p:tav>
                                      </p:tavLst>
                                    </p:anim>
                                    <p:set>
                                      <p:cBhvr>
                                        <p:cTn id="73" dur="1" fill="hold">
                                          <p:stCondLst>
                                            <p:cond delay="499"/>
                                          </p:stCondLst>
                                        </p:cTn>
                                        <p:tgtEl>
                                          <p:spTgt spid="22"/>
                                        </p:tgtEl>
                                        <p:attrNameLst>
                                          <p:attrName>style.visibility</p:attrName>
                                        </p:attrNameLst>
                                      </p:cBhvr>
                                      <p:to>
                                        <p:strVal val="hidden"/>
                                      </p:to>
                                    </p:set>
                                  </p:childTnLst>
                                </p:cTn>
                              </p:par>
                            </p:childTnLst>
                          </p:cTn>
                        </p:par>
                      </p:childTnLst>
                    </p:cTn>
                  </p:par>
                  <p:par>
                    <p:cTn id="74" fill="hold">
                      <p:stCondLst>
                        <p:cond delay="indefinite"/>
                      </p:stCondLst>
                      <p:childTnLst>
                        <p:par>
                          <p:cTn id="75" fill="hold">
                            <p:stCondLst>
                              <p:cond delay="0"/>
                            </p:stCondLst>
                            <p:childTnLst>
                              <p:par>
                                <p:cTn id="76" presetID="5" presetClass="entr" presetSubtype="10" fill="hold" grpId="0" nodeType="clickEffect">
                                  <p:stCondLst>
                                    <p:cond delay="0"/>
                                  </p:stCondLst>
                                  <p:childTnLst>
                                    <p:set>
                                      <p:cBhvr>
                                        <p:cTn id="77" dur="1" fill="hold">
                                          <p:stCondLst>
                                            <p:cond delay="0"/>
                                          </p:stCondLst>
                                        </p:cTn>
                                        <p:tgtEl>
                                          <p:spTgt spid="19"/>
                                        </p:tgtEl>
                                        <p:attrNameLst>
                                          <p:attrName>style.visibility</p:attrName>
                                        </p:attrNameLst>
                                      </p:cBhvr>
                                      <p:to>
                                        <p:strVal val="visible"/>
                                      </p:to>
                                    </p:set>
                                    <p:animEffect transition="in" filter="checkerboard(across)">
                                      <p:cBhvr>
                                        <p:cTn id="78" dur="500"/>
                                        <p:tgtEl>
                                          <p:spTgt spid="19"/>
                                        </p:tgtEl>
                                      </p:cBhvr>
                                    </p:animEffect>
                                  </p:childTnLst>
                                </p:cTn>
                              </p:par>
                            </p:childTnLst>
                          </p:cTn>
                        </p:par>
                      </p:childTnLst>
                    </p:cTn>
                  </p:par>
                  <p:par>
                    <p:cTn id="79" fill="hold">
                      <p:stCondLst>
                        <p:cond delay="indefinite"/>
                      </p:stCondLst>
                      <p:childTnLst>
                        <p:par>
                          <p:cTn id="80" fill="hold">
                            <p:stCondLst>
                              <p:cond delay="0"/>
                            </p:stCondLst>
                            <p:childTnLst>
                              <p:par>
                                <p:cTn id="81" presetID="2" presetClass="exit" presetSubtype="4" fill="hold" grpId="1" nodeType="clickEffect">
                                  <p:stCondLst>
                                    <p:cond delay="0"/>
                                  </p:stCondLst>
                                  <p:childTnLst>
                                    <p:anim calcmode="lin" valueType="num">
                                      <p:cBhvr additive="base">
                                        <p:cTn id="82" dur="500"/>
                                        <p:tgtEl>
                                          <p:spTgt spid="19"/>
                                        </p:tgtEl>
                                        <p:attrNameLst>
                                          <p:attrName>ppt_x</p:attrName>
                                        </p:attrNameLst>
                                      </p:cBhvr>
                                      <p:tavLst>
                                        <p:tav tm="0">
                                          <p:val>
                                            <p:strVal val="ppt_x"/>
                                          </p:val>
                                        </p:tav>
                                        <p:tav tm="100000">
                                          <p:val>
                                            <p:strVal val="ppt_x"/>
                                          </p:val>
                                        </p:tav>
                                      </p:tavLst>
                                    </p:anim>
                                    <p:anim calcmode="lin" valueType="num">
                                      <p:cBhvr additive="base">
                                        <p:cTn id="83" dur="500"/>
                                        <p:tgtEl>
                                          <p:spTgt spid="19"/>
                                        </p:tgtEl>
                                        <p:attrNameLst>
                                          <p:attrName>ppt_y</p:attrName>
                                        </p:attrNameLst>
                                      </p:cBhvr>
                                      <p:tavLst>
                                        <p:tav tm="0">
                                          <p:val>
                                            <p:strVal val="ppt_y"/>
                                          </p:val>
                                        </p:tav>
                                        <p:tav tm="100000">
                                          <p:val>
                                            <p:strVal val="1+ppt_h/2"/>
                                          </p:val>
                                        </p:tav>
                                      </p:tavLst>
                                    </p:anim>
                                    <p:set>
                                      <p:cBhvr>
                                        <p:cTn id="84" dur="1" fill="hold">
                                          <p:stCondLst>
                                            <p:cond delay="499"/>
                                          </p:stCondLst>
                                        </p:cTn>
                                        <p:tgtEl>
                                          <p:spTgt spid="19"/>
                                        </p:tgtEl>
                                        <p:attrNameLst>
                                          <p:attrName>style.visibility</p:attrName>
                                        </p:attrNameLst>
                                      </p:cBhvr>
                                      <p:to>
                                        <p:strVal val="hidden"/>
                                      </p:to>
                                    </p:set>
                                  </p:childTnLst>
                                </p:cTn>
                              </p:par>
                            </p:childTnLst>
                          </p:cTn>
                        </p:par>
                      </p:childTnLst>
                    </p:cTn>
                  </p:par>
                  <p:par>
                    <p:cTn id="85" fill="hold">
                      <p:stCondLst>
                        <p:cond delay="indefinite"/>
                      </p:stCondLst>
                      <p:childTnLst>
                        <p:par>
                          <p:cTn id="86" fill="hold">
                            <p:stCondLst>
                              <p:cond delay="0"/>
                            </p:stCondLst>
                            <p:childTnLst>
                              <p:par>
                                <p:cTn id="87" presetID="5" presetClass="entr" presetSubtype="10" fill="hold" grpId="0" nodeType="clickEffect">
                                  <p:stCondLst>
                                    <p:cond delay="0"/>
                                  </p:stCondLst>
                                  <p:childTnLst>
                                    <p:set>
                                      <p:cBhvr>
                                        <p:cTn id="88" dur="1" fill="hold">
                                          <p:stCondLst>
                                            <p:cond delay="0"/>
                                          </p:stCondLst>
                                        </p:cTn>
                                        <p:tgtEl>
                                          <p:spTgt spid="24"/>
                                        </p:tgtEl>
                                        <p:attrNameLst>
                                          <p:attrName>style.visibility</p:attrName>
                                        </p:attrNameLst>
                                      </p:cBhvr>
                                      <p:to>
                                        <p:strVal val="visible"/>
                                      </p:to>
                                    </p:set>
                                    <p:animEffect transition="in" filter="checkerboard(across)">
                                      <p:cBhvr>
                                        <p:cTn id="89"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P spid="16" grpId="0"/>
      <p:bldP spid="17" grpId="0"/>
      <p:bldP spid="19" grpId="0" animBg="1"/>
      <p:bldP spid="19" grpId="1" animBg="1"/>
      <p:bldP spid="20" grpId="0"/>
      <p:bldP spid="20" grpId="1"/>
      <p:bldP spid="21" grpId="0"/>
      <p:bldP spid="21" grpId="1"/>
      <p:bldP spid="22" grpId="0"/>
      <p:bldP spid="22" grpId="1"/>
      <p:bldP spid="23" grpId="0"/>
      <p:bldP spid="23" grpId="1"/>
      <p:bldP spid="2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graphicFrame>
        <p:nvGraphicFramePr>
          <p:cNvPr id="18" name="Group 177">
            <a:extLst>
              <a:ext uri="{FF2B5EF4-FFF2-40B4-BE49-F238E27FC236}">
                <a16:creationId xmlns:a16="http://schemas.microsoft.com/office/drawing/2014/main" xmlns="" id="{F56D5BE2-C15F-40EB-B8D8-8AEABFC210FF}"/>
              </a:ext>
            </a:extLst>
          </p:cNvPr>
          <p:cNvGraphicFramePr>
            <a:graphicFrameLocks/>
          </p:cNvGraphicFramePr>
          <p:nvPr>
            <p:extLst>
              <p:ext uri="{D42A27DB-BD31-4B8C-83A1-F6EECF244321}">
                <p14:modId xmlns:p14="http://schemas.microsoft.com/office/powerpoint/2010/main" val="3341409983"/>
              </p:ext>
            </p:extLst>
          </p:nvPr>
        </p:nvGraphicFramePr>
        <p:xfrm>
          <a:off x="548934" y="940268"/>
          <a:ext cx="11163300" cy="5792485"/>
        </p:xfrm>
        <a:graphic>
          <a:graphicData uri="http://schemas.openxmlformats.org/drawingml/2006/table">
            <a:tbl>
              <a:tblPr/>
              <a:tblGrid>
                <a:gridCol w="688898">
                  <a:extLst>
                    <a:ext uri="{9D8B030D-6E8A-4147-A177-3AD203B41FA5}">
                      <a16:colId xmlns:a16="http://schemas.microsoft.com/office/drawing/2014/main" xmlns="" val="20000"/>
                    </a:ext>
                  </a:extLst>
                </a:gridCol>
                <a:gridCol w="3362402">
                  <a:extLst>
                    <a:ext uri="{9D8B030D-6E8A-4147-A177-3AD203B41FA5}">
                      <a16:colId xmlns:a16="http://schemas.microsoft.com/office/drawing/2014/main" xmlns="" val="20001"/>
                    </a:ext>
                  </a:extLst>
                </a:gridCol>
                <a:gridCol w="5410200">
                  <a:extLst>
                    <a:ext uri="{9D8B030D-6E8A-4147-A177-3AD203B41FA5}">
                      <a16:colId xmlns:a16="http://schemas.microsoft.com/office/drawing/2014/main" xmlns="" val="20002"/>
                    </a:ext>
                  </a:extLst>
                </a:gridCol>
                <a:gridCol w="1701800">
                  <a:extLst>
                    <a:ext uri="{9D8B030D-6E8A-4147-A177-3AD203B41FA5}">
                      <a16:colId xmlns:a16="http://schemas.microsoft.com/office/drawing/2014/main" xmlns="" val="20003"/>
                    </a:ext>
                  </a:extLst>
                </a:gridCol>
              </a:tblGrid>
              <a:tr h="70334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800" b="1" i="0" u="none" strike="noStrike" cap="none" normalizeH="0" baseline="0">
                        <a:ln>
                          <a:noFill/>
                        </a:ln>
                        <a:solidFill>
                          <a:srgbClr val="660066"/>
                        </a:solidFill>
                        <a:effectLst/>
                        <a:latin typeface=".VnTime" pitchFamily="34" charset="0"/>
                      </a:endParaRPr>
                    </a:p>
                  </a:txBody>
                  <a:tcPr marL="91461" marR="91461"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L="91461" marR="91461"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L="91461" marR="91461"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L="91461" marR="91461" marT="45728" marB="4572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0"/>
                  </a:ext>
                </a:extLst>
              </a:tr>
              <a:tr h="70334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1" i="0" u="none" strike="noStrike" cap="none" normalizeH="0" baseline="0">
                        <a:ln>
                          <a:noFill/>
                        </a:ln>
                        <a:solidFill>
                          <a:srgbClr val="0000FF"/>
                        </a:solidFill>
                        <a:effectLst/>
                        <a:latin typeface="Arial" pitchFamily="34" charset="0"/>
                      </a:endParaRPr>
                    </a:p>
                  </a:txBody>
                  <a:tcPr marL="91461" marR="91461"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tx1"/>
                        </a:solidFill>
                        <a:effectLst/>
                        <a:latin typeface="Arial" pitchFamily="34" charset="0"/>
                      </a:endParaRPr>
                    </a:p>
                  </a:txBody>
                  <a:tcPr marL="91461" marR="91461"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L="91461" marR="91461"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rowSpan="7">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L="91461" marR="91461" marT="45728" marB="4572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1"/>
                  </a:ext>
                </a:extLst>
              </a:tr>
              <a:tr h="70334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1" i="0" u="none" strike="noStrike" cap="none" normalizeH="0" baseline="0">
                        <a:ln>
                          <a:noFill/>
                        </a:ln>
                        <a:solidFill>
                          <a:srgbClr val="0000FF"/>
                        </a:solidFill>
                        <a:effectLst/>
                        <a:latin typeface="Arial" pitchFamily="34" charset="0"/>
                      </a:endParaRPr>
                    </a:p>
                  </a:txBody>
                  <a:tcPr marL="91461" marR="91461"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tx1"/>
                        </a:solidFill>
                        <a:effectLst/>
                        <a:latin typeface="Arial" pitchFamily="34" charset="0"/>
                      </a:endParaRPr>
                    </a:p>
                  </a:txBody>
                  <a:tcPr marL="91461" marR="91461"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tx1"/>
                        </a:solidFill>
                        <a:effectLst/>
                        <a:latin typeface="Arial" pitchFamily="34" charset="0"/>
                      </a:endParaRPr>
                    </a:p>
                  </a:txBody>
                  <a:tcPr marL="91461" marR="91461"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endParaRPr lang="en-US"/>
                    </a:p>
                  </a:txBody>
                  <a:tcPr/>
                </a:tc>
                <a:extLst>
                  <a:ext uri="{0D108BD9-81ED-4DB2-BD59-A6C34878D82A}">
                    <a16:rowId xmlns:a16="http://schemas.microsoft.com/office/drawing/2014/main" xmlns="" val="10002"/>
                  </a:ext>
                </a:extLst>
              </a:tr>
              <a:tr h="70334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1" i="0" u="none" strike="noStrike" cap="none" normalizeH="0" baseline="0">
                        <a:ln>
                          <a:noFill/>
                        </a:ln>
                        <a:solidFill>
                          <a:srgbClr val="0000FF"/>
                        </a:solidFill>
                        <a:effectLst/>
                        <a:latin typeface="Arial" pitchFamily="34" charset="0"/>
                      </a:endParaRPr>
                    </a:p>
                  </a:txBody>
                  <a:tcPr marL="91461" marR="91461"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tx1"/>
                        </a:solidFill>
                        <a:effectLst/>
                        <a:latin typeface="Arial" pitchFamily="34" charset="0"/>
                      </a:endParaRPr>
                    </a:p>
                  </a:txBody>
                  <a:tcPr marL="91461" marR="91461"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L="91461" marR="91461"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endParaRPr lang="en-US"/>
                    </a:p>
                  </a:txBody>
                  <a:tcPr/>
                </a:tc>
                <a:extLst>
                  <a:ext uri="{0D108BD9-81ED-4DB2-BD59-A6C34878D82A}">
                    <a16:rowId xmlns:a16="http://schemas.microsoft.com/office/drawing/2014/main" xmlns="" val="10003"/>
                  </a:ext>
                </a:extLst>
              </a:tr>
              <a:tr h="86907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1" i="0" u="none" strike="noStrike" cap="none" normalizeH="0" baseline="0">
                        <a:ln>
                          <a:noFill/>
                        </a:ln>
                        <a:solidFill>
                          <a:srgbClr val="0000FF"/>
                        </a:solidFill>
                        <a:effectLst/>
                        <a:latin typeface="Arial" pitchFamily="34" charset="0"/>
                      </a:endParaRPr>
                    </a:p>
                  </a:txBody>
                  <a:tcPr marL="91461" marR="91461"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tx1"/>
                        </a:solidFill>
                        <a:effectLst/>
                        <a:latin typeface="Arial" pitchFamily="34" charset="0"/>
                      </a:endParaRPr>
                    </a:p>
                  </a:txBody>
                  <a:tcPr marL="91461" marR="91461"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L="91461" marR="91461"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endParaRPr lang="en-US"/>
                    </a:p>
                  </a:txBody>
                  <a:tcPr/>
                </a:tc>
                <a:extLst>
                  <a:ext uri="{0D108BD9-81ED-4DB2-BD59-A6C34878D82A}">
                    <a16:rowId xmlns:a16="http://schemas.microsoft.com/office/drawing/2014/main" xmlns="" val="10004"/>
                  </a:ext>
                </a:extLst>
              </a:tr>
              <a:tr h="70334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1" i="0" u="none" strike="noStrike" cap="none" normalizeH="0" baseline="0">
                        <a:ln>
                          <a:noFill/>
                        </a:ln>
                        <a:solidFill>
                          <a:srgbClr val="0000FF"/>
                        </a:solidFill>
                        <a:effectLst/>
                        <a:latin typeface="Arial" pitchFamily="34" charset="0"/>
                      </a:endParaRPr>
                    </a:p>
                  </a:txBody>
                  <a:tcPr marL="91461" marR="91461"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tx1"/>
                        </a:solidFill>
                        <a:effectLst/>
                        <a:latin typeface="Arial" pitchFamily="34" charset="0"/>
                      </a:endParaRPr>
                    </a:p>
                  </a:txBody>
                  <a:tcPr marL="91461" marR="91461"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L="91461" marR="91461"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endParaRPr lang="en-US"/>
                    </a:p>
                  </a:txBody>
                  <a:tcPr/>
                </a:tc>
                <a:extLst>
                  <a:ext uri="{0D108BD9-81ED-4DB2-BD59-A6C34878D82A}">
                    <a16:rowId xmlns:a16="http://schemas.microsoft.com/office/drawing/2014/main" xmlns="" val="10005"/>
                  </a:ext>
                </a:extLst>
              </a:tr>
              <a:tr h="70334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1" i="0" u="none" strike="noStrike" cap="none" normalizeH="0" baseline="0">
                        <a:ln>
                          <a:noFill/>
                        </a:ln>
                        <a:solidFill>
                          <a:srgbClr val="0000FF"/>
                        </a:solidFill>
                        <a:effectLst/>
                        <a:latin typeface="Arial" pitchFamily="34" charset="0"/>
                      </a:endParaRPr>
                    </a:p>
                  </a:txBody>
                  <a:tcPr marL="91461" marR="91461"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tx1"/>
                        </a:solidFill>
                        <a:effectLst/>
                        <a:latin typeface="Arial" pitchFamily="34" charset="0"/>
                      </a:endParaRPr>
                    </a:p>
                  </a:txBody>
                  <a:tcPr marL="91461" marR="91461"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tx1"/>
                        </a:solidFill>
                        <a:effectLst/>
                        <a:latin typeface="Arial" pitchFamily="34" charset="0"/>
                      </a:endParaRPr>
                    </a:p>
                  </a:txBody>
                  <a:tcPr marL="91461" marR="91461"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endParaRPr lang="en-US"/>
                    </a:p>
                  </a:txBody>
                  <a:tcPr/>
                </a:tc>
                <a:extLst>
                  <a:ext uri="{0D108BD9-81ED-4DB2-BD59-A6C34878D82A}">
                    <a16:rowId xmlns:a16="http://schemas.microsoft.com/office/drawing/2014/main" xmlns="" val="10006"/>
                  </a:ext>
                </a:extLst>
              </a:tr>
              <a:tr h="70334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1" i="0" u="none" strike="noStrike" cap="none" normalizeH="0" baseline="0">
                        <a:ln>
                          <a:noFill/>
                        </a:ln>
                        <a:solidFill>
                          <a:srgbClr val="0000FF"/>
                        </a:solidFill>
                        <a:effectLst/>
                        <a:latin typeface="Arial" pitchFamily="34" charset="0"/>
                      </a:endParaRPr>
                    </a:p>
                  </a:txBody>
                  <a:tcPr marL="91461" marR="91461"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tx1"/>
                        </a:solidFill>
                        <a:effectLst/>
                        <a:latin typeface="Arial" pitchFamily="34" charset="0"/>
                      </a:endParaRPr>
                    </a:p>
                  </a:txBody>
                  <a:tcPr marL="91461" marR="91461"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tx1"/>
                        </a:solidFill>
                        <a:effectLst/>
                        <a:latin typeface="Arial" pitchFamily="34" charset="0"/>
                      </a:endParaRPr>
                    </a:p>
                  </a:txBody>
                  <a:tcPr marL="91461" marR="91461"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vMerge="1">
                  <a:txBody>
                    <a:bodyPr/>
                    <a:lstStyle/>
                    <a:p>
                      <a:endParaRPr lang="en-US"/>
                    </a:p>
                  </a:txBody>
                  <a:tcPr/>
                </a:tc>
                <a:extLst>
                  <a:ext uri="{0D108BD9-81ED-4DB2-BD59-A6C34878D82A}">
                    <a16:rowId xmlns:a16="http://schemas.microsoft.com/office/drawing/2014/main" xmlns="" val="10007"/>
                  </a:ext>
                </a:extLst>
              </a:tr>
            </a:tbl>
          </a:graphicData>
        </a:graphic>
      </p:graphicFrame>
      <p:sp>
        <p:nvSpPr>
          <p:cNvPr id="19" name="Rectangle 115">
            <a:extLst>
              <a:ext uri="{FF2B5EF4-FFF2-40B4-BE49-F238E27FC236}">
                <a16:creationId xmlns:a16="http://schemas.microsoft.com/office/drawing/2014/main" xmlns="" id="{0B1AF357-3DA1-4ECD-801C-C0DE2BE32300}"/>
              </a:ext>
            </a:extLst>
          </p:cNvPr>
          <p:cNvSpPr>
            <a:spLocks noChangeArrowheads="1"/>
          </p:cNvSpPr>
          <p:nvPr/>
        </p:nvSpPr>
        <p:spPr bwMode="auto">
          <a:xfrm>
            <a:off x="5262428" y="1054665"/>
            <a:ext cx="4466020" cy="904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20000"/>
              </a:spcBef>
            </a:pPr>
            <a:r>
              <a:rPr lang="en-US" sz="2400" b="1" dirty="0" err="1">
                <a:latin typeface="Times New Roman" panose="02020603050405020304" pitchFamily="18" charset="0"/>
                <a:cs typeface="Times New Roman" panose="02020603050405020304" pitchFamily="18" charset="0"/>
              </a:rPr>
              <a:t>Từ</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ngữ</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hình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ảnh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để</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miêu</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tả</a:t>
            </a:r>
            <a:endParaRPr lang="en-US" sz="2400" b="1" dirty="0">
              <a:latin typeface="Times New Roman" panose="02020603050405020304" pitchFamily="18" charset="0"/>
              <a:cs typeface="Times New Roman" panose="02020603050405020304" pitchFamily="18" charset="0"/>
            </a:endParaRPr>
          </a:p>
          <a:p>
            <a:pPr eaLnBrk="1" hangingPunct="1">
              <a:spcBef>
                <a:spcPct val="20000"/>
              </a:spcBef>
            </a:pPr>
            <a:endParaRPr lang="en-US" altLang="en-US" sz="2400" b="1" dirty="0">
              <a:solidFill>
                <a:srgbClr val="660066"/>
              </a:solidFill>
              <a:latin typeface="Times New Roman" panose="02020603050405020304" pitchFamily="18" charset="0"/>
              <a:cs typeface="Times New Roman" panose="02020603050405020304" pitchFamily="18" charset="0"/>
            </a:endParaRPr>
          </a:p>
        </p:txBody>
      </p:sp>
      <p:sp>
        <p:nvSpPr>
          <p:cNvPr id="20" name="Rectangle 116">
            <a:extLst>
              <a:ext uri="{FF2B5EF4-FFF2-40B4-BE49-F238E27FC236}">
                <a16:creationId xmlns:a16="http://schemas.microsoft.com/office/drawing/2014/main" xmlns="" id="{C56DBF1F-E347-4DD0-B5C5-33B9291A02D9}"/>
              </a:ext>
            </a:extLst>
          </p:cNvPr>
          <p:cNvSpPr>
            <a:spLocks noChangeArrowheads="1"/>
          </p:cNvSpPr>
          <p:nvPr/>
        </p:nvSpPr>
        <p:spPr bwMode="auto">
          <a:xfrm>
            <a:off x="1368698" y="1092076"/>
            <a:ext cx="2965877" cy="904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20000"/>
              </a:spcBef>
            </a:pPr>
            <a:r>
              <a:rPr lang="vi-VN" sz="2400" b="1" dirty="0">
                <a:latin typeface="Times New Roman" panose="02020603050405020304" pitchFamily="18" charset="0"/>
                <a:cs typeface="Times New Roman" panose="02020603050405020304" pitchFamily="18" charset="0"/>
              </a:rPr>
              <a:t>Chi tiết được miêu tả</a:t>
            </a:r>
          </a:p>
          <a:p>
            <a:pPr eaLnBrk="1" hangingPunct="1">
              <a:spcBef>
                <a:spcPct val="20000"/>
              </a:spcBef>
            </a:pPr>
            <a:endParaRPr lang="en-US" altLang="en-US" sz="2400" b="1" dirty="0">
              <a:solidFill>
                <a:srgbClr val="660066"/>
              </a:solidFill>
              <a:latin typeface="Times New Roman" panose="02020603050405020304" pitchFamily="18" charset="0"/>
              <a:cs typeface="Times New Roman" panose="02020603050405020304" pitchFamily="18" charset="0"/>
            </a:endParaRPr>
          </a:p>
        </p:txBody>
      </p:sp>
      <p:sp>
        <p:nvSpPr>
          <p:cNvPr id="21" name="Rectangle 119">
            <a:extLst>
              <a:ext uri="{FF2B5EF4-FFF2-40B4-BE49-F238E27FC236}">
                <a16:creationId xmlns:a16="http://schemas.microsoft.com/office/drawing/2014/main" xmlns="" id="{ECCA9A25-2A0C-4C95-9C6B-4629993B0B13}"/>
              </a:ext>
            </a:extLst>
          </p:cNvPr>
          <p:cNvSpPr>
            <a:spLocks noChangeArrowheads="1"/>
          </p:cNvSpPr>
          <p:nvPr/>
        </p:nvSpPr>
        <p:spPr bwMode="auto">
          <a:xfrm>
            <a:off x="10014275" y="1054666"/>
            <a:ext cx="1651234" cy="5335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2400" b="1" dirty="0" err="1">
                <a:latin typeface="Times New Roman" panose="02020603050405020304" pitchFamily="18" charset="0"/>
                <a:cs typeface="Times New Roman" panose="02020603050405020304" pitchFamily="18" charset="0"/>
              </a:rPr>
              <a:t>Tính</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tình</a:t>
            </a:r>
            <a:endParaRPr lang="en-US" altLang="en-US" sz="2400" b="1" dirty="0">
              <a:latin typeface="Times New Roman" panose="02020603050405020304" pitchFamily="18" charset="0"/>
              <a:cs typeface="Times New Roman" panose="02020603050405020304" pitchFamily="18" charset="0"/>
            </a:endParaRPr>
          </a:p>
        </p:txBody>
      </p:sp>
      <p:sp>
        <p:nvSpPr>
          <p:cNvPr id="22" name="Rectangle 120">
            <a:extLst>
              <a:ext uri="{FF2B5EF4-FFF2-40B4-BE49-F238E27FC236}">
                <a16:creationId xmlns:a16="http://schemas.microsoft.com/office/drawing/2014/main" xmlns="" id="{8A69CADE-F3B4-49CB-A839-1D24D2587117}"/>
              </a:ext>
            </a:extLst>
          </p:cNvPr>
          <p:cNvSpPr>
            <a:spLocks noChangeArrowheads="1"/>
          </p:cNvSpPr>
          <p:nvPr/>
        </p:nvSpPr>
        <p:spPr bwMode="auto">
          <a:xfrm>
            <a:off x="548934" y="1075711"/>
            <a:ext cx="732893"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20000"/>
              </a:spcBef>
            </a:pPr>
            <a:r>
              <a:rPr lang="en-US" altLang="en-US" sz="2400" b="1" dirty="0" err="1">
                <a:latin typeface="Times New Roman" panose="02020603050405020304" pitchFamily="18" charset="0"/>
                <a:cs typeface="Times New Roman" panose="02020603050405020304" pitchFamily="18" charset="0"/>
              </a:rPr>
              <a:t>Câu</a:t>
            </a:r>
            <a:endParaRPr lang="en-US" altLang="en-US" sz="2400" b="1" dirty="0">
              <a:latin typeface="Times New Roman" panose="02020603050405020304" pitchFamily="18" charset="0"/>
              <a:cs typeface="Times New Roman" panose="02020603050405020304" pitchFamily="18" charset="0"/>
            </a:endParaRPr>
          </a:p>
        </p:txBody>
      </p:sp>
      <p:sp>
        <p:nvSpPr>
          <p:cNvPr id="23" name="Rectangle 121">
            <a:extLst>
              <a:ext uri="{FF2B5EF4-FFF2-40B4-BE49-F238E27FC236}">
                <a16:creationId xmlns:a16="http://schemas.microsoft.com/office/drawing/2014/main" xmlns="" id="{474C6876-94D4-43BD-B64C-5F2AA1D73A9A}"/>
              </a:ext>
            </a:extLst>
          </p:cNvPr>
          <p:cNvSpPr>
            <a:spLocks noChangeArrowheads="1"/>
          </p:cNvSpPr>
          <p:nvPr/>
        </p:nvSpPr>
        <p:spPr bwMode="auto">
          <a:xfrm>
            <a:off x="1374926" y="1778689"/>
            <a:ext cx="3691031" cy="904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20000"/>
              </a:spcBef>
              <a:buClr>
                <a:schemeClr val="folHlink"/>
              </a:buClr>
            </a:pPr>
            <a:r>
              <a:rPr lang="en-US" sz="2400" b="1" dirty="0" err="1">
                <a:latin typeface="Times New Roman" panose="02020603050405020304" pitchFamily="18" charset="0"/>
                <a:cs typeface="Times New Roman" panose="02020603050405020304" pitchFamily="18" charset="0"/>
              </a:rPr>
              <a:t>Giới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thiệu</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về</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Thắng</a:t>
            </a:r>
            <a:endParaRPr lang="en-US" sz="2400" b="1" dirty="0">
              <a:latin typeface="Times New Roman" panose="02020603050405020304" pitchFamily="18" charset="0"/>
              <a:cs typeface="Times New Roman" panose="02020603050405020304" pitchFamily="18" charset="0"/>
            </a:endParaRPr>
          </a:p>
          <a:p>
            <a:pPr>
              <a:spcBef>
                <a:spcPct val="20000"/>
              </a:spcBef>
              <a:buClr>
                <a:schemeClr val="folHlink"/>
              </a:buClr>
            </a:pPr>
            <a:endParaRPr lang="en-US" altLang="en-US" sz="2400" b="1" dirty="0">
              <a:solidFill>
                <a:srgbClr val="0000FF"/>
              </a:solidFill>
              <a:latin typeface="Times New Roman" panose="02020603050405020304" pitchFamily="18" charset="0"/>
              <a:cs typeface="Times New Roman" panose="02020603050405020304" pitchFamily="18" charset="0"/>
            </a:endParaRPr>
          </a:p>
        </p:txBody>
      </p:sp>
      <p:sp>
        <p:nvSpPr>
          <p:cNvPr id="24" name="Rectangle 123">
            <a:extLst>
              <a:ext uri="{FF2B5EF4-FFF2-40B4-BE49-F238E27FC236}">
                <a16:creationId xmlns:a16="http://schemas.microsoft.com/office/drawing/2014/main" xmlns="" id="{4428BD14-40D7-49FB-AC71-D6FA916A92A9}"/>
              </a:ext>
            </a:extLst>
          </p:cNvPr>
          <p:cNvSpPr>
            <a:spLocks noChangeArrowheads="1"/>
          </p:cNvSpPr>
          <p:nvPr/>
        </p:nvSpPr>
        <p:spPr bwMode="auto">
          <a:xfrm>
            <a:off x="4614941" y="1819021"/>
            <a:ext cx="4573058" cy="904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20000"/>
              </a:spcBef>
              <a:buClr>
                <a:schemeClr val="folHlink"/>
              </a:buClr>
            </a:pPr>
            <a:r>
              <a:rPr lang="vi-VN" sz="2400" dirty="0">
                <a:latin typeface="Times New Roman" panose="02020603050405020304" pitchFamily="18" charset="0"/>
                <a:cs typeface="Times New Roman" panose="02020603050405020304" pitchFamily="18" charset="0"/>
              </a:rPr>
              <a:t>con cá vược, có tài bơi lội</a:t>
            </a:r>
          </a:p>
          <a:p>
            <a:pPr>
              <a:spcBef>
                <a:spcPct val="20000"/>
              </a:spcBef>
              <a:buClr>
                <a:schemeClr val="folHlink"/>
              </a:buClr>
            </a:pPr>
            <a:endParaRPr lang="en-US" altLang="en-US" sz="2400" b="1" dirty="0">
              <a:solidFill>
                <a:srgbClr val="0000FF"/>
              </a:solidFill>
              <a:latin typeface="Times New Roman" panose="02020603050405020304" pitchFamily="18" charset="0"/>
              <a:cs typeface="Times New Roman" panose="02020603050405020304" pitchFamily="18" charset="0"/>
            </a:endParaRPr>
          </a:p>
        </p:txBody>
      </p:sp>
      <p:sp>
        <p:nvSpPr>
          <p:cNvPr id="25" name="Rectangle 125">
            <a:extLst>
              <a:ext uri="{FF2B5EF4-FFF2-40B4-BE49-F238E27FC236}">
                <a16:creationId xmlns:a16="http://schemas.microsoft.com/office/drawing/2014/main" xmlns="" id="{32B406FB-264A-4447-9BB4-B6C800E6F9A2}"/>
              </a:ext>
            </a:extLst>
          </p:cNvPr>
          <p:cNvSpPr>
            <a:spLocks noChangeArrowheads="1"/>
          </p:cNvSpPr>
          <p:nvPr/>
        </p:nvSpPr>
        <p:spPr bwMode="auto">
          <a:xfrm>
            <a:off x="4614941" y="2469143"/>
            <a:ext cx="4725494" cy="904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20000"/>
              </a:spcBef>
              <a:buClr>
                <a:schemeClr val="folHlink"/>
              </a:buClr>
            </a:pPr>
            <a:r>
              <a:rPr lang="vi-VN" sz="2400" dirty="0">
                <a:latin typeface="Times New Roman" panose="02020603050405020304" pitchFamily="18" charset="0"/>
                <a:cs typeface="Times New Roman" panose="02020603050405020304" pitchFamily="18" charset="0"/>
              </a:rPr>
              <a:t>hơn hẳn các bạn một cái đầu</a:t>
            </a:r>
          </a:p>
          <a:p>
            <a:pPr>
              <a:spcBef>
                <a:spcPct val="20000"/>
              </a:spcBef>
              <a:buClr>
                <a:schemeClr val="folHlink"/>
              </a:buClr>
            </a:pPr>
            <a:endParaRPr lang="en-US" altLang="en-US" sz="2400" b="1" dirty="0">
              <a:solidFill>
                <a:srgbClr val="0000FF"/>
              </a:solidFill>
              <a:latin typeface="Times New Roman" panose="02020603050405020304" pitchFamily="18" charset="0"/>
              <a:cs typeface="Times New Roman" panose="02020603050405020304" pitchFamily="18" charset="0"/>
            </a:endParaRPr>
          </a:p>
        </p:txBody>
      </p:sp>
      <p:sp>
        <p:nvSpPr>
          <p:cNvPr id="26" name="Rectangle 126">
            <a:extLst>
              <a:ext uri="{FF2B5EF4-FFF2-40B4-BE49-F238E27FC236}">
                <a16:creationId xmlns:a16="http://schemas.microsoft.com/office/drawing/2014/main" xmlns="" id="{E3EEBFEF-D33B-4B85-B29A-5C29E92DA40E}"/>
              </a:ext>
            </a:extLst>
          </p:cNvPr>
          <p:cNvSpPr>
            <a:spLocks noChangeArrowheads="1"/>
          </p:cNvSpPr>
          <p:nvPr/>
        </p:nvSpPr>
        <p:spPr bwMode="auto">
          <a:xfrm>
            <a:off x="1300077" y="2545046"/>
            <a:ext cx="2251596" cy="904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20000"/>
              </a:spcBef>
              <a:buClr>
                <a:schemeClr val="folHlink"/>
              </a:buClr>
            </a:pPr>
            <a:r>
              <a:rPr lang="en-US" sz="2400" b="1" dirty="0" err="1">
                <a:latin typeface="Times New Roman" panose="02020603050405020304" pitchFamily="18" charset="0"/>
                <a:cs typeface="Times New Roman" panose="02020603050405020304" pitchFamily="18" charset="0"/>
              </a:rPr>
              <a:t>Tả</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chiều</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cao</a:t>
            </a:r>
            <a:endParaRPr lang="en-US" sz="2400" b="1" dirty="0">
              <a:latin typeface="Times New Roman" panose="02020603050405020304" pitchFamily="18" charset="0"/>
              <a:cs typeface="Times New Roman" panose="02020603050405020304" pitchFamily="18" charset="0"/>
            </a:endParaRPr>
          </a:p>
          <a:p>
            <a:pPr>
              <a:spcBef>
                <a:spcPct val="20000"/>
              </a:spcBef>
              <a:buClr>
                <a:schemeClr val="folHlink"/>
              </a:buClr>
            </a:pPr>
            <a:endParaRPr lang="en-US" altLang="en-US" sz="2400" b="1" dirty="0">
              <a:solidFill>
                <a:srgbClr val="0000FF"/>
              </a:solidFill>
              <a:latin typeface="Times New Roman" panose="02020603050405020304" pitchFamily="18" charset="0"/>
              <a:cs typeface="Times New Roman" panose="02020603050405020304" pitchFamily="18" charset="0"/>
            </a:endParaRPr>
          </a:p>
        </p:txBody>
      </p:sp>
      <p:sp>
        <p:nvSpPr>
          <p:cNvPr id="27" name="Rectangle 127">
            <a:extLst>
              <a:ext uri="{FF2B5EF4-FFF2-40B4-BE49-F238E27FC236}">
                <a16:creationId xmlns:a16="http://schemas.microsoft.com/office/drawing/2014/main" xmlns="" id="{B714A855-42C4-482E-8660-72A8E2B68DF9}"/>
              </a:ext>
            </a:extLst>
          </p:cNvPr>
          <p:cNvSpPr>
            <a:spLocks noChangeArrowheads="1"/>
          </p:cNvSpPr>
          <p:nvPr/>
        </p:nvSpPr>
        <p:spPr bwMode="auto">
          <a:xfrm>
            <a:off x="1326160" y="3228272"/>
            <a:ext cx="1685077" cy="904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20000"/>
              </a:spcBef>
              <a:buClr>
                <a:schemeClr val="folHlink"/>
              </a:buClr>
            </a:pPr>
            <a:r>
              <a:rPr lang="vi-VN" sz="2400" b="1" dirty="0">
                <a:latin typeface="Times New Roman" panose="02020603050405020304" pitchFamily="18" charset="0"/>
                <a:cs typeface="Times New Roman" panose="02020603050405020304" pitchFamily="18" charset="0"/>
              </a:rPr>
              <a:t>Tả nước da</a:t>
            </a:r>
          </a:p>
          <a:p>
            <a:pPr>
              <a:spcBef>
                <a:spcPct val="20000"/>
              </a:spcBef>
              <a:buClr>
                <a:schemeClr val="folHlink"/>
              </a:buClr>
            </a:pPr>
            <a:endParaRPr lang="en-US" altLang="en-US" sz="2400" b="1" dirty="0">
              <a:solidFill>
                <a:srgbClr val="0000FF"/>
              </a:solidFill>
              <a:latin typeface="Times New Roman" panose="02020603050405020304" pitchFamily="18" charset="0"/>
              <a:cs typeface="Times New Roman" panose="02020603050405020304" pitchFamily="18" charset="0"/>
            </a:endParaRPr>
          </a:p>
        </p:txBody>
      </p:sp>
      <p:sp>
        <p:nvSpPr>
          <p:cNvPr id="28" name="Rectangle 128">
            <a:extLst>
              <a:ext uri="{FF2B5EF4-FFF2-40B4-BE49-F238E27FC236}">
                <a16:creationId xmlns:a16="http://schemas.microsoft.com/office/drawing/2014/main" xmlns="" id="{0E41921D-F1DD-4EC3-9A3B-5F4C54B0F2A5}"/>
              </a:ext>
            </a:extLst>
          </p:cNvPr>
          <p:cNvSpPr>
            <a:spLocks noChangeArrowheads="1"/>
          </p:cNvSpPr>
          <p:nvPr/>
        </p:nvSpPr>
        <p:spPr bwMode="auto">
          <a:xfrm>
            <a:off x="4619139" y="2953548"/>
            <a:ext cx="5377032" cy="12741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20000"/>
              </a:spcBef>
              <a:buClr>
                <a:schemeClr val="folHlink"/>
              </a:buClr>
            </a:pPr>
            <a:r>
              <a:rPr lang="vi-VN" sz="2400" dirty="0">
                <a:latin typeface="Times New Roman" panose="02020603050405020304" pitchFamily="18" charset="0"/>
                <a:cs typeface="Times New Roman" panose="02020603050405020304" pitchFamily="18" charset="0"/>
              </a:rPr>
              <a:t>rám đỏ vì lớn lên với nắng, nước mặn và gió biển</a:t>
            </a:r>
          </a:p>
          <a:p>
            <a:pPr>
              <a:spcBef>
                <a:spcPct val="20000"/>
              </a:spcBef>
              <a:buClr>
                <a:schemeClr val="folHlink"/>
              </a:buClr>
            </a:pPr>
            <a:endParaRPr lang="en-US" altLang="en-US" sz="2400" b="1" dirty="0">
              <a:solidFill>
                <a:srgbClr val="0000FF"/>
              </a:solidFill>
              <a:latin typeface="Times New Roman" panose="02020603050405020304" pitchFamily="18" charset="0"/>
              <a:cs typeface="Times New Roman" panose="02020603050405020304" pitchFamily="18" charset="0"/>
            </a:endParaRPr>
          </a:p>
        </p:txBody>
      </p:sp>
      <p:sp>
        <p:nvSpPr>
          <p:cNvPr id="29" name="Rectangle 129">
            <a:extLst>
              <a:ext uri="{FF2B5EF4-FFF2-40B4-BE49-F238E27FC236}">
                <a16:creationId xmlns:a16="http://schemas.microsoft.com/office/drawing/2014/main" xmlns="" id="{4AACE272-A577-40EC-8441-875725410614}"/>
              </a:ext>
            </a:extLst>
          </p:cNvPr>
          <p:cNvSpPr>
            <a:spLocks noChangeArrowheads="1"/>
          </p:cNvSpPr>
          <p:nvPr/>
        </p:nvSpPr>
        <p:spPr bwMode="auto">
          <a:xfrm>
            <a:off x="1303022" y="3878111"/>
            <a:ext cx="2011829" cy="904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20000"/>
              </a:spcBef>
              <a:buClr>
                <a:schemeClr val="folHlink"/>
              </a:buClr>
            </a:pPr>
            <a:r>
              <a:rPr lang="en-US" sz="2400" b="1" dirty="0" err="1">
                <a:latin typeface="Times New Roman" panose="02020603050405020304" pitchFamily="18" charset="0"/>
                <a:cs typeface="Times New Roman" panose="02020603050405020304" pitchFamily="18" charset="0"/>
              </a:rPr>
              <a:t>Tả</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thân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hình</a:t>
            </a:r>
            <a:endParaRPr lang="en-US" sz="2400" b="1" dirty="0">
              <a:latin typeface="Times New Roman" panose="02020603050405020304" pitchFamily="18" charset="0"/>
              <a:cs typeface="Times New Roman" panose="02020603050405020304" pitchFamily="18" charset="0"/>
            </a:endParaRPr>
          </a:p>
          <a:p>
            <a:pPr>
              <a:spcBef>
                <a:spcPct val="20000"/>
              </a:spcBef>
              <a:buClr>
                <a:schemeClr val="folHlink"/>
              </a:buClr>
            </a:pPr>
            <a:endParaRPr lang="en-US" altLang="en-US" sz="2400" b="1" dirty="0">
              <a:solidFill>
                <a:srgbClr val="0000FF"/>
              </a:solidFill>
              <a:latin typeface="Times New Roman" panose="02020603050405020304" pitchFamily="18" charset="0"/>
              <a:cs typeface="Times New Roman" panose="02020603050405020304" pitchFamily="18" charset="0"/>
            </a:endParaRPr>
          </a:p>
        </p:txBody>
      </p:sp>
      <p:sp>
        <p:nvSpPr>
          <p:cNvPr id="30" name="Rectangle 130">
            <a:extLst>
              <a:ext uri="{FF2B5EF4-FFF2-40B4-BE49-F238E27FC236}">
                <a16:creationId xmlns:a16="http://schemas.microsoft.com/office/drawing/2014/main" xmlns="" id="{E12DE33C-82C0-4304-819B-29651B7C7586}"/>
              </a:ext>
            </a:extLst>
          </p:cNvPr>
          <p:cNvSpPr>
            <a:spLocks noChangeArrowheads="1"/>
          </p:cNvSpPr>
          <p:nvPr/>
        </p:nvSpPr>
        <p:spPr bwMode="auto">
          <a:xfrm>
            <a:off x="4637243" y="3757723"/>
            <a:ext cx="5377032" cy="12741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20000"/>
              </a:spcBef>
              <a:buClr>
                <a:schemeClr val="folHlink"/>
              </a:buClr>
            </a:pPr>
            <a:r>
              <a:rPr lang="en-US" sz="2400" dirty="0" err="1">
                <a:latin typeface="Times New Roman" panose="02020603050405020304" pitchFamily="18" charset="0"/>
                <a:cs typeface="Times New Roman" panose="02020603050405020304" pitchFamily="18" charset="0"/>
              </a:rPr>
              <a:t>rắn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chắc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nở</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nang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cổ</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mập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vai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rộng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ngực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nở</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bụng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thon,tay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gân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guốc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đùi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dế</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to,chắc</a:t>
            </a:r>
            <a:endParaRPr lang="en-US" sz="2400" dirty="0">
              <a:latin typeface="Times New Roman" panose="02020603050405020304" pitchFamily="18" charset="0"/>
              <a:cs typeface="Times New Roman" panose="02020603050405020304" pitchFamily="18" charset="0"/>
            </a:endParaRPr>
          </a:p>
          <a:p>
            <a:pPr>
              <a:spcBef>
                <a:spcPct val="20000"/>
              </a:spcBef>
              <a:buClr>
                <a:schemeClr val="folHlink"/>
              </a:buClr>
            </a:pPr>
            <a:endParaRPr lang="en-US" sz="2400" b="1" dirty="0">
              <a:latin typeface="Times New Roman" panose="02020603050405020304" pitchFamily="18" charset="0"/>
              <a:cs typeface="Times New Roman" panose="02020603050405020304" pitchFamily="18" charset="0"/>
            </a:endParaRPr>
          </a:p>
        </p:txBody>
      </p:sp>
      <p:sp>
        <p:nvSpPr>
          <p:cNvPr id="31" name="Rectangle 131">
            <a:extLst>
              <a:ext uri="{FF2B5EF4-FFF2-40B4-BE49-F238E27FC236}">
                <a16:creationId xmlns:a16="http://schemas.microsoft.com/office/drawing/2014/main" xmlns="" id="{5F3D4B39-4274-48B9-9DCD-217AF484E8EC}"/>
              </a:ext>
            </a:extLst>
          </p:cNvPr>
          <p:cNvSpPr>
            <a:spLocks noChangeArrowheads="1"/>
          </p:cNvSpPr>
          <p:nvPr/>
        </p:nvSpPr>
        <p:spPr bwMode="auto">
          <a:xfrm>
            <a:off x="1318985" y="4704636"/>
            <a:ext cx="1672253" cy="904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20000"/>
              </a:spcBef>
              <a:buClr>
                <a:schemeClr val="folHlink"/>
              </a:buClr>
            </a:pPr>
            <a:r>
              <a:rPr lang="en-US" sz="2400" b="1" dirty="0" err="1">
                <a:latin typeface="Times New Roman" panose="02020603050405020304" pitchFamily="18" charset="0"/>
                <a:cs typeface="Times New Roman" panose="02020603050405020304" pitchFamily="18" charset="0"/>
              </a:rPr>
              <a:t>Tả</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cặp</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mắt</a:t>
            </a:r>
            <a:endParaRPr lang="en-US" sz="2400" b="1" dirty="0">
              <a:latin typeface="Times New Roman" panose="02020603050405020304" pitchFamily="18" charset="0"/>
              <a:cs typeface="Times New Roman" panose="02020603050405020304" pitchFamily="18" charset="0"/>
            </a:endParaRPr>
          </a:p>
          <a:p>
            <a:pPr>
              <a:spcBef>
                <a:spcPct val="20000"/>
              </a:spcBef>
              <a:buClr>
                <a:schemeClr val="folHlink"/>
              </a:buClr>
            </a:pPr>
            <a:endParaRPr lang="en-US" altLang="en-US" sz="2400" b="1" dirty="0">
              <a:solidFill>
                <a:srgbClr val="0000FF"/>
              </a:solidFill>
              <a:latin typeface="Times New Roman" panose="02020603050405020304" pitchFamily="18" charset="0"/>
              <a:cs typeface="Times New Roman" panose="02020603050405020304" pitchFamily="18" charset="0"/>
            </a:endParaRPr>
          </a:p>
        </p:txBody>
      </p:sp>
      <p:sp>
        <p:nvSpPr>
          <p:cNvPr id="32" name="Rectangle 132">
            <a:extLst>
              <a:ext uri="{FF2B5EF4-FFF2-40B4-BE49-F238E27FC236}">
                <a16:creationId xmlns:a16="http://schemas.microsoft.com/office/drawing/2014/main" xmlns="" id="{03907DD0-F929-4590-B66A-C19D79CEB7D2}"/>
              </a:ext>
            </a:extLst>
          </p:cNvPr>
          <p:cNvSpPr>
            <a:spLocks noChangeArrowheads="1"/>
          </p:cNvSpPr>
          <p:nvPr/>
        </p:nvSpPr>
        <p:spPr bwMode="auto">
          <a:xfrm>
            <a:off x="4600680" y="4714249"/>
            <a:ext cx="1431802"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sz="2400" dirty="0">
                <a:latin typeface="Times New Roman" panose="02020603050405020304" pitchFamily="18" charset="0"/>
                <a:cs typeface="Times New Roman" panose="02020603050405020304" pitchFamily="18" charset="0"/>
              </a:rPr>
              <a:t>to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sáng</a:t>
            </a:r>
            <a:endParaRPr lang="en-US" sz="2400" dirty="0">
              <a:latin typeface="Times New Roman" panose="02020603050405020304" pitchFamily="18" charset="0"/>
              <a:cs typeface="Times New Roman" panose="02020603050405020304" pitchFamily="18" charset="0"/>
            </a:endParaRPr>
          </a:p>
          <a:p>
            <a:endParaRPr lang="en-US" altLang="en-US" sz="2400" b="1" dirty="0">
              <a:solidFill>
                <a:srgbClr val="0000FF"/>
              </a:solidFill>
              <a:latin typeface="Times New Roman" panose="02020603050405020304" pitchFamily="18" charset="0"/>
              <a:cs typeface="Times New Roman" panose="02020603050405020304" pitchFamily="18" charset="0"/>
            </a:endParaRPr>
          </a:p>
        </p:txBody>
      </p:sp>
      <p:sp>
        <p:nvSpPr>
          <p:cNvPr id="33" name="Rectangle 133">
            <a:extLst>
              <a:ext uri="{FF2B5EF4-FFF2-40B4-BE49-F238E27FC236}">
                <a16:creationId xmlns:a16="http://schemas.microsoft.com/office/drawing/2014/main" xmlns="" id="{5718C033-E66B-45FD-8201-6B1208E5E504}"/>
              </a:ext>
            </a:extLst>
          </p:cNvPr>
          <p:cNvSpPr>
            <a:spLocks noChangeArrowheads="1"/>
          </p:cNvSpPr>
          <p:nvPr/>
        </p:nvSpPr>
        <p:spPr bwMode="auto">
          <a:xfrm>
            <a:off x="10090506" y="1792878"/>
            <a:ext cx="1603624" cy="37856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2400" dirty="0" err="1">
                <a:solidFill>
                  <a:srgbClr val="660033"/>
                </a:solidFill>
                <a:latin typeface="Times New Roman" panose="02020603050405020304" pitchFamily="18" charset="0"/>
                <a:cs typeface="Times New Roman" panose="02020603050405020304" pitchFamily="18" charset="0"/>
              </a:rPr>
              <a:t>Những</a:t>
            </a:r>
            <a:r>
              <a:rPr lang="en-US" altLang="en-US" sz="2400" dirty="0">
                <a:solidFill>
                  <a:srgbClr val="660033"/>
                </a:solidFill>
                <a:latin typeface="Times New Roman" panose="02020603050405020304" pitchFamily="18" charset="0"/>
                <a:cs typeface="Times New Roman" panose="02020603050405020304" pitchFamily="18" charset="0"/>
              </a:rPr>
              <a:t> </a:t>
            </a:r>
            <a:r>
              <a:rPr lang="en-US" altLang="en-US" sz="2400" dirty="0" err="1">
                <a:solidFill>
                  <a:srgbClr val="660033"/>
                </a:solidFill>
                <a:latin typeface="Times New Roman" panose="02020603050405020304" pitchFamily="18" charset="0"/>
                <a:cs typeface="Times New Roman" panose="02020603050405020304" pitchFamily="18" charset="0"/>
              </a:rPr>
              <a:t>đặc</a:t>
            </a:r>
            <a:r>
              <a:rPr lang="en-US" altLang="en-US" sz="2400" dirty="0">
                <a:solidFill>
                  <a:srgbClr val="660033"/>
                </a:solidFill>
                <a:latin typeface="Times New Roman" panose="02020603050405020304" pitchFamily="18" charset="0"/>
                <a:cs typeface="Times New Roman" panose="02020603050405020304" pitchFamily="18" charset="0"/>
              </a:rPr>
              <a:t> </a:t>
            </a:r>
            <a:r>
              <a:rPr lang="en-US" altLang="en-US" sz="2400" dirty="0" err="1">
                <a:solidFill>
                  <a:srgbClr val="660033"/>
                </a:solidFill>
                <a:latin typeface="Times New Roman" panose="02020603050405020304" pitchFamily="18" charset="0"/>
                <a:cs typeface="Times New Roman" panose="02020603050405020304" pitchFamily="18" charset="0"/>
              </a:rPr>
              <a:t>điểm</a:t>
            </a:r>
            <a:r>
              <a:rPr lang="en-US" altLang="en-US" sz="2400" dirty="0">
                <a:solidFill>
                  <a:srgbClr val="660033"/>
                </a:solidFill>
                <a:latin typeface="Times New Roman" panose="02020603050405020304" pitchFamily="18" charset="0"/>
                <a:cs typeface="Times New Roman" panose="02020603050405020304" pitchFamily="18" charset="0"/>
              </a:rPr>
              <a:t> </a:t>
            </a:r>
            <a:r>
              <a:rPr lang="en-US" altLang="en-US" sz="2400" dirty="0" err="1">
                <a:solidFill>
                  <a:srgbClr val="660033"/>
                </a:solidFill>
                <a:latin typeface="Times New Roman" panose="02020603050405020304" pitchFamily="18" charset="0"/>
                <a:cs typeface="Times New Roman" panose="02020603050405020304" pitchFamily="18" charset="0"/>
              </a:rPr>
              <a:t>ấy</a:t>
            </a:r>
            <a:r>
              <a:rPr lang="en-US" altLang="en-US" sz="2400" dirty="0">
                <a:solidFill>
                  <a:srgbClr val="660033"/>
                </a:solidFill>
                <a:latin typeface="Times New Roman" panose="02020603050405020304" pitchFamily="18" charset="0"/>
                <a:cs typeface="Times New Roman" panose="02020603050405020304" pitchFamily="18" charset="0"/>
              </a:rPr>
              <a:t> </a:t>
            </a:r>
            <a:r>
              <a:rPr lang="en-US" altLang="en-US" sz="2400" dirty="0" err="1">
                <a:solidFill>
                  <a:srgbClr val="660033"/>
                </a:solidFill>
                <a:latin typeface="Times New Roman" panose="02020603050405020304" pitchFamily="18" charset="0"/>
                <a:cs typeface="Times New Roman" panose="02020603050405020304" pitchFamily="18" charset="0"/>
              </a:rPr>
              <a:t>cho</a:t>
            </a:r>
            <a:r>
              <a:rPr lang="en-US" altLang="en-US" sz="2400" dirty="0">
                <a:solidFill>
                  <a:srgbClr val="660033"/>
                </a:solidFill>
                <a:latin typeface="Times New Roman" panose="02020603050405020304" pitchFamily="18" charset="0"/>
                <a:cs typeface="Times New Roman" panose="02020603050405020304" pitchFamily="18" charset="0"/>
              </a:rPr>
              <a:t> </a:t>
            </a:r>
            <a:r>
              <a:rPr lang="en-US" altLang="en-US" sz="2400" dirty="0" err="1">
                <a:solidFill>
                  <a:srgbClr val="660033"/>
                </a:solidFill>
                <a:latin typeface="Times New Roman" panose="02020603050405020304" pitchFamily="18" charset="0"/>
                <a:cs typeface="Times New Roman" panose="02020603050405020304" pitchFamily="18" charset="0"/>
              </a:rPr>
              <a:t>biết</a:t>
            </a:r>
            <a:r>
              <a:rPr lang="en-US" altLang="en-US" sz="2400" dirty="0">
                <a:solidFill>
                  <a:srgbClr val="660033"/>
                </a:solidFill>
                <a:latin typeface="Times New Roman" panose="02020603050405020304" pitchFamily="18" charset="0"/>
                <a:cs typeface="Times New Roman" panose="02020603050405020304" pitchFamily="18" charset="0"/>
              </a:rPr>
              <a:t> </a:t>
            </a:r>
            <a:r>
              <a:rPr lang="en-US" altLang="en-US" sz="2400" dirty="0" err="1">
                <a:solidFill>
                  <a:srgbClr val="660033"/>
                </a:solidFill>
                <a:latin typeface="Times New Roman" panose="02020603050405020304" pitchFamily="18" charset="0"/>
                <a:cs typeface="Times New Roman" panose="02020603050405020304" pitchFamily="18" charset="0"/>
              </a:rPr>
              <a:t>Thắng</a:t>
            </a:r>
            <a:r>
              <a:rPr lang="en-US" altLang="en-US" sz="2400" dirty="0">
                <a:solidFill>
                  <a:srgbClr val="660033"/>
                </a:solidFill>
                <a:latin typeface="Times New Roman" panose="02020603050405020304" pitchFamily="18" charset="0"/>
                <a:cs typeface="Times New Roman" panose="02020603050405020304" pitchFamily="18" charset="0"/>
              </a:rPr>
              <a:t> </a:t>
            </a:r>
            <a:r>
              <a:rPr lang="en-US" altLang="en-US" sz="2400" dirty="0" err="1">
                <a:solidFill>
                  <a:srgbClr val="660033"/>
                </a:solidFill>
                <a:latin typeface="Times New Roman" panose="02020603050405020304" pitchFamily="18" charset="0"/>
                <a:cs typeface="Times New Roman" panose="02020603050405020304" pitchFamily="18" charset="0"/>
              </a:rPr>
              <a:t>là</a:t>
            </a:r>
            <a:r>
              <a:rPr lang="en-US" altLang="en-US" sz="2400" dirty="0">
                <a:solidFill>
                  <a:srgbClr val="660033"/>
                </a:solidFill>
                <a:latin typeface="Times New Roman" panose="02020603050405020304" pitchFamily="18" charset="0"/>
                <a:cs typeface="Times New Roman" panose="02020603050405020304" pitchFamily="18" charset="0"/>
              </a:rPr>
              <a:t> </a:t>
            </a:r>
            <a:r>
              <a:rPr lang="en-US" altLang="en-US" sz="2400" dirty="0" err="1">
                <a:solidFill>
                  <a:srgbClr val="660033"/>
                </a:solidFill>
                <a:latin typeface="Times New Roman" panose="02020603050405020304" pitchFamily="18" charset="0"/>
                <a:cs typeface="Times New Roman" panose="02020603050405020304" pitchFamily="18" charset="0"/>
              </a:rPr>
              <a:t>một</a:t>
            </a:r>
            <a:r>
              <a:rPr lang="en-US" altLang="en-US" sz="2400" dirty="0">
                <a:solidFill>
                  <a:srgbClr val="660033"/>
                </a:solidFill>
                <a:latin typeface="Times New Roman" panose="02020603050405020304" pitchFamily="18" charset="0"/>
                <a:cs typeface="Times New Roman" panose="02020603050405020304" pitchFamily="18" charset="0"/>
              </a:rPr>
              <a:t> </a:t>
            </a:r>
            <a:r>
              <a:rPr lang="en-US" altLang="en-US" sz="2400" dirty="0" err="1">
                <a:solidFill>
                  <a:srgbClr val="660033"/>
                </a:solidFill>
                <a:latin typeface="Times New Roman" panose="02020603050405020304" pitchFamily="18" charset="0"/>
                <a:cs typeface="Times New Roman" panose="02020603050405020304" pitchFamily="18" charset="0"/>
              </a:rPr>
              <a:t>cậu</a:t>
            </a:r>
            <a:r>
              <a:rPr lang="en-US" altLang="en-US" sz="2400" dirty="0">
                <a:solidFill>
                  <a:srgbClr val="660033"/>
                </a:solidFill>
                <a:latin typeface="Times New Roman" panose="02020603050405020304" pitchFamily="18" charset="0"/>
                <a:cs typeface="Times New Roman" panose="02020603050405020304" pitchFamily="18" charset="0"/>
              </a:rPr>
              <a:t> </a:t>
            </a:r>
            <a:r>
              <a:rPr lang="en-US" altLang="en-US" sz="2400" dirty="0" err="1">
                <a:solidFill>
                  <a:srgbClr val="660033"/>
                </a:solidFill>
                <a:latin typeface="Times New Roman" panose="02020603050405020304" pitchFamily="18" charset="0"/>
                <a:cs typeface="Times New Roman" panose="02020603050405020304" pitchFamily="18" charset="0"/>
              </a:rPr>
              <a:t>bé</a:t>
            </a:r>
            <a:r>
              <a:rPr lang="en-US" altLang="en-US" sz="2400" dirty="0">
                <a:solidFill>
                  <a:srgbClr val="660033"/>
                </a:solidFill>
                <a:latin typeface="Times New Roman" panose="02020603050405020304" pitchFamily="18" charset="0"/>
                <a:cs typeface="Times New Roman" panose="02020603050405020304" pitchFamily="18" charset="0"/>
              </a:rPr>
              <a:t> </a:t>
            </a:r>
            <a:r>
              <a:rPr lang="en-US" altLang="en-US" sz="2400" dirty="0" err="1">
                <a:solidFill>
                  <a:srgbClr val="660033"/>
                </a:solidFill>
                <a:latin typeface="Times New Roman" panose="02020603050405020304" pitchFamily="18" charset="0"/>
                <a:cs typeface="Times New Roman" panose="02020603050405020304" pitchFamily="18" charset="0"/>
              </a:rPr>
              <a:t>thông</a:t>
            </a:r>
            <a:r>
              <a:rPr lang="en-US" altLang="en-US" sz="2400" dirty="0">
                <a:solidFill>
                  <a:srgbClr val="660033"/>
                </a:solidFill>
                <a:latin typeface="Times New Roman" panose="02020603050405020304" pitchFamily="18" charset="0"/>
                <a:cs typeface="Times New Roman" panose="02020603050405020304" pitchFamily="18" charset="0"/>
              </a:rPr>
              <a:t> </a:t>
            </a:r>
            <a:r>
              <a:rPr lang="en-US" altLang="en-US" sz="2400" dirty="0" err="1">
                <a:solidFill>
                  <a:srgbClr val="660033"/>
                </a:solidFill>
                <a:latin typeface="Times New Roman" panose="02020603050405020304" pitchFamily="18" charset="0"/>
                <a:cs typeface="Times New Roman" panose="02020603050405020304" pitchFamily="18" charset="0"/>
              </a:rPr>
              <a:t>minh</a:t>
            </a:r>
            <a:r>
              <a:rPr lang="en-US" altLang="en-US" sz="2400" dirty="0">
                <a:solidFill>
                  <a:srgbClr val="660033"/>
                </a:solidFill>
                <a:latin typeface="Times New Roman" panose="02020603050405020304" pitchFamily="18" charset="0"/>
                <a:cs typeface="Times New Roman" panose="02020603050405020304" pitchFamily="18" charset="0"/>
              </a:rPr>
              <a:t>, </a:t>
            </a:r>
          </a:p>
          <a:p>
            <a:pPr algn="ctr"/>
            <a:r>
              <a:rPr lang="en-US" altLang="en-US" sz="2400" dirty="0" err="1">
                <a:solidFill>
                  <a:srgbClr val="660033"/>
                </a:solidFill>
                <a:latin typeface="Times New Roman" panose="02020603050405020304" pitchFamily="18" charset="0"/>
                <a:cs typeface="Times New Roman" panose="02020603050405020304" pitchFamily="18" charset="0"/>
              </a:rPr>
              <a:t>bướng</a:t>
            </a:r>
            <a:r>
              <a:rPr lang="en-US" altLang="en-US" sz="2400" dirty="0">
                <a:solidFill>
                  <a:srgbClr val="660033"/>
                </a:solidFill>
                <a:latin typeface="Times New Roman" panose="02020603050405020304" pitchFamily="18" charset="0"/>
                <a:cs typeface="Times New Roman" panose="02020603050405020304" pitchFamily="18" charset="0"/>
              </a:rPr>
              <a:t> </a:t>
            </a:r>
            <a:r>
              <a:rPr lang="en-US" altLang="en-US" sz="2400" dirty="0" err="1">
                <a:solidFill>
                  <a:srgbClr val="660033"/>
                </a:solidFill>
                <a:latin typeface="Times New Roman" panose="02020603050405020304" pitchFamily="18" charset="0"/>
                <a:cs typeface="Times New Roman" panose="02020603050405020304" pitchFamily="18" charset="0"/>
              </a:rPr>
              <a:t>bỉnh</a:t>
            </a:r>
            <a:r>
              <a:rPr lang="en-US" altLang="en-US" sz="2400" dirty="0">
                <a:solidFill>
                  <a:srgbClr val="660033"/>
                </a:solidFill>
                <a:latin typeface="Times New Roman" panose="02020603050405020304" pitchFamily="18" charset="0"/>
                <a:cs typeface="Times New Roman" panose="02020603050405020304" pitchFamily="18" charset="0"/>
              </a:rPr>
              <a:t>,</a:t>
            </a:r>
          </a:p>
          <a:p>
            <a:pPr algn="ctr"/>
            <a:r>
              <a:rPr lang="en-US" altLang="en-US" sz="2400" dirty="0" err="1">
                <a:solidFill>
                  <a:srgbClr val="660033"/>
                </a:solidFill>
                <a:latin typeface="Times New Roman" panose="02020603050405020304" pitchFamily="18" charset="0"/>
                <a:cs typeface="Times New Roman" panose="02020603050405020304" pitchFamily="18" charset="0"/>
              </a:rPr>
              <a:t>gan</a:t>
            </a:r>
            <a:r>
              <a:rPr lang="en-US" altLang="en-US" sz="2400" dirty="0">
                <a:solidFill>
                  <a:srgbClr val="660033"/>
                </a:solidFill>
                <a:latin typeface="Times New Roman" panose="02020603050405020304" pitchFamily="18" charset="0"/>
                <a:cs typeface="Times New Roman" panose="02020603050405020304" pitchFamily="18" charset="0"/>
              </a:rPr>
              <a:t> </a:t>
            </a:r>
            <a:r>
              <a:rPr lang="en-US" altLang="en-US" sz="2400" dirty="0" err="1">
                <a:solidFill>
                  <a:srgbClr val="660033"/>
                </a:solidFill>
                <a:latin typeface="Times New Roman" panose="02020603050405020304" pitchFamily="18" charset="0"/>
                <a:cs typeface="Times New Roman" panose="02020603050405020304" pitchFamily="18" charset="0"/>
              </a:rPr>
              <a:t>dạ</a:t>
            </a:r>
            <a:r>
              <a:rPr lang="en-US" altLang="en-US" sz="2400" dirty="0">
                <a:solidFill>
                  <a:srgbClr val="660033"/>
                </a:solidFill>
                <a:latin typeface="Times New Roman" panose="02020603050405020304" pitchFamily="18" charset="0"/>
                <a:cs typeface="Times New Roman" panose="02020603050405020304" pitchFamily="18" charset="0"/>
              </a:rPr>
              <a:t>.</a:t>
            </a:r>
          </a:p>
        </p:txBody>
      </p:sp>
      <p:sp>
        <p:nvSpPr>
          <p:cNvPr id="34" name="Rectangle 134">
            <a:extLst>
              <a:ext uri="{FF2B5EF4-FFF2-40B4-BE49-F238E27FC236}">
                <a16:creationId xmlns:a16="http://schemas.microsoft.com/office/drawing/2014/main" xmlns="" id="{CAF5EDD3-F7A3-4468-BD11-EF0E830F227F}"/>
              </a:ext>
            </a:extLst>
          </p:cNvPr>
          <p:cNvSpPr>
            <a:spLocks noChangeArrowheads="1"/>
          </p:cNvSpPr>
          <p:nvPr/>
        </p:nvSpPr>
        <p:spPr bwMode="auto">
          <a:xfrm>
            <a:off x="1300077" y="5440321"/>
            <a:ext cx="1875835"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sz="2400" b="1" dirty="0" err="1">
                <a:latin typeface="Times New Roman" panose="02020603050405020304" pitchFamily="18" charset="0"/>
                <a:cs typeface="Times New Roman" panose="02020603050405020304" pitchFamily="18" charset="0"/>
              </a:rPr>
              <a:t>Tả</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cái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miệng</a:t>
            </a:r>
            <a:endParaRPr lang="en-US" sz="2400" b="1" dirty="0">
              <a:latin typeface="Times New Roman" panose="02020603050405020304" pitchFamily="18" charset="0"/>
              <a:cs typeface="Times New Roman" panose="02020603050405020304" pitchFamily="18" charset="0"/>
            </a:endParaRPr>
          </a:p>
          <a:p>
            <a:endParaRPr lang="en-US" altLang="en-US" sz="2400" b="1" dirty="0">
              <a:solidFill>
                <a:srgbClr val="0000FF"/>
              </a:solidFill>
              <a:latin typeface="Times New Roman" panose="02020603050405020304" pitchFamily="18" charset="0"/>
              <a:cs typeface="Times New Roman" panose="02020603050405020304" pitchFamily="18" charset="0"/>
            </a:endParaRPr>
          </a:p>
        </p:txBody>
      </p:sp>
      <p:sp>
        <p:nvSpPr>
          <p:cNvPr id="36" name="Rectangle 136">
            <a:extLst>
              <a:ext uri="{FF2B5EF4-FFF2-40B4-BE49-F238E27FC236}">
                <a16:creationId xmlns:a16="http://schemas.microsoft.com/office/drawing/2014/main" xmlns="" id="{B154D66F-B477-4132-91C9-4CECB8A7F9BE}"/>
              </a:ext>
            </a:extLst>
          </p:cNvPr>
          <p:cNvSpPr>
            <a:spLocks noChangeArrowheads="1"/>
          </p:cNvSpPr>
          <p:nvPr/>
        </p:nvSpPr>
        <p:spPr bwMode="auto">
          <a:xfrm>
            <a:off x="1310203" y="6096023"/>
            <a:ext cx="1261884" cy="904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20000"/>
              </a:spcBef>
              <a:buClr>
                <a:schemeClr val="folHlink"/>
              </a:buClr>
            </a:pPr>
            <a:r>
              <a:rPr lang="en-US" sz="2400" b="1" dirty="0" err="1">
                <a:latin typeface="Times New Roman" panose="02020603050405020304" pitchFamily="18" charset="0"/>
                <a:cs typeface="Times New Roman" panose="02020603050405020304" pitchFamily="18" charset="0"/>
              </a:rPr>
              <a:t>Tả</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trán</a:t>
            </a:r>
            <a:r>
              <a:rPr lang="en-US" sz="2400" dirty="0">
                <a:latin typeface="Times New Roman" panose="02020603050405020304" pitchFamily="18" charset="0"/>
                <a:cs typeface="Times New Roman" panose="02020603050405020304" pitchFamily="18" charset="0"/>
              </a:rPr>
              <a:t> </a:t>
            </a:r>
          </a:p>
          <a:p>
            <a:pPr>
              <a:spcBef>
                <a:spcPct val="20000"/>
              </a:spcBef>
              <a:buClr>
                <a:schemeClr val="folHlink"/>
              </a:buClr>
            </a:pPr>
            <a:endParaRPr lang="en-US" altLang="en-US" sz="2400" dirty="0">
              <a:solidFill>
                <a:srgbClr val="0000FF"/>
              </a:solidFill>
              <a:latin typeface="Times New Roman" panose="02020603050405020304" pitchFamily="18" charset="0"/>
              <a:cs typeface="Times New Roman" panose="02020603050405020304" pitchFamily="18" charset="0"/>
            </a:endParaRPr>
          </a:p>
        </p:txBody>
      </p:sp>
      <p:sp>
        <p:nvSpPr>
          <p:cNvPr id="37" name="Rectangle 137">
            <a:extLst>
              <a:ext uri="{FF2B5EF4-FFF2-40B4-BE49-F238E27FC236}">
                <a16:creationId xmlns:a16="http://schemas.microsoft.com/office/drawing/2014/main" xmlns="" id="{98138192-7523-430B-A861-31A8A88924BA}"/>
              </a:ext>
            </a:extLst>
          </p:cNvPr>
          <p:cNvSpPr>
            <a:spLocks noChangeArrowheads="1"/>
          </p:cNvSpPr>
          <p:nvPr/>
        </p:nvSpPr>
        <p:spPr bwMode="auto">
          <a:xfrm>
            <a:off x="4582578" y="6096023"/>
            <a:ext cx="2061783" cy="904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20000"/>
              </a:spcBef>
              <a:buClr>
                <a:schemeClr val="folHlink"/>
              </a:buClr>
            </a:pPr>
            <a:r>
              <a:rPr lang="vi-VN" sz="2400" dirty="0">
                <a:latin typeface="+mj-lt"/>
              </a:rPr>
              <a:t>dô, bướng bỉnh</a:t>
            </a:r>
          </a:p>
          <a:p>
            <a:pPr>
              <a:spcBef>
                <a:spcPct val="20000"/>
              </a:spcBef>
              <a:buClr>
                <a:schemeClr val="folHlink"/>
              </a:buClr>
            </a:pPr>
            <a:endParaRPr lang="en-US" altLang="en-US" sz="2400" b="1" dirty="0">
              <a:solidFill>
                <a:srgbClr val="0000FF"/>
              </a:solidFill>
              <a:latin typeface="Times New Roman" panose="02020603050405020304" pitchFamily="18" charset="0"/>
              <a:cs typeface="Times New Roman" panose="02020603050405020304" pitchFamily="18" charset="0"/>
            </a:endParaRPr>
          </a:p>
        </p:txBody>
      </p:sp>
      <p:sp>
        <p:nvSpPr>
          <p:cNvPr id="38" name="Rectangle 157">
            <a:extLst>
              <a:ext uri="{FF2B5EF4-FFF2-40B4-BE49-F238E27FC236}">
                <a16:creationId xmlns:a16="http://schemas.microsoft.com/office/drawing/2014/main" xmlns="" id="{AE82EDF6-C2D8-4BC1-8C11-98B8148E7CB5}"/>
              </a:ext>
            </a:extLst>
          </p:cNvPr>
          <p:cNvSpPr>
            <a:spLocks noChangeArrowheads="1"/>
          </p:cNvSpPr>
          <p:nvPr/>
        </p:nvSpPr>
        <p:spPr bwMode="auto">
          <a:xfrm>
            <a:off x="732978" y="1789026"/>
            <a:ext cx="435076"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20000"/>
              </a:spcBef>
              <a:buClr>
                <a:schemeClr val="folHlink"/>
              </a:buClr>
            </a:pPr>
            <a:r>
              <a:rPr lang="en-US" altLang="en-US" sz="2400" b="1" dirty="0">
                <a:latin typeface="Times New Roman" panose="02020603050405020304" pitchFamily="18" charset="0"/>
                <a:cs typeface="Times New Roman" panose="02020603050405020304" pitchFamily="18" charset="0"/>
              </a:rPr>
              <a:t>1</a:t>
            </a:r>
          </a:p>
        </p:txBody>
      </p:sp>
      <p:sp>
        <p:nvSpPr>
          <p:cNvPr id="39" name="Rectangle 158">
            <a:extLst>
              <a:ext uri="{FF2B5EF4-FFF2-40B4-BE49-F238E27FC236}">
                <a16:creationId xmlns:a16="http://schemas.microsoft.com/office/drawing/2014/main" xmlns="" id="{DDB7CEA6-1DAB-437C-9B37-2CD911AE44F1}"/>
              </a:ext>
            </a:extLst>
          </p:cNvPr>
          <p:cNvSpPr>
            <a:spLocks noChangeArrowheads="1"/>
          </p:cNvSpPr>
          <p:nvPr/>
        </p:nvSpPr>
        <p:spPr bwMode="auto">
          <a:xfrm>
            <a:off x="734741" y="2493052"/>
            <a:ext cx="44619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20000"/>
              </a:spcBef>
              <a:buClr>
                <a:schemeClr val="folHlink"/>
              </a:buClr>
            </a:pPr>
            <a:r>
              <a:rPr lang="en-US" altLang="en-US" sz="2400" b="1" dirty="0">
                <a:latin typeface="Times New Roman" panose="02020603050405020304" pitchFamily="18" charset="0"/>
                <a:cs typeface="Times New Roman" panose="02020603050405020304" pitchFamily="18" charset="0"/>
              </a:rPr>
              <a:t>2</a:t>
            </a:r>
          </a:p>
        </p:txBody>
      </p:sp>
      <p:sp>
        <p:nvSpPr>
          <p:cNvPr id="40" name="Rectangle 159">
            <a:extLst>
              <a:ext uri="{FF2B5EF4-FFF2-40B4-BE49-F238E27FC236}">
                <a16:creationId xmlns:a16="http://schemas.microsoft.com/office/drawing/2014/main" xmlns="" id="{73BF32D0-1F39-4F31-9C77-BE5CDAE46287}"/>
              </a:ext>
            </a:extLst>
          </p:cNvPr>
          <p:cNvSpPr>
            <a:spLocks noChangeArrowheads="1"/>
          </p:cNvSpPr>
          <p:nvPr/>
        </p:nvSpPr>
        <p:spPr bwMode="auto">
          <a:xfrm>
            <a:off x="724738" y="3180489"/>
            <a:ext cx="535112"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400" b="1" dirty="0">
                <a:latin typeface="Times New Roman" panose="02020603050405020304" pitchFamily="18" charset="0"/>
                <a:cs typeface="Times New Roman" panose="02020603050405020304" pitchFamily="18" charset="0"/>
              </a:rPr>
              <a:t>3</a:t>
            </a:r>
          </a:p>
        </p:txBody>
      </p:sp>
      <p:sp>
        <p:nvSpPr>
          <p:cNvPr id="41" name="Rectangle 160">
            <a:extLst>
              <a:ext uri="{FF2B5EF4-FFF2-40B4-BE49-F238E27FC236}">
                <a16:creationId xmlns:a16="http://schemas.microsoft.com/office/drawing/2014/main" xmlns="" id="{CA5357D3-26ED-44DD-9E4D-3ADF6FFB6CFE}"/>
              </a:ext>
            </a:extLst>
          </p:cNvPr>
          <p:cNvSpPr>
            <a:spLocks noChangeArrowheads="1"/>
          </p:cNvSpPr>
          <p:nvPr/>
        </p:nvSpPr>
        <p:spPr bwMode="auto">
          <a:xfrm>
            <a:off x="732978" y="3902303"/>
            <a:ext cx="39550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400" b="1" dirty="0">
                <a:latin typeface="Times New Roman" panose="02020603050405020304" pitchFamily="18" charset="0"/>
                <a:cs typeface="Times New Roman" panose="02020603050405020304" pitchFamily="18" charset="0"/>
              </a:rPr>
              <a:t>4</a:t>
            </a:r>
          </a:p>
        </p:txBody>
      </p:sp>
      <p:sp>
        <p:nvSpPr>
          <p:cNvPr id="42" name="Rectangle 161">
            <a:extLst>
              <a:ext uri="{FF2B5EF4-FFF2-40B4-BE49-F238E27FC236}">
                <a16:creationId xmlns:a16="http://schemas.microsoft.com/office/drawing/2014/main" xmlns="" id="{80096E5B-8529-4A08-AECB-525770CA977C}"/>
              </a:ext>
            </a:extLst>
          </p:cNvPr>
          <p:cNvSpPr>
            <a:spLocks noChangeArrowheads="1"/>
          </p:cNvSpPr>
          <p:nvPr/>
        </p:nvSpPr>
        <p:spPr bwMode="auto">
          <a:xfrm>
            <a:off x="722824" y="4769701"/>
            <a:ext cx="49859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20000"/>
              </a:spcBef>
              <a:buClr>
                <a:schemeClr val="folHlink"/>
              </a:buClr>
            </a:pPr>
            <a:r>
              <a:rPr lang="en-US" altLang="en-US" sz="2400" b="1" dirty="0">
                <a:latin typeface="Times New Roman" panose="02020603050405020304" pitchFamily="18" charset="0"/>
                <a:cs typeface="Times New Roman" panose="02020603050405020304" pitchFamily="18" charset="0"/>
              </a:rPr>
              <a:t>5</a:t>
            </a:r>
          </a:p>
        </p:txBody>
      </p:sp>
      <p:sp>
        <p:nvSpPr>
          <p:cNvPr id="43" name="Rectangle 162">
            <a:extLst>
              <a:ext uri="{FF2B5EF4-FFF2-40B4-BE49-F238E27FC236}">
                <a16:creationId xmlns:a16="http://schemas.microsoft.com/office/drawing/2014/main" xmlns="" id="{512367EE-15EB-47A2-9F82-1F78AC2C9B56}"/>
              </a:ext>
            </a:extLst>
          </p:cNvPr>
          <p:cNvSpPr>
            <a:spLocks noChangeArrowheads="1"/>
          </p:cNvSpPr>
          <p:nvPr/>
        </p:nvSpPr>
        <p:spPr bwMode="auto">
          <a:xfrm>
            <a:off x="722824" y="5457655"/>
            <a:ext cx="512882"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20000"/>
              </a:spcBef>
              <a:buClr>
                <a:schemeClr val="folHlink"/>
              </a:buClr>
            </a:pPr>
            <a:r>
              <a:rPr lang="en-US" altLang="en-US" sz="2400" b="1" dirty="0">
                <a:latin typeface="Times New Roman" panose="02020603050405020304" pitchFamily="18" charset="0"/>
                <a:cs typeface="Times New Roman" panose="02020603050405020304" pitchFamily="18" charset="0"/>
              </a:rPr>
              <a:t>6</a:t>
            </a:r>
          </a:p>
        </p:txBody>
      </p:sp>
      <p:sp>
        <p:nvSpPr>
          <p:cNvPr id="44" name="Rectangle 163">
            <a:extLst>
              <a:ext uri="{FF2B5EF4-FFF2-40B4-BE49-F238E27FC236}">
                <a16:creationId xmlns:a16="http://schemas.microsoft.com/office/drawing/2014/main" xmlns="" id="{93E29689-1580-46C1-AAB5-BAAE8C1CA45C}"/>
              </a:ext>
            </a:extLst>
          </p:cNvPr>
          <p:cNvSpPr>
            <a:spLocks noChangeArrowheads="1"/>
          </p:cNvSpPr>
          <p:nvPr/>
        </p:nvSpPr>
        <p:spPr bwMode="auto">
          <a:xfrm>
            <a:off x="733804" y="6122517"/>
            <a:ext cx="512882"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20000"/>
              </a:spcBef>
              <a:buClr>
                <a:schemeClr val="folHlink"/>
              </a:buClr>
            </a:pPr>
            <a:r>
              <a:rPr lang="en-US" altLang="en-US" sz="2400" b="1" dirty="0">
                <a:latin typeface="Times New Roman" panose="02020603050405020304" pitchFamily="18" charset="0"/>
                <a:cs typeface="Times New Roman" panose="02020603050405020304" pitchFamily="18" charset="0"/>
              </a:rPr>
              <a:t>7</a:t>
            </a:r>
          </a:p>
        </p:txBody>
      </p:sp>
      <p:sp>
        <p:nvSpPr>
          <p:cNvPr id="45" name="Text Box 167">
            <a:extLst>
              <a:ext uri="{FF2B5EF4-FFF2-40B4-BE49-F238E27FC236}">
                <a16:creationId xmlns:a16="http://schemas.microsoft.com/office/drawing/2014/main" xmlns="" id="{DF0F946F-70C9-476E-8337-9B7044BEA016}"/>
              </a:ext>
            </a:extLst>
          </p:cNvPr>
          <p:cNvSpPr txBox="1">
            <a:spLocks noChangeArrowheads="1"/>
          </p:cNvSpPr>
          <p:nvPr/>
        </p:nvSpPr>
        <p:spPr bwMode="auto">
          <a:xfrm>
            <a:off x="2309729" y="241676"/>
            <a:ext cx="7570954" cy="523220"/>
          </a:xfrm>
          <a:prstGeom prst="rect">
            <a:avLst/>
          </a:prstGeom>
          <a:solidFill>
            <a:schemeClr val="accent1">
              <a:lumMod val="60000"/>
              <a:lumOff val="40000"/>
            </a:schemeClr>
          </a:solidFill>
          <a:ln>
            <a:noFill/>
          </a:ln>
          <a:effectLst/>
        </p:spPr>
        <p:txBody>
          <a:bodyPr wrap="square">
            <a:spAutoFit/>
          </a:bodyPr>
          <a:lstStyle/>
          <a:p>
            <a:pPr algn="ctr">
              <a:defRPr/>
            </a:pPr>
            <a:r>
              <a:rPr lang="en-US" sz="2800" dirty="0" err="1">
                <a:latin typeface="Times New Roman" panose="02020603050405020304" pitchFamily="18" charset="0"/>
                <a:cs typeface="Times New Roman" panose="02020603050405020304" pitchFamily="18" charset="0"/>
              </a:rPr>
              <a:t>Những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đặc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điểm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về</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ngoại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bạn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Thắng</a:t>
            </a:r>
            <a:r>
              <a:rPr lang="en-US" sz="2800" dirty="0">
                <a:latin typeface="Times New Roman" panose="02020603050405020304" pitchFamily="18" charset="0"/>
                <a:cs typeface="Times New Roman" panose="02020603050405020304" pitchFamily="18" charset="0"/>
              </a:rPr>
              <a:t>:</a:t>
            </a:r>
          </a:p>
        </p:txBody>
      </p:sp>
      <p:sp>
        <p:nvSpPr>
          <p:cNvPr id="46" name="Rectangle 137">
            <a:extLst>
              <a:ext uri="{FF2B5EF4-FFF2-40B4-BE49-F238E27FC236}">
                <a16:creationId xmlns:a16="http://schemas.microsoft.com/office/drawing/2014/main" xmlns="" id="{DD6EED53-61E3-418C-BAE8-E5308213D886}"/>
              </a:ext>
            </a:extLst>
          </p:cNvPr>
          <p:cNvSpPr>
            <a:spLocks noChangeArrowheads="1"/>
          </p:cNvSpPr>
          <p:nvPr/>
        </p:nvSpPr>
        <p:spPr bwMode="auto">
          <a:xfrm>
            <a:off x="4594420" y="5387286"/>
            <a:ext cx="191110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20000"/>
              </a:spcBef>
              <a:buClr>
                <a:schemeClr val="folHlink"/>
              </a:buClr>
            </a:pPr>
            <a:r>
              <a:rPr lang="en-US" sz="2400" dirty="0" err="1">
                <a:latin typeface="Times New Roman" panose="02020603050405020304" pitchFamily="18" charset="0"/>
                <a:cs typeface="Times New Roman" panose="02020603050405020304" pitchFamily="18" charset="0"/>
              </a:rPr>
              <a:t>tươi</a:t>
            </a:r>
            <a:r>
              <a:rPr lang="en-US" sz="2400" dirty="0">
                <a:latin typeface="Times New Roman" panose="02020603050405020304" pitchFamily="18" charset="0"/>
                <a:cs typeface="Times New Roman" panose="02020603050405020304" pitchFamily="18" charset="0"/>
              </a:rPr>
              <a:t>, hay </a:t>
            </a:r>
            <a:r>
              <a:rPr lang="en-US" sz="2400" dirty="0" err="1">
                <a:latin typeface="Times New Roman" panose="02020603050405020304" pitchFamily="18" charset="0"/>
                <a:cs typeface="Times New Roman" panose="02020603050405020304" pitchFamily="18" charset="0"/>
              </a:rPr>
              <a:t>cười</a:t>
            </a:r>
            <a:endParaRPr lang="vi-VN"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54907259"/>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2000">
        <p15:prstTrans prst="fallOve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4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fade">
                                      <p:cBhvr>
                                        <p:cTn id="11" dur="1000"/>
                                        <p:tgtEl>
                                          <p:spTgt spid="18"/>
                                        </p:tgtEl>
                                      </p:cBhvr>
                                    </p:animEffect>
                                    <p:anim calcmode="lin" valueType="num">
                                      <p:cBhvr>
                                        <p:cTn id="12" dur="1000" fill="hold"/>
                                        <p:tgtEl>
                                          <p:spTgt spid="18"/>
                                        </p:tgtEl>
                                        <p:attrNameLst>
                                          <p:attrName>ppt_x</p:attrName>
                                        </p:attrNameLst>
                                      </p:cBhvr>
                                      <p:tavLst>
                                        <p:tav tm="0">
                                          <p:val>
                                            <p:strVal val="#ppt_x"/>
                                          </p:val>
                                        </p:tav>
                                        <p:tav tm="100000">
                                          <p:val>
                                            <p:strVal val="#ppt_x"/>
                                          </p:val>
                                        </p:tav>
                                      </p:tavLst>
                                    </p:anim>
                                    <p:anim calcmode="lin" valueType="num">
                                      <p:cBhvr>
                                        <p:cTn id="13" dur="1000" fill="hold"/>
                                        <p:tgtEl>
                                          <p:spTgt spid="18"/>
                                        </p:tgtEl>
                                        <p:attrNameLst>
                                          <p:attrName>ppt_y</p:attrName>
                                        </p:attrNameLst>
                                      </p:cBhvr>
                                      <p:tavLst>
                                        <p:tav tm="0">
                                          <p:val>
                                            <p:strVal val="#ppt_y+.1"/>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fade">
                                      <p:cBhvr>
                                        <p:cTn id="16" dur="1000"/>
                                        <p:tgtEl>
                                          <p:spTgt spid="22"/>
                                        </p:tgtEl>
                                      </p:cBhvr>
                                    </p:animEffect>
                                    <p:anim calcmode="lin" valueType="num">
                                      <p:cBhvr>
                                        <p:cTn id="17" dur="1000" fill="hold"/>
                                        <p:tgtEl>
                                          <p:spTgt spid="22"/>
                                        </p:tgtEl>
                                        <p:attrNameLst>
                                          <p:attrName>ppt_x</p:attrName>
                                        </p:attrNameLst>
                                      </p:cBhvr>
                                      <p:tavLst>
                                        <p:tav tm="0">
                                          <p:val>
                                            <p:strVal val="#ppt_x"/>
                                          </p:val>
                                        </p:tav>
                                        <p:tav tm="100000">
                                          <p:val>
                                            <p:strVal val="#ppt_x"/>
                                          </p:val>
                                        </p:tav>
                                      </p:tavLst>
                                    </p:anim>
                                    <p:anim calcmode="lin" valueType="num">
                                      <p:cBhvr>
                                        <p:cTn id="18" dur="1000" fill="hold"/>
                                        <p:tgtEl>
                                          <p:spTgt spid="22"/>
                                        </p:tgtEl>
                                        <p:attrNameLst>
                                          <p:attrName>ppt_y</p:attrName>
                                        </p:attrNameLst>
                                      </p:cBhvr>
                                      <p:tavLst>
                                        <p:tav tm="0">
                                          <p:val>
                                            <p:strVal val="#ppt_y+.1"/>
                                          </p:val>
                                        </p:tav>
                                        <p:tav tm="100000">
                                          <p:val>
                                            <p:strVal val="#ppt_y"/>
                                          </p:val>
                                        </p:tav>
                                      </p:tavLst>
                                    </p:anim>
                                  </p:childTnLst>
                                </p:cTn>
                              </p:par>
                              <p:par>
                                <p:cTn id="19" presetID="42" presetClass="entr" presetSubtype="0" fill="hold" grpId="0" nodeType="with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fade">
                                      <p:cBhvr>
                                        <p:cTn id="21" dur="1000"/>
                                        <p:tgtEl>
                                          <p:spTgt spid="20"/>
                                        </p:tgtEl>
                                      </p:cBhvr>
                                    </p:animEffect>
                                    <p:anim calcmode="lin" valueType="num">
                                      <p:cBhvr>
                                        <p:cTn id="22" dur="1000" fill="hold"/>
                                        <p:tgtEl>
                                          <p:spTgt spid="20"/>
                                        </p:tgtEl>
                                        <p:attrNameLst>
                                          <p:attrName>ppt_x</p:attrName>
                                        </p:attrNameLst>
                                      </p:cBhvr>
                                      <p:tavLst>
                                        <p:tav tm="0">
                                          <p:val>
                                            <p:strVal val="#ppt_x"/>
                                          </p:val>
                                        </p:tav>
                                        <p:tav tm="100000">
                                          <p:val>
                                            <p:strVal val="#ppt_x"/>
                                          </p:val>
                                        </p:tav>
                                      </p:tavLst>
                                    </p:anim>
                                    <p:anim calcmode="lin" valueType="num">
                                      <p:cBhvr>
                                        <p:cTn id="23" dur="1000" fill="hold"/>
                                        <p:tgtEl>
                                          <p:spTgt spid="20"/>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fade">
                                      <p:cBhvr>
                                        <p:cTn id="26" dur="1000"/>
                                        <p:tgtEl>
                                          <p:spTgt spid="19"/>
                                        </p:tgtEl>
                                      </p:cBhvr>
                                    </p:animEffect>
                                    <p:anim calcmode="lin" valueType="num">
                                      <p:cBhvr>
                                        <p:cTn id="27" dur="1000" fill="hold"/>
                                        <p:tgtEl>
                                          <p:spTgt spid="19"/>
                                        </p:tgtEl>
                                        <p:attrNameLst>
                                          <p:attrName>ppt_x</p:attrName>
                                        </p:attrNameLst>
                                      </p:cBhvr>
                                      <p:tavLst>
                                        <p:tav tm="0">
                                          <p:val>
                                            <p:strVal val="#ppt_x"/>
                                          </p:val>
                                        </p:tav>
                                        <p:tav tm="100000">
                                          <p:val>
                                            <p:strVal val="#ppt_x"/>
                                          </p:val>
                                        </p:tav>
                                      </p:tavLst>
                                    </p:anim>
                                    <p:anim calcmode="lin" valueType="num">
                                      <p:cBhvr>
                                        <p:cTn id="28" dur="1000" fill="hold"/>
                                        <p:tgtEl>
                                          <p:spTgt spid="19"/>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fade">
                                      <p:cBhvr>
                                        <p:cTn id="31" dur="1000"/>
                                        <p:tgtEl>
                                          <p:spTgt spid="21"/>
                                        </p:tgtEl>
                                      </p:cBhvr>
                                    </p:animEffect>
                                    <p:anim calcmode="lin" valueType="num">
                                      <p:cBhvr>
                                        <p:cTn id="32" dur="1000" fill="hold"/>
                                        <p:tgtEl>
                                          <p:spTgt spid="21"/>
                                        </p:tgtEl>
                                        <p:attrNameLst>
                                          <p:attrName>ppt_x</p:attrName>
                                        </p:attrNameLst>
                                      </p:cBhvr>
                                      <p:tavLst>
                                        <p:tav tm="0">
                                          <p:val>
                                            <p:strVal val="#ppt_x"/>
                                          </p:val>
                                        </p:tav>
                                        <p:tav tm="100000">
                                          <p:val>
                                            <p:strVal val="#ppt_x"/>
                                          </p:val>
                                        </p:tav>
                                      </p:tavLst>
                                    </p:anim>
                                    <p:anim calcmode="lin" valueType="num">
                                      <p:cBhvr>
                                        <p:cTn id="33"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38"/>
                                        </p:tgtEl>
                                        <p:attrNameLst>
                                          <p:attrName>style.visibility</p:attrName>
                                        </p:attrNameLst>
                                      </p:cBhvr>
                                      <p:to>
                                        <p:strVal val="visible"/>
                                      </p:to>
                                    </p:set>
                                    <p:animEffect transition="in" filter="fade">
                                      <p:cBhvr>
                                        <p:cTn id="38" dur="1000"/>
                                        <p:tgtEl>
                                          <p:spTgt spid="38"/>
                                        </p:tgtEl>
                                      </p:cBhvr>
                                    </p:animEffect>
                                    <p:anim calcmode="lin" valueType="num">
                                      <p:cBhvr>
                                        <p:cTn id="39" dur="1000" fill="hold"/>
                                        <p:tgtEl>
                                          <p:spTgt spid="38"/>
                                        </p:tgtEl>
                                        <p:attrNameLst>
                                          <p:attrName>ppt_x</p:attrName>
                                        </p:attrNameLst>
                                      </p:cBhvr>
                                      <p:tavLst>
                                        <p:tav tm="0">
                                          <p:val>
                                            <p:strVal val="#ppt_x"/>
                                          </p:val>
                                        </p:tav>
                                        <p:tav tm="100000">
                                          <p:val>
                                            <p:strVal val="#ppt_x"/>
                                          </p:val>
                                        </p:tav>
                                      </p:tavLst>
                                    </p:anim>
                                    <p:anim calcmode="lin" valueType="num">
                                      <p:cBhvr>
                                        <p:cTn id="40" dur="1000" fill="hold"/>
                                        <p:tgtEl>
                                          <p:spTgt spid="38"/>
                                        </p:tgtEl>
                                        <p:attrNameLst>
                                          <p:attrName>ppt_y</p:attrName>
                                        </p:attrNameLst>
                                      </p:cBhvr>
                                      <p:tavLst>
                                        <p:tav tm="0">
                                          <p:val>
                                            <p:strVal val="#ppt_y+.1"/>
                                          </p:val>
                                        </p:tav>
                                        <p:tav tm="100000">
                                          <p:val>
                                            <p:strVal val="#ppt_y"/>
                                          </p:val>
                                        </p:tav>
                                      </p:tavLst>
                                    </p:anim>
                                  </p:childTnLst>
                                </p:cTn>
                              </p:par>
                            </p:childTnLst>
                          </p:cTn>
                        </p:par>
                        <p:par>
                          <p:cTn id="41" fill="hold">
                            <p:stCondLst>
                              <p:cond delay="1000"/>
                            </p:stCondLst>
                            <p:childTnLst>
                              <p:par>
                                <p:cTn id="42" presetID="42" presetClass="entr" presetSubtype="0" fill="hold" grpId="0" nodeType="afterEffect">
                                  <p:stCondLst>
                                    <p:cond delay="0"/>
                                  </p:stCondLst>
                                  <p:childTnLst>
                                    <p:set>
                                      <p:cBhvr>
                                        <p:cTn id="43" dur="1" fill="hold">
                                          <p:stCondLst>
                                            <p:cond delay="0"/>
                                          </p:stCondLst>
                                        </p:cTn>
                                        <p:tgtEl>
                                          <p:spTgt spid="23"/>
                                        </p:tgtEl>
                                        <p:attrNameLst>
                                          <p:attrName>style.visibility</p:attrName>
                                        </p:attrNameLst>
                                      </p:cBhvr>
                                      <p:to>
                                        <p:strVal val="visible"/>
                                      </p:to>
                                    </p:set>
                                    <p:animEffect transition="in" filter="fade">
                                      <p:cBhvr>
                                        <p:cTn id="44" dur="1000"/>
                                        <p:tgtEl>
                                          <p:spTgt spid="23"/>
                                        </p:tgtEl>
                                      </p:cBhvr>
                                    </p:animEffect>
                                    <p:anim calcmode="lin" valueType="num">
                                      <p:cBhvr>
                                        <p:cTn id="45" dur="1000" fill="hold"/>
                                        <p:tgtEl>
                                          <p:spTgt spid="23"/>
                                        </p:tgtEl>
                                        <p:attrNameLst>
                                          <p:attrName>ppt_x</p:attrName>
                                        </p:attrNameLst>
                                      </p:cBhvr>
                                      <p:tavLst>
                                        <p:tav tm="0">
                                          <p:val>
                                            <p:strVal val="#ppt_x"/>
                                          </p:val>
                                        </p:tav>
                                        <p:tav tm="100000">
                                          <p:val>
                                            <p:strVal val="#ppt_x"/>
                                          </p:val>
                                        </p:tav>
                                      </p:tavLst>
                                    </p:anim>
                                    <p:anim calcmode="lin" valueType="num">
                                      <p:cBhvr>
                                        <p:cTn id="46" dur="1000" fill="hold"/>
                                        <p:tgtEl>
                                          <p:spTgt spid="23"/>
                                        </p:tgtEl>
                                        <p:attrNameLst>
                                          <p:attrName>ppt_y</p:attrName>
                                        </p:attrNameLst>
                                      </p:cBhvr>
                                      <p:tavLst>
                                        <p:tav tm="0">
                                          <p:val>
                                            <p:strVal val="#ppt_y+.1"/>
                                          </p:val>
                                        </p:tav>
                                        <p:tav tm="100000">
                                          <p:val>
                                            <p:strVal val="#ppt_y"/>
                                          </p:val>
                                        </p:tav>
                                      </p:tavLst>
                                    </p:anim>
                                  </p:childTnLst>
                                </p:cTn>
                              </p:par>
                            </p:childTnLst>
                          </p:cTn>
                        </p:par>
                        <p:par>
                          <p:cTn id="47" fill="hold">
                            <p:stCondLst>
                              <p:cond delay="2000"/>
                            </p:stCondLst>
                            <p:childTnLst>
                              <p:par>
                                <p:cTn id="48" presetID="42" presetClass="entr" presetSubtype="0" fill="hold" grpId="0" nodeType="afterEffect">
                                  <p:stCondLst>
                                    <p:cond delay="0"/>
                                  </p:stCondLst>
                                  <p:childTnLst>
                                    <p:set>
                                      <p:cBhvr>
                                        <p:cTn id="49" dur="1" fill="hold">
                                          <p:stCondLst>
                                            <p:cond delay="0"/>
                                          </p:stCondLst>
                                        </p:cTn>
                                        <p:tgtEl>
                                          <p:spTgt spid="24"/>
                                        </p:tgtEl>
                                        <p:attrNameLst>
                                          <p:attrName>style.visibility</p:attrName>
                                        </p:attrNameLst>
                                      </p:cBhvr>
                                      <p:to>
                                        <p:strVal val="visible"/>
                                      </p:to>
                                    </p:set>
                                    <p:animEffect transition="in" filter="fade">
                                      <p:cBhvr>
                                        <p:cTn id="50" dur="1000"/>
                                        <p:tgtEl>
                                          <p:spTgt spid="24"/>
                                        </p:tgtEl>
                                      </p:cBhvr>
                                    </p:animEffect>
                                    <p:anim calcmode="lin" valueType="num">
                                      <p:cBhvr>
                                        <p:cTn id="51" dur="1000" fill="hold"/>
                                        <p:tgtEl>
                                          <p:spTgt spid="24"/>
                                        </p:tgtEl>
                                        <p:attrNameLst>
                                          <p:attrName>ppt_x</p:attrName>
                                        </p:attrNameLst>
                                      </p:cBhvr>
                                      <p:tavLst>
                                        <p:tav tm="0">
                                          <p:val>
                                            <p:strVal val="#ppt_x"/>
                                          </p:val>
                                        </p:tav>
                                        <p:tav tm="100000">
                                          <p:val>
                                            <p:strVal val="#ppt_x"/>
                                          </p:val>
                                        </p:tav>
                                      </p:tavLst>
                                    </p:anim>
                                    <p:anim calcmode="lin" valueType="num">
                                      <p:cBhvr>
                                        <p:cTn id="52"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42" presetClass="entr" presetSubtype="0" fill="hold" grpId="0" nodeType="clickEffect">
                                  <p:stCondLst>
                                    <p:cond delay="0"/>
                                  </p:stCondLst>
                                  <p:childTnLst>
                                    <p:set>
                                      <p:cBhvr>
                                        <p:cTn id="56" dur="1" fill="hold">
                                          <p:stCondLst>
                                            <p:cond delay="0"/>
                                          </p:stCondLst>
                                        </p:cTn>
                                        <p:tgtEl>
                                          <p:spTgt spid="39"/>
                                        </p:tgtEl>
                                        <p:attrNameLst>
                                          <p:attrName>style.visibility</p:attrName>
                                        </p:attrNameLst>
                                      </p:cBhvr>
                                      <p:to>
                                        <p:strVal val="visible"/>
                                      </p:to>
                                    </p:set>
                                    <p:animEffect transition="in" filter="fade">
                                      <p:cBhvr>
                                        <p:cTn id="57" dur="1000"/>
                                        <p:tgtEl>
                                          <p:spTgt spid="39"/>
                                        </p:tgtEl>
                                      </p:cBhvr>
                                    </p:animEffect>
                                    <p:anim calcmode="lin" valueType="num">
                                      <p:cBhvr>
                                        <p:cTn id="58" dur="1000" fill="hold"/>
                                        <p:tgtEl>
                                          <p:spTgt spid="39"/>
                                        </p:tgtEl>
                                        <p:attrNameLst>
                                          <p:attrName>ppt_x</p:attrName>
                                        </p:attrNameLst>
                                      </p:cBhvr>
                                      <p:tavLst>
                                        <p:tav tm="0">
                                          <p:val>
                                            <p:strVal val="#ppt_x"/>
                                          </p:val>
                                        </p:tav>
                                        <p:tav tm="100000">
                                          <p:val>
                                            <p:strVal val="#ppt_x"/>
                                          </p:val>
                                        </p:tav>
                                      </p:tavLst>
                                    </p:anim>
                                    <p:anim calcmode="lin" valueType="num">
                                      <p:cBhvr>
                                        <p:cTn id="59" dur="1000" fill="hold"/>
                                        <p:tgtEl>
                                          <p:spTgt spid="39"/>
                                        </p:tgtEl>
                                        <p:attrNameLst>
                                          <p:attrName>ppt_y</p:attrName>
                                        </p:attrNameLst>
                                      </p:cBhvr>
                                      <p:tavLst>
                                        <p:tav tm="0">
                                          <p:val>
                                            <p:strVal val="#ppt_y+.1"/>
                                          </p:val>
                                        </p:tav>
                                        <p:tav tm="100000">
                                          <p:val>
                                            <p:strVal val="#ppt_y"/>
                                          </p:val>
                                        </p:tav>
                                      </p:tavLst>
                                    </p:anim>
                                  </p:childTnLst>
                                </p:cTn>
                              </p:par>
                            </p:childTnLst>
                          </p:cTn>
                        </p:par>
                        <p:par>
                          <p:cTn id="60" fill="hold">
                            <p:stCondLst>
                              <p:cond delay="1000"/>
                            </p:stCondLst>
                            <p:childTnLst>
                              <p:par>
                                <p:cTn id="61" presetID="42" presetClass="entr" presetSubtype="0" fill="hold" grpId="0" nodeType="afterEffect">
                                  <p:stCondLst>
                                    <p:cond delay="0"/>
                                  </p:stCondLst>
                                  <p:childTnLst>
                                    <p:set>
                                      <p:cBhvr>
                                        <p:cTn id="62" dur="1" fill="hold">
                                          <p:stCondLst>
                                            <p:cond delay="0"/>
                                          </p:stCondLst>
                                        </p:cTn>
                                        <p:tgtEl>
                                          <p:spTgt spid="26"/>
                                        </p:tgtEl>
                                        <p:attrNameLst>
                                          <p:attrName>style.visibility</p:attrName>
                                        </p:attrNameLst>
                                      </p:cBhvr>
                                      <p:to>
                                        <p:strVal val="visible"/>
                                      </p:to>
                                    </p:set>
                                    <p:animEffect transition="in" filter="fade">
                                      <p:cBhvr>
                                        <p:cTn id="63" dur="1000"/>
                                        <p:tgtEl>
                                          <p:spTgt spid="26"/>
                                        </p:tgtEl>
                                      </p:cBhvr>
                                    </p:animEffect>
                                    <p:anim calcmode="lin" valueType="num">
                                      <p:cBhvr>
                                        <p:cTn id="64" dur="1000" fill="hold"/>
                                        <p:tgtEl>
                                          <p:spTgt spid="26"/>
                                        </p:tgtEl>
                                        <p:attrNameLst>
                                          <p:attrName>ppt_x</p:attrName>
                                        </p:attrNameLst>
                                      </p:cBhvr>
                                      <p:tavLst>
                                        <p:tav tm="0">
                                          <p:val>
                                            <p:strVal val="#ppt_x"/>
                                          </p:val>
                                        </p:tav>
                                        <p:tav tm="100000">
                                          <p:val>
                                            <p:strVal val="#ppt_x"/>
                                          </p:val>
                                        </p:tav>
                                      </p:tavLst>
                                    </p:anim>
                                    <p:anim calcmode="lin" valueType="num">
                                      <p:cBhvr>
                                        <p:cTn id="65" dur="1000" fill="hold"/>
                                        <p:tgtEl>
                                          <p:spTgt spid="26"/>
                                        </p:tgtEl>
                                        <p:attrNameLst>
                                          <p:attrName>ppt_y</p:attrName>
                                        </p:attrNameLst>
                                      </p:cBhvr>
                                      <p:tavLst>
                                        <p:tav tm="0">
                                          <p:val>
                                            <p:strVal val="#ppt_y+.1"/>
                                          </p:val>
                                        </p:tav>
                                        <p:tav tm="100000">
                                          <p:val>
                                            <p:strVal val="#ppt_y"/>
                                          </p:val>
                                        </p:tav>
                                      </p:tavLst>
                                    </p:anim>
                                  </p:childTnLst>
                                </p:cTn>
                              </p:par>
                            </p:childTnLst>
                          </p:cTn>
                        </p:par>
                        <p:par>
                          <p:cTn id="66" fill="hold">
                            <p:stCondLst>
                              <p:cond delay="2000"/>
                            </p:stCondLst>
                            <p:childTnLst>
                              <p:par>
                                <p:cTn id="67" presetID="42" presetClass="entr" presetSubtype="0" fill="hold" grpId="0" nodeType="afterEffect">
                                  <p:stCondLst>
                                    <p:cond delay="0"/>
                                  </p:stCondLst>
                                  <p:childTnLst>
                                    <p:set>
                                      <p:cBhvr>
                                        <p:cTn id="68" dur="1" fill="hold">
                                          <p:stCondLst>
                                            <p:cond delay="0"/>
                                          </p:stCondLst>
                                        </p:cTn>
                                        <p:tgtEl>
                                          <p:spTgt spid="25"/>
                                        </p:tgtEl>
                                        <p:attrNameLst>
                                          <p:attrName>style.visibility</p:attrName>
                                        </p:attrNameLst>
                                      </p:cBhvr>
                                      <p:to>
                                        <p:strVal val="visible"/>
                                      </p:to>
                                    </p:set>
                                    <p:animEffect transition="in" filter="fade">
                                      <p:cBhvr>
                                        <p:cTn id="69" dur="1000"/>
                                        <p:tgtEl>
                                          <p:spTgt spid="25"/>
                                        </p:tgtEl>
                                      </p:cBhvr>
                                    </p:animEffect>
                                    <p:anim calcmode="lin" valueType="num">
                                      <p:cBhvr>
                                        <p:cTn id="70" dur="1000" fill="hold"/>
                                        <p:tgtEl>
                                          <p:spTgt spid="25"/>
                                        </p:tgtEl>
                                        <p:attrNameLst>
                                          <p:attrName>ppt_x</p:attrName>
                                        </p:attrNameLst>
                                      </p:cBhvr>
                                      <p:tavLst>
                                        <p:tav tm="0">
                                          <p:val>
                                            <p:strVal val="#ppt_x"/>
                                          </p:val>
                                        </p:tav>
                                        <p:tav tm="100000">
                                          <p:val>
                                            <p:strVal val="#ppt_x"/>
                                          </p:val>
                                        </p:tav>
                                      </p:tavLst>
                                    </p:anim>
                                    <p:anim calcmode="lin" valueType="num">
                                      <p:cBhvr>
                                        <p:cTn id="71"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72" fill="hold">
                      <p:stCondLst>
                        <p:cond delay="indefinite"/>
                      </p:stCondLst>
                      <p:childTnLst>
                        <p:par>
                          <p:cTn id="73" fill="hold">
                            <p:stCondLst>
                              <p:cond delay="0"/>
                            </p:stCondLst>
                            <p:childTnLst>
                              <p:par>
                                <p:cTn id="74" presetID="42" presetClass="entr" presetSubtype="0" fill="hold" grpId="0" nodeType="clickEffect">
                                  <p:stCondLst>
                                    <p:cond delay="0"/>
                                  </p:stCondLst>
                                  <p:childTnLst>
                                    <p:set>
                                      <p:cBhvr>
                                        <p:cTn id="75" dur="1" fill="hold">
                                          <p:stCondLst>
                                            <p:cond delay="0"/>
                                          </p:stCondLst>
                                        </p:cTn>
                                        <p:tgtEl>
                                          <p:spTgt spid="40"/>
                                        </p:tgtEl>
                                        <p:attrNameLst>
                                          <p:attrName>style.visibility</p:attrName>
                                        </p:attrNameLst>
                                      </p:cBhvr>
                                      <p:to>
                                        <p:strVal val="visible"/>
                                      </p:to>
                                    </p:set>
                                    <p:animEffect transition="in" filter="fade">
                                      <p:cBhvr>
                                        <p:cTn id="76" dur="1000"/>
                                        <p:tgtEl>
                                          <p:spTgt spid="40"/>
                                        </p:tgtEl>
                                      </p:cBhvr>
                                    </p:animEffect>
                                    <p:anim calcmode="lin" valueType="num">
                                      <p:cBhvr>
                                        <p:cTn id="77" dur="1000" fill="hold"/>
                                        <p:tgtEl>
                                          <p:spTgt spid="40"/>
                                        </p:tgtEl>
                                        <p:attrNameLst>
                                          <p:attrName>ppt_x</p:attrName>
                                        </p:attrNameLst>
                                      </p:cBhvr>
                                      <p:tavLst>
                                        <p:tav tm="0">
                                          <p:val>
                                            <p:strVal val="#ppt_x"/>
                                          </p:val>
                                        </p:tav>
                                        <p:tav tm="100000">
                                          <p:val>
                                            <p:strVal val="#ppt_x"/>
                                          </p:val>
                                        </p:tav>
                                      </p:tavLst>
                                    </p:anim>
                                    <p:anim calcmode="lin" valueType="num">
                                      <p:cBhvr>
                                        <p:cTn id="78" dur="1000" fill="hold"/>
                                        <p:tgtEl>
                                          <p:spTgt spid="40"/>
                                        </p:tgtEl>
                                        <p:attrNameLst>
                                          <p:attrName>ppt_y</p:attrName>
                                        </p:attrNameLst>
                                      </p:cBhvr>
                                      <p:tavLst>
                                        <p:tav tm="0">
                                          <p:val>
                                            <p:strVal val="#ppt_y+.1"/>
                                          </p:val>
                                        </p:tav>
                                        <p:tav tm="100000">
                                          <p:val>
                                            <p:strVal val="#ppt_y"/>
                                          </p:val>
                                        </p:tav>
                                      </p:tavLst>
                                    </p:anim>
                                  </p:childTnLst>
                                </p:cTn>
                              </p:par>
                            </p:childTnLst>
                          </p:cTn>
                        </p:par>
                        <p:par>
                          <p:cTn id="79" fill="hold">
                            <p:stCondLst>
                              <p:cond delay="1000"/>
                            </p:stCondLst>
                            <p:childTnLst>
                              <p:par>
                                <p:cTn id="80" presetID="42" presetClass="entr" presetSubtype="0" fill="hold" grpId="0" nodeType="afterEffect">
                                  <p:stCondLst>
                                    <p:cond delay="0"/>
                                  </p:stCondLst>
                                  <p:childTnLst>
                                    <p:set>
                                      <p:cBhvr>
                                        <p:cTn id="81" dur="1" fill="hold">
                                          <p:stCondLst>
                                            <p:cond delay="0"/>
                                          </p:stCondLst>
                                        </p:cTn>
                                        <p:tgtEl>
                                          <p:spTgt spid="27"/>
                                        </p:tgtEl>
                                        <p:attrNameLst>
                                          <p:attrName>style.visibility</p:attrName>
                                        </p:attrNameLst>
                                      </p:cBhvr>
                                      <p:to>
                                        <p:strVal val="visible"/>
                                      </p:to>
                                    </p:set>
                                    <p:animEffect transition="in" filter="fade">
                                      <p:cBhvr>
                                        <p:cTn id="82" dur="1000"/>
                                        <p:tgtEl>
                                          <p:spTgt spid="27"/>
                                        </p:tgtEl>
                                      </p:cBhvr>
                                    </p:animEffect>
                                    <p:anim calcmode="lin" valueType="num">
                                      <p:cBhvr>
                                        <p:cTn id="83" dur="1000" fill="hold"/>
                                        <p:tgtEl>
                                          <p:spTgt spid="27"/>
                                        </p:tgtEl>
                                        <p:attrNameLst>
                                          <p:attrName>ppt_x</p:attrName>
                                        </p:attrNameLst>
                                      </p:cBhvr>
                                      <p:tavLst>
                                        <p:tav tm="0">
                                          <p:val>
                                            <p:strVal val="#ppt_x"/>
                                          </p:val>
                                        </p:tav>
                                        <p:tav tm="100000">
                                          <p:val>
                                            <p:strVal val="#ppt_x"/>
                                          </p:val>
                                        </p:tav>
                                      </p:tavLst>
                                    </p:anim>
                                    <p:anim calcmode="lin" valueType="num">
                                      <p:cBhvr>
                                        <p:cTn id="84" dur="1000" fill="hold"/>
                                        <p:tgtEl>
                                          <p:spTgt spid="27"/>
                                        </p:tgtEl>
                                        <p:attrNameLst>
                                          <p:attrName>ppt_y</p:attrName>
                                        </p:attrNameLst>
                                      </p:cBhvr>
                                      <p:tavLst>
                                        <p:tav tm="0">
                                          <p:val>
                                            <p:strVal val="#ppt_y+.1"/>
                                          </p:val>
                                        </p:tav>
                                        <p:tav tm="100000">
                                          <p:val>
                                            <p:strVal val="#ppt_y"/>
                                          </p:val>
                                        </p:tav>
                                      </p:tavLst>
                                    </p:anim>
                                  </p:childTnLst>
                                </p:cTn>
                              </p:par>
                            </p:childTnLst>
                          </p:cTn>
                        </p:par>
                        <p:par>
                          <p:cTn id="85" fill="hold">
                            <p:stCondLst>
                              <p:cond delay="2000"/>
                            </p:stCondLst>
                            <p:childTnLst>
                              <p:par>
                                <p:cTn id="86" presetID="42" presetClass="entr" presetSubtype="0" fill="hold" grpId="0" nodeType="afterEffect">
                                  <p:stCondLst>
                                    <p:cond delay="0"/>
                                  </p:stCondLst>
                                  <p:childTnLst>
                                    <p:set>
                                      <p:cBhvr>
                                        <p:cTn id="87" dur="1" fill="hold">
                                          <p:stCondLst>
                                            <p:cond delay="0"/>
                                          </p:stCondLst>
                                        </p:cTn>
                                        <p:tgtEl>
                                          <p:spTgt spid="28"/>
                                        </p:tgtEl>
                                        <p:attrNameLst>
                                          <p:attrName>style.visibility</p:attrName>
                                        </p:attrNameLst>
                                      </p:cBhvr>
                                      <p:to>
                                        <p:strVal val="visible"/>
                                      </p:to>
                                    </p:set>
                                    <p:animEffect transition="in" filter="fade">
                                      <p:cBhvr>
                                        <p:cTn id="88" dur="1000"/>
                                        <p:tgtEl>
                                          <p:spTgt spid="28"/>
                                        </p:tgtEl>
                                      </p:cBhvr>
                                    </p:animEffect>
                                    <p:anim calcmode="lin" valueType="num">
                                      <p:cBhvr>
                                        <p:cTn id="89" dur="1000" fill="hold"/>
                                        <p:tgtEl>
                                          <p:spTgt spid="28"/>
                                        </p:tgtEl>
                                        <p:attrNameLst>
                                          <p:attrName>ppt_x</p:attrName>
                                        </p:attrNameLst>
                                      </p:cBhvr>
                                      <p:tavLst>
                                        <p:tav tm="0">
                                          <p:val>
                                            <p:strVal val="#ppt_x"/>
                                          </p:val>
                                        </p:tav>
                                        <p:tav tm="100000">
                                          <p:val>
                                            <p:strVal val="#ppt_x"/>
                                          </p:val>
                                        </p:tav>
                                      </p:tavLst>
                                    </p:anim>
                                    <p:anim calcmode="lin" valueType="num">
                                      <p:cBhvr>
                                        <p:cTn id="90"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91" fill="hold">
                      <p:stCondLst>
                        <p:cond delay="indefinite"/>
                      </p:stCondLst>
                      <p:childTnLst>
                        <p:par>
                          <p:cTn id="92" fill="hold">
                            <p:stCondLst>
                              <p:cond delay="0"/>
                            </p:stCondLst>
                            <p:childTnLst>
                              <p:par>
                                <p:cTn id="93" presetID="42" presetClass="entr" presetSubtype="0" fill="hold" grpId="0" nodeType="clickEffect">
                                  <p:stCondLst>
                                    <p:cond delay="0"/>
                                  </p:stCondLst>
                                  <p:childTnLst>
                                    <p:set>
                                      <p:cBhvr>
                                        <p:cTn id="94" dur="1" fill="hold">
                                          <p:stCondLst>
                                            <p:cond delay="0"/>
                                          </p:stCondLst>
                                        </p:cTn>
                                        <p:tgtEl>
                                          <p:spTgt spid="41"/>
                                        </p:tgtEl>
                                        <p:attrNameLst>
                                          <p:attrName>style.visibility</p:attrName>
                                        </p:attrNameLst>
                                      </p:cBhvr>
                                      <p:to>
                                        <p:strVal val="visible"/>
                                      </p:to>
                                    </p:set>
                                    <p:animEffect transition="in" filter="fade">
                                      <p:cBhvr>
                                        <p:cTn id="95" dur="1000"/>
                                        <p:tgtEl>
                                          <p:spTgt spid="41"/>
                                        </p:tgtEl>
                                      </p:cBhvr>
                                    </p:animEffect>
                                    <p:anim calcmode="lin" valueType="num">
                                      <p:cBhvr>
                                        <p:cTn id="96" dur="1000" fill="hold"/>
                                        <p:tgtEl>
                                          <p:spTgt spid="41"/>
                                        </p:tgtEl>
                                        <p:attrNameLst>
                                          <p:attrName>ppt_x</p:attrName>
                                        </p:attrNameLst>
                                      </p:cBhvr>
                                      <p:tavLst>
                                        <p:tav tm="0">
                                          <p:val>
                                            <p:strVal val="#ppt_x"/>
                                          </p:val>
                                        </p:tav>
                                        <p:tav tm="100000">
                                          <p:val>
                                            <p:strVal val="#ppt_x"/>
                                          </p:val>
                                        </p:tav>
                                      </p:tavLst>
                                    </p:anim>
                                    <p:anim calcmode="lin" valueType="num">
                                      <p:cBhvr>
                                        <p:cTn id="97" dur="1000" fill="hold"/>
                                        <p:tgtEl>
                                          <p:spTgt spid="41"/>
                                        </p:tgtEl>
                                        <p:attrNameLst>
                                          <p:attrName>ppt_y</p:attrName>
                                        </p:attrNameLst>
                                      </p:cBhvr>
                                      <p:tavLst>
                                        <p:tav tm="0">
                                          <p:val>
                                            <p:strVal val="#ppt_y+.1"/>
                                          </p:val>
                                        </p:tav>
                                        <p:tav tm="100000">
                                          <p:val>
                                            <p:strVal val="#ppt_y"/>
                                          </p:val>
                                        </p:tav>
                                      </p:tavLst>
                                    </p:anim>
                                  </p:childTnLst>
                                </p:cTn>
                              </p:par>
                            </p:childTnLst>
                          </p:cTn>
                        </p:par>
                        <p:par>
                          <p:cTn id="98" fill="hold">
                            <p:stCondLst>
                              <p:cond delay="1000"/>
                            </p:stCondLst>
                            <p:childTnLst>
                              <p:par>
                                <p:cTn id="99" presetID="42" presetClass="entr" presetSubtype="0" fill="hold" grpId="0" nodeType="afterEffect">
                                  <p:stCondLst>
                                    <p:cond delay="0"/>
                                  </p:stCondLst>
                                  <p:childTnLst>
                                    <p:set>
                                      <p:cBhvr>
                                        <p:cTn id="100" dur="1" fill="hold">
                                          <p:stCondLst>
                                            <p:cond delay="0"/>
                                          </p:stCondLst>
                                        </p:cTn>
                                        <p:tgtEl>
                                          <p:spTgt spid="29"/>
                                        </p:tgtEl>
                                        <p:attrNameLst>
                                          <p:attrName>style.visibility</p:attrName>
                                        </p:attrNameLst>
                                      </p:cBhvr>
                                      <p:to>
                                        <p:strVal val="visible"/>
                                      </p:to>
                                    </p:set>
                                    <p:animEffect transition="in" filter="fade">
                                      <p:cBhvr>
                                        <p:cTn id="101" dur="1000"/>
                                        <p:tgtEl>
                                          <p:spTgt spid="29"/>
                                        </p:tgtEl>
                                      </p:cBhvr>
                                    </p:animEffect>
                                    <p:anim calcmode="lin" valueType="num">
                                      <p:cBhvr>
                                        <p:cTn id="102" dur="1000" fill="hold"/>
                                        <p:tgtEl>
                                          <p:spTgt spid="29"/>
                                        </p:tgtEl>
                                        <p:attrNameLst>
                                          <p:attrName>ppt_x</p:attrName>
                                        </p:attrNameLst>
                                      </p:cBhvr>
                                      <p:tavLst>
                                        <p:tav tm="0">
                                          <p:val>
                                            <p:strVal val="#ppt_x"/>
                                          </p:val>
                                        </p:tav>
                                        <p:tav tm="100000">
                                          <p:val>
                                            <p:strVal val="#ppt_x"/>
                                          </p:val>
                                        </p:tav>
                                      </p:tavLst>
                                    </p:anim>
                                    <p:anim calcmode="lin" valueType="num">
                                      <p:cBhvr>
                                        <p:cTn id="103" dur="1000" fill="hold"/>
                                        <p:tgtEl>
                                          <p:spTgt spid="29"/>
                                        </p:tgtEl>
                                        <p:attrNameLst>
                                          <p:attrName>ppt_y</p:attrName>
                                        </p:attrNameLst>
                                      </p:cBhvr>
                                      <p:tavLst>
                                        <p:tav tm="0">
                                          <p:val>
                                            <p:strVal val="#ppt_y+.1"/>
                                          </p:val>
                                        </p:tav>
                                        <p:tav tm="100000">
                                          <p:val>
                                            <p:strVal val="#ppt_y"/>
                                          </p:val>
                                        </p:tav>
                                      </p:tavLst>
                                    </p:anim>
                                  </p:childTnLst>
                                </p:cTn>
                              </p:par>
                            </p:childTnLst>
                          </p:cTn>
                        </p:par>
                        <p:par>
                          <p:cTn id="104" fill="hold">
                            <p:stCondLst>
                              <p:cond delay="2000"/>
                            </p:stCondLst>
                            <p:childTnLst>
                              <p:par>
                                <p:cTn id="105" presetID="42" presetClass="entr" presetSubtype="0" fill="hold" grpId="0" nodeType="afterEffect">
                                  <p:stCondLst>
                                    <p:cond delay="0"/>
                                  </p:stCondLst>
                                  <p:childTnLst>
                                    <p:set>
                                      <p:cBhvr>
                                        <p:cTn id="106" dur="1" fill="hold">
                                          <p:stCondLst>
                                            <p:cond delay="0"/>
                                          </p:stCondLst>
                                        </p:cTn>
                                        <p:tgtEl>
                                          <p:spTgt spid="30"/>
                                        </p:tgtEl>
                                        <p:attrNameLst>
                                          <p:attrName>style.visibility</p:attrName>
                                        </p:attrNameLst>
                                      </p:cBhvr>
                                      <p:to>
                                        <p:strVal val="visible"/>
                                      </p:to>
                                    </p:set>
                                    <p:animEffect transition="in" filter="fade">
                                      <p:cBhvr>
                                        <p:cTn id="107" dur="1000"/>
                                        <p:tgtEl>
                                          <p:spTgt spid="30"/>
                                        </p:tgtEl>
                                      </p:cBhvr>
                                    </p:animEffect>
                                    <p:anim calcmode="lin" valueType="num">
                                      <p:cBhvr>
                                        <p:cTn id="108" dur="1000" fill="hold"/>
                                        <p:tgtEl>
                                          <p:spTgt spid="30"/>
                                        </p:tgtEl>
                                        <p:attrNameLst>
                                          <p:attrName>ppt_x</p:attrName>
                                        </p:attrNameLst>
                                      </p:cBhvr>
                                      <p:tavLst>
                                        <p:tav tm="0">
                                          <p:val>
                                            <p:strVal val="#ppt_x"/>
                                          </p:val>
                                        </p:tav>
                                        <p:tav tm="100000">
                                          <p:val>
                                            <p:strVal val="#ppt_x"/>
                                          </p:val>
                                        </p:tav>
                                      </p:tavLst>
                                    </p:anim>
                                    <p:anim calcmode="lin" valueType="num">
                                      <p:cBhvr>
                                        <p:cTn id="109"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110" fill="hold">
                      <p:stCondLst>
                        <p:cond delay="indefinite"/>
                      </p:stCondLst>
                      <p:childTnLst>
                        <p:par>
                          <p:cTn id="111" fill="hold">
                            <p:stCondLst>
                              <p:cond delay="0"/>
                            </p:stCondLst>
                            <p:childTnLst>
                              <p:par>
                                <p:cTn id="112" presetID="42" presetClass="entr" presetSubtype="0" fill="hold" grpId="0" nodeType="clickEffect">
                                  <p:stCondLst>
                                    <p:cond delay="0"/>
                                  </p:stCondLst>
                                  <p:childTnLst>
                                    <p:set>
                                      <p:cBhvr>
                                        <p:cTn id="113" dur="1" fill="hold">
                                          <p:stCondLst>
                                            <p:cond delay="0"/>
                                          </p:stCondLst>
                                        </p:cTn>
                                        <p:tgtEl>
                                          <p:spTgt spid="42"/>
                                        </p:tgtEl>
                                        <p:attrNameLst>
                                          <p:attrName>style.visibility</p:attrName>
                                        </p:attrNameLst>
                                      </p:cBhvr>
                                      <p:to>
                                        <p:strVal val="visible"/>
                                      </p:to>
                                    </p:set>
                                    <p:animEffect transition="in" filter="fade">
                                      <p:cBhvr>
                                        <p:cTn id="114" dur="1000"/>
                                        <p:tgtEl>
                                          <p:spTgt spid="42"/>
                                        </p:tgtEl>
                                      </p:cBhvr>
                                    </p:animEffect>
                                    <p:anim calcmode="lin" valueType="num">
                                      <p:cBhvr>
                                        <p:cTn id="115" dur="1000" fill="hold"/>
                                        <p:tgtEl>
                                          <p:spTgt spid="42"/>
                                        </p:tgtEl>
                                        <p:attrNameLst>
                                          <p:attrName>ppt_x</p:attrName>
                                        </p:attrNameLst>
                                      </p:cBhvr>
                                      <p:tavLst>
                                        <p:tav tm="0">
                                          <p:val>
                                            <p:strVal val="#ppt_x"/>
                                          </p:val>
                                        </p:tav>
                                        <p:tav tm="100000">
                                          <p:val>
                                            <p:strVal val="#ppt_x"/>
                                          </p:val>
                                        </p:tav>
                                      </p:tavLst>
                                    </p:anim>
                                    <p:anim calcmode="lin" valueType="num">
                                      <p:cBhvr>
                                        <p:cTn id="116" dur="1000" fill="hold"/>
                                        <p:tgtEl>
                                          <p:spTgt spid="42"/>
                                        </p:tgtEl>
                                        <p:attrNameLst>
                                          <p:attrName>ppt_y</p:attrName>
                                        </p:attrNameLst>
                                      </p:cBhvr>
                                      <p:tavLst>
                                        <p:tav tm="0">
                                          <p:val>
                                            <p:strVal val="#ppt_y+.1"/>
                                          </p:val>
                                        </p:tav>
                                        <p:tav tm="100000">
                                          <p:val>
                                            <p:strVal val="#ppt_y"/>
                                          </p:val>
                                        </p:tav>
                                      </p:tavLst>
                                    </p:anim>
                                  </p:childTnLst>
                                </p:cTn>
                              </p:par>
                            </p:childTnLst>
                          </p:cTn>
                        </p:par>
                        <p:par>
                          <p:cTn id="117" fill="hold">
                            <p:stCondLst>
                              <p:cond delay="1000"/>
                            </p:stCondLst>
                            <p:childTnLst>
                              <p:par>
                                <p:cTn id="118" presetID="42" presetClass="entr" presetSubtype="0" fill="hold" grpId="0" nodeType="afterEffect">
                                  <p:stCondLst>
                                    <p:cond delay="0"/>
                                  </p:stCondLst>
                                  <p:childTnLst>
                                    <p:set>
                                      <p:cBhvr>
                                        <p:cTn id="119" dur="1" fill="hold">
                                          <p:stCondLst>
                                            <p:cond delay="0"/>
                                          </p:stCondLst>
                                        </p:cTn>
                                        <p:tgtEl>
                                          <p:spTgt spid="31"/>
                                        </p:tgtEl>
                                        <p:attrNameLst>
                                          <p:attrName>style.visibility</p:attrName>
                                        </p:attrNameLst>
                                      </p:cBhvr>
                                      <p:to>
                                        <p:strVal val="visible"/>
                                      </p:to>
                                    </p:set>
                                    <p:animEffect transition="in" filter="fade">
                                      <p:cBhvr>
                                        <p:cTn id="120" dur="1000"/>
                                        <p:tgtEl>
                                          <p:spTgt spid="31"/>
                                        </p:tgtEl>
                                      </p:cBhvr>
                                    </p:animEffect>
                                    <p:anim calcmode="lin" valueType="num">
                                      <p:cBhvr>
                                        <p:cTn id="121" dur="1000" fill="hold"/>
                                        <p:tgtEl>
                                          <p:spTgt spid="31"/>
                                        </p:tgtEl>
                                        <p:attrNameLst>
                                          <p:attrName>ppt_x</p:attrName>
                                        </p:attrNameLst>
                                      </p:cBhvr>
                                      <p:tavLst>
                                        <p:tav tm="0">
                                          <p:val>
                                            <p:strVal val="#ppt_x"/>
                                          </p:val>
                                        </p:tav>
                                        <p:tav tm="100000">
                                          <p:val>
                                            <p:strVal val="#ppt_x"/>
                                          </p:val>
                                        </p:tav>
                                      </p:tavLst>
                                    </p:anim>
                                    <p:anim calcmode="lin" valueType="num">
                                      <p:cBhvr>
                                        <p:cTn id="122" dur="1000" fill="hold"/>
                                        <p:tgtEl>
                                          <p:spTgt spid="31"/>
                                        </p:tgtEl>
                                        <p:attrNameLst>
                                          <p:attrName>ppt_y</p:attrName>
                                        </p:attrNameLst>
                                      </p:cBhvr>
                                      <p:tavLst>
                                        <p:tav tm="0">
                                          <p:val>
                                            <p:strVal val="#ppt_y+.1"/>
                                          </p:val>
                                        </p:tav>
                                        <p:tav tm="100000">
                                          <p:val>
                                            <p:strVal val="#ppt_y"/>
                                          </p:val>
                                        </p:tav>
                                      </p:tavLst>
                                    </p:anim>
                                  </p:childTnLst>
                                </p:cTn>
                              </p:par>
                            </p:childTnLst>
                          </p:cTn>
                        </p:par>
                        <p:par>
                          <p:cTn id="123" fill="hold">
                            <p:stCondLst>
                              <p:cond delay="2000"/>
                            </p:stCondLst>
                            <p:childTnLst>
                              <p:par>
                                <p:cTn id="124" presetID="42" presetClass="entr" presetSubtype="0" fill="hold" grpId="0" nodeType="afterEffect">
                                  <p:stCondLst>
                                    <p:cond delay="0"/>
                                  </p:stCondLst>
                                  <p:childTnLst>
                                    <p:set>
                                      <p:cBhvr>
                                        <p:cTn id="125" dur="1" fill="hold">
                                          <p:stCondLst>
                                            <p:cond delay="0"/>
                                          </p:stCondLst>
                                        </p:cTn>
                                        <p:tgtEl>
                                          <p:spTgt spid="32"/>
                                        </p:tgtEl>
                                        <p:attrNameLst>
                                          <p:attrName>style.visibility</p:attrName>
                                        </p:attrNameLst>
                                      </p:cBhvr>
                                      <p:to>
                                        <p:strVal val="visible"/>
                                      </p:to>
                                    </p:set>
                                    <p:animEffect transition="in" filter="fade">
                                      <p:cBhvr>
                                        <p:cTn id="126" dur="1000"/>
                                        <p:tgtEl>
                                          <p:spTgt spid="32"/>
                                        </p:tgtEl>
                                      </p:cBhvr>
                                    </p:animEffect>
                                    <p:anim calcmode="lin" valueType="num">
                                      <p:cBhvr>
                                        <p:cTn id="127" dur="1000" fill="hold"/>
                                        <p:tgtEl>
                                          <p:spTgt spid="32"/>
                                        </p:tgtEl>
                                        <p:attrNameLst>
                                          <p:attrName>ppt_x</p:attrName>
                                        </p:attrNameLst>
                                      </p:cBhvr>
                                      <p:tavLst>
                                        <p:tav tm="0">
                                          <p:val>
                                            <p:strVal val="#ppt_x"/>
                                          </p:val>
                                        </p:tav>
                                        <p:tav tm="100000">
                                          <p:val>
                                            <p:strVal val="#ppt_x"/>
                                          </p:val>
                                        </p:tav>
                                      </p:tavLst>
                                    </p:anim>
                                    <p:anim calcmode="lin" valueType="num">
                                      <p:cBhvr>
                                        <p:cTn id="128"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129" fill="hold">
                      <p:stCondLst>
                        <p:cond delay="indefinite"/>
                      </p:stCondLst>
                      <p:childTnLst>
                        <p:par>
                          <p:cTn id="130" fill="hold">
                            <p:stCondLst>
                              <p:cond delay="0"/>
                            </p:stCondLst>
                            <p:childTnLst>
                              <p:par>
                                <p:cTn id="131" presetID="42" presetClass="entr" presetSubtype="0" fill="hold" grpId="0" nodeType="clickEffect">
                                  <p:stCondLst>
                                    <p:cond delay="0"/>
                                  </p:stCondLst>
                                  <p:childTnLst>
                                    <p:set>
                                      <p:cBhvr>
                                        <p:cTn id="132" dur="1" fill="hold">
                                          <p:stCondLst>
                                            <p:cond delay="0"/>
                                          </p:stCondLst>
                                        </p:cTn>
                                        <p:tgtEl>
                                          <p:spTgt spid="43"/>
                                        </p:tgtEl>
                                        <p:attrNameLst>
                                          <p:attrName>style.visibility</p:attrName>
                                        </p:attrNameLst>
                                      </p:cBhvr>
                                      <p:to>
                                        <p:strVal val="visible"/>
                                      </p:to>
                                    </p:set>
                                    <p:animEffect transition="in" filter="fade">
                                      <p:cBhvr>
                                        <p:cTn id="133" dur="1000"/>
                                        <p:tgtEl>
                                          <p:spTgt spid="43"/>
                                        </p:tgtEl>
                                      </p:cBhvr>
                                    </p:animEffect>
                                    <p:anim calcmode="lin" valueType="num">
                                      <p:cBhvr>
                                        <p:cTn id="134" dur="1000" fill="hold"/>
                                        <p:tgtEl>
                                          <p:spTgt spid="43"/>
                                        </p:tgtEl>
                                        <p:attrNameLst>
                                          <p:attrName>ppt_x</p:attrName>
                                        </p:attrNameLst>
                                      </p:cBhvr>
                                      <p:tavLst>
                                        <p:tav tm="0">
                                          <p:val>
                                            <p:strVal val="#ppt_x"/>
                                          </p:val>
                                        </p:tav>
                                        <p:tav tm="100000">
                                          <p:val>
                                            <p:strVal val="#ppt_x"/>
                                          </p:val>
                                        </p:tav>
                                      </p:tavLst>
                                    </p:anim>
                                    <p:anim calcmode="lin" valueType="num">
                                      <p:cBhvr>
                                        <p:cTn id="135" dur="1000" fill="hold"/>
                                        <p:tgtEl>
                                          <p:spTgt spid="43"/>
                                        </p:tgtEl>
                                        <p:attrNameLst>
                                          <p:attrName>ppt_y</p:attrName>
                                        </p:attrNameLst>
                                      </p:cBhvr>
                                      <p:tavLst>
                                        <p:tav tm="0">
                                          <p:val>
                                            <p:strVal val="#ppt_y+.1"/>
                                          </p:val>
                                        </p:tav>
                                        <p:tav tm="100000">
                                          <p:val>
                                            <p:strVal val="#ppt_y"/>
                                          </p:val>
                                        </p:tav>
                                      </p:tavLst>
                                    </p:anim>
                                  </p:childTnLst>
                                </p:cTn>
                              </p:par>
                            </p:childTnLst>
                          </p:cTn>
                        </p:par>
                        <p:par>
                          <p:cTn id="136" fill="hold">
                            <p:stCondLst>
                              <p:cond delay="1000"/>
                            </p:stCondLst>
                            <p:childTnLst>
                              <p:par>
                                <p:cTn id="137" presetID="42" presetClass="entr" presetSubtype="0" fill="hold" grpId="0" nodeType="afterEffect">
                                  <p:stCondLst>
                                    <p:cond delay="0"/>
                                  </p:stCondLst>
                                  <p:childTnLst>
                                    <p:set>
                                      <p:cBhvr>
                                        <p:cTn id="138" dur="1" fill="hold">
                                          <p:stCondLst>
                                            <p:cond delay="0"/>
                                          </p:stCondLst>
                                        </p:cTn>
                                        <p:tgtEl>
                                          <p:spTgt spid="34"/>
                                        </p:tgtEl>
                                        <p:attrNameLst>
                                          <p:attrName>style.visibility</p:attrName>
                                        </p:attrNameLst>
                                      </p:cBhvr>
                                      <p:to>
                                        <p:strVal val="visible"/>
                                      </p:to>
                                    </p:set>
                                    <p:animEffect transition="in" filter="fade">
                                      <p:cBhvr>
                                        <p:cTn id="139" dur="1000"/>
                                        <p:tgtEl>
                                          <p:spTgt spid="34"/>
                                        </p:tgtEl>
                                      </p:cBhvr>
                                    </p:animEffect>
                                    <p:anim calcmode="lin" valueType="num">
                                      <p:cBhvr>
                                        <p:cTn id="140" dur="1000" fill="hold"/>
                                        <p:tgtEl>
                                          <p:spTgt spid="34"/>
                                        </p:tgtEl>
                                        <p:attrNameLst>
                                          <p:attrName>ppt_x</p:attrName>
                                        </p:attrNameLst>
                                      </p:cBhvr>
                                      <p:tavLst>
                                        <p:tav tm="0">
                                          <p:val>
                                            <p:strVal val="#ppt_x"/>
                                          </p:val>
                                        </p:tav>
                                        <p:tav tm="100000">
                                          <p:val>
                                            <p:strVal val="#ppt_x"/>
                                          </p:val>
                                        </p:tav>
                                      </p:tavLst>
                                    </p:anim>
                                    <p:anim calcmode="lin" valueType="num">
                                      <p:cBhvr>
                                        <p:cTn id="141" dur="1000" fill="hold"/>
                                        <p:tgtEl>
                                          <p:spTgt spid="34"/>
                                        </p:tgtEl>
                                        <p:attrNameLst>
                                          <p:attrName>ppt_y</p:attrName>
                                        </p:attrNameLst>
                                      </p:cBhvr>
                                      <p:tavLst>
                                        <p:tav tm="0">
                                          <p:val>
                                            <p:strVal val="#ppt_y+.1"/>
                                          </p:val>
                                        </p:tav>
                                        <p:tav tm="100000">
                                          <p:val>
                                            <p:strVal val="#ppt_y"/>
                                          </p:val>
                                        </p:tav>
                                      </p:tavLst>
                                    </p:anim>
                                  </p:childTnLst>
                                </p:cTn>
                              </p:par>
                            </p:childTnLst>
                          </p:cTn>
                        </p:par>
                        <p:par>
                          <p:cTn id="142" fill="hold">
                            <p:stCondLst>
                              <p:cond delay="2000"/>
                            </p:stCondLst>
                            <p:childTnLst>
                              <p:par>
                                <p:cTn id="143" presetID="42" presetClass="entr" presetSubtype="0" fill="hold" grpId="0" nodeType="afterEffect">
                                  <p:stCondLst>
                                    <p:cond delay="0"/>
                                  </p:stCondLst>
                                  <p:childTnLst>
                                    <p:set>
                                      <p:cBhvr>
                                        <p:cTn id="144" dur="1" fill="hold">
                                          <p:stCondLst>
                                            <p:cond delay="0"/>
                                          </p:stCondLst>
                                        </p:cTn>
                                        <p:tgtEl>
                                          <p:spTgt spid="46"/>
                                        </p:tgtEl>
                                        <p:attrNameLst>
                                          <p:attrName>style.visibility</p:attrName>
                                        </p:attrNameLst>
                                      </p:cBhvr>
                                      <p:to>
                                        <p:strVal val="visible"/>
                                      </p:to>
                                    </p:set>
                                    <p:animEffect transition="in" filter="fade">
                                      <p:cBhvr>
                                        <p:cTn id="145" dur="1000"/>
                                        <p:tgtEl>
                                          <p:spTgt spid="46"/>
                                        </p:tgtEl>
                                      </p:cBhvr>
                                    </p:animEffect>
                                    <p:anim calcmode="lin" valueType="num">
                                      <p:cBhvr>
                                        <p:cTn id="146" dur="1000" fill="hold"/>
                                        <p:tgtEl>
                                          <p:spTgt spid="46"/>
                                        </p:tgtEl>
                                        <p:attrNameLst>
                                          <p:attrName>ppt_x</p:attrName>
                                        </p:attrNameLst>
                                      </p:cBhvr>
                                      <p:tavLst>
                                        <p:tav tm="0">
                                          <p:val>
                                            <p:strVal val="#ppt_x"/>
                                          </p:val>
                                        </p:tav>
                                        <p:tav tm="100000">
                                          <p:val>
                                            <p:strVal val="#ppt_x"/>
                                          </p:val>
                                        </p:tav>
                                      </p:tavLst>
                                    </p:anim>
                                    <p:anim calcmode="lin" valueType="num">
                                      <p:cBhvr>
                                        <p:cTn id="147" dur="1000" fill="hold"/>
                                        <p:tgtEl>
                                          <p:spTgt spid="46"/>
                                        </p:tgtEl>
                                        <p:attrNameLst>
                                          <p:attrName>ppt_y</p:attrName>
                                        </p:attrNameLst>
                                      </p:cBhvr>
                                      <p:tavLst>
                                        <p:tav tm="0">
                                          <p:val>
                                            <p:strVal val="#ppt_y+.1"/>
                                          </p:val>
                                        </p:tav>
                                        <p:tav tm="100000">
                                          <p:val>
                                            <p:strVal val="#ppt_y"/>
                                          </p:val>
                                        </p:tav>
                                      </p:tavLst>
                                    </p:anim>
                                  </p:childTnLst>
                                </p:cTn>
                              </p:par>
                            </p:childTnLst>
                          </p:cTn>
                        </p:par>
                      </p:childTnLst>
                    </p:cTn>
                  </p:par>
                  <p:par>
                    <p:cTn id="148" fill="hold">
                      <p:stCondLst>
                        <p:cond delay="indefinite"/>
                      </p:stCondLst>
                      <p:childTnLst>
                        <p:par>
                          <p:cTn id="149" fill="hold">
                            <p:stCondLst>
                              <p:cond delay="0"/>
                            </p:stCondLst>
                            <p:childTnLst>
                              <p:par>
                                <p:cTn id="150" presetID="42" presetClass="entr" presetSubtype="0" fill="hold" grpId="0" nodeType="clickEffect">
                                  <p:stCondLst>
                                    <p:cond delay="0"/>
                                  </p:stCondLst>
                                  <p:childTnLst>
                                    <p:set>
                                      <p:cBhvr>
                                        <p:cTn id="151" dur="1" fill="hold">
                                          <p:stCondLst>
                                            <p:cond delay="0"/>
                                          </p:stCondLst>
                                        </p:cTn>
                                        <p:tgtEl>
                                          <p:spTgt spid="44"/>
                                        </p:tgtEl>
                                        <p:attrNameLst>
                                          <p:attrName>style.visibility</p:attrName>
                                        </p:attrNameLst>
                                      </p:cBhvr>
                                      <p:to>
                                        <p:strVal val="visible"/>
                                      </p:to>
                                    </p:set>
                                    <p:animEffect transition="in" filter="fade">
                                      <p:cBhvr>
                                        <p:cTn id="152" dur="1000"/>
                                        <p:tgtEl>
                                          <p:spTgt spid="44"/>
                                        </p:tgtEl>
                                      </p:cBhvr>
                                    </p:animEffect>
                                    <p:anim calcmode="lin" valueType="num">
                                      <p:cBhvr>
                                        <p:cTn id="153" dur="1000" fill="hold"/>
                                        <p:tgtEl>
                                          <p:spTgt spid="44"/>
                                        </p:tgtEl>
                                        <p:attrNameLst>
                                          <p:attrName>ppt_x</p:attrName>
                                        </p:attrNameLst>
                                      </p:cBhvr>
                                      <p:tavLst>
                                        <p:tav tm="0">
                                          <p:val>
                                            <p:strVal val="#ppt_x"/>
                                          </p:val>
                                        </p:tav>
                                        <p:tav tm="100000">
                                          <p:val>
                                            <p:strVal val="#ppt_x"/>
                                          </p:val>
                                        </p:tav>
                                      </p:tavLst>
                                    </p:anim>
                                    <p:anim calcmode="lin" valueType="num">
                                      <p:cBhvr>
                                        <p:cTn id="154" dur="1000" fill="hold"/>
                                        <p:tgtEl>
                                          <p:spTgt spid="44"/>
                                        </p:tgtEl>
                                        <p:attrNameLst>
                                          <p:attrName>ppt_y</p:attrName>
                                        </p:attrNameLst>
                                      </p:cBhvr>
                                      <p:tavLst>
                                        <p:tav tm="0">
                                          <p:val>
                                            <p:strVal val="#ppt_y+.1"/>
                                          </p:val>
                                        </p:tav>
                                        <p:tav tm="100000">
                                          <p:val>
                                            <p:strVal val="#ppt_y"/>
                                          </p:val>
                                        </p:tav>
                                      </p:tavLst>
                                    </p:anim>
                                  </p:childTnLst>
                                </p:cTn>
                              </p:par>
                            </p:childTnLst>
                          </p:cTn>
                        </p:par>
                        <p:par>
                          <p:cTn id="155" fill="hold">
                            <p:stCondLst>
                              <p:cond delay="1000"/>
                            </p:stCondLst>
                            <p:childTnLst>
                              <p:par>
                                <p:cTn id="156" presetID="42" presetClass="entr" presetSubtype="0" fill="hold" grpId="0" nodeType="afterEffect">
                                  <p:stCondLst>
                                    <p:cond delay="0"/>
                                  </p:stCondLst>
                                  <p:childTnLst>
                                    <p:set>
                                      <p:cBhvr>
                                        <p:cTn id="157" dur="1" fill="hold">
                                          <p:stCondLst>
                                            <p:cond delay="0"/>
                                          </p:stCondLst>
                                        </p:cTn>
                                        <p:tgtEl>
                                          <p:spTgt spid="36"/>
                                        </p:tgtEl>
                                        <p:attrNameLst>
                                          <p:attrName>style.visibility</p:attrName>
                                        </p:attrNameLst>
                                      </p:cBhvr>
                                      <p:to>
                                        <p:strVal val="visible"/>
                                      </p:to>
                                    </p:set>
                                    <p:animEffect transition="in" filter="fade">
                                      <p:cBhvr>
                                        <p:cTn id="158" dur="1000"/>
                                        <p:tgtEl>
                                          <p:spTgt spid="36"/>
                                        </p:tgtEl>
                                      </p:cBhvr>
                                    </p:animEffect>
                                    <p:anim calcmode="lin" valueType="num">
                                      <p:cBhvr>
                                        <p:cTn id="159" dur="1000" fill="hold"/>
                                        <p:tgtEl>
                                          <p:spTgt spid="36"/>
                                        </p:tgtEl>
                                        <p:attrNameLst>
                                          <p:attrName>ppt_x</p:attrName>
                                        </p:attrNameLst>
                                      </p:cBhvr>
                                      <p:tavLst>
                                        <p:tav tm="0">
                                          <p:val>
                                            <p:strVal val="#ppt_x"/>
                                          </p:val>
                                        </p:tav>
                                        <p:tav tm="100000">
                                          <p:val>
                                            <p:strVal val="#ppt_x"/>
                                          </p:val>
                                        </p:tav>
                                      </p:tavLst>
                                    </p:anim>
                                    <p:anim calcmode="lin" valueType="num">
                                      <p:cBhvr>
                                        <p:cTn id="160" dur="1000" fill="hold"/>
                                        <p:tgtEl>
                                          <p:spTgt spid="36"/>
                                        </p:tgtEl>
                                        <p:attrNameLst>
                                          <p:attrName>ppt_y</p:attrName>
                                        </p:attrNameLst>
                                      </p:cBhvr>
                                      <p:tavLst>
                                        <p:tav tm="0">
                                          <p:val>
                                            <p:strVal val="#ppt_y+.1"/>
                                          </p:val>
                                        </p:tav>
                                        <p:tav tm="100000">
                                          <p:val>
                                            <p:strVal val="#ppt_y"/>
                                          </p:val>
                                        </p:tav>
                                      </p:tavLst>
                                    </p:anim>
                                  </p:childTnLst>
                                </p:cTn>
                              </p:par>
                            </p:childTnLst>
                          </p:cTn>
                        </p:par>
                        <p:par>
                          <p:cTn id="161" fill="hold">
                            <p:stCondLst>
                              <p:cond delay="2000"/>
                            </p:stCondLst>
                            <p:childTnLst>
                              <p:par>
                                <p:cTn id="162" presetID="42" presetClass="entr" presetSubtype="0" fill="hold" grpId="0" nodeType="afterEffect">
                                  <p:stCondLst>
                                    <p:cond delay="0"/>
                                  </p:stCondLst>
                                  <p:childTnLst>
                                    <p:set>
                                      <p:cBhvr>
                                        <p:cTn id="163" dur="1" fill="hold">
                                          <p:stCondLst>
                                            <p:cond delay="0"/>
                                          </p:stCondLst>
                                        </p:cTn>
                                        <p:tgtEl>
                                          <p:spTgt spid="37"/>
                                        </p:tgtEl>
                                        <p:attrNameLst>
                                          <p:attrName>style.visibility</p:attrName>
                                        </p:attrNameLst>
                                      </p:cBhvr>
                                      <p:to>
                                        <p:strVal val="visible"/>
                                      </p:to>
                                    </p:set>
                                    <p:animEffect transition="in" filter="fade">
                                      <p:cBhvr>
                                        <p:cTn id="164" dur="1000"/>
                                        <p:tgtEl>
                                          <p:spTgt spid="37"/>
                                        </p:tgtEl>
                                      </p:cBhvr>
                                    </p:animEffect>
                                    <p:anim calcmode="lin" valueType="num">
                                      <p:cBhvr>
                                        <p:cTn id="165" dur="1000" fill="hold"/>
                                        <p:tgtEl>
                                          <p:spTgt spid="37"/>
                                        </p:tgtEl>
                                        <p:attrNameLst>
                                          <p:attrName>ppt_x</p:attrName>
                                        </p:attrNameLst>
                                      </p:cBhvr>
                                      <p:tavLst>
                                        <p:tav tm="0">
                                          <p:val>
                                            <p:strVal val="#ppt_x"/>
                                          </p:val>
                                        </p:tav>
                                        <p:tav tm="100000">
                                          <p:val>
                                            <p:strVal val="#ppt_x"/>
                                          </p:val>
                                        </p:tav>
                                      </p:tavLst>
                                    </p:anim>
                                    <p:anim calcmode="lin" valueType="num">
                                      <p:cBhvr>
                                        <p:cTn id="166"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par>
                    <p:cTn id="167" fill="hold">
                      <p:stCondLst>
                        <p:cond delay="indefinite"/>
                      </p:stCondLst>
                      <p:childTnLst>
                        <p:par>
                          <p:cTn id="168" fill="hold">
                            <p:stCondLst>
                              <p:cond delay="0"/>
                            </p:stCondLst>
                            <p:childTnLst>
                              <p:par>
                                <p:cTn id="169" presetID="42" presetClass="entr" presetSubtype="0" fill="hold" grpId="0" nodeType="clickEffect">
                                  <p:stCondLst>
                                    <p:cond delay="0"/>
                                  </p:stCondLst>
                                  <p:childTnLst>
                                    <p:set>
                                      <p:cBhvr>
                                        <p:cTn id="170" dur="1" fill="hold">
                                          <p:stCondLst>
                                            <p:cond delay="0"/>
                                          </p:stCondLst>
                                        </p:cTn>
                                        <p:tgtEl>
                                          <p:spTgt spid="33"/>
                                        </p:tgtEl>
                                        <p:attrNameLst>
                                          <p:attrName>style.visibility</p:attrName>
                                        </p:attrNameLst>
                                      </p:cBhvr>
                                      <p:to>
                                        <p:strVal val="visible"/>
                                      </p:to>
                                    </p:set>
                                    <p:animEffect transition="in" filter="fade">
                                      <p:cBhvr>
                                        <p:cTn id="171" dur="1000"/>
                                        <p:tgtEl>
                                          <p:spTgt spid="33"/>
                                        </p:tgtEl>
                                      </p:cBhvr>
                                    </p:animEffect>
                                    <p:anim calcmode="lin" valueType="num">
                                      <p:cBhvr>
                                        <p:cTn id="172" dur="1000" fill="hold"/>
                                        <p:tgtEl>
                                          <p:spTgt spid="33"/>
                                        </p:tgtEl>
                                        <p:attrNameLst>
                                          <p:attrName>ppt_x</p:attrName>
                                        </p:attrNameLst>
                                      </p:cBhvr>
                                      <p:tavLst>
                                        <p:tav tm="0">
                                          <p:val>
                                            <p:strVal val="#ppt_x"/>
                                          </p:val>
                                        </p:tav>
                                        <p:tav tm="100000">
                                          <p:val>
                                            <p:strVal val="#ppt_x"/>
                                          </p:val>
                                        </p:tav>
                                      </p:tavLst>
                                    </p:anim>
                                    <p:anim calcmode="lin" valueType="num">
                                      <p:cBhvr>
                                        <p:cTn id="173"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1" grpId="0"/>
      <p:bldP spid="22" grpId="0"/>
      <p:bldP spid="23" grpId="0"/>
      <p:bldP spid="24" grpId="0"/>
      <p:bldP spid="25" grpId="0"/>
      <p:bldP spid="26" grpId="0"/>
      <p:bldP spid="27" grpId="0"/>
      <p:bldP spid="28" grpId="0"/>
      <p:bldP spid="29" grpId="0"/>
      <p:bldP spid="30" grpId="0"/>
      <p:bldP spid="31" grpId="0"/>
      <p:bldP spid="32" grpId="0"/>
      <p:bldP spid="33" grpId="0"/>
      <p:bldP spid="34" grpId="0"/>
      <p:bldP spid="36" grpId="0"/>
      <p:bldP spid="37" grpId="0"/>
      <p:bldP spid="38" grpId="0"/>
      <p:bldP spid="39" grpId="0"/>
      <p:bldP spid="40" grpId="0"/>
      <p:bldP spid="41" grpId="0"/>
      <p:bldP spid="42" grpId="0"/>
      <p:bldP spid="43" grpId="0"/>
      <p:bldP spid="44" grpId="0"/>
      <p:bldP spid="45" grpId="0" animBg="1" autoUpdateAnimBg="0"/>
      <p:bldP spid="4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11">
            <a:extLst>
              <a:ext uri="{FF2B5EF4-FFF2-40B4-BE49-F238E27FC236}">
                <a16:creationId xmlns:a16="http://schemas.microsoft.com/office/drawing/2014/main" xmlns="" id="{F8DE68AD-0562-49D1-B7C3-3684147C1EE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2148" y="0"/>
            <a:ext cx="4801711" cy="6859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339" name="Text Box 12">
            <a:extLst>
              <a:ext uri="{FF2B5EF4-FFF2-40B4-BE49-F238E27FC236}">
                <a16:creationId xmlns:a16="http://schemas.microsoft.com/office/drawing/2014/main" xmlns="" id="{8FD1DE97-70A2-4370-9E49-3EF6616914DB}"/>
              </a:ext>
            </a:extLst>
          </p:cNvPr>
          <p:cNvSpPr txBox="1">
            <a:spLocks noChangeArrowheads="1"/>
          </p:cNvSpPr>
          <p:nvPr/>
        </p:nvSpPr>
        <p:spPr bwMode="auto">
          <a:xfrm>
            <a:off x="6775996" y="396417"/>
            <a:ext cx="4877524" cy="50477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spcBef>
                <a:spcPct val="50000"/>
              </a:spcBef>
            </a:pPr>
            <a:r>
              <a:rPr lang="vi-VN" sz="2800" b="1" i="1" u="none" strike="noStrike" kern="1200" baseline="0" dirty="0">
                <a:solidFill>
                  <a:schemeClr val="accent1">
                    <a:lumMod val="50000"/>
                  </a:schemeClr>
                </a:solidFill>
                <a:latin typeface="Times New Roman" panose="02020603050405020304" pitchFamily="18" charset="0"/>
              </a:rPr>
              <a:t>* Tất cả những đặc điểm miêu tả ngoại hình của Thắng có quan hệ chặt chẽ với nhau, bổ sung cho nhau, chúng không chỉ làm rõ về bề ngoài của Thắng là một đứa trẻ lớn lên ở vùng biển, bơi lội rất giỏi, có sức khỏe dẻo dai mà còn cả tính tình của Thắng: thông minh, bướng bỉnh.</a:t>
            </a:r>
          </a:p>
          <a:p>
            <a:pPr algn="just" eaLnBrk="1" hangingPunct="1">
              <a:spcBef>
                <a:spcPct val="50000"/>
              </a:spcBef>
            </a:pPr>
            <a:endParaRPr lang="en-US" altLang="en-US" sz="2801" b="1" i="1" dirty="0">
              <a:solidFill>
                <a:srgbClr val="FF0066"/>
              </a:solidFill>
              <a:latin typeface=".VnTime" panose="020B7200000000000000" pitchFamily="34" charset="0"/>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xmlns="" id="{020B6CBE-2FCC-4030-A6C3-EA2D7618D4BC}"/>
              </a:ext>
            </a:extLst>
          </p:cNvPr>
          <p:cNvSpPr txBox="1"/>
          <p:nvPr/>
        </p:nvSpPr>
        <p:spPr>
          <a:xfrm>
            <a:off x="851656" y="3401862"/>
            <a:ext cx="11338753" cy="1384995"/>
          </a:xfrm>
          <a:prstGeom prst="rect">
            <a:avLst/>
          </a:prstGeom>
          <a:noFill/>
        </p:spPr>
        <p:txBody>
          <a:bodyPr wrap="square">
            <a:spAutoFit/>
          </a:bodyPr>
          <a:lstStyle/>
          <a:p>
            <a:r>
              <a:rPr lang="en-US" altLang="en-US" sz="2800" dirty="0">
                <a:solidFill>
                  <a:srgbClr val="CC6600"/>
                </a:solidFill>
                <a:latin typeface="Times New Roman" panose="02020603050405020304" pitchFamily="18" charset="0"/>
                <a:cs typeface="Times New Roman" panose="02020603050405020304" pitchFamily="18" charset="0"/>
              </a:rPr>
              <a:t>-</a:t>
            </a:r>
            <a:r>
              <a:rPr lang="en-US" altLang="en-US" sz="2800" dirty="0" err="1">
                <a:solidFill>
                  <a:srgbClr val="CC6600"/>
                </a:solidFill>
                <a:latin typeface="Times New Roman" panose="02020603050405020304" pitchFamily="18" charset="0"/>
                <a:cs typeface="Times New Roman" panose="02020603050405020304" pitchFamily="18" charset="0"/>
              </a:rPr>
              <a:t>Những</a:t>
            </a:r>
            <a:r>
              <a:rPr lang="en-US" altLang="en-US" sz="2800" dirty="0">
                <a:solidFill>
                  <a:srgbClr val="CC6600"/>
                </a:solidFill>
                <a:latin typeface="Times New Roman" panose="02020603050405020304" pitchFamily="18" charset="0"/>
                <a:cs typeface="Times New Roman" panose="02020603050405020304" pitchFamily="18" charset="0"/>
              </a:rPr>
              <a:t> </a:t>
            </a:r>
            <a:r>
              <a:rPr lang="en-US" altLang="en-US" sz="2800" dirty="0" err="1">
                <a:solidFill>
                  <a:srgbClr val="CC6600"/>
                </a:solidFill>
                <a:latin typeface="Times New Roman" panose="02020603050405020304" pitchFamily="18" charset="0"/>
                <a:cs typeface="Times New Roman" panose="02020603050405020304" pitchFamily="18" charset="0"/>
              </a:rPr>
              <a:t>đặc</a:t>
            </a:r>
            <a:r>
              <a:rPr lang="en-US" altLang="en-US" sz="2800" dirty="0">
                <a:solidFill>
                  <a:srgbClr val="CC6600"/>
                </a:solidFill>
                <a:latin typeface="Times New Roman" panose="02020603050405020304" pitchFamily="18" charset="0"/>
                <a:cs typeface="Times New Roman" panose="02020603050405020304" pitchFamily="18" charset="0"/>
              </a:rPr>
              <a:t> </a:t>
            </a:r>
            <a:r>
              <a:rPr lang="en-US" altLang="en-US" sz="2800" dirty="0" err="1">
                <a:solidFill>
                  <a:srgbClr val="CC6600"/>
                </a:solidFill>
                <a:latin typeface="Times New Roman" panose="02020603050405020304" pitchFamily="18" charset="0"/>
                <a:cs typeface="Times New Roman" panose="02020603050405020304" pitchFamily="18" charset="0"/>
              </a:rPr>
              <a:t>điểm</a:t>
            </a:r>
            <a:r>
              <a:rPr lang="en-US" altLang="en-US" sz="2800" dirty="0">
                <a:solidFill>
                  <a:srgbClr val="CC6600"/>
                </a:solidFill>
                <a:latin typeface="Times New Roman" panose="02020603050405020304" pitchFamily="18" charset="0"/>
                <a:cs typeface="Times New Roman" panose="02020603050405020304" pitchFamily="18" charset="0"/>
              </a:rPr>
              <a:t> </a:t>
            </a:r>
            <a:r>
              <a:rPr lang="en-US" altLang="en-US" sz="2800" dirty="0" err="1">
                <a:solidFill>
                  <a:srgbClr val="CC6600"/>
                </a:solidFill>
                <a:latin typeface="Times New Roman" panose="02020603050405020304" pitchFamily="18" charset="0"/>
                <a:cs typeface="Times New Roman" panose="02020603050405020304" pitchFamily="18" charset="0"/>
              </a:rPr>
              <a:t>về</a:t>
            </a:r>
            <a:r>
              <a:rPr lang="en-US" altLang="en-US" sz="2800" dirty="0">
                <a:solidFill>
                  <a:srgbClr val="CC6600"/>
                </a:solidFill>
                <a:latin typeface="Times New Roman" panose="02020603050405020304" pitchFamily="18" charset="0"/>
                <a:cs typeface="Times New Roman" panose="02020603050405020304" pitchFamily="18" charset="0"/>
              </a:rPr>
              <a:t> </a:t>
            </a:r>
            <a:r>
              <a:rPr lang="en-US" altLang="en-US" sz="2800" dirty="0" err="1">
                <a:solidFill>
                  <a:srgbClr val="CC6600"/>
                </a:solidFill>
                <a:latin typeface="Times New Roman" panose="02020603050405020304" pitchFamily="18" charset="0"/>
                <a:cs typeface="Times New Roman" panose="02020603050405020304" pitchFamily="18" charset="0"/>
              </a:rPr>
              <a:t>chiều</a:t>
            </a:r>
            <a:r>
              <a:rPr lang="en-US" altLang="en-US" sz="2800" dirty="0">
                <a:solidFill>
                  <a:srgbClr val="CC6600"/>
                </a:solidFill>
                <a:latin typeface="Times New Roman" panose="02020603050405020304" pitchFamily="18" charset="0"/>
                <a:cs typeface="Times New Roman" panose="02020603050405020304" pitchFamily="18" charset="0"/>
              </a:rPr>
              <a:t> </a:t>
            </a:r>
            <a:r>
              <a:rPr lang="en-US" altLang="en-US" sz="2800" dirty="0" err="1">
                <a:solidFill>
                  <a:srgbClr val="CC6600"/>
                </a:solidFill>
                <a:latin typeface="Times New Roman" panose="02020603050405020304" pitchFamily="18" charset="0"/>
                <a:cs typeface="Times New Roman" panose="02020603050405020304" pitchFamily="18" charset="0"/>
              </a:rPr>
              <a:t>cao</a:t>
            </a:r>
            <a:r>
              <a:rPr lang="en-US" altLang="en-US" sz="2800" dirty="0">
                <a:solidFill>
                  <a:srgbClr val="CC6600"/>
                </a:solidFill>
                <a:latin typeface="Times New Roman" panose="02020603050405020304" pitchFamily="18" charset="0"/>
                <a:cs typeface="Times New Roman" panose="02020603050405020304" pitchFamily="18" charset="0"/>
              </a:rPr>
              <a:t>, </a:t>
            </a:r>
            <a:r>
              <a:rPr lang="en-US" altLang="en-US" sz="2800" dirty="0" err="1">
                <a:solidFill>
                  <a:srgbClr val="CC6600"/>
                </a:solidFill>
                <a:latin typeface="Times New Roman" panose="02020603050405020304" pitchFamily="18" charset="0"/>
                <a:cs typeface="Times New Roman" panose="02020603050405020304" pitchFamily="18" charset="0"/>
              </a:rPr>
              <a:t>nước</a:t>
            </a:r>
            <a:r>
              <a:rPr lang="en-US" altLang="en-US" sz="2800" dirty="0">
                <a:solidFill>
                  <a:srgbClr val="CC6600"/>
                </a:solidFill>
                <a:latin typeface="Times New Roman" panose="02020603050405020304" pitchFamily="18" charset="0"/>
                <a:cs typeface="Times New Roman" panose="02020603050405020304" pitchFamily="18" charset="0"/>
              </a:rPr>
              <a:t> da, </a:t>
            </a:r>
            <a:r>
              <a:rPr lang="en-US" altLang="en-US" sz="2800" dirty="0" err="1">
                <a:solidFill>
                  <a:srgbClr val="CC6600"/>
                </a:solidFill>
                <a:latin typeface="Times New Roman" panose="02020603050405020304" pitchFamily="18" charset="0"/>
                <a:cs typeface="Times New Roman" panose="02020603050405020304" pitchFamily="18" charset="0"/>
              </a:rPr>
              <a:t>thân</a:t>
            </a:r>
            <a:r>
              <a:rPr lang="en-US" altLang="en-US" sz="2800" dirty="0">
                <a:solidFill>
                  <a:srgbClr val="CC6600"/>
                </a:solidFill>
                <a:latin typeface="Times New Roman" panose="02020603050405020304" pitchFamily="18" charset="0"/>
                <a:cs typeface="Times New Roman" panose="02020603050405020304" pitchFamily="18" charset="0"/>
              </a:rPr>
              <a:t> </a:t>
            </a:r>
            <a:r>
              <a:rPr lang="en-US" altLang="en-US" sz="2800" dirty="0" err="1">
                <a:solidFill>
                  <a:srgbClr val="CC6600"/>
                </a:solidFill>
                <a:latin typeface="Times New Roman" panose="02020603050405020304" pitchFamily="18" charset="0"/>
                <a:cs typeface="Times New Roman" panose="02020603050405020304" pitchFamily="18" charset="0"/>
              </a:rPr>
              <a:t>hình</a:t>
            </a:r>
            <a:r>
              <a:rPr lang="en-US" altLang="en-US" sz="2800" dirty="0">
                <a:solidFill>
                  <a:srgbClr val="CC6600"/>
                </a:solidFill>
                <a:latin typeface="Times New Roman" panose="02020603050405020304" pitchFamily="18" charset="0"/>
                <a:cs typeface="Times New Roman" panose="02020603050405020304" pitchFamily="18" charset="0"/>
              </a:rPr>
              <a:t>, </a:t>
            </a:r>
            <a:r>
              <a:rPr lang="en-US" altLang="en-US" sz="2800" dirty="0" err="1">
                <a:solidFill>
                  <a:srgbClr val="CC6600"/>
                </a:solidFill>
                <a:latin typeface="Times New Roman" panose="02020603050405020304" pitchFamily="18" charset="0"/>
                <a:cs typeface="Times New Roman" panose="02020603050405020304" pitchFamily="18" charset="0"/>
              </a:rPr>
              <a:t>cặp</a:t>
            </a:r>
            <a:r>
              <a:rPr lang="en-US" altLang="en-US" sz="2800" dirty="0">
                <a:solidFill>
                  <a:srgbClr val="CC6600"/>
                </a:solidFill>
                <a:latin typeface="Times New Roman" panose="02020603050405020304" pitchFamily="18" charset="0"/>
                <a:cs typeface="Times New Roman" panose="02020603050405020304" pitchFamily="18" charset="0"/>
              </a:rPr>
              <a:t> </a:t>
            </a:r>
            <a:r>
              <a:rPr lang="en-US" altLang="en-US" sz="2800" dirty="0" err="1">
                <a:solidFill>
                  <a:srgbClr val="CC6600"/>
                </a:solidFill>
                <a:latin typeface="Times New Roman" panose="02020603050405020304" pitchFamily="18" charset="0"/>
                <a:cs typeface="Times New Roman" panose="02020603050405020304" pitchFamily="18" charset="0"/>
              </a:rPr>
              <a:t>mắt</a:t>
            </a:r>
            <a:r>
              <a:rPr lang="en-US" altLang="en-US" sz="2800" dirty="0">
                <a:solidFill>
                  <a:srgbClr val="CC6600"/>
                </a:solidFill>
                <a:latin typeface="Times New Roman" panose="02020603050405020304" pitchFamily="18" charset="0"/>
                <a:cs typeface="Times New Roman" panose="02020603050405020304" pitchFamily="18" charset="0"/>
              </a:rPr>
              <a:t>, </a:t>
            </a:r>
            <a:r>
              <a:rPr lang="en-US" altLang="en-US" sz="2800" dirty="0" err="1">
                <a:solidFill>
                  <a:srgbClr val="CC6600"/>
                </a:solidFill>
                <a:latin typeface="Times New Roman" panose="02020603050405020304" pitchFamily="18" charset="0"/>
                <a:cs typeface="Times New Roman" panose="02020603050405020304" pitchFamily="18" charset="0"/>
              </a:rPr>
              <a:t>cái</a:t>
            </a:r>
            <a:r>
              <a:rPr lang="en-US" altLang="en-US" sz="2800" dirty="0">
                <a:solidFill>
                  <a:srgbClr val="CC6600"/>
                </a:solidFill>
                <a:latin typeface="Times New Roman" panose="02020603050405020304" pitchFamily="18" charset="0"/>
                <a:cs typeface="Times New Roman" panose="02020603050405020304" pitchFamily="18" charset="0"/>
              </a:rPr>
              <a:t> </a:t>
            </a:r>
            <a:r>
              <a:rPr lang="en-US" altLang="en-US" sz="2800" dirty="0" err="1">
                <a:solidFill>
                  <a:srgbClr val="CC6600"/>
                </a:solidFill>
                <a:latin typeface="Times New Roman" panose="02020603050405020304" pitchFamily="18" charset="0"/>
                <a:cs typeface="Times New Roman" panose="02020603050405020304" pitchFamily="18" charset="0"/>
              </a:rPr>
              <a:t>miệng</a:t>
            </a:r>
            <a:r>
              <a:rPr lang="en-US" altLang="en-US" sz="2800" dirty="0">
                <a:solidFill>
                  <a:srgbClr val="CC6600"/>
                </a:solidFill>
                <a:latin typeface="Times New Roman" panose="02020603050405020304" pitchFamily="18" charset="0"/>
                <a:cs typeface="Times New Roman" panose="02020603050405020304" pitchFamily="18" charset="0"/>
              </a:rPr>
              <a:t>, </a:t>
            </a:r>
            <a:r>
              <a:rPr lang="en-US" altLang="en-US" sz="2800" dirty="0" err="1">
                <a:solidFill>
                  <a:srgbClr val="CC6600"/>
                </a:solidFill>
                <a:latin typeface="Times New Roman" panose="02020603050405020304" pitchFamily="18" charset="0"/>
                <a:cs typeface="Times New Roman" panose="02020603050405020304" pitchFamily="18" charset="0"/>
              </a:rPr>
              <a:t>trán</a:t>
            </a:r>
            <a:r>
              <a:rPr lang="en-US" altLang="en-US" sz="2800" dirty="0">
                <a:solidFill>
                  <a:srgbClr val="CC6600"/>
                </a:solidFill>
                <a:latin typeface="Times New Roman" panose="02020603050405020304" pitchFamily="18" charset="0"/>
                <a:cs typeface="Times New Roman" panose="02020603050405020304" pitchFamily="18" charset="0"/>
              </a:rPr>
              <a:t>... </a:t>
            </a:r>
            <a:r>
              <a:rPr lang="en-US" altLang="en-US" sz="2800" dirty="0" err="1">
                <a:solidFill>
                  <a:srgbClr val="CC6600"/>
                </a:solidFill>
                <a:latin typeface="Times New Roman" panose="02020603050405020304" pitchFamily="18" charset="0"/>
                <a:cs typeface="Times New Roman" panose="02020603050405020304" pitchFamily="18" charset="0"/>
              </a:rPr>
              <a:t>của</a:t>
            </a:r>
            <a:r>
              <a:rPr lang="en-US" altLang="en-US" sz="2800" dirty="0">
                <a:solidFill>
                  <a:srgbClr val="CC6600"/>
                </a:solidFill>
                <a:latin typeface="Times New Roman" panose="02020603050405020304" pitchFamily="18" charset="0"/>
                <a:cs typeface="Times New Roman" panose="02020603050405020304" pitchFamily="18" charset="0"/>
              </a:rPr>
              <a:t> </a:t>
            </a:r>
            <a:r>
              <a:rPr lang="en-US" altLang="en-US" sz="2800" dirty="0" err="1">
                <a:solidFill>
                  <a:srgbClr val="CC6600"/>
                </a:solidFill>
                <a:latin typeface="Times New Roman" panose="02020603050405020304" pitchFamily="18" charset="0"/>
                <a:cs typeface="Times New Roman" panose="02020603050405020304" pitchFamily="18" charset="0"/>
              </a:rPr>
              <a:t>Thắng</a:t>
            </a:r>
            <a:r>
              <a:rPr lang="en-US" altLang="en-US" sz="2800" dirty="0">
                <a:solidFill>
                  <a:srgbClr val="CC6600"/>
                </a:solidFill>
                <a:latin typeface="Times New Roman" panose="02020603050405020304" pitchFamily="18" charset="0"/>
                <a:cs typeface="Times New Roman" panose="02020603050405020304" pitchFamily="18" charset="0"/>
              </a:rPr>
              <a:t> </a:t>
            </a:r>
            <a:r>
              <a:rPr lang="en-US" altLang="en-US" sz="2800" dirty="0" err="1">
                <a:solidFill>
                  <a:srgbClr val="CC6600"/>
                </a:solidFill>
                <a:latin typeface="Times New Roman" panose="02020603050405020304" pitchFamily="18" charset="0"/>
                <a:cs typeface="Times New Roman" panose="02020603050405020304" pitchFamily="18" charset="0"/>
              </a:rPr>
              <a:t>cho</a:t>
            </a:r>
            <a:r>
              <a:rPr lang="en-US" altLang="en-US" sz="2800" dirty="0">
                <a:solidFill>
                  <a:srgbClr val="CC6600"/>
                </a:solidFill>
                <a:latin typeface="Times New Roman" panose="02020603050405020304" pitchFamily="18" charset="0"/>
                <a:cs typeface="Times New Roman" panose="02020603050405020304" pitchFamily="18" charset="0"/>
              </a:rPr>
              <a:t> </a:t>
            </a:r>
            <a:r>
              <a:rPr lang="en-US" altLang="en-US" sz="2800" dirty="0" err="1">
                <a:solidFill>
                  <a:srgbClr val="CC6600"/>
                </a:solidFill>
                <a:latin typeface="Times New Roman" panose="02020603050405020304" pitchFamily="18" charset="0"/>
                <a:cs typeface="Times New Roman" panose="02020603050405020304" pitchFamily="18" charset="0"/>
              </a:rPr>
              <a:t>biết</a:t>
            </a:r>
            <a:r>
              <a:rPr lang="en-US" altLang="en-US" sz="2800" dirty="0">
                <a:solidFill>
                  <a:srgbClr val="CC6600"/>
                </a:solidFill>
                <a:latin typeface="Times New Roman" panose="02020603050405020304" pitchFamily="18" charset="0"/>
                <a:cs typeface="Times New Roman" panose="02020603050405020304" pitchFamily="18" charset="0"/>
              </a:rPr>
              <a:t> </a:t>
            </a:r>
            <a:r>
              <a:rPr lang="en-US" altLang="en-US" sz="2800" dirty="0" err="1">
                <a:solidFill>
                  <a:srgbClr val="CC6600"/>
                </a:solidFill>
                <a:latin typeface="Times New Roman" panose="02020603050405020304" pitchFamily="18" charset="0"/>
                <a:cs typeface="Times New Roman" panose="02020603050405020304" pitchFamily="18" charset="0"/>
              </a:rPr>
              <a:t>Thắng</a:t>
            </a:r>
            <a:r>
              <a:rPr lang="en-US" altLang="en-US" sz="2800" dirty="0">
                <a:solidFill>
                  <a:srgbClr val="CC6600"/>
                </a:solidFill>
                <a:latin typeface="Times New Roman" panose="02020603050405020304" pitchFamily="18" charset="0"/>
                <a:cs typeface="Times New Roman" panose="02020603050405020304" pitchFamily="18" charset="0"/>
              </a:rPr>
              <a:t> </a:t>
            </a:r>
            <a:r>
              <a:rPr lang="en-US" altLang="en-US" sz="2800" dirty="0" err="1">
                <a:solidFill>
                  <a:srgbClr val="CC6600"/>
                </a:solidFill>
                <a:latin typeface="Times New Roman" panose="02020603050405020304" pitchFamily="18" charset="0"/>
                <a:cs typeface="Times New Roman" panose="02020603050405020304" pitchFamily="18" charset="0"/>
              </a:rPr>
              <a:t>là</a:t>
            </a:r>
            <a:r>
              <a:rPr lang="en-US" altLang="en-US" sz="2800" dirty="0">
                <a:solidFill>
                  <a:srgbClr val="CC6600"/>
                </a:solidFill>
                <a:latin typeface="Times New Roman" panose="02020603050405020304" pitchFamily="18" charset="0"/>
                <a:cs typeface="Times New Roman" panose="02020603050405020304" pitchFamily="18" charset="0"/>
              </a:rPr>
              <a:t> </a:t>
            </a:r>
            <a:r>
              <a:rPr lang="en-US" altLang="en-US" sz="2800" dirty="0" err="1">
                <a:solidFill>
                  <a:srgbClr val="CC6600"/>
                </a:solidFill>
                <a:latin typeface="Times New Roman" panose="02020603050405020304" pitchFamily="18" charset="0"/>
                <a:cs typeface="Times New Roman" panose="02020603050405020304" pitchFamily="18" charset="0"/>
              </a:rPr>
              <a:t>cậu</a:t>
            </a:r>
            <a:r>
              <a:rPr lang="en-US" altLang="en-US" sz="2800" dirty="0">
                <a:solidFill>
                  <a:srgbClr val="CC6600"/>
                </a:solidFill>
                <a:latin typeface="Times New Roman" panose="02020603050405020304" pitchFamily="18" charset="0"/>
                <a:cs typeface="Times New Roman" panose="02020603050405020304" pitchFamily="18" charset="0"/>
              </a:rPr>
              <a:t> </a:t>
            </a:r>
            <a:r>
              <a:rPr lang="en-US" altLang="en-US" sz="2800" dirty="0" err="1">
                <a:solidFill>
                  <a:srgbClr val="CC6600"/>
                </a:solidFill>
                <a:latin typeface="Times New Roman" panose="02020603050405020304" pitchFamily="18" charset="0"/>
                <a:cs typeface="Times New Roman" panose="02020603050405020304" pitchFamily="18" charset="0"/>
              </a:rPr>
              <a:t>bé</a:t>
            </a:r>
            <a:r>
              <a:rPr lang="en-US" altLang="en-US" sz="2800" dirty="0">
                <a:solidFill>
                  <a:srgbClr val="CC6600"/>
                </a:solidFill>
                <a:latin typeface="Times New Roman" panose="02020603050405020304" pitchFamily="18" charset="0"/>
                <a:cs typeface="Times New Roman" panose="02020603050405020304" pitchFamily="18" charset="0"/>
              </a:rPr>
              <a:t> </a:t>
            </a:r>
            <a:r>
              <a:rPr lang="en-US" altLang="en-US" sz="2800" dirty="0" err="1">
                <a:solidFill>
                  <a:srgbClr val="CC6600"/>
                </a:solidFill>
                <a:latin typeface="Times New Roman" panose="02020603050405020304" pitchFamily="18" charset="0"/>
                <a:cs typeface="Times New Roman" panose="02020603050405020304" pitchFamily="18" charset="0"/>
              </a:rPr>
              <a:t>khỏe</a:t>
            </a:r>
            <a:r>
              <a:rPr lang="en-US" altLang="en-US" sz="2800" dirty="0">
                <a:solidFill>
                  <a:srgbClr val="CC6600"/>
                </a:solidFill>
                <a:latin typeface="Times New Roman" panose="02020603050405020304" pitchFamily="18" charset="0"/>
                <a:cs typeface="Times New Roman" panose="02020603050405020304" pitchFamily="18" charset="0"/>
              </a:rPr>
              <a:t> </a:t>
            </a:r>
            <a:r>
              <a:rPr lang="en-US" altLang="en-US" sz="2800" dirty="0" err="1">
                <a:solidFill>
                  <a:srgbClr val="CC6600"/>
                </a:solidFill>
                <a:latin typeface="Times New Roman" panose="02020603050405020304" pitchFamily="18" charset="0"/>
                <a:cs typeface="Times New Roman" panose="02020603050405020304" pitchFamily="18" charset="0"/>
              </a:rPr>
              <a:t>mạnh</a:t>
            </a:r>
            <a:r>
              <a:rPr lang="en-US" altLang="en-US" sz="2800" dirty="0">
                <a:solidFill>
                  <a:srgbClr val="CC6600"/>
                </a:solidFill>
                <a:latin typeface="Times New Roman" panose="02020603050405020304" pitchFamily="18" charset="0"/>
                <a:cs typeface="Times New Roman" panose="02020603050405020304" pitchFamily="18" charset="0"/>
              </a:rPr>
              <a:t>, </a:t>
            </a:r>
            <a:r>
              <a:rPr lang="en-US" altLang="en-US" sz="2800" dirty="0" err="1">
                <a:solidFill>
                  <a:srgbClr val="CC6600"/>
                </a:solidFill>
                <a:latin typeface="Times New Roman" panose="02020603050405020304" pitchFamily="18" charset="0"/>
                <a:cs typeface="Times New Roman" panose="02020603050405020304" pitchFamily="18" charset="0"/>
              </a:rPr>
              <a:t>cứng</a:t>
            </a:r>
            <a:r>
              <a:rPr lang="en-US" altLang="en-US" sz="2800" dirty="0">
                <a:solidFill>
                  <a:srgbClr val="CC6600"/>
                </a:solidFill>
                <a:latin typeface="Times New Roman" panose="02020603050405020304" pitchFamily="18" charset="0"/>
                <a:cs typeface="Times New Roman" panose="02020603050405020304" pitchFamily="18" charset="0"/>
              </a:rPr>
              <a:t> </a:t>
            </a:r>
            <a:r>
              <a:rPr lang="en-US" altLang="en-US" sz="2800" dirty="0" err="1">
                <a:solidFill>
                  <a:srgbClr val="CC6600"/>
                </a:solidFill>
                <a:latin typeface="Times New Roman" panose="02020603050405020304" pitchFamily="18" charset="0"/>
                <a:cs typeface="Times New Roman" panose="02020603050405020304" pitchFamily="18" charset="0"/>
              </a:rPr>
              <a:t>cỏi</a:t>
            </a:r>
            <a:r>
              <a:rPr lang="en-US" altLang="en-US" sz="2800" dirty="0">
                <a:solidFill>
                  <a:srgbClr val="CC6600"/>
                </a:solidFill>
                <a:latin typeface="Times New Roman" panose="02020603050405020304" pitchFamily="18" charset="0"/>
                <a:cs typeface="Times New Roman" panose="02020603050405020304" pitchFamily="18" charset="0"/>
              </a:rPr>
              <a:t>, </a:t>
            </a:r>
            <a:r>
              <a:rPr lang="en-US" altLang="en-US" sz="2800" dirty="0" err="1">
                <a:solidFill>
                  <a:srgbClr val="CC6600"/>
                </a:solidFill>
                <a:latin typeface="Times New Roman" panose="02020603050405020304" pitchFamily="18" charset="0"/>
                <a:cs typeface="Times New Roman" panose="02020603050405020304" pitchFamily="18" charset="0"/>
              </a:rPr>
              <a:t>vui</a:t>
            </a:r>
            <a:r>
              <a:rPr lang="en-US" altLang="en-US" sz="2800" dirty="0">
                <a:solidFill>
                  <a:srgbClr val="CC6600"/>
                </a:solidFill>
                <a:latin typeface="Times New Roman" panose="02020603050405020304" pitchFamily="18" charset="0"/>
                <a:cs typeface="Times New Roman" panose="02020603050405020304" pitchFamily="18" charset="0"/>
              </a:rPr>
              <a:t> </a:t>
            </a:r>
            <a:r>
              <a:rPr lang="en-US" altLang="en-US" sz="2800" dirty="0" err="1">
                <a:solidFill>
                  <a:srgbClr val="CC6600"/>
                </a:solidFill>
                <a:latin typeface="Times New Roman" panose="02020603050405020304" pitchFamily="18" charset="0"/>
                <a:cs typeface="Times New Roman" panose="02020603050405020304" pitchFamily="18" charset="0"/>
              </a:rPr>
              <a:t>vẻ</a:t>
            </a:r>
            <a:r>
              <a:rPr lang="en-US" altLang="en-US" sz="2800" dirty="0">
                <a:solidFill>
                  <a:srgbClr val="CC6600"/>
                </a:solidFill>
                <a:latin typeface="Times New Roman" panose="02020603050405020304" pitchFamily="18" charset="0"/>
                <a:cs typeface="Times New Roman" panose="02020603050405020304" pitchFamily="18" charset="0"/>
              </a:rPr>
              <a:t>, </a:t>
            </a:r>
            <a:r>
              <a:rPr lang="en-US" altLang="en-US" sz="2800" dirty="0" err="1">
                <a:solidFill>
                  <a:srgbClr val="CC6600"/>
                </a:solidFill>
                <a:latin typeface="Times New Roman" panose="02020603050405020304" pitchFamily="18" charset="0"/>
                <a:cs typeface="Times New Roman" panose="02020603050405020304" pitchFamily="18" charset="0"/>
              </a:rPr>
              <a:t>bướng</a:t>
            </a:r>
            <a:r>
              <a:rPr lang="en-US" altLang="en-US" sz="2800" dirty="0">
                <a:solidFill>
                  <a:srgbClr val="CC6600"/>
                </a:solidFill>
                <a:latin typeface="Times New Roman" panose="02020603050405020304" pitchFamily="18" charset="0"/>
                <a:cs typeface="Times New Roman" panose="02020603050405020304" pitchFamily="18" charset="0"/>
              </a:rPr>
              <a:t> </a:t>
            </a:r>
            <a:r>
              <a:rPr lang="en-US" altLang="en-US" sz="2800" dirty="0" err="1">
                <a:solidFill>
                  <a:srgbClr val="CC6600"/>
                </a:solidFill>
                <a:latin typeface="Times New Roman" panose="02020603050405020304" pitchFamily="18" charset="0"/>
                <a:cs typeface="Times New Roman" panose="02020603050405020304" pitchFamily="18" charset="0"/>
              </a:rPr>
              <a:t>bỉnh</a:t>
            </a:r>
            <a:r>
              <a:rPr lang="en-US" altLang="en-US" sz="2800" dirty="0">
                <a:solidFill>
                  <a:srgbClr val="CC6600"/>
                </a:solidFill>
                <a:latin typeface="Times New Roman" panose="02020603050405020304" pitchFamily="18" charset="0"/>
                <a:cs typeface="Times New Roman" panose="02020603050405020304" pitchFamily="18" charset="0"/>
              </a:rPr>
              <a:t> </a:t>
            </a:r>
            <a:r>
              <a:rPr lang="en-US" altLang="en-US" sz="2800" dirty="0" err="1">
                <a:solidFill>
                  <a:srgbClr val="CC6600"/>
                </a:solidFill>
                <a:latin typeface="Times New Roman" panose="02020603050405020304" pitchFamily="18" charset="0"/>
                <a:cs typeface="Times New Roman" panose="02020603050405020304" pitchFamily="18" charset="0"/>
              </a:rPr>
              <a:t>và</a:t>
            </a:r>
            <a:r>
              <a:rPr lang="en-US" altLang="en-US" sz="2800" dirty="0">
                <a:solidFill>
                  <a:srgbClr val="CC6600"/>
                </a:solidFill>
                <a:latin typeface="Times New Roman" panose="02020603050405020304" pitchFamily="18" charset="0"/>
                <a:cs typeface="Times New Roman" panose="02020603050405020304" pitchFamily="18" charset="0"/>
              </a:rPr>
              <a:t> </a:t>
            </a:r>
            <a:r>
              <a:rPr lang="en-US" altLang="en-US" sz="2800" dirty="0" err="1">
                <a:solidFill>
                  <a:srgbClr val="CC6600"/>
                </a:solidFill>
                <a:latin typeface="Times New Roman" panose="02020603050405020304" pitchFamily="18" charset="0"/>
                <a:cs typeface="Times New Roman" panose="02020603050405020304" pitchFamily="18" charset="0"/>
              </a:rPr>
              <a:t>gan</a:t>
            </a:r>
            <a:r>
              <a:rPr lang="en-US" altLang="en-US" sz="2800" dirty="0">
                <a:solidFill>
                  <a:srgbClr val="CC6600"/>
                </a:solidFill>
                <a:latin typeface="Times New Roman" panose="02020603050405020304" pitchFamily="18" charset="0"/>
                <a:cs typeface="Times New Roman" panose="02020603050405020304" pitchFamily="18" charset="0"/>
              </a:rPr>
              <a:t> </a:t>
            </a:r>
            <a:r>
              <a:rPr lang="en-US" altLang="en-US" sz="2800" dirty="0" err="1">
                <a:solidFill>
                  <a:srgbClr val="CC6600"/>
                </a:solidFill>
                <a:latin typeface="Times New Roman" panose="02020603050405020304" pitchFamily="18" charset="0"/>
                <a:cs typeface="Times New Roman" panose="02020603050405020304" pitchFamily="18" charset="0"/>
              </a:rPr>
              <a:t>dạ</a:t>
            </a:r>
            <a:r>
              <a:rPr lang="en-US" altLang="en-US" sz="2800" dirty="0">
                <a:solidFill>
                  <a:srgbClr val="CC6600"/>
                </a:solidFill>
                <a:latin typeface="Times New Roman" panose="02020603050405020304" pitchFamily="18" charset="0"/>
                <a:cs typeface="Times New Roman" panose="02020603050405020304" pitchFamily="18" charset="0"/>
              </a:rPr>
              <a:t>.……</a:t>
            </a:r>
            <a:r>
              <a:rPr lang="en-US" altLang="en-US" sz="2800" dirty="0">
                <a:solidFill>
                  <a:srgbClr val="0000FF"/>
                </a:solidFill>
                <a:latin typeface="Times New Roman" panose="02020603050405020304" pitchFamily="18" charset="0"/>
                <a:cs typeface="Times New Roman" panose="02020603050405020304" pitchFamily="18" charset="0"/>
              </a:rPr>
              <a:t> </a:t>
            </a:r>
            <a:endParaRPr lang="en-US" sz="2800" dirty="0"/>
          </a:p>
        </p:txBody>
      </p:sp>
      <p:sp>
        <p:nvSpPr>
          <p:cNvPr id="70664" name="Text Box 8">
            <a:extLst>
              <a:ext uri="{FF2B5EF4-FFF2-40B4-BE49-F238E27FC236}">
                <a16:creationId xmlns:a16="http://schemas.microsoft.com/office/drawing/2014/main" xmlns="" id="{62D06CB5-DF44-4ACF-B679-FF51A87CC7B7}"/>
              </a:ext>
            </a:extLst>
          </p:cNvPr>
          <p:cNvSpPr txBox="1">
            <a:spLocks noChangeArrowheads="1"/>
          </p:cNvSpPr>
          <p:nvPr/>
        </p:nvSpPr>
        <p:spPr bwMode="auto">
          <a:xfrm>
            <a:off x="851658" y="661805"/>
            <a:ext cx="10639302"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2800" dirty="0">
                <a:solidFill>
                  <a:srgbClr val="CC6600"/>
                </a:solidFill>
                <a:latin typeface="Times New Roman" panose="02020603050405020304" pitchFamily="18" charset="0"/>
                <a:cs typeface="Times New Roman" panose="02020603050405020304" pitchFamily="18" charset="0"/>
              </a:rPr>
              <a:t>* </a:t>
            </a:r>
            <a:r>
              <a:rPr lang="en-US" altLang="en-US" sz="2800" dirty="0" err="1">
                <a:solidFill>
                  <a:srgbClr val="CC6600"/>
                </a:solidFill>
                <a:latin typeface="Times New Roman" panose="02020603050405020304" pitchFamily="18" charset="0"/>
                <a:cs typeface="Times New Roman" panose="02020603050405020304" pitchFamily="18" charset="0"/>
              </a:rPr>
              <a:t>Đoạn</a:t>
            </a:r>
            <a:r>
              <a:rPr lang="en-US" altLang="en-US" sz="2800" dirty="0">
                <a:solidFill>
                  <a:srgbClr val="CC6600"/>
                </a:solidFill>
                <a:latin typeface="Times New Roman" panose="02020603050405020304" pitchFamily="18" charset="0"/>
                <a:cs typeface="Times New Roman" panose="02020603050405020304" pitchFamily="18" charset="0"/>
              </a:rPr>
              <a:t> 1: </a:t>
            </a:r>
            <a:r>
              <a:rPr lang="en-US" altLang="en-US" sz="2800" dirty="0" err="1">
                <a:solidFill>
                  <a:srgbClr val="CC6600"/>
                </a:solidFill>
                <a:latin typeface="Times New Roman" panose="02020603050405020304" pitchFamily="18" charset="0"/>
                <a:cs typeface="Times New Roman" panose="02020603050405020304" pitchFamily="18" charset="0"/>
              </a:rPr>
              <a:t>Tả</a:t>
            </a:r>
            <a:r>
              <a:rPr lang="en-US" altLang="en-US" sz="2800" dirty="0">
                <a:solidFill>
                  <a:srgbClr val="CC6600"/>
                </a:solidFill>
                <a:latin typeface="Times New Roman" panose="02020603050405020304" pitchFamily="18" charset="0"/>
                <a:cs typeface="Times New Roman" panose="02020603050405020304" pitchFamily="18" charset="0"/>
              </a:rPr>
              <a:t> </a:t>
            </a:r>
            <a:r>
              <a:rPr lang="en-US" altLang="en-US" sz="2800" dirty="0" err="1">
                <a:solidFill>
                  <a:srgbClr val="CC6600"/>
                </a:solidFill>
                <a:latin typeface="Times New Roman" panose="02020603050405020304" pitchFamily="18" charset="0"/>
                <a:cs typeface="Times New Roman" panose="02020603050405020304" pitchFamily="18" charset="0"/>
              </a:rPr>
              <a:t>mái</a:t>
            </a:r>
            <a:r>
              <a:rPr lang="en-US" altLang="en-US" sz="2800" dirty="0">
                <a:solidFill>
                  <a:srgbClr val="CC6600"/>
                </a:solidFill>
                <a:latin typeface="Times New Roman" panose="02020603050405020304" pitchFamily="18" charset="0"/>
                <a:cs typeface="Times New Roman" panose="02020603050405020304" pitchFamily="18" charset="0"/>
              </a:rPr>
              <a:t> </a:t>
            </a:r>
            <a:r>
              <a:rPr lang="en-US" altLang="en-US" sz="2800" dirty="0" err="1">
                <a:solidFill>
                  <a:srgbClr val="CC6600"/>
                </a:solidFill>
                <a:latin typeface="Times New Roman" panose="02020603050405020304" pitchFamily="18" charset="0"/>
                <a:cs typeface="Times New Roman" panose="02020603050405020304" pitchFamily="18" charset="0"/>
              </a:rPr>
              <a:t>tóc</a:t>
            </a:r>
            <a:r>
              <a:rPr lang="en-US" altLang="en-US" sz="2800" dirty="0">
                <a:solidFill>
                  <a:srgbClr val="CC6600"/>
                </a:solidFill>
                <a:latin typeface="Times New Roman" panose="02020603050405020304" pitchFamily="18" charset="0"/>
                <a:cs typeface="Times New Roman" panose="02020603050405020304" pitchFamily="18" charset="0"/>
              </a:rPr>
              <a:t> </a:t>
            </a:r>
            <a:r>
              <a:rPr lang="en-US" altLang="en-US" sz="2800" dirty="0" err="1">
                <a:solidFill>
                  <a:srgbClr val="CC6600"/>
                </a:solidFill>
                <a:latin typeface="Times New Roman" panose="02020603050405020304" pitchFamily="18" charset="0"/>
                <a:cs typeface="Times New Roman" panose="02020603050405020304" pitchFamily="18" charset="0"/>
              </a:rPr>
              <a:t>của</a:t>
            </a:r>
            <a:r>
              <a:rPr lang="en-US" altLang="en-US" sz="2800" dirty="0">
                <a:solidFill>
                  <a:srgbClr val="CC6600"/>
                </a:solidFill>
                <a:latin typeface="Times New Roman" panose="02020603050405020304" pitchFamily="18" charset="0"/>
                <a:cs typeface="Times New Roman" panose="02020603050405020304" pitchFamily="18" charset="0"/>
              </a:rPr>
              <a:t> </a:t>
            </a:r>
            <a:r>
              <a:rPr lang="en-US" altLang="en-US" sz="2800" dirty="0" err="1">
                <a:solidFill>
                  <a:srgbClr val="CC6600"/>
                </a:solidFill>
                <a:latin typeface="Times New Roman" panose="02020603050405020304" pitchFamily="18" charset="0"/>
                <a:cs typeface="Times New Roman" panose="02020603050405020304" pitchFamily="18" charset="0"/>
              </a:rPr>
              <a:t>người</a:t>
            </a:r>
            <a:r>
              <a:rPr lang="en-US" altLang="en-US" sz="2800" dirty="0">
                <a:solidFill>
                  <a:srgbClr val="CC6600"/>
                </a:solidFill>
                <a:latin typeface="Times New Roman" panose="02020603050405020304" pitchFamily="18" charset="0"/>
                <a:cs typeface="Times New Roman" panose="02020603050405020304" pitchFamily="18" charset="0"/>
              </a:rPr>
              <a:t> </a:t>
            </a:r>
            <a:r>
              <a:rPr lang="en-US" altLang="en-US" sz="2800" dirty="0" err="1">
                <a:solidFill>
                  <a:srgbClr val="CC6600"/>
                </a:solidFill>
                <a:latin typeface="Times New Roman" panose="02020603050405020304" pitchFamily="18" charset="0"/>
                <a:cs typeface="Times New Roman" panose="02020603050405020304" pitchFamily="18" charset="0"/>
              </a:rPr>
              <a:t>bà</a:t>
            </a:r>
            <a:r>
              <a:rPr lang="en-US" altLang="en-US" sz="2800" dirty="0">
                <a:solidFill>
                  <a:srgbClr val="CC6600"/>
                </a:solidFill>
                <a:latin typeface="Times New Roman" panose="02020603050405020304" pitchFamily="18" charset="0"/>
                <a:cs typeface="Times New Roman" panose="02020603050405020304" pitchFamily="18" charset="0"/>
              </a:rPr>
              <a:t> qua con </a:t>
            </a:r>
            <a:r>
              <a:rPr lang="en-US" altLang="en-US" sz="2800" dirty="0" err="1">
                <a:solidFill>
                  <a:srgbClr val="CC6600"/>
                </a:solidFill>
                <a:latin typeface="Times New Roman" panose="02020603050405020304" pitchFamily="18" charset="0"/>
                <a:cs typeface="Times New Roman" panose="02020603050405020304" pitchFamily="18" charset="0"/>
              </a:rPr>
              <a:t>mắt</a:t>
            </a:r>
            <a:r>
              <a:rPr lang="en-US" altLang="en-US" sz="2800" dirty="0">
                <a:solidFill>
                  <a:srgbClr val="CC6600"/>
                </a:solidFill>
                <a:latin typeface="Times New Roman" panose="02020603050405020304" pitchFamily="18" charset="0"/>
                <a:cs typeface="Times New Roman" panose="02020603050405020304" pitchFamily="18" charset="0"/>
              </a:rPr>
              <a:t> </a:t>
            </a:r>
            <a:r>
              <a:rPr lang="en-US" altLang="en-US" sz="2800" dirty="0" err="1">
                <a:solidFill>
                  <a:srgbClr val="CC6600"/>
                </a:solidFill>
                <a:latin typeface="Times New Roman" panose="02020603050405020304" pitchFamily="18" charset="0"/>
                <a:cs typeface="Times New Roman" panose="02020603050405020304" pitchFamily="18" charset="0"/>
              </a:rPr>
              <a:t>nhìn</a:t>
            </a:r>
            <a:r>
              <a:rPr lang="en-US" altLang="en-US" sz="2800" dirty="0">
                <a:solidFill>
                  <a:srgbClr val="CC6600"/>
                </a:solidFill>
                <a:latin typeface="Times New Roman" panose="02020603050405020304" pitchFamily="18" charset="0"/>
                <a:cs typeface="Times New Roman" panose="02020603050405020304" pitchFamily="18" charset="0"/>
              </a:rPr>
              <a:t> </a:t>
            </a:r>
            <a:r>
              <a:rPr lang="en-US" altLang="en-US" sz="2800" dirty="0" err="1">
                <a:solidFill>
                  <a:srgbClr val="CC6600"/>
                </a:solidFill>
                <a:latin typeface="Times New Roman" panose="02020603050405020304" pitchFamily="18" charset="0"/>
                <a:cs typeface="Times New Roman" panose="02020603050405020304" pitchFamily="18" charset="0"/>
              </a:rPr>
              <a:t>của</a:t>
            </a:r>
            <a:r>
              <a:rPr lang="en-US" altLang="en-US" sz="2800" dirty="0">
                <a:solidFill>
                  <a:srgbClr val="CC6600"/>
                </a:solidFill>
                <a:latin typeface="Times New Roman" panose="02020603050405020304" pitchFamily="18" charset="0"/>
                <a:cs typeface="Times New Roman" panose="02020603050405020304" pitchFamily="18" charset="0"/>
              </a:rPr>
              <a:t> </a:t>
            </a:r>
            <a:r>
              <a:rPr lang="en-US" altLang="en-US" sz="2800" dirty="0" err="1">
                <a:solidFill>
                  <a:srgbClr val="CC6600"/>
                </a:solidFill>
                <a:latin typeface="Times New Roman" panose="02020603050405020304" pitchFamily="18" charset="0"/>
                <a:cs typeface="Times New Roman" panose="02020603050405020304" pitchFamily="18" charset="0"/>
              </a:rPr>
              <a:t>đứa</a:t>
            </a:r>
            <a:r>
              <a:rPr lang="en-US" altLang="en-US" sz="2800" dirty="0">
                <a:solidFill>
                  <a:srgbClr val="CC6600"/>
                </a:solidFill>
                <a:latin typeface="Times New Roman" panose="02020603050405020304" pitchFamily="18" charset="0"/>
                <a:cs typeface="Times New Roman" panose="02020603050405020304" pitchFamily="18" charset="0"/>
              </a:rPr>
              <a:t> </a:t>
            </a:r>
            <a:r>
              <a:rPr lang="en-US" altLang="en-US" sz="2800" dirty="0" err="1">
                <a:solidFill>
                  <a:srgbClr val="CC6600"/>
                </a:solidFill>
                <a:latin typeface="Times New Roman" panose="02020603050405020304" pitchFamily="18" charset="0"/>
                <a:cs typeface="Times New Roman" panose="02020603050405020304" pitchFamily="18" charset="0"/>
              </a:rPr>
              <a:t>cháu</a:t>
            </a:r>
            <a:r>
              <a:rPr lang="en-US" altLang="en-US" sz="2800" dirty="0">
                <a:solidFill>
                  <a:srgbClr val="CC6600"/>
                </a:solidFill>
                <a:latin typeface="Times New Roman" panose="02020603050405020304" pitchFamily="18" charset="0"/>
                <a:cs typeface="Times New Roman" panose="02020603050405020304" pitchFamily="18" charset="0"/>
              </a:rPr>
              <a:t> </a:t>
            </a:r>
            <a:r>
              <a:rPr lang="en-US" altLang="en-US" sz="2800" dirty="0" err="1">
                <a:solidFill>
                  <a:srgbClr val="CC6600"/>
                </a:solidFill>
                <a:latin typeface="Times New Roman" panose="02020603050405020304" pitchFamily="18" charset="0"/>
                <a:cs typeface="Times New Roman" panose="02020603050405020304" pitchFamily="18" charset="0"/>
              </a:rPr>
              <a:t>là</a:t>
            </a:r>
            <a:r>
              <a:rPr lang="en-US" altLang="en-US" sz="2800" dirty="0">
                <a:solidFill>
                  <a:srgbClr val="CC6600"/>
                </a:solidFill>
                <a:latin typeface="Times New Roman" panose="02020603050405020304" pitchFamily="18" charset="0"/>
                <a:cs typeface="Times New Roman" panose="02020603050405020304" pitchFamily="18" charset="0"/>
              </a:rPr>
              <a:t> </a:t>
            </a:r>
            <a:r>
              <a:rPr lang="en-US" altLang="en-US" sz="2800" dirty="0" err="1">
                <a:solidFill>
                  <a:srgbClr val="CC6600"/>
                </a:solidFill>
                <a:latin typeface="Times New Roman" panose="02020603050405020304" pitchFamily="18" charset="0"/>
                <a:cs typeface="Times New Roman" panose="02020603050405020304" pitchFamily="18" charset="0"/>
              </a:rPr>
              <a:t>một</a:t>
            </a:r>
            <a:r>
              <a:rPr lang="en-US" altLang="en-US" sz="2800" dirty="0">
                <a:solidFill>
                  <a:srgbClr val="CC6600"/>
                </a:solidFill>
                <a:latin typeface="Times New Roman" panose="02020603050405020304" pitchFamily="18" charset="0"/>
                <a:cs typeface="Times New Roman" panose="02020603050405020304" pitchFamily="18" charset="0"/>
              </a:rPr>
              <a:t> </a:t>
            </a:r>
            <a:r>
              <a:rPr lang="en-US" altLang="en-US" sz="2800" dirty="0" err="1">
                <a:solidFill>
                  <a:srgbClr val="CC6600"/>
                </a:solidFill>
                <a:latin typeface="Times New Roman" panose="02020603050405020304" pitchFamily="18" charset="0"/>
                <a:cs typeface="Times New Roman" panose="02020603050405020304" pitchFamily="18" charset="0"/>
              </a:rPr>
              <a:t>cậu</a:t>
            </a:r>
            <a:r>
              <a:rPr lang="en-US" altLang="en-US" sz="2800" dirty="0">
                <a:solidFill>
                  <a:srgbClr val="CC6600"/>
                </a:solidFill>
                <a:latin typeface="Times New Roman" panose="02020603050405020304" pitchFamily="18" charset="0"/>
                <a:cs typeface="Times New Roman" panose="02020603050405020304" pitchFamily="18" charset="0"/>
              </a:rPr>
              <a:t> </a:t>
            </a:r>
            <a:r>
              <a:rPr lang="en-US" altLang="en-US" sz="2800" dirty="0" err="1">
                <a:solidFill>
                  <a:srgbClr val="CC6600"/>
                </a:solidFill>
                <a:latin typeface="Times New Roman" panose="02020603050405020304" pitchFamily="18" charset="0"/>
                <a:cs typeface="Times New Roman" panose="02020603050405020304" pitchFamily="18" charset="0"/>
              </a:rPr>
              <a:t>bé</a:t>
            </a:r>
            <a:r>
              <a:rPr lang="en-US" altLang="en-US" sz="2800" dirty="0">
                <a:solidFill>
                  <a:srgbClr val="CC6600"/>
                </a:solidFill>
                <a:latin typeface="Times New Roman" panose="02020603050405020304" pitchFamily="18" charset="0"/>
                <a:cs typeface="Times New Roman" panose="02020603050405020304" pitchFamily="18" charset="0"/>
              </a:rPr>
              <a:t>.</a:t>
            </a:r>
          </a:p>
        </p:txBody>
      </p:sp>
      <p:sp>
        <p:nvSpPr>
          <p:cNvPr id="70665" name="Text Box 9">
            <a:extLst>
              <a:ext uri="{FF2B5EF4-FFF2-40B4-BE49-F238E27FC236}">
                <a16:creationId xmlns:a16="http://schemas.microsoft.com/office/drawing/2014/main" xmlns="" id="{0DC59C40-A013-4D42-ABC9-D37FF4F9EDE7}"/>
              </a:ext>
            </a:extLst>
          </p:cNvPr>
          <p:cNvSpPr txBox="1">
            <a:spLocks noChangeArrowheads="1"/>
          </p:cNvSpPr>
          <p:nvPr/>
        </p:nvSpPr>
        <p:spPr bwMode="auto">
          <a:xfrm>
            <a:off x="851658" y="1555721"/>
            <a:ext cx="11338755"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800" dirty="0">
                <a:solidFill>
                  <a:srgbClr val="CC6600"/>
                </a:solidFill>
                <a:latin typeface="Times New Roman" panose="02020603050405020304" pitchFamily="18" charset="0"/>
                <a:cs typeface="Times New Roman" panose="02020603050405020304" pitchFamily="18" charset="0"/>
              </a:rPr>
              <a:t>* </a:t>
            </a:r>
            <a:r>
              <a:rPr lang="en-US" altLang="en-US" sz="2800" dirty="0" err="1">
                <a:solidFill>
                  <a:srgbClr val="CC6600"/>
                </a:solidFill>
                <a:latin typeface="Times New Roman" panose="02020603050405020304" pitchFamily="18" charset="0"/>
                <a:cs typeface="Times New Roman" panose="02020603050405020304" pitchFamily="18" charset="0"/>
              </a:rPr>
              <a:t>Đoạn</a:t>
            </a:r>
            <a:r>
              <a:rPr lang="en-US" altLang="en-US" sz="2800" dirty="0">
                <a:solidFill>
                  <a:srgbClr val="CC6600"/>
                </a:solidFill>
                <a:latin typeface="Times New Roman" panose="02020603050405020304" pitchFamily="18" charset="0"/>
                <a:cs typeface="Times New Roman" panose="02020603050405020304" pitchFamily="18" charset="0"/>
              </a:rPr>
              <a:t> 2: </a:t>
            </a:r>
            <a:r>
              <a:rPr lang="en-US" altLang="en-US" sz="2800" dirty="0" err="1">
                <a:solidFill>
                  <a:srgbClr val="CC6600"/>
                </a:solidFill>
                <a:latin typeface="Times New Roman" panose="02020603050405020304" pitchFamily="18" charset="0"/>
                <a:cs typeface="Times New Roman" panose="02020603050405020304" pitchFamily="18" charset="0"/>
              </a:rPr>
              <a:t>Tả</a:t>
            </a:r>
            <a:r>
              <a:rPr lang="en-US" altLang="en-US" sz="2800" dirty="0">
                <a:solidFill>
                  <a:srgbClr val="CC6600"/>
                </a:solidFill>
                <a:latin typeface="Times New Roman" panose="02020603050405020304" pitchFamily="18" charset="0"/>
                <a:cs typeface="Times New Roman" panose="02020603050405020304" pitchFamily="18" charset="0"/>
              </a:rPr>
              <a:t> </a:t>
            </a:r>
            <a:r>
              <a:rPr lang="en-US" altLang="en-US" sz="2800" dirty="0" err="1">
                <a:solidFill>
                  <a:srgbClr val="CC6600"/>
                </a:solidFill>
                <a:latin typeface="Times New Roman" panose="02020603050405020304" pitchFamily="18" charset="0"/>
                <a:cs typeface="Times New Roman" panose="02020603050405020304" pitchFamily="18" charset="0"/>
              </a:rPr>
              <a:t>giọng</a:t>
            </a:r>
            <a:r>
              <a:rPr lang="en-US" altLang="en-US" sz="2800" dirty="0">
                <a:solidFill>
                  <a:srgbClr val="CC6600"/>
                </a:solidFill>
                <a:latin typeface="Times New Roman" panose="02020603050405020304" pitchFamily="18" charset="0"/>
                <a:cs typeface="Times New Roman" panose="02020603050405020304" pitchFamily="18" charset="0"/>
              </a:rPr>
              <a:t> </a:t>
            </a:r>
            <a:r>
              <a:rPr lang="en-US" altLang="en-US" sz="2800" dirty="0" err="1">
                <a:solidFill>
                  <a:srgbClr val="CC6600"/>
                </a:solidFill>
                <a:latin typeface="Times New Roman" panose="02020603050405020304" pitchFamily="18" charset="0"/>
                <a:cs typeface="Times New Roman" panose="02020603050405020304" pitchFamily="18" charset="0"/>
              </a:rPr>
              <a:t>nói</a:t>
            </a:r>
            <a:r>
              <a:rPr lang="en-US" altLang="en-US" sz="2800" dirty="0">
                <a:solidFill>
                  <a:srgbClr val="CC6600"/>
                </a:solidFill>
                <a:latin typeface="Times New Roman" panose="02020603050405020304" pitchFamily="18" charset="0"/>
                <a:cs typeface="Times New Roman" panose="02020603050405020304" pitchFamily="18" charset="0"/>
              </a:rPr>
              <a:t>, </a:t>
            </a:r>
            <a:r>
              <a:rPr lang="en-US" altLang="en-US" sz="2800" dirty="0" err="1">
                <a:solidFill>
                  <a:srgbClr val="CC6600"/>
                </a:solidFill>
                <a:latin typeface="Times New Roman" panose="02020603050405020304" pitchFamily="18" charset="0"/>
                <a:cs typeface="Times New Roman" panose="02020603050405020304" pitchFamily="18" charset="0"/>
              </a:rPr>
              <a:t>đôi</a:t>
            </a:r>
            <a:r>
              <a:rPr lang="en-US" altLang="en-US" sz="2800" dirty="0">
                <a:solidFill>
                  <a:srgbClr val="CC6600"/>
                </a:solidFill>
                <a:latin typeface="Times New Roman" panose="02020603050405020304" pitchFamily="18" charset="0"/>
                <a:cs typeface="Times New Roman" panose="02020603050405020304" pitchFamily="18" charset="0"/>
              </a:rPr>
              <a:t> </a:t>
            </a:r>
            <a:r>
              <a:rPr lang="en-US" altLang="en-US" sz="2800" dirty="0" err="1">
                <a:solidFill>
                  <a:srgbClr val="CC6600"/>
                </a:solidFill>
                <a:latin typeface="Times New Roman" panose="02020603050405020304" pitchFamily="18" charset="0"/>
                <a:cs typeface="Times New Roman" panose="02020603050405020304" pitchFamily="18" charset="0"/>
              </a:rPr>
              <a:t>mắt</a:t>
            </a:r>
            <a:r>
              <a:rPr lang="en-US" altLang="en-US" sz="2800" dirty="0">
                <a:solidFill>
                  <a:srgbClr val="CC6600"/>
                </a:solidFill>
                <a:latin typeface="Times New Roman" panose="02020603050405020304" pitchFamily="18" charset="0"/>
                <a:cs typeface="Times New Roman" panose="02020603050405020304" pitchFamily="18" charset="0"/>
              </a:rPr>
              <a:t>, </a:t>
            </a:r>
            <a:r>
              <a:rPr lang="en-US" altLang="en-US" sz="2800" dirty="0" err="1">
                <a:solidFill>
                  <a:srgbClr val="CC6600"/>
                </a:solidFill>
                <a:latin typeface="Times New Roman" panose="02020603050405020304" pitchFamily="18" charset="0"/>
                <a:cs typeface="Times New Roman" panose="02020603050405020304" pitchFamily="18" charset="0"/>
              </a:rPr>
              <a:t>đôi</a:t>
            </a:r>
            <a:r>
              <a:rPr lang="en-US" altLang="en-US" sz="2800" dirty="0">
                <a:solidFill>
                  <a:srgbClr val="CC6600"/>
                </a:solidFill>
                <a:latin typeface="Times New Roman" panose="02020603050405020304" pitchFamily="18" charset="0"/>
                <a:cs typeface="Times New Roman" panose="02020603050405020304" pitchFamily="18" charset="0"/>
              </a:rPr>
              <a:t> </a:t>
            </a:r>
            <a:r>
              <a:rPr lang="en-US" altLang="en-US" sz="2800" dirty="0" err="1">
                <a:solidFill>
                  <a:srgbClr val="CC6600"/>
                </a:solidFill>
                <a:latin typeface="Times New Roman" panose="02020603050405020304" pitchFamily="18" charset="0"/>
                <a:cs typeface="Times New Roman" panose="02020603050405020304" pitchFamily="18" charset="0"/>
              </a:rPr>
              <a:t>má</a:t>
            </a:r>
            <a:r>
              <a:rPr lang="en-US" altLang="en-US" sz="2800" dirty="0">
                <a:solidFill>
                  <a:srgbClr val="CC6600"/>
                </a:solidFill>
                <a:latin typeface="Times New Roman" panose="02020603050405020304" pitchFamily="18" charset="0"/>
                <a:cs typeface="Times New Roman" panose="02020603050405020304" pitchFamily="18" charset="0"/>
              </a:rPr>
              <a:t>, </a:t>
            </a:r>
            <a:r>
              <a:rPr lang="en-US" altLang="en-US" sz="2800" dirty="0" err="1">
                <a:solidFill>
                  <a:srgbClr val="CC6600"/>
                </a:solidFill>
                <a:latin typeface="Times New Roman" panose="02020603050405020304" pitchFamily="18" charset="0"/>
                <a:cs typeface="Times New Roman" panose="02020603050405020304" pitchFamily="18" charset="0"/>
              </a:rPr>
              <a:t>khuôn</a:t>
            </a:r>
            <a:r>
              <a:rPr lang="en-US" altLang="en-US" sz="2800" dirty="0">
                <a:solidFill>
                  <a:srgbClr val="CC6600"/>
                </a:solidFill>
                <a:latin typeface="Times New Roman" panose="02020603050405020304" pitchFamily="18" charset="0"/>
                <a:cs typeface="Times New Roman" panose="02020603050405020304" pitchFamily="18" charset="0"/>
              </a:rPr>
              <a:t> </a:t>
            </a:r>
            <a:r>
              <a:rPr lang="en-US" altLang="en-US" sz="2800" dirty="0" err="1">
                <a:solidFill>
                  <a:srgbClr val="CC6600"/>
                </a:solidFill>
                <a:latin typeface="Times New Roman" panose="02020603050405020304" pitchFamily="18" charset="0"/>
                <a:cs typeface="Times New Roman" panose="02020603050405020304" pitchFamily="18" charset="0"/>
              </a:rPr>
              <a:t>mặt</a:t>
            </a:r>
            <a:r>
              <a:rPr lang="en-US" altLang="en-US" sz="2800" dirty="0">
                <a:solidFill>
                  <a:srgbClr val="CC6600"/>
                </a:solidFill>
                <a:latin typeface="Times New Roman" panose="02020603050405020304" pitchFamily="18" charset="0"/>
                <a:cs typeface="Times New Roman" panose="02020603050405020304" pitchFamily="18" charset="0"/>
              </a:rPr>
              <a:t> </a:t>
            </a:r>
            <a:r>
              <a:rPr lang="en-US" altLang="en-US" sz="2800" dirty="0" err="1">
                <a:solidFill>
                  <a:srgbClr val="CC6600"/>
                </a:solidFill>
                <a:latin typeface="Times New Roman" panose="02020603050405020304" pitchFamily="18" charset="0"/>
                <a:cs typeface="Times New Roman" panose="02020603050405020304" pitchFamily="18" charset="0"/>
              </a:rPr>
              <a:t>của</a:t>
            </a:r>
            <a:r>
              <a:rPr lang="en-US" altLang="en-US" sz="2800" dirty="0">
                <a:solidFill>
                  <a:srgbClr val="CC6600"/>
                </a:solidFill>
                <a:latin typeface="Times New Roman" panose="02020603050405020304" pitchFamily="18" charset="0"/>
                <a:cs typeface="Times New Roman" panose="02020603050405020304" pitchFamily="18" charset="0"/>
              </a:rPr>
              <a:t> </a:t>
            </a:r>
            <a:r>
              <a:rPr lang="en-US" altLang="en-US" sz="2800" dirty="0" err="1">
                <a:solidFill>
                  <a:srgbClr val="CC6600"/>
                </a:solidFill>
                <a:latin typeface="Times New Roman" panose="02020603050405020304" pitchFamily="18" charset="0"/>
                <a:cs typeface="Times New Roman" panose="02020603050405020304" pitchFamily="18" charset="0"/>
              </a:rPr>
              <a:t>bà</a:t>
            </a:r>
            <a:r>
              <a:rPr lang="en-US" altLang="en-US" sz="2800" dirty="0">
                <a:solidFill>
                  <a:srgbClr val="CC6600"/>
                </a:solidFill>
                <a:latin typeface="Times New Roman" panose="02020603050405020304" pitchFamily="18" charset="0"/>
                <a:cs typeface="Times New Roman" panose="02020603050405020304" pitchFamily="18" charset="0"/>
              </a:rPr>
              <a:t>.</a:t>
            </a:r>
          </a:p>
        </p:txBody>
      </p:sp>
      <p:sp>
        <p:nvSpPr>
          <p:cNvPr id="70666" name="Text Box 10">
            <a:extLst>
              <a:ext uri="{FF2B5EF4-FFF2-40B4-BE49-F238E27FC236}">
                <a16:creationId xmlns:a16="http://schemas.microsoft.com/office/drawing/2014/main" xmlns="" id="{73D4AAF1-1F89-4F0C-BDD3-E39149B835A7}"/>
              </a:ext>
            </a:extLst>
          </p:cNvPr>
          <p:cNvSpPr txBox="1">
            <a:spLocks noChangeArrowheads="1"/>
          </p:cNvSpPr>
          <p:nvPr/>
        </p:nvSpPr>
        <p:spPr bwMode="auto">
          <a:xfrm>
            <a:off x="1329107" y="265980"/>
            <a:ext cx="1981659"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400" b="1" dirty="0">
                <a:solidFill>
                  <a:schemeClr val="accent2">
                    <a:lumMod val="50000"/>
                  </a:schemeClr>
                </a:solidFill>
                <a:latin typeface="Times New Roman" panose="02020603050405020304" pitchFamily="18" charset="0"/>
                <a:cs typeface="Times New Roman" panose="02020603050405020304" pitchFamily="18" charset="0"/>
              </a:rPr>
              <a:t>1. </a:t>
            </a:r>
            <a:r>
              <a:rPr lang="en-US" altLang="en-US" sz="2400" b="1" dirty="0" err="1">
                <a:solidFill>
                  <a:schemeClr val="accent2">
                    <a:lumMod val="50000"/>
                  </a:schemeClr>
                </a:solidFill>
                <a:latin typeface="Times New Roman" panose="02020603050405020304" pitchFamily="18" charset="0"/>
                <a:cs typeface="Times New Roman" panose="02020603050405020304" pitchFamily="18" charset="0"/>
              </a:rPr>
              <a:t>Bà</a:t>
            </a:r>
            <a:r>
              <a:rPr lang="en-US" altLang="en-US" sz="2400" b="1"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400" b="1" dirty="0" err="1">
                <a:solidFill>
                  <a:schemeClr val="accent2">
                    <a:lumMod val="50000"/>
                  </a:schemeClr>
                </a:solidFill>
                <a:latin typeface="Times New Roman" panose="02020603050405020304" pitchFamily="18" charset="0"/>
                <a:cs typeface="Times New Roman" panose="02020603050405020304" pitchFamily="18" charset="0"/>
              </a:rPr>
              <a:t>tôi</a:t>
            </a:r>
            <a:endParaRPr lang="en-US" altLang="en-US" sz="2400" b="1" dirty="0">
              <a:solidFill>
                <a:schemeClr val="accent2">
                  <a:lumMod val="50000"/>
                </a:schemeClr>
              </a:solidFill>
              <a:latin typeface="Times New Roman" panose="02020603050405020304" pitchFamily="18" charset="0"/>
              <a:cs typeface="Times New Roman" panose="02020603050405020304" pitchFamily="18" charset="0"/>
            </a:endParaRPr>
          </a:p>
        </p:txBody>
      </p:sp>
      <p:sp>
        <p:nvSpPr>
          <p:cNvPr id="70667" name="Text Box 11">
            <a:extLst>
              <a:ext uri="{FF2B5EF4-FFF2-40B4-BE49-F238E27FC236}">
                <a16:creationId xmlns:a16="http://schemas.microsoft.com/office/drawing/2014/main" xmlns="" id="{2E94B487-B334-4670-8981-90FD8745ACEF}"/>
              </a:ext>
            </a:extLst>
          </p:cNvPr>
          <p:cNvSpPr txBox="1">
            <a:spLocks noChangeArrowheads="1"/>
          </p:cNvSpPr>
          <p:nvPr/>
        </p:nvSpPr>
        <p:spPr bwMode="auto">
          <a:xfrm>
            <a:off x="1329107" y="3006219"/>
            <a:ext cx="876502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400" b="1" dirty="0">
                <a:solidFill>
                  <a:schemeClr val="accent2">
                    <a:lumMod val="50000"/>
                  </a:schemeClr>
                </a:solidFill>
                <a:latin typeface="Times New Roman" panose="02020603050405020304" pitchFamily="18" charset="0"/>
                <a:cs typeface="Times New Roman" panose="02020603050405020304" pitchFamily="18" charset="0"/>
              </a:rPr>
              <a:t>2. </a:t>
            </a:r>
            <a:r>
              <a:rPr lang="en-US" altLang="en-US" sz="2400" b="1" dirty="0" err="1">
                <a:solidFill>
                  <a:schemeClr val="accent2">
                    <a:lumMod val="50000"/>
                  </a:schemeClr>
                </a:solidFill>
                <a:latin typeface="Times New Roman" panose="02020603050405020304" pitchFamily="18" charset="0"/>
                <a:cs typeface="Times New Roman" panose="02020603050405020304" pitchFamily="18" charset="0"/>
              </a:rPr>
              <a:t>Chú</a:t>
            </a:r>
            <a:r>
              <a:rPr lang="en-US" altLang="en-US" sz="2400" b="1"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400" b="1" dirty="0" err="1">
                <a:solidFill>
                  <a:schemeClr val="accent2">
                    <a:lumMod val="50000"/>
                  </a:schemeClr>
                </a:solidFill>
                <a:latin typeface="Times New Roman" panose="02020603050405020304" pitchFamily="18" charset="0"/>
                <a:cs typeface="Times New Roman" panose="02020603050405020304" pitchFamily="18" charset="0"/>
              </a:rPr>
              <a:t>bé</a:t>
            </a:r>
            <a:r>
              <a:rPr lang="en-US" altLang="en-US" sz="2400" b="1"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400" b="1" dirty="0" err="1">
                <a:solidFill>
                  <a:schemeClr val="accent2">
                    <a:lumMod val="50000"/>
                  </a:schemeClr>
                </a:solidFill>
                <a:latin typeface="Times New Roman" panose="02020603050405020304" pitchFamily="18" charset="0"/>
                <a:cs typeface="Times New Roman" panose="02020603050405020304" pitchFamily="18" charset="0"/>
              </a:rPr>
              <a:t>vùng</a:t>
            </a:r>
            <a:r>
              <a:rPr lang="en-US" altLang="en-US" sz="2400" b="1"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400" b="1" dirty="0" err="1">
                <a:solidFill>
                  <a:schemeClr val="accent2">
                    <a:lumMod val="50000"/>
                  </a:schemeClr>
                </a:solidFill>
                <a:latin typeface="Times New Roman" panose="02020603050405020304" pitchFamily="18" charset="0"/>
                <a:cs typeface="Times New Roman" panose="02020603050405020304" pitchFamily="18" charset="0"/>
              </a:rPr>
              <a:t>biển</a:t>
            </a:r>
            <a:endParaRPr lang="en-US" altLang="en-US" sz="2400" b="1" dirty="0">
              <a:solidFill>
                <a:schemeClr val="accent2">
                  <a:lumMod val="50000"/>
                </a:schemeClr>
              </a:solidFill>
              <a:latin typeface="Times New Roman" panose="02020603050405020304" pitchFamily="18" charset="0"/>
              <a:cs typeface="Times New Roman" panose="02020603050405020304" pitchFamily="18" charset="0"/>
            </a:endParaRPr>
          </a:p>
        </p:txBody>
      </p:sp>
      <p:sp>
        <p:nvSpPr>
          <p:cNvPr id="70668" name="Text Box 12">
            <a:extLst>
              <a:ext uri="{FF2B5EF4-FFF2-40B4-BE49-F238E27FC236}">
                <a16:creationId xmlns:a16="http://schemas.microsoft.com/office/drawing/2014/main" xmlns="" id="{32B7F5C2-EE58-4401-A5F0-BEF45F50FF95}"/>
              </a:ext>
            </a:extLst>
          </p:cNvPr>
          <p:cNvSpPr txBox="1">
            <a:spLocks noChangeArrowheads="1"/>
          </p:cNvSpPr>
          <p:nvPr/>
        </p:nvSpPr>
        <p:spPr bwMode="auto">
          <a:xfrm>
            <a:off x="1573884" y="4713281"/>
            <a:ext cx="9451467" cy="1938992"/>
          </a:xfrm>
          <a:prstGeom prst="rect">
            <a:avLst/>
          </a:prstGeom>
          <a:solidFill>
            <a:srgbClr val="FF006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spcBef>
                <a:spcPct val="50000"/>
              </a:spcBef>
            </a:pPr>
            <a:r>
              <a:rPr lang="en-US" altLang="en-US" sz="2400" b="1" dirty="0" err="1">
                <a:solidFill>
                  <a:srgbClr val="FFFF99"/>
                </a:solidFill>
                <a:latin typeface="Times New Roman" panose="02020603050405020304" pitchFamily="18" charset="0"/>
                <a:cs typeface="Times New Roman" panose="02020603050405020304" pitchFamily="18" charset="0"/>
              </a:rPr>
              <a:t>Kết</a:t>
            </a:r>
            <a:r>
              <a:rPr lang="en-US" altLang="en-US" sz="2400" b="1" dirty="0">
                <a:solidFill>
                  <a:srgbClr val="FFFF99"/>
                </a:solidFill>
                <a:latin typeface="Times New Roman" panose="02020603050405020304" pitchFamily="18" charset="0"/>
                <a:cs typeface="Times New Roman" panose="02020603050405020304" pitchFamily="18" charset="0"/>
              </a:rPr>
              <a:t> </a:t>
            </a:r>
            <a:r>
              <a:rPr lang="en-US" altLang="en-US" sz="2400" b="1" dirty="0" err="1">
                <a:solidFill>
                  <a:srgbClr val="FFFF99"/>
                </a:solidFill>
                <a:latin typeface="Times New Roman" panose="02020603050405020304" pitchFamily="18" charset="0"/>
                <a:cs typeface="Times New Roman" panose="02020603050405020304" pitchFamily="18" charset="0"/>
              </a:rPr>
              <a:t>luận</a:t>
            </a:r>
            <a:r>
              <a:rPr lang="en-US" altLang="en-US" sz="2400" b="1" dirty="0">
                <a:solidFill>
                  <a:srgbClr val="FFFF99"/>
                </a:solidFill>
                <a:latin typeface="Times New Roman" panose="02020603050405020304" pitchFamily="18" charset="0"/>
                <a:cs typeface="Times New Roman" panose="02020603050405020304" pitchFamily="18" charset="0"/>
              </a:rPr>
              <a:t> : Khi </a:t>
            </a:r>
            <a:r>
              <a:rPr lang="en-US" altLang="en-US" sz="2400" b="1" dirty="0" err="1">
                <a:solidFill>
                  <a:srgbClr val="FFFF99"/>
                </a:solidFill>
                <a:latin typeface="Times New Roman" panose="02020603050405020304" pitchFamily="18" charset="0"/>
                <a:cs typeface="Times New Roman" panose="02020603050405020304" pitchFamily="18" charset="0"/>
              </a:rPr>
              <a:t>tả</a:t>
            </a:r>
            <a:r>
              <a:rPr lang="en-US" altLang="en-US" sz="2400" b="1" dirty="0">
                <a:solidFill>
                  <a:srgbClr val="FFFF99"/>
                </a:solidFill>
                <a:latin typeface="Times New Roman" panose="02020603050405020304" pitchFamily="18" charset="0"/>
                <a:cs typeface="Times New Roman" panose="02020603050405020304" pitchFamily="18" charset="0"/>
              </a:rPr>
              <a:t> </a:t>
            </a:r>
            <a:r>
              <a:rPr lang="en-US" altLang="en-US" sz="2400" b="1" dirty="0" err="1">
                <a:solidFill>
                  <a:srgbClr val="FFFF99"/>
                </a:solidFill>
                <a:latin typeface="Times New Roman" panose="02020603050405020304" pitchFamily="18" charset="0"/>
                <a:cs typeface="Times New Roman" panose="02020603050405020304" pitchFamily="18" charset="0"/>
              </a:rPr>
              <a:t>ngoại</a:t>
            </a:r>
            <a:r>
              <a:rPr lang="en-US" altLang="en-US" sz="2400" b="1" dirty="0">
                <a:solidFill>
                  <a:srgbClr val="FFFF99"/>
                </a:solidFill>
                <a:latin typeface="Times New Roman" panose="02020603050405020304" pitchFamily="18" charset="0"/>
                <a:cs typeface="Times New Roman" panose="02020603050405020304" pitchFamily="18" charset="0"/>
              </a:rPr>
              <a:t> </a:t>
            </a:r>
            <a:r>
              <a:rPr lang="en-US" altLang="en-US" sz="2400" b="1" dirty="0" err="1">
                <a:solidFill>
                  <a:srgbClr val="FFFF99"/>
                </a:solidFill>
                <a:latin typeface="Times New Roman" panose="02020603050405020304" pitchFamily="18" charset="0"/>
                <a:cs typeface="Times New Roman" panose="02020603050405020304" pitchFamily="18" charset="0"/>
              </a:rPr>
              <a:t>hình</a:t>
            </a:r>
            <a:r>
              <a:rPr lang="en-US" altLang="en-US" sz="2400" b="1" dirty="0">
                <a:solidFill>
                  <a:srgbClr val="FFFF99"/>
                </a:solidFill>
                <a:latin typeface="Times New Roman" panose="02020603050405020304" pitchFamily="18" charset="0"/>
                <a:cs typeface="Times New Roman" panose="02020603050405020304" pitchFamily="18" charset="0"/>
              </a:rPr>
              <a:t> </a:t>
            </a:r>
            <a:r>
              <a:rPr lang="en-US" altLang="en-US" sz="2400" b="1" dirty="0" err="1">
                <a:solidFill>
                  <a:srgbClr val="FFFF99"/>
                </a:solidFill>
                <a:latin typeface="Times New Roman" panose="02020603050405020304" pitchFamily="18" charset="0"/>
                <a:cs typeface="Times New Roman" panose="02020603050405020304" pitchFamily="18" charset="0"/>
              </a:rPr>
              <a:t>nhân</a:t>
            </a:r>
            <a:r>
              <a:rPr lang="en-US" altLang="en-US" sz="2400" b="1" dirty="0">
                <a:solidFill>
                  <a:srgbClr val="FFFF99"/>
                </a:solidFill>
                <a:latin typeface="Times New Roman" panose="02020603050405020304" pitchFamily="18" charset="0"/>
                <a:cs typeface="Times New Roman" panose="02020603050405020304" pitchFamily="18" charset="0"/>
              </a:rPr>
              <a:t> </a:t>
            </a:r>
            <a:r>
              <a:rPr lang="en-US" altLang="en-US" sz="2400" b="1" dirty="0" err="1">
                <a:solidFill>
                  <a:srgbClr val="FFFF99"/>
                </a:solidFill>
                <a:latin typeface="Times New Roman" panose="02020603050405020304" pitchFamily="18" charset="0"/>
                <a:cs typeface="Times New Roman" panose="02020603050405020304" pitchFamily="18" charset="0"/>
              </a:rPr>
              <a:t>vật</a:t>
            </a:r>
            <a:r>
              <a:rPr lang="en-US" altLang="en-US" sz="2400" b="1" dirty="0">
                <a:solidFill>
                  <a:srgbClr val="FFFF99"/>
                </a:solidFill>
                <a:latin typeface="Times New Roman" panose="02020603050405020304" pitchFamily="18" charset="0"/>
                <a:cs typeface="Times New Roman" panose="02020603050405020304" pitchFamily="18" charset="0"/>
              </a:rPr>
              <a:t>, </a:t>
            </a:r>
            <a:r>
              <a:rPr lang="en-US" altLang="en-US" sz="2400" b="1" dirty="0" err="1">
                <a:solidFill>
                  <a:srgbClr val="FFFF99"/>
                </a:solidFill>
                <a:latin typeface="Times New Roman" panose="02020603050405020304" pitchFamily="18" charset="0"/>
                <a:cs typeface="Times New Roman" panose="02020603050405020304" pitchFamily="18" charset="0"/>
              </a:rPr>
              <a:t>cần</a:t>
            </a:r>
            <a:r>
              <a:rPr lang="en-US" altLang="en-US" sz="2400" b="1" dirty="0">
                <a:solidFill>
                  <a:srgbClr val="FFFF99"/>
                </a:solidFill>
                <a:latin typeface="Times New Roman" panose="02020603050405020304" pitchFamily="18" charset="0"/>
                <a:cs typeface="Times New Roman" panose="02020603050405020304" pitchFamily="18" charset="0"/>
              </a:rPr>
              <a:t> </a:t>
            </a:r>
            <a:r>
              <a:rPr lang="en-US" altLang="en-US" sz="2400" b="1" dirty="0" err="1">
                <a:solidFill>
                  <a:srgbClr val="FFFF99"/>
                </a:solidFill>
                <a:latin typeface="Times New Roman" panose="02020603050405020304" pitchFamily="18" charset="0"/>
                <a:cs typeface="Times New Roman" panose="02020603050405020304" pitchFamily="18" charset="0"/>
              </a:rPr>
              <a:t>chọn</a:t>
            </a:r>
            <a:r>
              <a:rPr lang="en-US" altLang="en-US" sz="2400" b="1" dirty="0">
                <a:solidFill>
                  <a:srgbClr val="FFFF99"/>
                </a:solidFill>
                <a:latin typeface="Times New Roman" panose="02020603050405020304" pitchFamily="18" charset="0"/>
                <a:cs typeface="Times New Roman" panose="02020603050405020304" pitchFamily="18" charset="0"/>
              </a:rPr>
              <a:t> </a:t>
            </a:r>
            <a:r>
              <a:rPr lang="en-US" altLang="en-US" sz="2400" b="1" dirty="0" err="1">
                <a:solidFill>
                  <a:srgbClr val="FFFF99"/>
                </a:solidFill>
                <a:latin typeface="Times New Roman" panose="02020603050405020304" pitchFamily="18" charset="0"/>
                <a:cs typeface="Times New Roman" panose="02020603050405020304" pitchFamily="18" charset="0"/>
              </a:rPr>
              <a:t>tả</a:t>
            </a:r>
            <a:r>
              <a:rPr lang="en-US" altLang="en-US" sz="2400" b="1" dirty="0">
                <a:solidFill>
                  <a:srgbClr val="FFFF99"/>
                </a:solidFill>
                <a:latin typeface="Times New Roman" panose="02020603050405020304" pitchFamily="18" charset="0"/>
                <a:cs typeface="Times New Roman" panose="02020603050405020304" pitchFamily="18" charset="0"/>
              </a:rPr>
              <a:t> </a:t>
            </a:r>
            <a:r>
              <a:rPr lang="en-US" altLang="en-US" sz="2400" b="1" dirty="0" err="1">
                <a:solidFill>
                  <a:srgbClr val="FFFF99"/>
                </a:solidFill>
                <a:latin typeface="Times New Roman" panose="02020603050405020304" pitchFamily="18" charset="0"/>
                <a:cs typeface="Times New Roman" panose="02020603050405020304" pitchFamily="18" charset="0"/>
              </a:rPr>
              <a:t>những</a:t>
            </a:r>
            <a:r>
              <a:rPr lang="en-US" altLang="en-US" sz="2400" b="1" dirty="0">
                <a:solidFill>
                  <a:srgbClr val="FFFF99"/>
                </a:solidFill>
                <a:latin typeface="Times New Roman" panose="02020603050405020304" pitchFamily="18" charset="0"/>
                <a:cs typeface="Times New Roman" panose="02020603050405020304" pitchFamily="18" charset="0"/>
              </a:rPr>
              <a:t> chi </a:t>
            </a:r>
            <a:r>
              <a:rPr lang="en-US" altLang="en-US" sz="2400" b="1" dirty="0" err="1">
                <a:solidFill>
                  <a:srgbClr val="FFFF99"/>
                </a:solidFill>
                <a:latin typeface="Times New Roman" panose="02020603050405020304" pitchFamily="18" charset="0"/>
                <a:cs typeface="Times New Roman" panose="02020603050405020304" pitchFamily="18" charset="0"/>
              </a:rPr>
              <a:t>tiết</a:t>
            </a:r>
            <a:r>
              <a:rPr lang="en-US" altLang="en-US" sz="2400" b="1" dirty="0">
                <a:solidFill>
                  <a:srgbClr val="FFFF99"/>
                </a:solidFill>
                <a:latin typeface="Times New Roman" panose="02020603050405020304" pitchFamily="18" charset="0"/>
                <a:cs typeface="Times New Roman" panose="02020603050405020304" pitchFamily="18" charset="0"/>
              </a:rPr>
              <a:t> </a:t>
            </a:r>
            <a:r>
              <a:rPr lang="en-US" altLang="en-US" sz="2400" b="1" dirty="0" err="1">
                <a:solidFill>
                  <a:srgbClr val="FFFF99"/>
                </a:solidFill>
                <a:latin typeface="Times New Roman" panose="02020603050405020304" pitchFamily="18" charset="0"/>
                <a:cs typeface="Times New Roman" panose="02020603050405020304" pitchFamily="18" charset="0"/>
              </a:rPr>
              <a:t>tiêu</a:t>
            </a:r>
            <a:r>
              <a:rPr lang="en-US" altLang="en-US" sz="2400" b="1" dirty="0">
                <a:solidFill>
                  <a:srgbClr val="FFFF99"/>
                </a:solidFill>
                <a:latin typeface="Times New Roman" panose="02020603050405020304" pitchFamily="18" charset="0"/>
                <a:cs typeface="Times New Roman" panose="02020603050405020304" pitchFamily="18" charset="0"/>
              </a:rPr>
              <a:t> </a:t>
            </a:r>
            <a:r>
              <a:rPr lang="en-US" altLang="en-US" sz="2400" b="1" dirty="0" err="1">
                <a:solidFill>
                  <a:srgbClr val="FFFF99"/>
                </a:solidFill>
                <a:latin typeface="Times New Roman" panose="02020603050405020304" pitchFamily="18" charset="0"/>
                <a:cs typeface="Times New Roman" panose="02020603050405020304" pitchFamily="18" charset="0"/>
              </a:rPr>
              <a:t>biểu</a:t>
            </a:r>
            <a:r>
              <a:rPr lang="en-US" altLang="en-US" sz="2400" b="1" dirty="0">
                <a:solidFill>
                  <a:srgbClr val="FFFF99"/>
                </a:solidFill>
                <a:latin typeface="Times New Roman" panose="02020603050405020304" pitchFamily="18" charset="0"/>
                <a:cs typeface="Times New Roman" panose="02020603050405020304" pitchFamily="18" charset="0"/>
              </a:rPr>
              <a:t>. </a:t>
            </a:r>
            <a:r>
              <a:rPr lang="en-US" altLang="en-US" sz="2400" b="1" dirty="0" err="1">
                <a:solidFill>
                  <a:srgbClr val="FFFF99"/>
                </a:solidFill>
                <a:latin typeface="Times New Roman" panose="02020603050405020304" pitchFamily="18" charset="0"/>
                <a:cs typeface="Times New Roman" panose="02020603050405020304" pitchFamily="18" charset="0"/>
              </a:rPr>
              <a:t>Những</a:t>
            </a:r>
            <a:r>
              <a:rPr lang="en-US" altLang="en-US" sz="2400" b="1" dirty="0">
                <a:solidFill>
                  <a:srgbClr val="FFFF99"/>
                </a:solidFill>
                <a:latin typeface="Times New Roman" panose="02020603050405020304" pitchFamily="18" charset="0"/>
                <a:cs typeface="Times New Roman" panose="02020603050405020304" pitchFamily="18" charset="0"/>
              </a:rPr>
              <a:t> chi </a:t>
            </a:r>
            <a:r>
              <a:rPr lang="en-US" altLang="en-US" sz="2400" b="1" dirty="0" err="1">
                <a:solidFill>
                  <a:srgbClr val="FFFF99"/>
                </a:solidFill>
                <a:latin typeface="Times New Roman" panose="02020603050405020304" pitchFamily="18" charset="0"/>
                <a:cs typeface="Times New Roman" panose="02020603050405020304" pitchFamily="18" charset="0"/>
              </a:rPr>
              <a:t>tiết</a:t>
            </a:r>
            <a:r>
              <a:rPr lang="en-US" altLang="en-US" sz="2400" b="1" dirty="0">
                <a:solidFill>
                  <a:srgbClr val="FFFF99"/>
                </a:solidFill>
                <a:latin typeface="Times New Roman" panose="02020603050405020304" pitchFamily="18" charset="0"/>
                <a:cs typeface="Times New Roman" panose="02020603050405020304" pitchFamily="18" charset="0"/>
              </a:rPr>
              <a:t> </a:t>
            </a:r>
            <a:r>
              <a:rPr lang="en-US" altLang="en-US" sz="2400" b="1" dirty="0" err="1">
                <a:solidFill>
                  <a:srgbClr val="FFFF99"/>
                </a:solidFill>
                <a:latin typeface="Times New Roman" panose="02020603050405020304" pitchFamily="18" charset="0"/>
                <a:cs typeface="Times New Roman" panose="02020603050405020304" pitchFamily="18" charset="0"/>
              </a:rPr>
              <a:t>miêu</a:t>
            </a:r>
            <a:r>
              <a:rPr lang="en-US" altLang="en-US" sz="2400" b="1" dirty="0">
                <a:solidFill>
                  <a:srgbClr val="FFFF99"/>
                </a:solidFill>
                <a:latin typeface="Times New Roman" panose="02020603050405020304" pitchFamily="18" charset="0"/>
                <a:cs typeface="Times New Roman" panose="02020603050405020304" pitchFamily="18" charset="0"/>
              </a:rPr>
              <a:t> </a:t>
            </a:r>
            <a:r>
              <a:rPr lang="en-US" altLang="en-US" sz="2400" b="1" dirty="0" err="1">
                <a:solidFill>
                  <a:srgbClr val="FFFF99"/>
                </a:solidFill>
                <a:latin typeface="Times New Roman" panose="02020603050405020304" pitchFamily="18" charset="0"/>
                <a:cs typeface="Times New Roman" panose="02020603050405020304" pitchFamily="18" charset="0"/>
              </a:rPr>
              <a:t>tả</a:t>
            </a:r>
            <a:r>
              <a:rPr lang="en-US" altLang="en-US" sz="2400" b="1" dirty="0">
                <a:solidFill>
                  <a:srgbClr val="FFFF99"/>
                </a:solidFill>
                <a:latin typeface="Times New Roman" panose="02020603050405020304" pitchFamily="18" charset="0"/>
                <a:cs typeface="Times New Roman" panose="02020603050405020304" pitchFamily="18" charset="0"/>
              </a:rPr>
              <a:t> </a:t>
            </a:r>
            <a:r>
              <a:rPr lang="en-US" altLang="en-US" sz="2400" b="1" dirty="0" err="1">
                <a:solidFill>
                  <a:srgbClr val="FFFF99"/>
                </a:solidFill>
                <a:latin typeface="Times New Roman" panose="02020603050405020304" pitchFamily="18" charset="0"/>
                <a:cs typeface="Times New Roman" panose="02020603050405020304" pitchFamily="18" charset="0"/>
              </a:rPr>
              <a:t>phải</a:t>
            </a:r>
            <a:r>
              <a:rPr lang="en-US" altLang="en-US" sz="2400" b="1" dirty="0">
                <a:solidFill>
                  <a:srgbClr val="FFFF99"/>
                </a:solidFill>
                <a:latin typeface="Times New Roman" panose="02020603050405020304" pitchFamily="18" charset="0"/>
                <a:cs typeface="Times New Roman" panose="02020603050405020304" pitchFamily="18" charset="0"/>
              </a:rPr>
              <a:t> </a:t>
            </a:r>
            <a:r>
              <a:rPr lang="en-US" altLang="en-US" sz="2400" b="1" dirty="0" err="1">
                <a:solidFill>
                  <a:srgbClr val="FFFF99"/>
                </a:solidFill>
                <a:latin typeface="Times New Roman" panose="02020603050405020304" pitchFamily="18" charset="0"/>
                <a:cs typeface="Times New Roman" panose="02020603050405020304" pitchFamily="18" charset="0"/>
              </a:rPr>
              <a:t>có</a:t>
            </a:r>
            <a:r>
              <a:rPr lang="en-US" altLang="en-US" sz="2400" b="1" dirty="0">
                <a:solidFill>
                  <a:srgbClr val="FFFF99"/>
                </a:solidFill>
                <a:latin typeface="Times New Roman" panose="02020603050405020304" pitchFamily="18" charset="0"/>
                <a:cs typeface="Times New Roman" panose="02020603050405020304" pitchFamily="18" charset="0"/>
              </a:rPr>
              <a:t> </a:t>
            </a:r>
            <a:r>
              <a:rPr lang="en-US" altLang="en-US" sz="2400" b="1" dirty="0" err="1">
                <a:solidFill>
                  <a:srgbClr val="FFFF99"/>
                </a:solidFill>
                <a:latin typeface="Times New Roman" panose="02020603050405020304" pitchFamily="18" charset="0"/>
                <a:cs typeface="Times New Roman" panose="02020603050405020304" pitchFamily="18" charset="0"/>
              </a:rPr>
              <a:t>quan</a:t>
            </a:r>
            <a:r>
              <a:rPr lang="en-US" altLang="en-US" sz="2400" b="1" dirty="0">
                <a:solidFill>
                  <a:srgbClr val="FFFF99"/>
                </a:solidFill>
                <a:latin typeface="Times New Roman" panose="02020603050405020304" pitchFamily="18" charset="0"/>
                <a:cs typeface="Times New Roman" panose="02020603050405020304" pitchFamily="18" charset="0"/>
              </a:rPr>
              <a:t> </a:t>
            </a:r>
            <a:r>
              <a:rPr lang="en-US" altLang="en-US" sz="2400" b="1" dirty="0" err="1">
                <a:solidFill>
                  <a:srgbClr val="FFFF99"/>
                </a:solidFill>
                <a:latin typeface="Times New Roman" panose="02020603050405020304" pitchFamily="18" charset="0"/>
                <a:cs typeface="Times New Roman" panose="02020603050405020304" pitchFamily="18" charset="0"/>
              </a:rPr>
              <a:t>hệ</a:t>
            </a:r>
            <a:r>
              <a:rPr lang="en-US" altLang="en-US" sz="2400" b="1" dirty="0">
                <a:solidFill>
                  <a:srgbClr val="FFFF99"/>
                </a:solidFill>
                <a:latin typeface="Times New Roman" panose="02020603050405020304" pitchFamily="18" charset="0"/>
                <a:cs typeface="Times New Roman" panose="02020603050405020304" pitchFamily="18" charset="0"/>
              </a:rPr>
              <a:t> </a:t>
            </a:r>
            <a:r>
              <a:rPr lang="en-US" altLang="en-US" sz="2400" b="1" dirty="0" err="1">
                <a:solidFill>
                  <a:srgbClr val="FFFF99"/>
                </a:solidFill>
                <a:latin typeface="Times New Roman" panose="02020603050405020304" pitchFamily="18" charset="0"/>
                <a:cs typeface="Times New Roman" panose="02020603050405020304" pitchFamily="18" charset="0"/>
              </a:rPr>
              <a:t>chặt</a:t>
            </a:r>
            <a:r>
              <a:rPr lang="en-US" altLang="en-US" sz="2400" b="1" dirty="0">
                <a:solidFill>
                  <a:srgbClr val="FFFF99"/>
                </a:solidFill>
                <a:latin typeface="Times New Roman" panose="02020603050405020304" pitchFamily="18" charset="0"/>
                <a:cs typeface="Times New Roman" panose="02020603050405020304" pitchFamily="18" charset="0"/>
              </a:rPr>
              <a:t> </a:t>
            </a:r>
            <a:r>
              <a:rPr lang="en-US" altLang="en-US" sz="2400" b="1" dirty="0" err="1">
                <a:solidFill>
                  <a:srgbClr val="FFFF99"/>
                </a:solidFill>
                <a:latin typeface="Times New Roman" panose="02020603050405020304" pitchFamily="18" charset="0"/>
                <a:cs typeface="Times New Roman" panose="02020603050405020304" pitchFamily="18" charset="0"/>
              </a:rPr>
              <a:t>chẽ</a:t>
            </a:r>
            <a:r>
              <a:rPr lang="en-US" altLang="en-US" sz="2400" b="1" dirty="0">
                <a:solidFill>
                  <a:srgbClr val="FFFF99"/>
                </a:solidFill>
                <a:latin typeface="Times New Roman" panose="02020603050405020304" pitchFamily="18" charset="0"/>
                <a:cs typeface="Times New Roman" panose="02020603050405020304" pitchFamily="18" charset="0"/>
              </a:rPr>
              <a:t> </a:t>
            </a:r>
            <a:r>
              <a:rPr lang="en-US" altLang="en-US" sz="2400" b="1" dirty="0" err="1">
                <a:solidFill>
                  <a:srgbClr val="FFFF99"/>
                </a:solidFill>
                <a:latin typeface="Times New Roman" panose="02020603050405020304" pitchFamily="18" charset="0"/>
                <a:cs typeface="Times New Roman" panose="02020603050405020304" pitchFamily="18" charset="0"/>
              </a:rPr>
              <a:t>với</a:t>
            </a:r>
            <a:r>
              <a:rPr lang="en-US" altLang="en-US" sz="2400" b="1" dirty="0">
                <a:solidFill>
                  <a:srgbClr val="FFFF99"/>
                </a:solidFill>
                <a:latin typeface="Times New Roman" panose="02020603050405020304" pitchFamily="18" charset="0"/>
                <a:cs typeface="Times New Roman" panose="02020603050405020304" pitchFamily="18" charset="0"/>
              </a:rPr>
              <a:t> </a:t>
            </a:r>
            <a:r>
              <a:rPr lang="en-US" altLang="en-US" sz="2400" b="1" dirty="0" err="1">
                <a:solidFill>
                  <a:srgbClr val="FFFF99"/>
                </a:solidFill>
                <a:latin typeface="Times New Roman" panose="02020603050405020304" pitchFamily="18" charset="0"/>
                <a:cs typeface="Times New Roman" panose="02020603050405020304" pitchFamily="18" charset="0"/>
              </a:rPr>
              <a:t>nhau</a:t>
            </a:r>
            <a:r>
              <a:rPr lang="en-US" altLang="en-US" sz="2400" b="1" dirty="0">
                <a:solidFill>
                  <a:srgbClr val="FFFF99"/>
                </a:solidFill>
                <a:latin typeface="Times New Roman" panose="02020603050405020304" pitchFamily="18" charset="0"/>
                <a:cs typeface="Times New Roman" panose="02020603050405020304" pitchFamily="18" charset="0"/>
              </a:rPr>
              <a:t>, </a:t>
            </a:r>
            <a:r>
              <a:rPr lang="en-US" altLang="en-US" sz="2400" b="1" dirty="0" err="1">
                <a:solidFill>
                  <a:srgbClr val="FFFF99"/>
                </a:solidFill>
                <a:latin typeface="Times New Roman" panose="02020603050405020304" pitchFamily="18" charset="0"/>
                <a:cs typeface="Times New Roman" panose="02020603050405020304" pitchFamily="18" charset="0"/>
              </a:rPr>
              <a:t>bổ</a:t>
            </a:r>
            <a:r>
              <a:rPr lang="en-US" altLang="en-US" sz="2400" b="1" dirty="0">
                <a:solidFill>
                  <a:srgbClr val="FFFF99"/>
                </a:solidFill>
                <a:latin typeface="Times New Roman" panose="02020603050405020304" pitchFamily="18" charset="0"/>
                <a:cs typeface="Times New Roman" panose="02020603050405020304" pitchFamily="18" charset="0"/>
              </a:rPr>
              <a:t> sung </a:t>
            </a:r>
            <a:r>
              <a:rPr lang="en-US" altLang="en-US" sz="2400" b="1" dirty="0" err="1">
                <a:solidFill>
                  <a:srgbClr val="FFFF99"/>
                </a:solidFill>
                <a:latin typeface="Times New Roman" panose="02020603050405020304" pitchFamily="18" charset="0"/>
                <a:cs typeface="Times New Roman" panose="02020603050405020304" pitchFamily="18" charset="0"/>
              </a:rPr>
              <a:t>cho</a:t>
            </a:r>
            <a:r>
              <a:rPr lang="en-US" altLang="en-US" sz="2400" b="1" dirty="0">
                <a:solidFill>
                  <a:srgbClr val="FFFF99"/>
                </a:solidFill>
                <a:latin typeface="Times New Roman" panose="02020603050405020304" pitchFamily="18" charset="0"/>
                <a:cs typeface="Times New Roman" panose="02020603050405020304" pitchFamily="18" charset="0"/>
              </a:rPr>
              <a:t> </a:t>
            </a:r>
            <a:r>
              <a:rPr lang="en-US" altLang="en-US" sz="2400" b="1" dirty="0" err="1">
                <a:solidFill>
                  <a:srgbClr val="FFFF99"/>
                </a:solidFill>
                <a:latin typeface="Times New Roman" panose="02020603050405020304" pitchFamily="18" charset="0"/>
                <a:cs typeface="Times New Roman" panose="02020603050405020304" pitchFamily="18" charset="0"/>
              </a:rPr>
              <a:t>nhau</a:t>
            </a:r>
            <a:r>
              <a:rPr lang="en-US" altLang="en-US" sz="2400" b="1" dirty="0">
                <a:solidFill>
                  <a:srgbClr val="FFFF99"/>
                </a:solidFill>
                <a:latin typeface="Times New Roman" panose="02020603050405020304" pitchFamily="18" charset="0"/>
                <a:cs typeface="Times New Roman" panose="02020603050405020304" pitchFamily="18" charset="0"/>
              </a:rPr>
              <a:t>, </a:t>
            </a:r>
            <a:r>
              <a:rPr lang="en-US" altLang="en-US" sz="2400" b="1" dirty="0" err="1">
                <a:solidFill>
                  <a:srgbClr val="FFFF99"/>
                </a:solidFill>
                <a:latin typeface="Times New Roman" panose="02020603050405020304" pitchFamily="18" charset="0"/>
                <a:cs typeface="Times New Roman" panose="02020603050405020304" pitchFamily="18" charset="0"/>
              </a:rPr>
              <a:t>giúp</a:t>
            </a:r>
            <a:r>
              <a:rPr lang="en-US" altLang="en-US" sz="2400" b="1" dirty="0">
                <a:solidFill>
                  <a:srgbClr val="FFFF99"/>
                </a:solidFill>
                <a:latin typeface="Times New Roman" panose="02020603050405020304" pitchFamily="18" charset="0"/>
                <a:cs typeface="Times New Roman" panose="02020603050405020304" pitchFamily="18" charset="0"/>
              </a:rPr>
              <a:t> </a:t>
            </a:r>
            <a:r>
              <a:rPr lang="en-US" altLang="en-US" sz="2400" b="1" dirty="0" err="1">
                <a:solidFill>
                  <a:srgbClr val="FFFF99"/>
                </a:solidFill>
                <a:latin typeface="Times New Roman" panose="02020603050405020304" pitchFamily="18" charset="0"/>
                <a:cs typeface="Times New Roman" panose="02020603050405020304" pitchFamily="18" charset="0"/>
              </a:rPr>
              <a:t>khắc</a:t>
            </a:r>
            <a:r>
              <a:rPr lang="en-US" altLang="en-US" sz="2400" b="1" dirty="0">
                <a:solidFill>
                  <a:srgbClr val="FFFF99"/>
                </a:solidFill>
                <a:latin typeface="Times New Roman" panose="02020603050405020304" pitchFamily="18" charset="0"/>
                <a:cs typeface="Times New Roman" panose="02020603050405020304" pitchFamily="18" charset="0"/>
              </a:rPr>
              <a:t> </a:t>
            </a:r>
            <a:r>
              <a:rPr lang="en-US" altLang="en-US" sz="2400" b="1" dirty="0" err="1">
                <a:solidFill>
                  <a:srgbClr val="FFFF99"/>
                </a:solidFill>
                <a:latin typeface="Times New Roman" panose="02020603050405020304" pitchFamily="18" charset="0"/>
                <a:cs typeface="Times New Roman" panose="02020603050405020304" pitchFamily="18" charset="0"/>
              </a:rPr>
              <a:t>họa</a:t>
            </a:r>
            <a:r>
              <a:rPr lang="en-US" altLang="en-US" sz="2400" b="1" dirty="0">
                <a:solidFill>
                  <a:srgbClr val="FFFF99"/>
                </a:solidFill>
                <a:latin typeface="Times New Roman" panose="02020603050405020304" pitchFamily="18" charset="0"/>
                <a:cs typeface="Times New Roman" panose="02020603050405020304" pitchFamily="18" charset="0"/>
              </a:rPr>
              <a:t> </a:t>
            </a:r>
            <a:r>
              <a:rPr lang="en-US" altLang="en-US" sz="2400" b="1" dirty="0" err="1">
                <a:solidFill>
                  <a:srgbClr val="FFFF99"/>
                </a:solidFill>
                <a:latin typeface="Times New Roman" panose="02020603050405020304" pitchFamily="18" charset="0"/>
                <a:cs typeface="Times New Roman" panose="02020603050405020304" pitchFamily="18" charset="0"/>
              </a:rPr>
              <a:t>rõ</a:t>
            </a:r>
            <a:r>
              <a:rPr lang="en-US" altLang="en-US" sz="2400" b="1" dirty="0">
                <a:solidFill>
                  <a:srgbClr val="FFFF99"/>
                </a:solidFill>
                <a:latin typeface="Times New Roman" panose="02020603050405020304" pitchFamily="18" charset="0"/>
                <a:cs typeface="Times New Roman" panose="02020603050405020304" pitchFamily="18" charset="0"/>
              </a:rPr>
              <a:t> </a:t>
            </a:r>
            <a:r>
              <a:rPr lang="en-US" altLang="en-US" sz="2400" b="1" dirty="0" err="1">
                <a:solidFill>
                  <a:srgbClr val="FFFF99"/>
                </a:solidFill>
                <a:latin typeface="Times New Roman" panose="02020603050405020304" pitchFamily="18" charset="0"/>
                <a:cs typeface="Times New Roman" panose="02020603050405020304" pitchFamily="18" charset="0"/>
              </a:rPr>
              <a:t>hình</a:t>
            </a:r>
            <a:r>
              <a:rPr lang="en-US" altLang="en-US" sz="2400" b="1" dirty="0">
                <a:solidFill>
                  <a:srgbClr val="FFFF99"/>
                </a:solidFill>
                <a:latin typeface="Times New Roman" panose="02020603050405020304" pitchFamily="18" charset="0"/>
                <a:cs typeface="Times New Roman" panose="02020603050405020304" pitchFamily="18" charset="0"/>
              </a:rPr>
              <a:t> </a:t>
            </a:r>
            <a:r>
              <a:rPr lang="en-US" altLang="en-US" sz="2400" b="1" dirty="0" err="1">
                <a:solidFill>
                  <a:srgbClr val="FFFF99"/>
                </a:solidFill>
                <a:latin typeface="Times New Roman" panose="02020603050405020304" pitchFamily="18" charset="0"/>
                <a:cs typeface="Times New Roman" panose="02020603050405020304" pitchFamily="18" charset="0"/>
              </a:rPr>
              <a:t>ảnh</a:t>
            </a:r>
            <a:r>
              <a:rPr lang="en-US" altLang="en-US" sz="2400" b="1" dirty="0">
                <a:solidFill>
                  <a:srgbClr val="FFFF99"/>
                </a:solidFill>
                <a:latin typeface="Times New Roman" panose="02020603050405020304" pitchFamily="18" charset="0"/>
                <a:cs typeface="Times New Roman" panose="02020603050405020304" pitchFamily="18" charset="0"/>
              </a:rPr>
              <a:t> </a:t>
            </a:r>
            <a:r>
              <a:rPr lang="en-US" altLang="en-US" sz="2400" b="1" dirty="0" err="1">
                <a:solidFill>
                  <a:srgbClr val="FFFF99"/>
                </a:solidFill>
                <a:latin typeface="Times New Roman" panose="02020603050405020304" pitchFamily="18" charset="0"/>
                <a:cs typeface="Times New Roman" panose="02020603050405020304" pitchFamily="18" charset="0"/>
              </a:rPr>
              <a:t>nhân</a:t>
            </a:r>
            <a:r>
              <a:rPr lang="en-US" altLang="en-US" sz="2400" b="1" dirty="0">
                <a:solidFill>
                  <a:srgbClr val="FFFF99"/>
                </a:solidFill>
                <a:latin typeface="Times New Roman" panose="02020603050405020304" pitchFamily="18" charset="0"/>
                <a:cs typeface="Times New Roman" panose="02020603050405020304" pitchFamily="18" charset="0"/>
              </a:rPr>
              <a:t> </a:t>
            </a:r>
            <a:r>
              <a:rPr lang="en-US" altLang="en-US" sz="2400" b="1" dirty="0" err="1">
                <a:solidFill>
                  <a:srgbClr val="FFFF99"/>
                </a:solidFill>
                <a:latin typeface="Times New Roman" panose="02020603050405020304" pitchFamily="18" charset="0"/>
                <a:cs typeface="Times New Roman" panose="02020603050405020304" pitchFamily="18" charset="0"/>
              </a:rPr>
              <a:t>vật</a:t>
            </a:r>
            <a:r>
              <a:rPr lang="en-US" altLang="en-US" sz="2400" b="1" dirty="0">
                <a:solidFill>
                  <a:srgbClr val="FFFF99"/>
                </a:solidFill>
                <a:latin typeface="Times New Roman" panose="02020603050405020304" pitchFamily="18" charset="0"/>
                <a:cs typeface="Times New Roman" panose="02020603050405020304" pitchFamily="18" charset="0"/>
              </a:rPr>
              <a:t>. </a:t>
            </a:r>
            <a:r>
              <a:rPr lang="en-US" altLang="en-US" sz="2400" b="1" dirty="0" err="1">
                <a:solidFill>
                  <a:srgbClr val="FFFF99"/>
                </a:solidFill>
                <a:latin typeface="Times New Roman" panose="02020603050405020304" pitchFamily="18" charset="0"/>
                <a:cs typeface="Times New Roman" panose="02020603050405020304" pitchFamily="18" charset="0"/>
              </a:rPr>
              <a:t>Bằng</a:t>
            </a:r>
            <a:r>
              <a:rPr lang="en-US" altLang="en-US" sz="2400" b="1" dirty="0">
                <a:solidFill>
                  <a:srgbClr val="FFFF99"/>
                </a:solidFill>
                <a:latin typeface="Times New Roman" panose="02020603050405020304" pitchFamily="18" charset="0"/>
                <a:cs typeface="Times New Roman" panose="02020603050405020304" pitchFamily="18" charset="0"/>
              </a:rPr>
              <a:t> </a:t>
            </a:r>
            <a:r>
              <a:rPr lang="en-US" altLang="en-US" sz="2400" b="1" dirty="0" err="1">
                <a:solidFill>
                  <a:srgbClr val="FFFF99"/>
                </a:solidFill>
                <a:latin typeface="Times New Roman" panose="02020603050405020304" pitchFamily="18" charset="0"/>
                <a:cs typeface="Times New Roman" panose="02020603050405020304" pitchFamily="18" charset="0"/>
              </a:rPr>
              <a:t>cách</a:t>
            </a:r>
            <a:r>
              <a:rPr lang="en-US" altLang="en-US" sz="2400" b="1" dirty="0">
                <a:solidFill>
                  <a:srgbClr val="FFFF99"/>
                </a:solidFill>
                <a:latin typeface="Times New Roman" panose="02020603050405020304" pitchFamily="18" charset="0"/>
                <a:cs typeface="Times New Roman" panose="02020603050405020304" pitchFamily="18" charset="0"/>
              </a:rPr>
              <a:t> </a:t>
            </a:r>
            <a:r>
              <a:rPr lang="en-US" altLang="en-US" sz="2400" b="1" dirty="0" err="1">
                <a:solidFill>
                  <a:srgbClr val="FFFF99"/>
                </a:solidFill>
                <a:latin typeface="Times New Roman" panose="02020603050405020304" pitchFamily="18" charset="0"/>
                <a:cs typeface="Times New Roman" panose="02020603050405020304" pitchFamily="18" charset="0"/>
              </a:rPr>
              <a:t>tả</a:t>
            </a:r>
            <a:r>
              <a:rPr lang="en-US" altLang="en-US" sz="2400" b="1" dirty="0">
                <a:solidFill>
                  <a:srgbClr val="FFFF99"/>
                </a:solidFill>
                <a:latin typeface="Times New Roman" panose="02020603050405020304" pitchFamily="18" charset="0"/>
                <a:cs typeface="Times New Roman" panose="02020603050405020304" pitchFamily="18" charset="0"/>
              </a:rPr>
              <a:t> </a:t>
            </a:r>
            <a:r>
              <a:rPr lang="en-US" altLang="en-US" sz="2400" b="1" dirty="0" err="1">
                <a:solidFill>
                  <a:srgbClr val="FFFF99"/>
                </a:solidFill>
                <a:latin typeface="Times New Roman" panose="02020603050405020304" pitchFamily="18" charset="0"/>
                <a:cs typeface="Times New Roman" panose="02020603050405020304" pitchFamily="18" charset="0"/>
              </a:rPr>
              <a:t>như</a:t>
            </a:r>
            <a:r>
              <a:rPr lang="en-US" altLang="en-US" sz="2400" b="1" dirty="0">
                <a:solidFill>
                  <a:srgbClr val="FFFF99"/>
                </a:solidFill>
                <a:latin typeface="Times New Roman" panose="02020603050405020304" pitchFamily="18" charset="0"/>
                <a:cs typeface="Times New Roman" panose="02020603050405020304" pitchFamily="18" charset="0"/>
              </a:rPr>
              <a:t> </a:t>
            </a:r>
            <a:r>
              <a:rPr lang="en-US" altLang="en-US" sz="2400" b="1" dirty="0" err="1">
                <a:solidFill>
                  <a:srgbClr val="FFFF99"/>
                </a:solidFill>
                <a:latin typeface="Times New Roman" panose="02020603050405020304" pitchFamily="18" charset="0"/>
                <a:cs typeface="Times New Roman" panose="02020603050405020304" pitchFamily="18" charset="0"/>
              </a:rPr>
              <a:t>vậy</a:t>
            </a:r>
            <a:r>
              <a:rPr lang="en-US" altLang="en-US" sz="2400" b="1" dirty="0">
                <a:solidFill>
                  <a:srgbClr val="FFFF99"/>
                </a:solidFill>
                <a:latin typeface="Times New Roman" panose="02020603050405020304" pitchFamily="18" charset="0"/>
                <a:cs typeface="Times New Roman" panose="02020603050405020304" pitchFamily="18" charset="0"/>
              </a:rPr>
              <a:t>, </a:t>
            </a:r>
            <a:r>
              <a:rPr lang="en-US" altLang="en-US" sz="2400" b="1" dirty="0" err="1">
                <a:solidFill>
                  <a:srgbClr val="FFFF99"/>
                </a:solidFill>
                <a:latin typeface="Times New Roman" panose="02020603050405020304" pitchFamily="18" charset="0"/>
                <a:cs typeface="Times New Roman" panose="02020603050405020304" pitchFamily="18" charset="0"/>
              </a:rPr>
              <a:t>chúng</a:t>
            </a:r>
            <a:r>
              <a:rPr lang="en-US" altLang="en-US" sz="2400" b="1" dirty="0">
                <a:solidFill>
                  <a:srgbClr val="FFFF99"/>
                </a:solidFill>
                <a:latin typeface="Times New Roman" panose="02020603050405020304" pitchFamily="18" charset="0"/>
                <a:cs typeface="Times New Roman" panose="02020603050405020304" pitchFamily="18" charset="0"/>
              </a:rPr>
              <a:t> ta </a:t>
            </a:r>
            <a:r>
              <a:rPr lang="en-US" altLang="en-US" sz="2400" b="1" dirty="0" err="1">
                <a:solidFill>
                  <a:srgbClr val="FFFF99"/>
                </a:solidFill>
                <a:latin typeface="Times New Roman" panose="02020603050405020304" pitchFamily="18" charset="0"/>
                <a:cs typeface="Times New Roman" panose="02020603050405020304" pitchFamily="18" charset="0"/>
              </a:rPr>
              <a:t>sẽ</a:t>
            </a:r>
            <a:r>
              <a:rPr lang="en-US" altLang="en-US" sz="2400" b="1" dirty="0">
                <a:solidFill>
                  <a:srgbClr val="FFFF99"/>
                </a:solidFill>
                <a:latin typeface="Times New Roman" panose="02020603050405020304" pitchFamily="18" charset="0"/>
                <a:cs typeface="Times New Roman" panose="02020603050405020304" pitchFamily="18" charset="0"/>
              </a:rPr>
              <a:t> </a:t>
            </a:r>
            <a:r>
              <a:rPr lang="en-US" altLang="en-US" sz="2400" b="1" dirty="0" err="1">
                <a:solidFill>
                  <a:srgbClr val="FFFF99"/>
                </a:solidFill>
                <a:latin typeface="Times New Roman" panose="02020603050405020304" pitchFamily="18" charset="0"/>
                <a:cs typeface="Times New Roman" panose="02020603050405020304" pitchFamily="18" charset="0"/>
              </a:rPr>
              <a:t>hình</a:t>
            </a:r>
            <a:r>
              <a:rPr lang="en-US" altLang="en-US" sz="2400" b="1" dirty="0">
                <a:solidFill>
                  <a:srgbClr val="FFFF99"/>
                </a:solidFill>
                <a:latin typeface="Times New Roman" panose="02020603050405020304" pitchFamily="18" charset="0"/>
                <a:cs typeface="Times New Roman" panose="02020603050405020304" pitchFamily="18" charset="0"/>
              </a:rPr>
              <a:t> dung </a:t>
            </a:r>
            <a:r>
              <a:rPr lang="en-US" altLang="en-US" sz="2400" b="1" dirty="0" err="1">
                <a:solidFill>
                  <a:srgbClr val="FFFF99"/>
                </a:solidFill>
                <a:latin typeface="Times New Roman" panose="02020603050405020304" pitchFamily="18" charset="0"/>
                <a:cs typeface="Times New Roman" panose="02020603050405020304" pitchFamily="18" charset="0"/>
              </a:rPr>
              <a:t>không</a:t>
            </a:r>
            <a:r>
              <a:rPr lang="en-US" altLang="en-US" sz="2400" b="1" dirty="0">
                <a:solidFill>
                  <a:srgbClr val="FFFF99"/>
                </a:solidFill>
                <a:latin typeface="Times New Roman" panose="02020603050405020304" pitchFamily="18" charset="0"/>
                <a:cs typeface="Times New Roman" panose="02020603050405020304" pitchFamily="18" charset="0"/>
              </a:rPr>
              <a:t> </a:t>
            </a:r>
            <a:r>
              <a:rPr lang="en-US" altLang="en-US" sz="2400" b="1" dirty="0" err="1">
                <a:solidFill>
                  <a:srgbClr val="FFFF99"/>
                </a:solidFill>
                <a:latin typeface="Times New Roman" panose="02020603050405020304" pitchFamily="18" charset="0"/>
                <a:cs typeface="Times New Roman" panose="02020603050405020304" pitchFamily="18" charset="0"/>
              </a:rPr>
              <a:t>chỉ</a:t>
            </a:r>
            <a:r>
              <a:rPr lang="en-US" altLang="en-US" sz="2400" b="1" dirty="0">
                <a:solidFill>
                  <a:srgbClr val="FFFF99"/>
                </a:solidFill>
                <a:latin typeface="Times New Roman" panose="02020603050405020304" pitchFamily="18" charset="0"/>
                <a:cs typeface="Times New Roman" panose="02020603050405020304" pitchFamily="18" charset="0"/>
              </a:rPr>
              <a:t> </a:t>
            </a:r>
            <a:r>
              <a:rPr lang="en-US" altLang="en-US" sz="2400" b="1" dirty="0" err="1">
                <a:solidFill>
                  <a:srgbClr val="FFFF99"/>
                </a:solidFill>
                <a:latin typeface="Times New Roman" panose="02020603050405020304" pitchFamily="18" charset="0"/>
                <a:cs typeface="Times New Roman" panose="02020603050405020304" pitchFamily="18" charset="0"/>
              </a:rPr>
              <a:t>về</a:t>
            </a:r>
            <a:r>
              <a:rPr lang="en-US" altLang="en-US" sz="2400" b="1" dirty="0">
                <a:solidFill>
                  <a:srgbClr val="FFFF99"/>
                </a:solidFill>
                <a:latin typeface="Times New Roman" panose="02020603050405020304" pitchFamily="18" charset="0"/>
                <a:cs typeface="Times New Roman" panose="02020603050405020304" pitchFamily="18" charset="0"/>
              </a:rPr>
              <a:t> </a:t>
            </a:r>
            <a:r>
              <a:rPr lang="en-US" altLang="en-US" sz="2400" b="1" dirty="0" err="1">
                <a:solidFill>
                  <a:srgbClr val="FFFF99"/>
                </a:solidFill>
                <a:latin typeface="Times New Roman" panose="02020603050405020304" pitchFamily="18" charset="0"/>
                <a:cs typeface="Times New Roman" panose="02020603050405020304" pitchFamily="18" charset="0"/>
              </a:rPr>
              <a:t>ngoại</a:t>
            </a:r>
            <a:r>
              <a:rPr lang="en-US" altLang="en-US" sz="2400" b="1" dirty="0">
                <a:solidFill>
                  <a:srgbClr val="FFFF99"/>
                </a:solidFill>
                <a:latin typeface="Times New Roman" panose="02020603050405020304" pitchFamily="18" charset="0"/>
                <a:cs typeface="Times New Roman" panose="02020603050405020304" pitchFamily="18" charset="0"/>
              </a:rPr>
              <a:t> </a:t>
            </a:r>
            <a:r>
              <a:rPr lang="en-US" altLang="en-US" sz="2400" b="1" dirty="0" err="1">
                <a:solidFill>
                  <a:srgbClr val="FFFF99"/>
                </a:solidFill>
                <a:latin typeface="Times New Roman" panose="02020603050405020304" pitchFamily="18" charset="0"/>
                <a:cs typeface="Times New Roman" panose="02020603050405020304" pitchFamily="18" charset="0"/>
              </a:rPr>
              <a:t>hình</a:t>
            </a:r>
            <a:r>
              <a:rPr lang="en-US" altLang="en-US" sz="2400" b="1" dirty="0">
                <a:solidFill>
                  <a:srgbClr val="FFFF99"/>
                </a:solidFill>
                <a:latin typeface="Times New Roman" panose="02020603050405020304" pitchFamily="18" charset="0"/>
                <a:cs typeface="Times New Roman" panose="02020603050405020304" pitchFamily="18" charset="0"/>
              </a:rPr>
              <a:t> </a:t>
            </a:r>
            <a:r>
              <a:rPr lang="en-US" altLang="en-US" sz="2400" b="1" dirty="0" err="1">
                <a:solidFill>
                  <a:srgbClr val="FFFF99"/>
                </a:solidFill>
                <a:latin typeface="Times New Roman" panose="02020603050405020304" pitchFamily="18" charset="0"/>
                <a:cs typeface="Times New Roman" panose="02020603050405020304" pitchFamily="18" charset="0"/>
              </a:rPr>
              <a:t>của</a:t>
            </a:r>
            <a:r>
              <a:rPr lang="en-US" altLang="en-US" sz="2400" b="1" dirty="0">
                <a:solidFill>
                  <a:srgbClr val="FFFF99"/>
                </a:solidFill>
                <a:latin typeface="Times New Roman" panose="02020603050405020304" pitchFamily="18" charset="0"/>
                <a:cs typeface="Times New Roman" panose="02020603050405020304" pitchFamily="18" charset="0"/>
              </a:rPr>
              <a:t> </a:t>
            </a:r>
            <a:r>
              <a:rPr lang="en-US" altLang="en-US" sz="2400" b="1" dirty="0" err="1">
                <a:solidFill>
                  <a:srgbClr val="FFFF99"/>
                </a:solidFill>
                <a:latin typeface="Times New Roman" panose="02020603050405020304" pitchFamily="18" charset="0"/>
                <a:cs typeface="Times New Roman" panose="02020603050405020304" pitchFamily="18" charset="0"/>
              </a:rPr>
              <a:t>nhân</a:t>
            </a:r>
            <a:r>
              <a:rPr lang="en-US" altLang="en-US" sz="2400" b="1" dirty="0">
                <a:solidFill>
                  <a:srgbClr val="FFFF99"/>
                </a:solidFill>
                <a:latin typeface="Times New Roman" panose="02020603050405020304" pitchFamily="18" charset="0"/>
                <a:cs typeface="Times New Roman" panose="02020603050405020304" pitchFamily="18" charset="0"/>
              </a:rPr>
              <a:t> </a:t>
            </a:r>
            <a:r>
              <a:rPr lang="en-US" altLang="en-US" sz="2400" b="1" dirty="0" err="1">
                <a:solidFill>
                  <a:srgbClr val="FFFF99"/>
                </a:solidFill>
                <a:latin typeface="Times New Roman" panose="02020603050405020304" pitchFamily="18" charset="0"/>
                <a:cs typeface="Times New Roman" panose="02020603050405020304" pitchFamily="18" charset="0"/>
              </a:rPr>
              <a:t>vật</a:t>
            </a:r>
            <a:r>
              <a:rPr lang="en-US" altLang="en-US" sz="2400" b="1" dirty="0">
                <a:solidFill>
                  <a:srgbClr val="FFFF99"/>
                </a:solidFill>
                <a:latin typeface="Times New Roman" panose="02020603050405020304" pitchFamily="18" charset="0"/>
                <a:cs typeface="Times New Roman" panose="02020603050405020304" pitchFamily="18" charset="0"/>
              </a:rPr>
              <a:t> </a:t>
            </a:r>
            <a:r>
              <a:rPr lang="en-US" altLang="en-US" sz="2400" b="1" dirty="0" err="1">
                <a:solidFill>
                  <a:srgbClr val="FFFF99"/>
                </a:solidFill>
                <a:latin typeface="Times New Roman" panose="02020603050405020304" pitchFamily="18" charset="0"/>
                <a:cs typeface="Times New Roman" panose="02020603050405020304" pitchFamily="18" charset="0"/>
              </a:rPr>
              <a:t>mà</a:t>
            </a:r>
            <a:r>
              <a:rPr lang="en-US" altLang="en-US" sz="2400" b="1" dirty="0">
                <a:solidFill>
                  <a:srgbClr val="FFFF99"/>
                </a:solidFill>
                <a:latin typeface="Times New Roman" panose="02020603050405020304" pitchFamily="18" charset="0"/>
                <a:cs typeface="Times New Roman" panose="02020603050405020304" pitchFamily="18" charset="0"/>
              </a:rPr>
              <a:t> </a:t>
            </a:r>
            <a:r>
              <a:rPr lang="en-US" altLang="en-US" sz="2400" b="1" dirty="0" err="1">
                <a:solidFill>
                  <a:srgbClr val="FFFF99"/>
                </a:solidFill>
                <a:latin typeface="Times New Roman" panose="02020603050405020304" pitchFamily="18" charset="0"/>
                <a:cs typeface="Times New Roman" panose="02020603050405020304" pitchFamily="18" charset="0"/>
              </a:rPr>
              <a:t>còn</a:t>
            </a:r>
            <a:r>
              <a:rPr lang="en-US" altLang="en-US" sz="2400" b="1" dirty="0">
                <a:solidFill>
                  <a:srgbClr val="FFFF99"/>
                </a:solidFill>
                <a:latin typeface="Times New Roman" panose="02020603050405020304" pitchFamily="18" charset="0"/>
                <a:cs typeface="Times New Roman" panose="02020603050405020304" pitchFamily="18" charset="0"/>
              </a:rPr>
              <a:t> </a:t>
            </a:r>
            <a:r>
              <a:rPr lang="en-US" altLang="en-US" sz="2400" b="1" dirty="0" err="1">
                <a:solidFill>
                  <a:srgbClr val="FFFF99"/>
                </a:solidFill>
                <a:latin typeface="Times New Roman" panose="02020603050405020304" pitchFamily="18" charset="0"/>
                <a:cs typeface="Times New Roman" panose="02020603050405020304" pitchFamily="18" charset="0"/>
              </a:rPr>
              <a:t>thấy</a:t>
            </a:r>
            <a:r>
              <a:rPr lang="en-US" altLang="en-US" sz="2400" b="1" dirty="0">
                <a:solidFill>
                  <a:srgbClr val="FFFF99"/>
                </a:solidFill>
                <a:latin typeface="Times New Roman" panose="02020603050405020304" pitchFamily="18" charset="0"/>
                <a:cs typeface="Times New Roman" panose="02020603050405020304" pitchFamily="18" charset="0"/>
              </a:rPr>
              <a:t> </a:t>
            </a:r>
            <a:r>
              <a:rPr lang="en-US" altLang="en-US" sz="2400" b="1" dirty="0" err="1">
                <a:solidFill>
                  <a:srgbClr val="FFFF99"/>
                </a:solidFill>
                <a:latin typeface="Times New Roman" panose="02020603050405020304" pitchFamily="18" charset="0"/>
                <a:cs typeface="Times New Roman" panose="02020603050405020304" pitchFamily="18" charset="0"/>
              </a:rPr>
              <a:t>cả</a:t>
            </a:r>
            <a:r>
              <a:rPr lang="en-US" altLang="en-US" sz="2400" b="1" dirty="0">
                <a:solidFill>
                  <a:srgbClr val="FFFF99"/>
                </a:solidFill>
                <a:latin typeface="Times New Roman" panose="02020603050405020304" pitchFamily="18" charset="0"/>
                <a:cs typeface="Times New Roman" panose="02020603050405020304" pitchFamily="18" charset="0"/>
              </a:rPr>
              <a:t> </a:t>
            </a:r>
            <a:r>
              <a:rPr lang="en-US" altLang="en-US" sz="2400" b="1" dirty="0" err="1">
                <a:solidFill>
                  <a:srgbClr val="FFFF99"/>
                </a:solidFill>
                <a:latin typeface="Times New Roman" panose="02020603050405020304" pitchFamily="18" charset="0"/>
                <a:cs typeface="Times New Roman" panose="02020603050405020304" pitchFamily="18" charset="0"/>
              </a:rPr>
              <a:t>nội</a:t>
            </a:r>
            <a:r>
              <a:rPr lang="en-US" altLang="en-US" sz="2400" b="1" dirty="0">
                <a:solidFill>
                  <a:srgbClr val="FFFF99"/>
                </a:solidFill>
                <a:latin typeface="Times New Roman" panose="02020603050405020304" pitchFamily="18" charset="0"/>
                <a:cs typeface="Times New Roman" panose="02020603050405020304" pitchFamily="18" charset="0"/>
              </a:rPr>
              <a:t> </a:t>
            </a:r>
            <a:r>
              <a:rPr lang="en-US" altLang="en-US" sz="2400" b="1" dirty="0" err="1">
                <a:solidFill>
                  <a:srgbClr val="FFFF99"/>
                </a:solidFill>
                <a:latin typeface="Times New Roman" panose="02020603050405020304" pitchFamily="18" charset="0"/>
                <a:cs typeface="Times New Roman" panose="02020603050405020304" pitchFamily="18" charset="0"/>
              </a:rPr>
              <a:t>tâm</a:t>
            </a:r>
            <a:r>
              <a:rPr lang="en-US" altLang="en-US" sz="2400" b="1" dirty="0">
                <a:solidFill>
                  <a:srgbClr val="FFFF99"/>
                </a:solidFill>
                <a:latin typeface="Times New Roman" panose="02020603050405020304" pitchFamily="18" charset="0"/>
                <a:cs typeface="Times New Roman" panose="02020603050405020304" pitchFamily="18" charset="0"/>
              </a:rPr>
              <a:t>, </a:t>
            </a:r>
            <a:r>
              <a:rPr lang="en-US" altLang="en-US" sz="2400" b="1" dirty="0" err="1">
                <a:solidFill>
                  <a:srgbClr val="FFFF99"/>
                </a:solidFill>
                <a:latin typeface="Times New Roman" panose="02020603050405020304" pitchFamily="18" charset="0"/>
                <a:cs typeface="Times New Roman" panose="02020603050405020304" pitchFamily="18" charset="0"/>
              </a:rPr>
              <a:t>tính</a:t>
            </a:r>
            <a:r>
              <a:rPr lang="en-US" altLang="en-US" sz="2400" b="1" dirty="0">
                <a:solidFill>
                  <a:srgbClr val="FFFF99"/>
                </a:solidFill>
                <a:latin typeface="Times New Roman" panose="02020603050405020304" pitchFamily="18" charset="0"/>
                <a:cs typeface="Times New Roman" panose="02020603050405020304" pitchFamily="18" charset="0"/>
              </a:rPr>
              <a:t> </a:t>
            </a:r>
            <a:r>
              <a:rPr lang="en-US" altLang="en-US" sz="2400" b="1" dirty="0" err="1">
                <a:solidFill>
                  <a:srgbClr val="FFFF99"/>
                </a:solidFill>
                <a:latin typeface="Times New Roman" panose="02020603050405020304" pitchFamily="18" charset="0"/>
                <a:cs typeface="Times New Roman" panose="02020603050405020304" pitchFamily="18" charset="0"/>
              </a:rPr>
              <a:t>tình</a:t>
            </a:r>
            <a:r>
              <a:rPr lang="en-US" altLang="en-US" sz="2400" b="1" dirty="0">
                <a:solidFill>
                  <a:srgbClr val="FFFF99"/>
                </a:solidFill>
                <a:latin typeface="Times New Roman" panose="02020603050405020304" pitchFamily="18" charset="0"/>
                <a:cs typeface="Times New Roman" panose="02020603050405020304" pitchFamily="18" charset="0"/>
              </a:rPr>
              <a:t> </a:t>
            </a:r>
            <a:r>
              <a:rPr lang="en-US" altLang="en-US" sz="2400" b="1" dirty="0" err="1">
                <a:solidFill>
                  <a:srgbClr val="FFFF99"/>
                </a:solidFill>
                <a:latin typeface="Times New Roman" panose="02020603050405020304" pitchFamily="18" charset="0"/>
                <a:cs typeface="Times New Roman" panose="02020603050405020304" pitchFamily="18" charset="0"/>
              </a:rPr>
              <a:t>của</a:t>
            </a:r>
            <a:r>
              <a:rPr lang="en-US" altLang="en-US" sz="2400" b="1" dirty="0">
                <a:solidFill>
                  <a:srgbClr val="FFFF99"/>
                </a:solidFill>
                <a:latin typeface="Times New Roman" panose="02020603050405020304" pitchFamily="18" charset="0"/>
                <a:cs typeface="Times New Roman" panose="02020603050405020304" pitchFamily="18" charset="0"/>
              </a:rPr>
              <a:t> </a:t>
            </a:r>
            <a:r>
              <a:rPr lang="en-US" altLang="en-US" sz="2400" b="1" dirty="0" err="1">
                <a:solidFill>
                  <a:srgbClr val="FFFF99"/>
                </a:solidFill>
                <a:latin typeface="Times New Roman" panose="02020603050405020304" pitchFamily="18" charset="0"/>
                <a:cs typeface="Times New Roman" panose="02020603050405020304" pitchFamily="18" charset="0"/>
              </a:rPr>
              <a:t>nhân</a:t>
            </a:r>
            <a:r>
              <a:rPr lang="en-US" altLang="en-US" sz="2400" b="1" dirty="0">
                <a:solidFill>
                  <a:srgbClr val="FFFF99"/>
                </a:solidFill>
                <a:latin typeface="Times New Roman" panose="02020603050405020304" pitchFamily="18" charset="0"/>
                <a:cs typeface="Times New Roman" panose="02020603050405020304" pitchFamily="18" charset="0"/>
              </a:rPr>
              <a:t> </a:t>
            </a:r>
            <a:r>
              <a:rPr lang="en-US" altLang="en-US" sz="2400" b="1" dirty="0" err="1">
                <a:solidFill>
                  <a:srgbClr val="FFFF99"/>
                </a:solidFill>
                <a:latin typeface="Times New Roman" panose="02020603050405020304" pitchFamily="18" charset="0"/>
                <a:cs typeface="Times New Roman" panose="02020603050405020304" pitchFamily="18" charset="0"/>
              </a:rPr>
              <a:t>vật</a:t>
            </a:r>
            <a:r>
              <a:rPr lang="en-US" altLang="en-US" sz="2400" b="1" dirty="0">
                <a:solidFill>
                  <a:srgbClr val="FFFF99"/>
                </a:solidFill>
                <a:latin typeface="Times New Roman" panose="02020603050405020304" pitchFamily="18" charset="0"/>
                <a:cs typeface="Times New Roman" panose="02020603050405020304" pitchFamily="18" charset="0"/>
              </a:rPr>
              <a:t>.</a:t>
            </a:r>
          </a:p>
        </p:txBody>
      </p:sp>
      <p:sp>
        <p:nvSpPr>
          <p:cNvPr id="70669" name="Text Box 13">
            <a:extLst>
              <a:ext uri="{FF2B5EF4-FFF2-40B4-BE49-F238E27FC236}">
                <a16:creationId xmlns:a16="http://schemas.microsoft.com/office/drawing/2014/main" xmlns="" id="{6A18E67C-3BE6-44A8-9FDF-BA945F31CD91}"/>
              </a:ext>
            </a:extLst>
          </p:cNvPr>
          <p:cNvSpPr txBox="1">
            <a:spLocks noChangeArrowheads="1"/>
          </p:cNvSpPr>
          <p:nvPr/>
        </p:nvSpPr>
        <p:spPr bwMode="auto">
          <a:xfrm>
            <a:off x="851657" y="2078941"/>
            <a:ext cx="11338754"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800" dirty="0">
                <a:latin typeface="Times New Roman" panose="02020603050405020304" pitchFamily="18" charset="0"/>
                <a:cs typeface="Times New Roman" panose="02020603050405020304" pitchFamily="18" charset="0"/>
              </a:rPr>
              <a:t> </a:t>
            </a:r>
            <a:r>
              <a:rPr lang="en-US" altLang="en-US" sz="2800" dirty="0">
                <a:solidFill>
                  <a:srgbClr val="CC6600"/>
                </a:solidFill>
                <a:latin typeface="Times New Roman" panose="02020603050405020304" pitchFamily="18" charset="0"/>
                <a:cs typeface="Times New Roman" panose="02020603050405020304" pitchFamily="18" charset="0"/>
              </a:rPr>
              <a:t>- </a:t>
            </a:r>
            <a:r>
              <a:rPr lang="en-US" altLang="en-US" sz="2800" dirty="0" err="1">
                <a:solidFill>
                  <a:srgbClr val="CC6600"/>
                </a:solidFill>
                <a:latin typeface="Times New Roman" panose="02020603050405020304" pitchFamily="18" charset="0"/>
                <a:cs typeface="Times New Roman" panose="02020603050405020304" pitchFamily="18" charset="0"/>
              </a:rPr>
              <a:t>Từ</a:t>
            </a:r>
            <a:r>
              <a:rPr lang="en-US" altLang="en-US" sz="2800" dirty="0">
                <a:solidFill>
                  <a:srgbClr val="CC6600"/>
                </a:solidFill>
                <a:latin typeface="Times New Roman" panose="02020603050405020304" pitchFamily="18" charset="0"/>
                <a:cs typeface="Times New Roman" panose="02020603050405020304" pitchFamily="18" charset="0"/>
              </a:rPr>
              <a:t> </a:t>
            </a:r>
            <a:r>
              <a:rPr lang="en-US" altLang="en-US" sz="2800" dirty="0" err="1">
                <a:solidFill>
                  <a:srgbClr val="CC6600"/>
                </a:solidFill>
                <a:latin typeface="Times New Roman" panose="02020603050405020304" pitchFamily="18" charset="0"/>
                <a:cs typeface="Times New Roman" panose="02020603050405020304" pitchFamily="18" charset="0"/>
              </a:rPr>
              <a:t>đặc</a:t>
            </a:r>
            <a:r>
              <a:rPr lang="en-US" altLang="en-US" sz="2800" dirty="0">
                <a:solidFill>
                  <a:srgbClr val="CC6600"/>
                </a:solidFill>
                <a:latin typeface="Times New Roman" panose="02020603050405020304" pitchFamily="18" charset="0"/>
                <a:cs typeface="Times New Roman" panose="02020603050405020304" pitchFamily="18" charset="0"/>
              </a:rPr>
              <a:t> </a:t>
            </a:r>
            <a:r>
              <a:rPr lang="en-US" altLang="en-US" sz="2800" dirty="0" err="1">
                <a:solidFill>
                  <a:srgbClr val="CC6600"/>
                </a:solidFill>
                <a:latin typeface="Times New Roman" panose="02020603050405020304" pitchFamily="18" charset="0"/>
                <a:cs typeface="Times New Roman" panose="02020603050405020304" pitchFamily="18" charset="0"/>
              </a:rPr>
              <a:t>điểm</a:t>
            </a:r>
            <a:r>
              <a:rPr lang="en-US" altLang="en-US" sz="2800" dirty="0">
                <a:solidFill>
                  <a:srgbClr val="CC6600"/>
                </a:solidFill>
                <a:latin typeface="Times New Roman" panose="02020603050405020304" pitchFamily="18" charset="0"/>
                <a:cs typeface="Times New Roman" panose="02020603050405020304" pitchFamily="18" charset="0"/>
              </a:rPr>
              <a:t> </a:t>
            </a:r>
            <a:r>
              <a:rPr lang="en-US" altLang="en-US" sz="2800" dirty="0" err="1">
                <a:solidFill>
                  <a:srgbClr val="CC6600"/>
                </a:solidFill>
                <a:latin typeface="Times New Roman" panose="02020603050405020304" pitchFamily="18" charset="0"/>
                <a:cs typeface="Times New Roman" panose="02020603050405020304" pitchFamily="18" charset="0"/>
              </a:rPr>
              <a:t>ngoại</a:t>
            </a:r>
            <a:r>
              <a:rPr lang="en-US" altLang="en-US" sz="2800" dirty="0">
                <a:solidFill>
                  <a:srgbClr val="CC6600"/>
                </a:solidFill>
                <a:latin typeface="Times New Roman" panose="02020603050405020304" pitchFamily="18" charset="0"/>
                <a:cs typeface="Times New Roman" panose="02020603050405020304" pitchFamily="18" charset="0"/>
              </a:rPr>
              <a:t> </a:t>
            </a:r>
            <a:r>
              <a:rPr lang="en-US" altLang="en-US" sz="2800" dirty="0" err="1">
                <a:solidFill>
                  <a:srgbClr val="CC6600"/>
                </a:solidFill>
                <a:latin typeface="Times New Roman" panose="02020603050405020304" pitchFamily="18" charset="0"/>
                <a:cs typeface="Times New Roman" panose="02020603050405020304" pitchFamily="18" charset="0"/>
              </a:rPr>
              <a:t>hình</a:t>
            </a:r>
            <a:r>
              <a:rPr lang="en-US" altLang="en-US" sz="2800" dirty="0">
                <a:solidFill>
                  <a:srgbClr val="CC6600"/>
                </a:solidFill>
                <a:latin typeface="Times New Roman" panose="02020603050405020304" pitchFamily="18" charset="0"/>
                <a:cs typeface="Times New Roman" panose="02020603050405020304" pitchFamily="18" charset="0"/>
              </a:rPr>
              <a:t> </a:t>
            </a:r>
            <a:r>
              <a:rPr lang="en-US" altLang="en-US" sz="2800" dirty="0" err="1">
                <a:solidFill>
                  <a:srgbClr val="CC6600"/>
                </a:solidFill>
                <a:latin typeface="Times New Roman" panose="02020603050405020304" pitchFamily="18" charset="0"/>
                <a:cs typeface="Times New Roman" panose="02020603050405020304" pitchFamily="18" charset="0"/>
              </a:rPr>
              <a:t>đã</a:t>
            </a:r>
            <a:r>
              <a:rPr lang="en-US" altLang="en-US" sz="2800" dirty="0">
                <a:solidFill>
                  <a:srgbClr val="CC6600"/>
                </a:solidFill>
                <a:latin typeface="Times New Roman" panose="02020603050405020304" pitchFamily="18" charset="0"/>
                <a:cs typeface="Times New Roman" panose="02020603050405020304" pitchFamily="18" charset="0"/>
              </a:rPr>
              <a:t> </a:t>
            </a:r>
            <a:r>
              <a:rPr lang="en-US" altLang="en-US" sz="2800" dirty="0" err="1">
                <a:solidFill>
                  <a:srgbClr val="CC6600"/>
                </a:solidFill>
                <a:latin typeface="Times New Roman" panose="02020603050405020304" pitchFamily="18" charset="0"/>
                <a:cs typeface="Times New Roman" panose="02020603050405020304" pitchFamily="18" charset="0"/>
              </a:rPr>
              <a:t>khắc</a:t>
            </a:r>
            <a:r>
              <a:rPr lang="en-US" altLang="en-US" sz="2800" dirty="0">
                <a:solidFill>
                  <a:srgbClr val="CC6600"/>
                </a:solidFill>
                <a:latin typeface="Times New Roman" panose="02020603050405020304" pitchFamily="18" charset="0"/>
                <a:cs typeface="Times New Roman" panose="02020603050405020304" pitchFamily="18" charset="0"/>
              </a:rPr>
              <a:t> </a:t>
            </a:r>
            <a:r>
              <a:rPr lang="en-US" altLang="en-US" sz="2800" dirty="0" err="1">
                <a:solidFill>
                  <a:srgbClr val="CC6600"/>
                </a:solidFill>
                <a:latin typeface="Times New Roman" panose="02020603050405020304" pitchFamily="18" charset="0"/>
                <a:cs typeface="Times New Roman" panose="02020603050405020304" pitchFamily="18" charset="0"/>
              </a:rPr>
              <a:t>họa</a:t>
            </a:r>
            <a:r>
              <a:rPr lang="en-US" altLang="en-US" sz="2800" dirty="0">
                <a:solidFill>
                  <a:srgbClr val="CC6600"/>
                </a:solidFill>
                <a:latin typeface="Times New Roman" panose="02020603050405020304" pitchFamily="18" charset="0"/>
                <a:cs typeface="Times New Roman" panose="02020603050405020304" pitchFamily="18" charset="0"/>
              </a:rPr>
              <a:t> </a:t>
            </a:r>
            <a:r>
              <a:rPr lang="en-US" altLang="en-US" sz="2800" dirty="0" err="1">
                <a:solidFill>
                  <a:srgbClr val="CC6600"/>
                </a:solidFill>
                <a:latin typeface="Times New Roman" panose="02020603050405020304" pitchFamily="18" charset="0"/>
                <a:cs typeface="Times New Roman" panose="02020603050405020304" pitchFamily="18" charset="0"/>
              </a:rPr>
              <a:t>được</a:t>
            </a:r>
            <a:r>
              <a:rPr lang="en-US" altLang="en-US" sz="2800" dirty="0">
                <a:solidFill>
                  <a:srgbClr val="CC6600"/>
                </a:solidFill>
                <a:latin typeface="Times New Roman" panose="02020603050405020304" pitchFamily="18" charset="0"/>
                <a:cs typeface="Times New Roman" panose="02020603050405020304" pitchFamily="18" charset="0"/>
              </a:rPr>
              <a:t> </a:t>
            </a:r>
            <a:r>
              <a:rPr lang="en-US" altLang="en-US" sz="2800" dirty="0" err="1">
                <a:solidFill>
                  <a:srgbClr val="CC6600"/>
                </a:solidFill>
                <a:latin typeface="Times New Roman" panose="02020603050405020304" pitchFamily="18" charset="0"/>
                <a:cs typeface="Times New Roman" panose="02020603050405020304" pitchFamily="18" charset="0"/>
              </a:rPr>
              <a:t>tính</a:t>
            </a:r>
            <a:r>
              <a:rPr lang="en-US" altLang="en-US" sz="2800" dirty="0">
                <a:solidFill>
                  <a:srgbClr val="CC6600"/>
                </a:solidFill>
                <a:latin typeface="Times New Roman" panose="02020603050405020304" pitchFamily="18" charset="0"/>
                <a:cs typeface="Times New Roman" panose="02020603050405020304" pitchFamily="18" charset="0"/>
              </a:rPr>
              <a:t> </a:t>
            </a:r>
            <a:r>
              <a:rPr lang="en-US" altLang="en-US" sz="2800" dirty="0" err="1">
                <a:solidFill>
                  <a:srgbClr val="CC6600"/>
                </a:solidFill>
                <a:latin typeface="Times New Roman" panose="02020603050405020304" pitchFamily="18" charset="0"/>
                <a:cs typeface="Times New Roman" panose="02020603050405020304" pitchFamily="18" charset="0"/>
              </a:rPr>
              <a:t>tình</a:t>
            </a:r>
            <a:r>
              <a:rPr lang="en-US" altLang="en-US" sz="2800" dirty="0">
                <a:solidFill>
                  <a:srgbClr val="CC6600"/>
                </a:solidFill>
                <a:latin typeface="Times New Roman" panose="02020603050405020304" pitchFamily="18" charset="0"/>
                <a:cs typeface="Times New Roman" panose="02020603050405020304" pitchFamily="18" charset="0"/>
              </a:rPr>
              <a:t> </a:t>
            </a:r>
            <a:r>
              <a:rPr lang="en-US" altLang="en-US" sz="2800" dirty="0" err="1">
                <a:solidFill>
                  <a:srgbClr val="CC6600"/>
                </a:solidFill>
                <a:latin typeface="Times New Roman" panose="02020603050405020304" pitchFamily="18" charset="0"/>
                <a:cs typeface="Times New Roman" panose="02020603050405020304" pitchFamily="18" charset="0"/>
              </a:rPr>
              <a:t>của</a:t>
            </a:r>
            <a:r>
              <a:rPr lang="en-US" altLang="en-US" sz="2800" dirty="0">
                <a:solidFill>
                  <a:srgbClr val="CC6600"/>
                </a:solidFill>
                <a:latin typeface="Times New Roman" panose="02020603050405020304" pitchFamily="18" charset="0"/>
                <a:cs typeface="Times New Roman" panose="02020603050405020304" pitchFamily="18" charset="0"/>
              </a:rPr>
              <a:t> </a:t>
            </a:r>
            <a:r>
              <a:rPr lang="en-US" altLang="en-US" sz="2800" dirty="0" err="1">
                <a:solidFill>
                  <a:srgbClr val="CC6600"/>
                </a:solidFill>
                <a:latin typeface="Times New Roman" panose="02020603050405020304" pitchFamily="18" charset="0"/>
                <a:cs typeface="Times New Roman" panose="02020603050405020304" pitchFamily="18" charset="0"/>
              </a:rPr>
              <a:t>bà</a:t>
            </a:r>
            <a:r>
              <a:rPr lang="en-US" altLang="en-US" sz="2800" dirty="0">
                <a:solidFill>
                  <a:srgbClr val="CC6600"/>
                </a:solidFill>
                <a:latin typeface="Times New Roman" panose="02020603050405020304" pitchFamily="18" charset="0"/>
                <a:cs typeface="Times New Roman" panose="02020603050405020304" pitchFamily="18" charset="0"/>
              </a:rPr>
              <a:t> </a:t>
            </a:r>
            <a:r>
              <a:rPr lang="en-US" altLang="en-US" sz="2800" dirty="0" err="1">
                <a:solidFill>
                  <a:srgbClr val="CC6600"/>
                </a:solidFill>
                <a:latin typeface="Times New Roman" panose="02020603050405020304" pitchFamily="18" charset="0"/>
                <a:cs typeface="Times New Roman" panose="02020603050405020304" pitchFamily="18" charset="0"/>
              </a:rPr>
              <a:t>dịu</a:t>
            </a:r>
            <a:r>
              <a:rPr lang="en-US" altLang="en-US" sz="2800" dirty="0">
                <a:solidFill>
                  <a:srgbClr val="CC6600"/>
                </a:solidFill>
                <a:latin typeface="Times New Roman" panose="02020603050405020304" pitchFamily="18" charset="0"/>
                <a:cs typeface="Times New Roman" panose="02020603050405020304" pitchFamily="18" charset="0"/>
              </a:rPr>
              <a:t> </a:t>
            </a:r>
            <a:r>
              <a:rPr lang="en-US" altLang="en-US" sz="2800" dirty="0" err="1">
                <a:solidFill>
                  <a:srgbClr val="CC6600"/>
                </a:solidFill>
                <a:latin typeface="Times New Roman" panose="02020603050405020304" pitchFamily="18" charset="0"/>
                <a:cs typeface="Times New Roman" panose="02020603050405020304" pitchFamily="18" charset="0"/>
              </a:rPr>
              <a:t>dàng</a:t>
            </a:r>
            <a:r>
              <a:rPr lang="en-US" altLang="en-US" sz="2800" dirty="0">
                <a:solidFill>
                  <a:srgbClr val="CC6600"/>
                </a:solidFill>
                <a:latin typeface="Times New Roman" panose="02020603050405020304" pitchFamily="18" charset="0"/>
                <a:cs typeface="Times New Roman" panose="02020603050405020304" pitchFamily="18" charset="0"/>
              </a:rPr>
              <a:t>, </a:t>
            </a:r>
            <a:r>
              <a:rPr lang="en-US" altLang="en-US" sz="2800" dirty="0" err="1">
                <a:solidFill>
                  <a:srgbClr val="CC6600"/>
                </a:solidFill>
                <a:latin typeface="Times New Roman" panose="02020603050405020304" pitchFamily="18" charset="0"/>
                <a:cs typeface="Times New Roman" panose="02020603050405020304" pitchFamily="18" charset="0"/>
              </a:rPr>
              <a:t>tươi</a:t>
            </a:r>
            <a:r>
              <a:rPr lang="en-US" altLang="en-US" sz="2800" dirty="0">
                <a:solidFill>
                  <a:srgbClr val="CC6600"/>
                </a:solidFill>
                <a:latin typeface="Times New Roman" panose="02020603050405020304" pitchFamily="18" charset="0"/>
                <a:cs typeface="Times New Roman" panose="02020603050405020304" pitchFamily="18" charset="0"/>
              </a:rPr>
              <a:t> </a:t>
            </a:r>
            <a:r>
              <a:rPr lang="en-US" altLang="en-US" sz="2800" dirty="0" err="1">
                <a:solidFill>
                  <a:srgbClr val="CC6600"/>
                </a:solidFill>
                <a:latin typeface="Times New Roman" panose="02020603050405020304" pitchFamily="18" charset="0"/>
                <a:cs typeface="Times New Roman" panose="02020603050405020304" pitchFamily="18" charset="0"/>
              </a:rPr>
              <a:t>trẻ</a:t>
            </a:r>
            <a:r>
              <a:rPr lang="en-US" altLang="en-US" sz="2800" dirty="0">
                <a:solidFill>
                  <a:srgbClr val="CC6600"/>
                </a:solidFill>
                <a:latin typeface="Times New Roman" panose="02020603050405020304" pitchFamily="18" charset="0"/>
                <a:cs typeface="Times New Roman" panose="02020603050405020304" pitchFamily="18" charset="0"/>
              </a:rPr>
              <a:t>, </a:t>
            </a:r>
            <a:r>
              <a:rPr lang="en-US" altLang="en-US" sz="2800" dirty="0" err="1">
                <a:solidFill>
                  <a:srgbClr val="CC6600"/>
                </a:solidFill>
                <a:latin typeface="Times New Roman" panose="02020603050405020304" pitchFamily="18" charset="0"/>
                <a:cs typeface="Times New Roman" panose="02020603050405020304" pitchFamily="18" charset="0"/>
              </a:rPr>
              <a:t>yêu</a:t>
            </a:r>
            <a:r>
              <a:rPr lang="en-US" altLang="en-US" sz="2800" dirty="0">
                <a:solidFill>
                  <a:srgbClr val="CC6600"/>
                </a:solidFill>
                <a:latin typeface="Times New Roman" panose="02020603050405020304" pitchFamily="18" charset="0"/>
                <a:cs typeface="Times New Roman" panose="02020603050405020304" pitchFamily="18" charset="0"/>
              </a:rPr>
              <a:t> </a:t>
            </a:r>
            <a:r>
              <a:rPr lang="en-US" altLang="en-US" sz="2800" dirty="0" err="1">
                <a:solidFill>
                  <a:srgbClr val="CC6600"/>
                </a:solidFill>
                <a:latin typeface="Times New Roman" panose="02020603050405020304" pitchFamily="18" charset="0"/>
                <a:cs typeface="Times New Roman" panose="02020603050405020304" pitchFamily="18" charset="0"/>
              </a:rPr>
              <a:t>đời</a:t>
            </a:r>
            <a:r>
              <a:rPr lang="en-US" altLang="en-US" sz="2800" dirty="0">
                <a:solidFill>
                  <a:srgbClr val="CC6600"/>
                </a:solidFill>
                <a:latin typeface="Times New Roman" panose="02020603050405020304" pitchFamily="18" charset="0"/>
                <a:cs typeface="Times New Roman" panose="02020603050405020304" pitchFamily="18" charset="0"/>
              </a:rPr>
              <a:t>, </a:t>
            </a:r>
            <a:r>
              <a:rPr lang="en-US" altLang="en-US" sz="2800" dirty="0" err="1">
                <a:solidFill>
                  <a:srgbClr val="CC6600"/>
                </a:solidFill>
                <a:latin typeface="Times New Roman" panose="02020603050405020304" pitchFamily="18" charset="0"/>
                <a:cs typeface="Times New Roman" panose="02020603050405020304" pitchFamily="18" charset="0"/>
              </a:rPr>
              <a:t>lạc</a:t>
            </a:r>
            <a:r>
              <a:rPr lang="en-US" altLang="en-US" sz="2800" dirty="0">
                <a:solidFill>
                  <a:srgbClr val="CC6600"/>
                </a:solidFill>
                <a:latin typeface="Times New Roman" panose="02020603050405020304" pitchFamily="18" charset="0"/>
                <a:cs typeface="Times New Roman" panose="02020603050405020304" pitchFamily="18" charset="0"/>
              </a:rPr>
              <a:t> </a:t>
            </a:r>
            <a:r>
              <a:rPr lang="en-US" altLang="en-US" sz="2800" dirty="0" err="1">
                <a:solidFill>
                  <a:srgbClr val="CC6600"/>
                </a:solidFill>
                <a:latin typeface="Times New Roman" panose="02020603050405020304" pitchFamily="18" charset="0"/>
                <a:cs typeface="Times New Roman" panose="02020603050405020304" pitchFamily="18" charset="0"/>
              </a:rPr>
              <a:t>quan</a:t>
            </a:r>
            <a:r>
              <a:rPr lang="en-US" altLang="en-US" sz="2800" dirty="0">
                <a:solidFill>
                  <a:srgbClr val="CC6600"/>
                </a:solidFill>
                <a:latin typeface="Times New Roman" panose="02020603050405020304" pitchFamily="18" charset="0"/>
                <a:cs typeface="Times New Roman" panose="02020603050405020304" pitchFamily="18" charset="0"/>
              </a:rPr>
              <a:t>.</a:t>
            </a:r>
          </a:p>
        </p:txBody>
      </p:sp>
      <p:sp>
        <p:nvSpPr>
          <p:cNvPr id="70670" name="Text Box 14">
            <a:extLst>
              <a:ext uri="{FF2B5EF4-FFF2-40B4-BE49-F238E27FC236}">
                <a16:creationId xmlns:a16="http://schemas.microsoft.com/office/drawing/2014/main" xmlns="" id="{DB644AD8-EE77-43AB-A2EC-B9A2944701B5}"/>
              </a:ext>
            </a:extLst>
          </p:cNvPr>
          <p:cNvSpPr txBox="1">
            <a:spLocks noChangeArrowheads="1"/>
          </p:cNvSpPr>
          <p:nvPr/>
        </p:nvSpPr>
        <p:spPr bwMode="auto">
          <a:xfrm>
            <a:off x="2523092" y="4842202"/>
            <a:ext cx="7144228" cy="461665"/>
          </a:xfrm>
          <a:prstGeom prst="rect">
            <a:avLst/>
          </a:prstGeom>
          <a:solidFill>
            <a:srgbClr val="FF9900"/>
          </a:solidFill>
          <a:ln w="9525">
            <a:solidFill>
              <a:srgbClr val="FF99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400" b="1" dirty="0">
                <a:solidFill>
                  <a:schemeClr val="accent2">
                    <a:lumMod val="75000"/>
                  </a:schemeClr>
                </a:solidFill>
                <a:latin typeface="Times New Roman" panose="02020603050405020304" pitchFamily="18" charset="0"/>
                <a:cs typeface="Times New Roman" panose="02020603050405020304" pitchFamily="18" charset="0"/>
              </a:rPr>
              <a:t>- Khi </a:t>
            </a:r>
            <a:r>
              <a:rPr lang="en-US" altLang="en-US" sz="2400" b="1" dirty="0" err="1">
                <a:solidFill>
                  <a:schemeClr val="accent2">
                    <a:lumMod val="75000"/>
                  </a:schemeClr>
                </a:solidFill>
                <a:latin typeface="Times New Roman" panose="02020603050405020304" pitchFamily="18" charset="0"/>
                <a:cs typeface="Times New Roman" panose="02020603050405020304" pitchFamily="18" charset="0"/>
              </a:rPr>
              <a:t>tả</a:t>
            </a:r>
            <a:r>
              <a:rPr lang="en-US" altLang="en-US" sz="2400" b="1" dirty="0">
                <a:solidFill>
                  <a:schemeClr val="accent2">
                    <a:lumMod val="75000"/>
                  </a:schemeClr>
                </a:solidFill>
                <a:latin typeface="Times New Roman" panose="02020603050405020304" pitchFamily="18" charset="0"/>
                <a:cs typeface="Times New Roman" panose="02020603050405020304" pitchFamily="18" charset="0"/>
              </a:rPr>
              <a:t> </a:t>
            </a:r>
            <a:r>
              <a:rPr lang="en-US" altLang="en-US" sz="2400" b="1" dirty="0" err="1">
                <a:solidFill>
                  <a:schemeClr val="accent2">
                    <a:lumMod val="75000"/>
                  </a:schemeClr>
                </a:solidFill>
                <a:latin typeface="Times New Roman" panose="02020603050405020304" pitchFamily="18" charset="0"/>
                <a:cs typeface="Times New Roman" panose="02020603050405020304" pitchFamily="18" charset="0"/>
              </a:rPr>
              <a:t>ngoại</a:t>
            </a:r>
            <a:r>
              <a:rPr lang="en-US" altLang="en-US" sz="2400" b="1" dirty="0">
                <a:solidFill>
                  <a:schemeClr val="accent2">
                    <a:lumMod val="75000"/>
                  </a:schemeClr>
                </a:solidFill>
                <a:latin typeface="Times New Roman" panose="02020603050405020304" pitchFamily="18" charset="0"/>
                <a:cs typeface="Times New Roman" panose="02020603050405020304" pitchFamily="18" charset="0"/>
              </a:rPr>
              <a:t> </a:t>
            </a:r>
            <a:r>
              <a:rPr lang="en-US" altLang="en-US" sz="2400" b="1" dirty="0" err="1">
                <a:solidFill>
                  <a:schemeClr val="accent2">
                    <a:lumMod val="75000"/>
                  </a:schemeClr>
                </a:solidFill>
                <a:latin typeface="Times New Roman" panose="02020603050405020304" pitchFamily="18" charset="0"/>
                <a:cs typeface="Times New Roman" panose="02020603050405020304" pitchFamily="18" charset="0"/>
              </a:rPr>
              <a:t>hình</a:t>
            </a:r>
            <a:r>
              <a:rPr lang="en-US" altLang="en-US" sz="2400" b="1" dirty="0">
                <a:solidFill>
                  <a:schemeClr val="accent2">
                    <a:lumMod val="75000"/>
                  </a:schemeClr>
                </a:solidFill>
                <a:latin typeface="Times New Roman" panose="02020603050405020304" pitchFamily="18" charset="0"/>
                <a:cs typeface="Times New Roman" panose="02020603050405020304" pitchFamily="18" charset="0"/>
              </a:rPr>
              <a:t> </a:t>
            </a:r>
            <a:r>
              <a:rPr lang="en-US" altLang="en-US" sz="2400" b="1" dirty="0" err="1">
                <a:solidFill>
                  <a:schemeClr val="accent2">
                    <a:lumMod val="75000"/>
                  </a:schemeClr>
                </a:solidFill>
                <a:latin typeface="Times New Roman" panose="02020603050405020304" pitchFamily="18" charset="0"/>
                <a:cs typeface="Times New Roman" panose="02020603050405020304" pitchFamily="18" charset="0"/>
              </a:rPr>
              <a:t>của</a:t>
            </a:r>
            <a:r>
              <a:rPr lang="en-US" altLang="en-US" sz="2400" b="1" dirty="0">
                <a:solidFill>
                  <a:schemeClr val="accent2">
                    <a:lumMod val="75000"/>
                  </a:schemeClr>
                </a:solidFill>
                <a:latin typeface="Times New Roman" panose="02020603050405020304" pitchFamily="18" charset="0"/>
                <a:cs typeface="Times New Roman" panose="02020603050405020304" pitchFamily="18" charset="0"/>
              </a:rPr>
              <a:t> </a:t>
            </a:r>
            <a:r>
              <a:rPr lang="en-US" altLang="en-US" sz="2400" b="1" dirty="0" err="1">
                <a:solidFill>
                  <a:schemeClr val="accent2">
                    <a:lumMod val="75000"/>
                  </a:schemeClr>
                </a:solidFill>
                <a:latin typeface="Times New Roman" panose="02020603050405020304" pitchFamily="18" charset="0"/>
                <a:cs typeface="Times New Roman" panose="02020603050405020304" pitchFamily="18" charset="0"/>
              </a:rPr>
              <a:t>nhân</a:t>
            </a:r>
            <a:r>
              <a:rPr lang="en-US" altLang="en-US" sz="2400" b="1" dirty="0">
                <a:solidFill>
                  <a:schemeClr val="accent2">
                    <a:lumMod val="75000"/>
                  </a:schemeClr>
                </a:solidFill>
                <a:latin typeface="Times New Roman" panose="02020603050405020304" pitchFamily="18" charset="0"/>
                <a:cs typeface="Times New Roman" panose="02020603050405020304" pitchFamily="18" charset="0"/>
              </a:rPr>
              <a:t> </a:t>
            </a:r>
            <a:r>
              <a:rPr lang="en-US" altLang="en-US" sz="2400" b="1" dirty="0" err="1">
                <a:solidFill>
                  <a:schemeClr val="accent2">
                    <a:lumMod val="75000"/>
                  </a:schemeClr>
                </a:solidFill>
                <a:latin typeface="Times New Roman" panose="02020603050405020304" pitchFamily="18" charset="0"/>
                <a:cs typeface="Times New Roman" panose="02020603050405020304" pitchFamily="18" charset="0"/>
              </a:rPr>
              <a:t>vật</a:t>
            </a:r>
            <a:r>
              <a:rPr lang="en-US" altLang="en-US" sz="2400" b="1" dirty="0">
                <a:solidFill>
                  <a:schemeClr val="accent2">
                    <a:lumMod val="75000"/>
                  </a:schemeClr>
                </a:solidFill>
                <a:latin typeface="Times New Roman" panose="02020603050405020304" pitchFamily="18" charset="0"/>
                <a:cs typeface="Times New Roman" panose="02020603050405020304" pitchFamily="18" charset="0"/>
              </a:rPr>
              <a:t> </a:t>
            </a:r>
            <a:r>
              <a:rPr lang="en-US" altLang="en-US" sz="2400" b="1" dirty="0" err="1">
                <a:solidFill>
                  <a:schemeClr val="accent2">
                    <a:lumMod val="75000"/>
                  </a:schemeClr>
                </a:solidFill>
                <a:latin typeface="Times New Roman" panose="02020603050405020304" pitchFamily="18" charset="0"/>
                <a:cs typeface="Times New Roman" panose="02020603050405020304" pitchFamily="18" charset="0"/>
              </a:rPr>
              <a:t>cần</a:t>
            </a:r>
            <a:r>
              <a:rPr lang="en-US" altLang="en-US" sz="2400" b="1" dirty="0">
                <a:solidFill>
                  <a:schemeClr val="accent2">
                    <a:lumMod val="75000"/>
                  </a:schemeClr>
                </a:solidFill>
                <a:latin typeface="Times New Roman" panose="02020603050405020304" pitchFamily="18" charset="0"/>
                <a:cs typeface="Times New Roman" panose="02020603050405020304" pitchFamily="18" charset="0"/>
              </a:rPr>
              <a:t> </a:t>
            </a:r>
            <a:r>
              <a:rPr lang="en-US" altLang="en-US" sz="2400" b="1" dirty="0" err="1">
                <a:solidFill>
                  <a:schemeClr val="accent2">
                    <a:lumMod val="75000"/>
                  </a:schemeClr>
                </a:solidFill>
                <a:latin typeface="Times New Roman" panose="02020603050405020304" pitchFamily="18" charset="0"/>
                <a:cs typeface="Times New Roman" panose="02020603050405020304" pitchFamily="18" charset="0"/>
              </a:rPr>
              <a:t>l­ưu</a:t>
            </a:r>
            <a:r>
              <a:rPr lang="en-US" altLang="en-US" sz="2400" b="1" dirty="0">
                <a:solidFill>
                  <a:schemeClr val="accent2">
                    <a:lumMod val="75000"/>
                  </a:schemeClr>
                </a:solidFill>
                <a:latin typeface="Times New Roman" panose="02020603050405020304" pitchFamily="18" charset="0"/>
                <a:cs typeface="Times New Roman" panose="02020603050405020304" pitchFamily="18" charset="0"/>
              </a:rPr>
              <a:t> ý </a:t>
            </a:r>
            <a:r>
              <a:rPr lang="en-US" altLang="en-US" sz="2400" b="1" dirty="0" err="1">
                <a:solidFill>
                  <a:schemeClr val="accent2">
                    <a:lumMod val="75000"/>
                  </a:schemeClr>
                </a:solidFill>
                <a:latin typeface="Times New Roman" panose="02020603050405020304" pitchFamily="18" charset="0"/>
                <a:cs typeface="Times New Roman" panose="02020603050405020304" pitchFamily="18" charset="0"/>
              </a:rPr>
              <a:t>điều</a:t>
            </a:r>
            <a:r>
              <a:rPr lang="en-US" altLang="en-US" sz="2400" b="1" dirty="0">
                <a:solidFill>
                  <a:schemeClr val="accent2">
                    <a:lumMod val="75000"/>
                  </a:schemeClr>
                </a:solidFill>
                <a:latin typeface="Times New Roman" panose="02020603050405020304" pitchFamily="18" charset="0"/>
                <a:cs typeface="Times New Roman" panose="02020603050405020304" pitchFamily="18" charset="0"/>
              </a:rPr>
              <a:t> </a:t>
            </a:r>
            <a:r>
              <a:rPr lang="en-US" altLang="en-US" sz="2400" b="1" dirty="0" err="1">
                <a:solidFill>
                  <a:schemeClr val="accent2">
                    <a:lumMod val="75000"/>
                  </a:schemeClr>
                </a:solidFill>
                <a:latin typeface="Times New Roman" panose="02020603050405020304" pitchFamily="18" charset="0"/>
                <a:cs typeface="Times New Roman" panose="02020603050405020304" pitchFamily="18" charset="0"/>
              </a:rPr>
              <a:t>gì</a:t>
            </a:r>
            <a:r>
              <a:rPr lang="en-US" altLang="en-US" sz="2400" b="1" dirty="0">
                <a:solidFill>
                  <a:schemeClr val="accent2">
                    <a:lumMod val="75000"/>
                  </a:schemeClr>
                </a:solidFill>
                <a:latin typeface="Times New Roman" panose="02020603050405020304" pitchFamily="18" charset="0"/>
                <a:cs typeface="Times New Roman" panose="02020603050405020304" pitchFamily="18" charset="0"/>
              </a:rPr>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70666"/>
                                        </p:tgtEl>
                                        <p:attrNameLst>
                                          <p:attrName>style.visibility</p:attrName>
                                        </p:attrNameLst>
                                      </p:cBhvr>
                                      <p:to>
                                        <p:strVal val="visible"/>
                                      </p:to>
                                    </p:set>
                                    <p:animEffect transition="in" filter="checkerboard(across)">
                                      <p:cBhvr>
                                        <p:cTn id="7" dur="500"/>
                                        <p:tgtEl>
                                          <p:spTgt spid="70666"/>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16" fill="hold" grpId="0" nodeType="clickEffect">
                                  <p:stCondLst>
                                    <p:cond delay="0"/>
                                  </p:stCondLst>
                                  <p:childTnLst>
                                    <p:set>
                                      <p:cBhvr>
                                        <p:cTn id="11" dur="1" fill="hold">
                                          <p:stCondLst>
                                            <p:cond delay="0"/>
                                          </p:stCondLst>
                                        </p:cTn>
                                        <p:tgtEl>
                                          <p:spTgt spid="70664"/>
                                        </p:tgtEl>
                                        <p:attrNameLst>
                                          <p:attrName>style.visibility</p:attrName>
                                        </p:attrNameLst>
                                      </p:cBhvr>
                                      <p:to>
                                        <p:strVal val="visible"/>
                                      </p:to>
                                    </p:set>
                                    <p:anim calcmode="lin" valueType="num">
                                      <p:cBhvr>
                                        <p:cTn id="12" dur="500" fill="hold"/>
                                        <p:tgtEl>
                                          <p:spTgt spid="70664"/>
                                        </p:tgtEl>
                                        <p:attrNameLst>
                                          <p:attrName>ppt_w</p:attrName>
                                        </p:attrNameLst>
                                      </p:cBhvr>
                                      <p:tavLst>
                                        <p:tav tm="0">
                                          <p:val>
                                            <p:fltVal val="0"/>
                                          </p:val>
                                        </p:tav>
                                        <p:tav tm="100000">
                                          <p:val>
                                            <p:strVal val="#ppt_w"/>
                                          </p:val>
                                        </p:tav>
                                      </p:tavLst>
                                    </p:anim>
                                    <p:anim calcmode="lin" valueType="num">
                                      <p:cBhvr>
                                        <p:cTn id="13" dur="500" fill="hold"/>
                                        <p:tgtEl>
                                          <p:spTgt spid="70664"/>
                                        </p:tgtEl>
                                        <p:attrNameLst>
                                          <p:attrName>ppt_h</p:attrName>
                                        </p:attrNameLst>
                                      </p:cBhvr>
                                      <p:tavLst>
                                        <p:tav tm="0">
                                          <p:val>
                                            <p:fltVal val="0"/>
                                          </p:val>
                                        </p:tav>
                                        <p:tav tm="100000">
                                          <p:val>
                                            <p:strVal val="#ppt_h"/>
                                          </p:val>
                                        </p:tav>
                                      </p:tavLst>
                                    </p:anim>
                                  </p:childTnLst>
                                </p:cTn>
                              </p:par>
                            </p:childTnLst>
                          </p:cTn>
                        </p:par>
                      </p:childTnLst>
                    </p:cTn>
                  </p:par>
                  <p:par>
                    <p:cTn id="14" fill="hold">
                      <p:stCondLst>
                        <p:cond delay="indefinite"/>
                      </p:stCondLst>
                      <p:childTnLst>
                        <p:par>
                          <p:cTn id="15" fill="hold">
                            <p:stCondLst>
                              <p:cond delay="0"/>
                            </p:stCondLst>
                            <p:childTnLst>
                              <p:par>
                                <p:cTn id="16" presetID="5" presetClass="entr" presetSubtype="10" fill="hold" grpId="0" nodeType="clickEffect">
                                  <p:stCondLst>
                                    <p:cond delay="0"/>
                                  </p:stCondLst>
                                  <p:childTnLst>
                                    <p:set>
                                      <p:cBhvr>
                                        <p:cTn id="17" dur="1" fill="hold">
                                          <p:stCondLst>
                                            <p:cond delay="0"/>
                                          </p:stCondLst>
                                        </p:cTn>
                                        <p:tgtEl>
                                          <p:spTgt spid="70665"/>
                                        </p:tgtEl>
                                        <p:attrNameLst>
                                          <p:attrName>style.visibility</p:attrName>
                                        </p:attrNameLst>
                                      </p:cBhvr>
                                      <p:to>
                                        <p:strVal val="visible"/>
                                      </p:to>
                                    </p:set>
                                    <p:animEffect transition="in" filter="checkerboard(across)">
                                      <p:cBhvr>
                                        <p:cTn id="18" dur="500"/>
                                        <p:tgtEl>
                                          <p:spTgt spid="70665"/>
                                        </p:tgtEl>
                                      </p:cBhvr>
                                    </p:animEffect>
                                  </p:childTnLst>
                                </p:cTn>
                              </p:par>
                            </p:childTnLst>
                          </p:cTn>
                        </p:par>
                      </p:childTnLst>
                    </p:cTn>
                  </p:par>
                  <p:par>
                    <p:cTn id="19" fill="hold">
                      <p:stCondLst>
                        <p:cond delay="indefinite"/>
                      </p:stCondLst>
                      <p:childTnLst>
                        <p:par>
                          <p:cTn id="20" fill="hold">
                            <p:stCondLst>
                              <p:cond delay="0"/>
                            </p:stCondLst>
                            <p:childTnLst>
                              <p:par>
                                <p:cTn id="21" presetID="5" presetClass="entr" presetSubtype="10" fill="hold" grpId="0" nodeType="clickEffect">
                                  <p:stCondLst>
                                    <p:cond delay="0"/>
                                  </p:stCondLst>
                                  <p:childTnLst>
                                    <p:set>
                                      <p:cBhvr>
                                        <p:cTn id="22" dur="1" fill="hold">
                                          <p:stCondLst>
                                            <p:cond delay="0"/>
                                          </p:stCondLst>
                                        </p:cTn>
                                        <p:tgtEl>
                                          <p:spTgt spid="70669"/>
                                        </p:tgtEl>
                                        <p:attrNameLst>
                                          <p:attrName>style.visibility</p:attrName>
                                        </p:attrNameLst>
                                      </p:cBhvr>
                                      <p:to>
                                        <p:strVal val="visible"/>
                                      </p:to>
                                    </p:set>
                                    <p:animEffect transition="in" filter="checkerboard(across)">
                                      <p:cBhvr>
                                        <p:cTn id="23" dur="500"/>
                                        <p:tgtEl>
                                          <p:spTgt spid="70669"/>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70667"/>
                                        </p:tgtEl>
                                        <p:attrNameLst>
                                          <p:attrName>style.visibility</p:attrName>
                                        </p:attrNameLst>
                                      </p:cBhvr>
                                      <p:to>
                                        <p:strVal val="visible"/>
                                      </p:to>
                                    </p:set>
                                    <p:anim calcmode="lin" valueType="num">
                                      <p:cBhvr additive="base">
                                        <p:cTn id="28" dur="500" fill="hold"/>
                                        <p:tgtEl>
                                          <p:spTgt spid="70667"/>
                                        </p:tgtEl>
                                        <p:attrNameLst>
                                          <p:attrName>ppt_x</p:attrName>
                                        </p:attrNameLst>
                                      </p:cBhvr>
                                      <p:tavLst>
                                        <p:tav tm="0">
                                          <p:val>
                                            <p:strVal val="#ppt_x"/>
                                          </p:val>
                                        </p:tav>
                                        <p:tav tm="100000">
                                          <p:val>
                                            <p:strVal val="#ppt_x"/>
                                          </p:val>
                                        </p:tav>
                                      </p:tavLst>
                                    </p:anim>
                                    <p:anim calcmode="lin" valueType="num">
                                      <p:cBhvr additive="base">
                                        <p:cTn id="29" dur="500" fill="hold"/>
                                        <p:tgtEl>
                                          <p:spTgt spid="70667"/>
                                        </p:tgtEl>
                                        <p:attrNameLst>
                                          <p:attrName>ppt_y</p:attrName>
                                        </p:attrNameLst>
                                      </p:cBhvr>
                                      <p:tavLst>
                                        <p:tav tm="0">
                                          <p:val>
                                            <p:strVal val="1+#ppt_h/2"/>
                                          </p:val>
                                        </p:tav>
                                        <p:tav tm="100000">
                                          <p:val>
                                            <p:strVal val="#ppt_y"/>
                                          </p:val>
                                        </p:tav>
                                      </p:tavLst>
                                    </p:anim>
                                  </p:childTnLst>
                                </p:cTn>
                              </p:par>
                            </p:childTnLst>
                          </p:cTn>
                        </p:par>
                      </p:childTnLst>
                    </p:cTn>
                  </p:par>
                  <p:par>
                    <p:cTn id="30" fill="hold" nodeType="clickPar">
                      <p:stCondLst>
                        <p:cond delay="indefinite"/>
                      </p:stCondLst>
                      <p:childTnLst>
                        <p:par>
                          <p:cTn id="31" fill="hold" nodeType="withGroup">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fade">
                                      <p:cBhvr>
                                        <p:cTn id="34" dur="1000"/>
                                        <p:tgtEl>
                                          <p:spTgt spid="13"/>
                                        </p:tgtEl>
                                      </p:cBhvr>
                                    </p:animEffect>
                                    <p:anim calcmode="lin" valueType="num">
                                      <p:cBhvr>
                                        <p:cTn id="35" dur="1000" fill="hold"/>
                                        <p:tgtEl>
                                          <p:spTgt spid="13"/>
                                        </p:tgtEl>
                                        <p:attrNameLst>
                                          <p:attrName>ppt_x</p:attrName>
                                        </p:attrNameLst>
                                      </p:cBhvr>
                                      <p:tavLst>
                                        <p:tav tm="0">
                                          <p:val>
                                            <p:strVal val="#ppt_x"/>
                                          </p:val>
                                        </p:tav>
                                        <p:tav tm="100000">
                                          <p:val>
                                            <p:strVal val="#ppt_x"/>
                                          </p:val>
                                        </p:tav>
                                      </p:tavLst>
                                    </p:anim>
                                    <p:anim calcmode="lin" valueType="num">
                                      <p:cBhvr>
                                        <p:cTn id="3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5" presetClass="entr" presetSubtype="10" fill="hold" grpId="0" nodeType="clickEffect">
                                  <p:stCondLst>
                                    <p:cond delay="0"/>
                                  </p:stCondLst>
                                  <p:childTnLst>
                                    <p:set>
                                      <p:cBhvr>
                                        <p:cTn id="40" dur="1" fill="hold">
                                          <p:stCondLst>
                                            <p:cond delay="0"/>
                                          </p:stCondLst>
                                        </p:cTn>
                                        <p:tgtEl>
                                          <p:spTgt spid="70670"/>
                                        </p:tgtEl>
                                        <p:attrNameLst>
                                          <p:attrName>style.visibility</p:attrName>
                                        </p:attrNameLst>
                                      </p:cBhvr>
                                      <p:to>
                                        <p:strVal val="visible"/>
                                      </p:to>
                                    </p:set>
                                    <p:animEffect transition="in" filter="checkerboard(across)">
                                      <p:cBhvr>
                                        <p:cTn id="41" dur="500"/>
                                        <p:tgtEl>
                                          <p:spTgt spid="70670"/>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5" presetClass="exit" presetSubtype="10" fill="hold" grpId="1" nodeType="clickEffect">
                                  <p:stCondLst>
                                    <p:cond delay="0"/>
                                  </p:stCondLst>
                                  <p:childTnLst>
                                    <p:animEffect transition="out" filter="checkerboard(across)">
                                      <p:cBhvr>
                                        <p:cTn id="45" dur="500"/>
                                        <p:tgtEl>
                                          <p:spTgt spid="70670"/>
                                        </p:tgtEl>
                                      </p:cBhvr>
                                    </p:animEffect>
                                    <p:set>
                                      <p:cBhvr>
                                        <p:cTn id="46" dur="1" fill="hold">
                                          <p:stCondLst>
                                            <p:cond delay="499"/>
                                          </p:stCondLst>
                                        </p:cTn>
                                        <p:tgtEl>
                                          <p:spTgt spid="70670"/>
                                        </p:tgtEl>
                                        <p:attrNameLst>
                                          <p:attrName>style.visibility</p:attrName>
                                        </p:attrNameLst>
                                      </p:cBhvr>
                                      <p:to>
                                        <p:strVal val="hidden"/>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5" presetClass="entr" presetSubtype="10" fill="hold" grpId="0" nodeType="clickEffect">
                                  <p:stCondLst>
                                    <p:cond delay="0"/>
                                  </p:stCondLst>
                                  <p:childTnLst>
                                    <p:set>
                                      <p:cBhvr>
                                        <p:cTn id="50" dur="1" fill="hold">
                                          <p:stCondLst>
                                            <p:cond delay="0"/>
                                          </p:stCondLst>
                                        </p:cTn>
                                        <p:tgtEl>
                                          <p:spTgt spid="70668"/>
                                        </p:tgtEl>
                                        <p:attrNameLst>
                                          <p:attrName>style.visibility</p:attrName>
                                        </p:attrNameLst>
                                      </p:cBhvr>
                                      <p:to>
                                        <p:strVal val="visible"/>
                                      </p:to>
                                    </p:set>
                                    <p:animEffect transition="in" filter="checkerboard(across)">
                                      <p:cBhvr>
                                        <p:cTn id="51" dur="500"/>
                                        <p:tgtEl>
                                          <p:spTgt spid="706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70664" grpId="0"/>
      <p:bldP spid="70665" grpId="0"/>
      <p:bldP spid="70666" grpId="0"/>
      <p:bldP spid="70667" grpId="0"/>
      <p:bldP spid="70668" grpId="0" animBg="1"/>
      <p:bldP spid="70669" grpId="0"/>
      <p:bldP spid="70670" grpId="0" animBg="1"/>
      <p:bldP spid="70670"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42" name="Rectangle 150">
            <a:extLst>
              <a:ext uri="{FF2B5EF4-FFF2-40B4-BE49-F238E27FC236}">
                <a16:creationId xmlns:a16="http://schemas.microsoft.com/office/drawing/2014/main" xmlns="" id="{453A2C7D-AEA0-48AA-97FC-4B29F43FDC03}"/>
              </a:ext>
            </a:extLst>
          </p:cNvPr>
          <p:cNvSpPr>
            <a:spLocks noChangeArrowheads="1"/>
          </p:cNvSpPr>
          <p:nvPr/>
        </p:nvSpPr>
        <p:spPr bwMode="auto">
          <a:xfrm>
            <a:off x="1691554" y="390460"/>
            <a:ext cx="9618339" cy="9542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vi-VN" sz="2800" b="1" dirty="0">
                <a:solidFill>
                  <a:schemeClr val="accent2">
                    <a:lumMod val="75000"/>
                  </a:schemeClr>
                </a:solidFill>
                <a:latin typeface="+mj-lt"/>
              </a:rPr>
              <a:t>Bài 2: Lập dàn ý cho bài văn tả một người mà em thường gặp</a:t>
            </a:r>
          </a:p>
          <a:p>
            <a:pPr eaLnBrk="1" hangingPunct="1"/>
            <a:endParaRPr lang="en-US" altLang="en-US" sz="2801" b="1" dirty="0">
              <a:solidFill>
                <a:srgbClr val="0000FF"/>
              </a:solidFill>
              <a:latin typeface=".VnAristote" panose="020B7200000000000000" pitchFamily="34" charset="0"/>
            </a:endParaRPr>
          </a:p>
        </p:txBody>
      </p:sp>
      <p:sp>
        <p:nvSpPr>
          <p:cNvPr id="8343" name="Line 151">
            <a:extLst>
              <a:ext uri="{FF2B5EF4-FFF2-40B4-BE49-F238E27FC236}">
                <a16:creationId xmlns:a16="http://schemas.microsoft.com/office/drawing/2014/main" xmlns="" id="{7EE8331D-BAA8-4AA7-84EA-530E09195A00}"/>
              </a:ext>
            </a:extLst>
          </p:cNvPr>
          <p:cNvSpPr>
            <a:spLocks noChangeShapeType="1"/>
          </p:cNvSpPr>
          <p:nvPr/>
        </p:nvSpPr>
        <p:spPr bwMode="auto">
          <a:xfrm>
            <a:off x="2836960" y="883354"/>
            <a:ext cx="1295700" cy="0"/>
          </a:xfrm>
          <a:prstGeom prst="line">
            <a:avLst/>
          </a:prstGeom>
          <a:noFill/>
          <a:ln w="19050">
            <a:solidFill>
              <a:srgbClr val="6600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344" name="Line 152">
            <a:extLst>
              <a:ext uri="{FF2B5EF4-FFF2-40B4-BE49-F238E27FC236}">
                <a16:creationId xmlns:a16="http://schemas.microsoft.com/office/drawing/2014/main" xmlns="" id="{20A1F1AD-53E0-4696-A24F-18BBF8342D2E}"/>
              </a:ext>
            </a:extLst>
          </p:cNvPr>
          <p:cNvSpPr>
            <a:spLocks noChangeShapeType="1"/>
          </p:cNvSpPr>
          <p:nvPr/>
        </p:nvSpPr>
        <p:spPr bwMode="auto">
          <a:xfrm>
            <a:off x="6216932" y="838169"/>
            <a:ext cx="4908267" cy="1"/>
          </a:xfrm>
          <a:prstGeom prst="line">
            <a:avLst/>
          </a:prstGeom>
          <a:noFill/>
          <a:ln w="19050">
            <a:solidFill>
              <a:srgbClr val="6600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345" name="Text Box 153">
            <a:extLst>
              <a:ext uri="{FF2B5EF4-FFF2-40B4-BE49-F238E27FC236}">
                <a16:creationId xmlns:a16="http://schemas.microsoft.com/office/drawing/2014/main" xmlns="" id="{A210920B-2650-4133-BBCC-0AF9EB34CD05}"/>
              </a:ext>
            </a:extLst>
          </p:cNvPr>
          <p:cNvSpPr txBox="1">
            <a:spLocks noChangeArrowheads="1"/>
          </p:cNvSpPr>
          <p:nvPr/>
        </p:nvSpPr>
        <p:spPr bwMode="auto">
          <a:xfrm>
            <a:off x="1365560" y="1410660"/>
            <a:ext cx="9832657" cy="40318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3200" i="1" dirty="0">
                <a:solidFill>
                  <a:schemeClr val="accent1">
                    <a:lumMod val="50000"/>
                  </a:schemeClr>
                </a:solidFill>
                <a:latin typeface="Times New Roman" panose="02020603050405020304" pitchFamily="18" charset="0"/>
                <a:cs typeface="Times New Roman" panose="02020603050405020304" pitchFamily="18" charset="0"/>
              </a:rPr>
              <a:t>		</a:t>
            </a:r>
            <a:r>
              <a:rPr lang="vi-VN" sz="3200" i="1" dirty="0">
                <a:solidFill>
                  <a:schemeClr val="accent1">
                    <a:lumMod val="50000"/>
                  </a:schemeClr>
                </a:solidFill>
                <a:latin typeface="Times New Roman" panose="02020603050405020304" pitchFamily="18" charset="0"/>
                <a:cs typeface="Times New Roman" panose="02020603050405020304" pitchFamily="18" charset="0"/>
              </a:rPr>
              <a:t> Cấu tạo của bài văn tả người</a:t>
            </a:r>
          </a:p>
          <a:p>
            <a:r>
              <a:rPr lang="en-US" sz="3200" i="1" u="sng" dirty="0">
                <a:solidFill>
                  <a:schemeClr val="accent1">
                    <a:lumMod val="50000"/>
                  </a:schemeClr>
                </a:solidFill>
                <a:latin typeface="Times New Roman" panose="02020603050405020304" pitchFamily="18" charset="0"/>
                <a:cs typeface="Times New Roman" panose="02020603050405020304" pitchFamily="18" charset="0"/>
              </a:rPr>
              <a:t>1. </a:t>
            </a:r>
            <a:r>
              <a:rPr lang="vi-VN" sz="3200" i="1" u="sng" dirty="0">
                <a:solidFill>
                  <a:schemeClr val="accent1">
                    <a:lumMod val="50000"/>
                  </a:schemeClr>
                </a:solidFill>
                <a:latin typeface="Times New Roman" panose="02020603050405020304" pitchFamily="18" charset="0"/>
                <a:cs typeface="Times New Roman" panose="02020603050405020304" pitchFamily="18" charset="0"/>
              </a:rPr>
              <a:t>Mở bài:</a:t>
            </a:r>
            <a:r>
              <a:rPr lang="vi-VN" sz="3200" i="1" dirty="0">
                <a:solidFill>
                  <a:schemeClr val="accent1">
                    <a:lumMod val="50000"/>
                  </a:schemeClr>
                </a:solidFill>
                <a:latin typeface="Times New Roman" panose="02020603050405020304" pitchFamily="18" charset="0"/>
                <a:cs typeface="Times New Roman" panose="02020603050405020304" pitchFamily="18" charset="0"/>
              </a:rPr>
              <a:t> Giới thiệu người định tả</a:t>
            </a:r>
            <a:r>
              <a:rPr lang="en-US" sz="3200" i="1" dirty="0">
                <a:solidFill>
                  <a:schemeClr val="accent1">
                    <a:lumMod val="50000"/>
                  </a:schemeClr>
                </a:solidFill>
                <a:latin typeface="Times New Roman" panose="02020603050405020304" pitchFamily="18" charset="0"/>
                <a:cs typeface="Times New Roman" panose="02020603050405020304" pitchFamily="18" charset="0"/>
              </a:rPr>
              <a:t>.</a:t>
            </a:r>
            <a:endParaRPr lang="vi-VN" sz="3200" i="1" dirty="0">
              <a:solidFill>
                <a:schemeClr val="accent1">
                  <a:lumMod val="50000"/>
                </a:schemeClr>
              </a:solidFill>
              <a:latin typeface="Times New Roman" panose="02020603050405020304" pitchFamily="18" charset="0"/>
              <a:cs typeface="Times New Roman" panose="02020603050405020304" pitchFamily="18" charset="0"/>
            </a:endParaRPr>
          </a:p>
          <a:p>
            <a:r>
              <a:rPr lang="en-US" sz="3200" i="1" u="sng" dirty="0">
                <a:solidFill>
                  <a:schemeClr val="accent1">
                    <a:lumMod val="50000"/>
                  </a:schemeClr>
                </a:solidFill>
                <a:latin typeface="Times New Roman" panose="02020603050405020304" pitchFamily="18" charset="0"/>
                <a:cs typeface="Times New Roman" panose="02020603050405020304" pitchFamily="18" charset="0"/>
              </a:rPr>
              <a:t>2. </a:t>
            </a:r>
            <a:r>
              <a:rPr lang="en-US" sz="3200" i="1" u="sng" dirty="0" err="1">
                <a:solidFill>
                  <a:schemeClr val="accent1">
                    <a:lumMod val="50000"/>
                  </a:schemeClr>
                </a:solidFill>
                <a:latin typeface="Times New Roman" panose="02020603050405020304" pitchFamily="18" charset="0"/>
                <a:cs typeface="Times New Roman" panose="02020603050405020304" pitchFamily="18" charset="0"/>
              </a:rPr>
              <a:t>Thân</a:t>
            </a:r>
            <a:r>
              <a:rPr lang="en-US" sz="3200" i="1" u="sng" dirty="0">
                <a:solidFill>
                  <a:schemeClr val="accent1">
                    <a:lumMod val="50000"/>
                  </a:schemeClr>
                </a:solidFill>
                <a:latin typeface="Times New Roman" panose="02020603050405020304" pitchFamily="18" charset="0"/>
                <a:cs typeface="Times New Roman" panose="02020603050405020304" pitchFamily="18" charset="0"/>
              </a:rPr>
              <a:t> </a:t>
            </a:r>
            <a:r>
              <a:rPr lang="en-US" sz="3200" i="1" u="sng" dirty="0" err="1">
                <a:solidFill>
                  <a:schemeClr val="accent1">
                    <a:lumMod val="50000"/>
                  </a:schemeClr>
                </a:solidFill>
                <a:latin typeface="Times New Roman" panose="02020603050405020304" pitchFamily="18" charset="0"/>
                <a:cs typeface="Times New Roman" panose="02020603050405020304" pitchFamily="18" charset="0"/>
              </a:rPr>
              <a:t>bài</a:t>
            </a:r>
            <a:r>
              <a:rPr lang="en-US" sz="3200" i="1" u="sng" dirty="0">
                <a:solidFill>
                  <a:schemeClr val="accent1">
                    <a:lumMod val="50000"/>
                  </a:schemeClr>
                </a:solidFill>
                <a:latin typeface="Times New Roman" panose="02020603050405020304" pitchFamily="18" charset="0"/>
                <a:cs typeface="Times New Roman" panose="02020603050405020304" pitchFamily="18" charset="0"/>
              </a:rPr>
              <a:t>:</a:t>
            </a:r>
            <a:r>
              <a:rPr lang="en-US" sz="3200" i="1" dirty="0">
                <a:solidFill>
                  <a:schemeClr val="accent1">
                    <a:lumMod val="50000"/>
                  </a:schemeClr>
                </a:solidFill>
                <a:latin typeface="Times New Roman" panose="02020603050405020304" pitchFamily="18" charset="0"/>
                <a:cs typeface="Times New Roman" panose="02020603050405020304" pitchFamily="18" charset="0"/>
              </a:rPr>
              <a:t> </a:t>
            </a:r>
          </a:p>
          <a:p>
            <a:r>
              <a:rPr lang="en-US" sz="3200" i="1" dirty="0">
                <a:solidFill>
                  <a:schemeClr val="accent1">
                    <a:lumMod val="50000"/>
                  </a:schemeClr>
                </a:solidFill>
                <a:latin typeface="Times New Roman" panose="02020603050405020304" pitchFamily="18" charset="0"/>
                <a:cs typeface="Times New Roman" panose="02020603050405020304" pitchFamily="18" charset="0"/>
              </a:rPr>
              <a:t>*</a:t>
            </a:r>
            <a:r>
              <a:rPr lang="en-US" sz="3200" i="1" dirty="0" err="1">
                <a:solidFill>
                  <a:schemeClr val="accent1">
                    <a:lumMod val="50000"/>
                  </a:schemeClr>
                </a:solidFill>
                <a:latin typeface="Times New Roman" panose="02020603050405020304" pitchFamily="18" charset="0"/>
                <a:cs typeface="Times New Roman" panose="02020603050405020304" pitchFamily="18" charset="0"/>
              </a:rPr>
              <a:t>Tả</a:t>
            </a:r>
            <a:r>
              <a:rPr lang="en-US" sz="3200" i="1" dirty="0">
                <a:solidFill>
                  <a:schemeClr val="accent1">
                    <a:lumMod val="50000"/>
                  </a:schemeClr>
                </a:solidFill>
                <a:latin typeface="Times New Roman" panose="02020603050405020304" pitchFamily="18" charset="0"/>
                <a:cs typeface="Times New Roman" panose="02020603050405020304" pitchFamily="18" charset="0"/>
              </a:rPr>
              <a:t> </a:t>
            </a:r>
            <a:r>
              <a:rPr lang="en-US" sz="3200" i="1" dirty="0" err="1">
                <a:solidFill>
                  <a:schemeClr val="accent1">
                    <a:lumMod val="50000"/>
                  </a:schemeClr>
                </a:solidFill>
                <a:latin typeface="Times New Roman" panose="02020603050405020304" pitchFamily="18" charset="0"/>
                <a:cs typeface="Times New Roman" panose="02020603050405020304" pitchFamily="18" charset="0"/>
              </a:rPr>
              <a:t>ngoại</a:t>
            </a:r>
            <a:r>
              <a:rPr lang="en-US" sz="3200" i="1" dirty="0">
                <a:solidFill>
                  <a:schemeClr val="accent1">
                    <a:lumMod val="50000"/>
                  </a:schemeClr>
                </a:solidFill>
                <a:latin typeface="Times New Roman" panose="02020603050405020304" pitchFamily="18" charset="0"/>
                <a:cs typeface="Times New Roman" panose="02020603050405020304" pitchFamily="18" charset="0"/>
              </a:rPr>
              <a:t> </a:t>
            </a:r>
            <a:r>
              <a:rPr lang="en-US" sz="3200" i="1" dirty="0" err="1">
                <a:solidFill>
                  <a:schemeClr val="accent1">
                    <a:lumMod val="50000"/>
                  </a:schemeClr>
                </a:solidFill>
                <a:latin typeface="Times New Roman" panose="02020603050405020304" pitchFamily="18" charset="0"/>
                <a:cs typeface="Times New Roman" panose="02020603050405020304" pitchFamily="18" charset="0"/>
              </a:rPr>
              <a:t>hình</a:t>
            </a:r>
            <a:r>
              <a:rPr lang="en-US" sz="3200" i="1" dirty="0">
                <a:solidFill>
                  <a:schemeClr val="accent1">
                    <a:lumMod val="50000"/>
                  </a:schemeClr>
                </a:solidFill>
                <a:latin typeface="Times New Roman" panose="02020603050405020304" pitchFamily="18" charset="0"/>
                <a:cs typeface="Times New Roman" panose="02020603050405020304" pitchFamily="18" charset="0"/>
              </a:rPr>
              <a:t> (</a:t>
            </a:r>
            <a:r>
              <a:rPr lang="en-US" sz="3200" i="1" dirty="0" err="1">
                <a:solidFill>
                  <a:schemeClr val="accent1">
                    <a:lumMod val="50000"/>
                  </a:schemeClr>
                </a:solidFill>
                <a:latin typeface="Times New Roman" panose="02020603050405020304" pitchFamily="18" charset="0"/>
                <a:cs typeface="Times New Roman" panose="02020603050405020304" pitchFamily="18" charset="0"/>
              </a:rPr>
              <a:t>đặc</a:t>
            </a:r>
            <a:r>
              <a:rPr lang="en-US" sz="3200" i="1" dirty="0">
                <a:solidFill>
                  <a:schemeClr val="accent1">
                    <a:lumMod val="50000"/>
                  </a:schemeClr>
                </a:solidFill>
                <a:latin typeface="Times New Roman" panose="02020603050405020304" pitchFamily="18" charset="0"/>
                <a:cs typeface="Times New Roman" panose="02020603050405020304" pitchFamily="18" charset="0"/>
              </a:rPr>
              <a:t> </a:t>
            </a:r>
            <a:r>
              <a:rPr lang="en-US" sz="3200" i="1" dirty="0" err="1">
                <a:solidFill>
                  <a:schemeClr val="accent1">
                    <a:lumMod val="50000"/>
                  </a:schemeClr>
                </a:solidFill>
                <a:latin typeface="Times New Roman" panose="02020603050405020304" pitchFamily="18" charset="0"/>
                <a:cs typeface="Times New Roman" panose="02020603050405020304" pitchFamily="18" charset="0"/>
              </a:rPr>
              <a:t>điểm</a:t>
            </a:r>
            <a:r>
              <a:rPr lang="en-US" sz="3200" i="1" dirty="0">
                <a:solidFill>
                  <a:schemeClr val="accent1">
                    <a:lumMod val="50000"/>
                  </a:schemeClr>
                </a:solidFill>
                <a:latin typeface="Times New Roman" panose="02020603050405020304" pitchFamily="18" charset="0"/>
                <a:cs typeface="Times New Roman" panose="02020603050405020304" pitchFamily="18" charset="0"/>
              </a:rPr>
              <a:t> </a:t>
            </a:r>
            <a:r>
              <a:rPr lang="en-US" sz="3200" i="1" dirty="0" err="1">
                <a:solidFill>
                  <a:schemeClr val="accent1">
                    <a:lumMod val="50000"/>
                  </a:schemeClr>
                </a:solidFill>
                <a:latin typeface="Times New Roman" panose="02020603050405020304" pitchFamily="18" charset="0"/>
                <a:cs typeface="Times New Roman" panose="02020603050405020304" pitchFamily="18" charset="0"/>
              </a:rPr>
              <a:t>nổi</a:t>
            </a:r>
            <a:r>
              <a:rPr lang="en-US" sz="3200" i="1" dirty="0">
                <a:solidFill>
                  <a:schemeClr val="accent1">
                    <a:lumMod val="50000"/>
                  </a:schemeClr>
                </a:solidFill>
                <a:latin typeface="Times New Roman" panose="02020603050405020304" pitchFamily="18" charset="0"/>
                <a:cs typeface="Times New Roman" panose="02020603050405020304" pitchFamily="18" charset="0"/>
              </a:rPr>
              <a:t> </a:t>
            </a:r>
            <a:r>
              <a:rPr lang="en-US" sz="3200" i="1" dirty="0" err="1">
                <a:solidFill>
                  <a:schemeClr val="accent1">
                    <a:lumMod val="50000"/>
                  </a:schemeClr>
                </a:solidFill>
                <a:latin typeface="Times New Roman" panose="02020603050405020304" pitchFamily="18" charset="0"/>
                <a:cs typeface="Times New Roman" panose="02020603050405020304" pitchFamily="18" charset="0"/>
              </a:rPr>
              <a:t>bật</a:t>
            </a:r>
            <a:r>
              <a:rPr lang="en-US" sz="3200" i="1" dirty="0">
                <a:solidFill>
                  <a:schemeClr val="accent1">
                    <a:lumMod val="50000"/>
                  </a:schemeClr>
                </a:solidFill>
                <a:latin typeface="Times New Roman" panose="02020603050405020304" pitchFamily="18" charset="0"/>
                <a:cs typeface="Times New Roman" panose="02020603050405020304" pitchFamily="18" charset="0"/>
              </a:rPr>
              <a:t> </a:t>
            </a:r>
            <a:r>
              <a:rPr lang="en-US" sz="3200" i="1" dirty="0" err="1">
                <a:solidFill>
                  <a:schemeClr val="accent1">
                    <a:lumMod val="50000"/>
                  </a:schemeClr>
                </a:solidFill>
                <a:latin typeface="Times New Roman" panose="02020603050405020304" pitchFamily="18" charset="0"/>
                <a:cs typeface="Times New Roman" panose="02020603050405020304" pitchFamily="18" charset="0"/>
              </a:rPr>
              <a:t>về</a:t>
            </a:r>
            <a:r>
              <a:rPr lang="en-US" sz="3200" i="1" dirty="0">
                <a:solidFill>
                  <a:schemeClr val="accent1">
                    <a:lumMod val="50000"/>
                  </a:schemeClr>
                </a:solidFill>
                <a:latin typeface="Times New Roman" panose="02020603050405020304" pitchFamily="18" charset="0"/>
                <a:cs typeface="Times New Roman" panose="02020603050405020304" pitchFamily="18" charset="0"/>
              </a:rPr>
              <a:t> </a:t>
            </a:r>
            <a:r>
              <a:rPr lang="en-US" sz="3200" i="1" dirty="0" err="1">
                <a:solidFill>
                  <a:schemeClr val="accent1">
                    <a:lumMod val="50000"/>
                  </a:schemeClr>
                </a:solidFill>
                <a:latin typeface="Times New Roman" panose="02020603050405020304" pitchFamily="18" charset="0"/>
                <a:cs typeface="Times New Roman" panose="02020603050405020304" pitchFamily="18" charset="0"/>
              </a:rPr>
              <a:t>tầm</a:t>
            </a:r>
            <a:r>
              <a:rPr lang="en-US" sz="3200" i="1" dirty="0">
                <a:solidFill>
                  <a:schemeClr val="accent1">
                    <a:lumMod val="50000"/>
                  </a:schemeClr>
                </a:solidFill>
                <a:latin typeface="Times New Roman" panose="02020603050405020304" pitchFamily="18" charset="0"/>
                <a:cs typeface="Times New Roman" panose="02020603050405020304" pitchFamily="18" charset="0"/>
              </a:rPr>
              <a:t> </a:t>
            </a:r>
            <a:r>
              <a:rPr lang="en-US" sz="3200" i="1" dirty="0" err="1">
                <a:solidFill>
                  <a:schemeClr val="accent1">
                    <a:lumMod val="50000"/>
                  </a:schemeClr>
                </a:solidFill>
                <a:latin typeface="Times New Roman" panose="02020603050405020304" pitchFamily="18" charset="0"/>
                <a:cs typeface="Times New Roman" panose="02020603050405020304" pitchFamily="18" charset="0"/>
              </a:rPr>
              <a:t>vóc</a:t>
            </a:r>
            <a:r>
              <a:rPr lang="en-US" sz="3200" i="1" dirty="0">
                <a:solidFill>
                  <a:schemeClr val="accent1">
                    <a:lumMod val="50000"/>
                  </a:schemeClr>
                </a:solidFill>
                <a:latin typeface="Times New Roman" panose="02020603050405020304" pitchFamily="18" charset="0"/>
                <a:cs typeface="Times New Roman" panose="02020603050405020304" pitchFamily="18" charset="0"/>
              </a:rPr>
              <a:t>, </a:t>
            </a:r>
            <a:r>
              <a:rPr lang="en-US" sz="3200" i="1" dirty="0" err="1">
                <a:solidFill>
                  <a:schemeClr val="accent1">
                    <a:lumMod val="50000"/>
                  </a:schemeClr>
                </a:solidFill>
                <a:latin typeface="Times New Roman" panose="02020603050405020304" pitchFamily="18" charset="0"/>
                <a:cs typeface="Times New Roman" panose="02020603050405020304" pitchFamily="18" charset="0"/>
              </a:rPr>
              <a:t>cách</a:t>
            </a:r>
            <a:r>
              <a:rPr lang="en-US" sz="3200" i="1" dirty="0">
                <a:solidFill>
                  <a:schemeClr val="accent1">
                    <a:lumMod val="50000"/>
                  </a:schemeClr>
                </a:solidFill>
                <a:latin typeface="Times New Roman" panose="02020603050405020304" pitchFamily="18" charset="0"/>
                <a:cs typeface="Times New Roman" panose="02020603050405020304" pitchFamily="18" charset="0"/>
              </a:rPr>
              <a:t> </a:t>
            </a:r>
            <a:r>
              <a:rPr lang="en-US" sz="3200" i="1" dirty="0" err="1">
                <a:solidFill>
                  <a:schemeClr val="accent1">
                    <a:lumMod val="50000"/>
                  </a:schemeClr>
                </a:solidFill>
                <a:latin typeface="Times New Roman" panose="02020603050405020304" pitchFamily="18" charset="0"/>
                <a:cs typeface="Times New Roman" panose="02020603050405020304" pitchFamily="18" charset="0"/>
              </a:rPr>
              <a:t>ăn</a:t>
            </a:r>
            <a:r>
              <a:rPr lang="en-US" sz="3200" i="1" dirty="0">
                <a:solidFill>
                  <a:schemeClr val="accent1">
                    <a:lumMod val="50000"/>
                  </a:schemeClr>
                </a:solidFill>
                <a:latin typeface="Times New Roman" panose="02020603050405020304" pitchFamily="18" charset="0"/>
                <a:cs typeface="Times New Roman" panose="02020603050405020304" pitchFamily="18" charset="0"/>
              </a:rPr>
              <a:t> </a:t>
            </a:r>
            <a:r>
              <a:rPr lang="en-US" sz="3200" i="1" dirty="0" err="1">
                <a:solidFill>
                  <a:schemeClr val="accent1">
                    <a:lumMod val="50000"/>
                  </a:schemeClr>
                </a:solidFill>
                <a:latin typeface="Times New Roman" panose="02020603050405020304" pitchFamily="18" charset="0"/>
                <a:cs typeface="Times New Roman" panose="02020603050405020304" pitchFamily="18" charset="0"/>
              </a:rPr>
              <a:t>mặc</a:t>
            </a:r>
            <a:r>
              <a:rPr lang="en-US" sz="3200" i="1" dirty="0">
                <a:solidFill>
                  <a:schemeClr val="accent1">
                    <a:lumMod val="50000"/>
                  </a:schemeClr>
                </a:solidFill>
                <a:latin typeface="Times New Roman" panose="02020603050405020304" pitchFamily="18" charset="0"/>
                <a:cs typeface="Times New Roman" panose="02020603050405020304" pitchFamily="18" charset="0"/>
              </a:rPr>
              <a:t>, </a:t>
            </a:r>
            <a:r>
              <a:rPr lang="en-US" sz="3200" i="1" dirty="0" err="1">
                <a:solidFill>
                  <a:schemeClr val="accent1">
                    <a:lumMod val="50000"/>
                  </a:schemeClr>
                </a:solidFill>
                <a:latin typeface="Times New Roman" panose="02020603050405020304" pitchFamily="18" charset="0"/>
                <a:cs typeface="Times New Roman" panose="02020603050405020304" pitchFamily="18" charset="0"/>
              </a:rPr>
              <a:t>khuôn</a:t>
            </a:r>
            <a:r>
              <a:rPr lang="en-US" sz="3200" i="1" dirty="0">
                <a:solidFill>
                  <a:schemeClr val="accent1">
                    <a:lumMod val="50000"/>
                  </a:schemeClr>
                </a:solidFill>
                <a:latin typeface="Times New Roman" panose="02020603050405020304" pitchFamily="18" charset="0"/>
                <a:cs typeface="Times New Roman" panose="02020603050405020304" pitchFamily="18" charset="0"/>
              </a:rPr>
              <a:t> </a:t>
            </a:r>
            <a:r>
              <a:rPr lang="en-US" sz="3200" i="1" dirty="0" err="1">
                <a:solidFill>
                  <a:schemeClr val="accent1">
                    <a:lumMod val="50000"/>
                  </a:schemeClr>
                </a:solidFill>
                <a:latin typeface="Times New Roman" panose="02020603050405020304" pitchFamily="18" charset="0"/>
                <a:cs typeface="Times New Roman" panose="02020603050405020304" pitchFamily="18" charset="0"/>
              </a:rPr>
              <a:t>mặt</a:t>
            </a:r>
            <a:r>
              <a:rPr lang="en-US" sz="3200" i="1" dirty="0">
                <a:solidFill>
                  <a:schemeClr val="accent1">
                    <a:lumMod val="50000"/>
                  </a:schemeClr>
                </a:solidFill>
                <a:latin typeface="Times New Roman" panose="02020603050405020304" pitchFamily="18" charset="0"/>
                <a:cs typeface="Times New Roman" panose="02020603050405020304" pitchFamily="18" charset="0"/>
              </a:rPr>
              <a:t>, </a:t>
            </a:r>
            <a:r>
              <a:rPr lang="en-US" sz="3200" i="1" dirty="0" err="1">
                <a:solidFill>
                  <a:schemeClr val="accent1">
                    <a:lumMod val="50000"/>
                  </a:schemeClr>
                </a:solidFill>
                <a:latin typeface="Times New Roman" panose="02020603050405020304" pitchFamily="18" charset="0"/>
                <a:cs typeface="Times New Roman" panose="02020603050405020304" pitchFamily="18" charset="0"/>
              </a:rPr>
              <a:t>mái</a:t>
            </a:r>
            <a:r>
              <a:rPr lang="en-US" sz="3200" i="1" dirty="0">
                <a:solidFill>
                  <a:schemeClr val="accent1">
                    <a:lumMod val="50000"/>
                  </a:schemeClr>
                </a:solidFill>
                <a:latin typeface="Times New Roman" panose="02020603050405020304" pitchFamily="18" charset="0"/>
                <a:cs typeface="Times New Roman" panose="02020603050405020304" pitchFamily="18" charset="0"/>
              </a:rPr>
              <a:t> </a:t>
            </a:r>
            <a:r>
              <a:rPr lang="en-US" sz="3200" i="1" dirty="0" err="1">
                <a:solidFill>
                  <a:schemeClr val="accent1">
                    <a:lumMod val="50000"/>
                  </a:schemeClr>
                </a:solidFill>
                <a:latin typeface="Times New Roman" panose="02020603050405020304" pitchFamily="18" charset="0"/>
                <a:cs typeface="Times New Roman" panose="02020603050405020304" pitchFamily="18" charset="0"/>
              </a:rPr>
              <a:t>tóc</a:t>
            </a:r>
            <a:r>
              <a:rPr lang="en-US" sz="3200" i="1" dirty="0">
                <a:solidFill>
                  <a:schemeClr val="accent1">
                    <a:lumMod val="50000"/>
                  </a:schemeClr>
                </a:solidFill>
                <a:latin typeface="Times New Roman" panose="02020603050405020304" pitchFamily="18" charset="0"/>
                <a:cs typeface="Times New Roman" panose="02020603050405020304" pitchFamily="18" charset="0"/>
              </a:rPr>
              <a:t>, </a:t>
            </a:r>
            <a:r>
              <a:rPr lang="en-US" sz="3200" i="1" dirty="0" err="1">
                <a:solidFill>
                  <a:schemeClr val="accent1">
                    <a:lumMod val="50000"/>
                  </a:schemeClr>
                </a:solidFill>
                <a:latin typeface="Times New Roman" panose="02020603050405020304" pitchFamily="18" charset="0"/>
                <a:cs typeface="Times New Roman" panose="02020603050405020304" pitchFamily="18" charset="0"/>
              </a:rPr>
              <a:t>cặp</a:t>
            </a:r>
            <a:r>
              <a:rPr lang="en-US" sz="3200" i="1" dirty="0">
                <a:solidFill>
                  <a:schemeClr val="accent1">
                    <a:lumMod val="50000"/>
                  </a:schemeClr>
                </a:solidFill>
                <a:latin typeface="Times New Roman" panose="02020603050405020304" pitchFamily="18" charset="0"/>
                <a:cs typeface="Times New Roman" panose="02020603050405020304" pitchFamily="18" charset="0"/>
              </a:rPr>
              <a:t> </a:t>
            </a:r>
            <a:r>
              <a:rPr lang="en-US" sz="3200" i="1" dirty="0" err="1">
                <a:solidFill>
                  <a:schemeClr val="accent1">
                    <a:lumMod val="50000"/>
                  </a:schemeClr>
                </a:solidFill>
                <a:latin typeface="Times New Roman" panose="02020603050405020304" pitchFamily="18" charset="0"/>
                <a:cs typeface="Times New Roman" panose="02020603050405020304" pitchFamily="18" charset="0"/>
              </a:rPr>
              <a:t>mắt</a:t>
            </a:r>
            <a:r>
              <a:rPr lang="en-US" sz="3200" i="1" dirty="0">
                <a:solidFill>
                  <a:schemeClr val="accent1">
                    <a:lumMod val="50000"/>
                  </a:schemeClr>
                </a:solidFill>
                <a:latin typeface="Times New Roman" panose="02020603050405020304" pitchFamily="18" charset="0"/>
                <a:cs typeface="Times New Roman" panose="02020603050405020304" pitchFamily="18" charset="0"/>
              </a:rPr>
              <a:t>, </a:t>
            </a:r>
            <a:r>
              <a:rPr lang="en-US" sz="3200" i="1" dirty="0" err="1">
                <a:solidFill>
                  <a:schemeClr val="accent1">
                    <a:lumMod val="50000"/>
                  </a:schemeClr>
                </a:solidFill>
                <a:latin typeface="Times New Roman" panose="02020603050405020304" pitchFamily="18" charset="0"/>
                <a:cs typeface="Times New Roman" panose="02020603050405020304" pitchFamily="18" charset="0"/>
              </a:rPr>
              <a:t>hàm</a:t>
            </a:r>
            <a:r>
              <a:rPr lang="en-US" sz="3200" i="1" dirty="0">
                <a:solidFill>
                  <a:schemeClr val="accent1">
                    <a:lumMod val="50000"/>
                  </a:schemeClr>
                </a:solidFill>
                <a:latin typeface="Times New Roman" panose="02020603050405020304" pitchFamily="18" charset="0"/>
                <a:cs typeface="Times New Roman" panose="02020603050405020304" pitchFamily="18" charset="0"/>
              </a:rPr>
              <a:t> </a:t>
            </a:r>
            <a:r>
              <a:rPr lang="en-US" sz="3200" i="1" dirty="0" err="1">
                <a:solidFill>
                  <a:schemeClr val="accent1">
                    <a:lumMod val="50000"/>
                  </a:schemeClr>
                </a:solidFill>
                <a:latin typeface="Times New Roman" panose="02020603050405020304" pitchFamily="18" charset="0"/>
                <a:cs typeface="Times New Roman" panose="02020603050405020304" pitchFamily="18" charset="0"/>
              </a:rPr>
              <a:t>răng</a:t>
            </a:r>
            <a:r>
              <a:rPr lang="en-US" sz="3200" i="1" dirty="0">
                <a:solidFill>
                  <a:schemeClr val="accent1">
                    <a:lumMod val="50000"/>
                  </a:schemeClr>
                </a:solidFill>
                <a:latin typeface="Times New Roman" panose="02020603050405020304" pitchFamily="18" charset="0"/>
                <a:cs typeface="Times New Roman" panose="02020603050405020304" pitchFamily="18" charset="0"/>
              </a:rPr>
              <a:t>,…)</a:t>
            </a:r>
          </a:p>
          <a:p>
            <a:r>
              <a:rPr lang="en-US" sz="3200" i="1" dirty="0">
                <a:solidFill>
                  <a:schemeClr val="accent1">
                    <a:lumMod val="50000"/>
                  </a:schemeClr>
                </a:solidFill>
                <a:latin typeface="Times New Roman" panose="02020603050405020304" pitchFamily="18" charset="0"/>
                <a:cs typeface="Times New Roman" panose="02020603050405020304" pitchFamily="18" charset="0"/>
              </a:rPr>
              <a:t>*</a:t>
            </a:r>
            <a:r>
              <a:rPr lang="vi-VN" sz="3200" i="1" dirty="0">
                <a:solidFill>
                  <a:schemeClr val="accent1">
                    <a:lumMod val="50000"/>
                  </a:schemeClr>
                </a:solidFill>
                <a:latin typeface="Times New Roman" panose="02020603050405020304" pitchFamily="18" charset="0"/>
                <a:cs typeface="Times New Roman" panose="02020603050405020304" pitchFamily="18" charset="0"/>
              </a:rPr>
              <a:t>Tả tính tình, hoạt động (lời nói, cử chỉ, thói quen, cách cư xử với người khác…)</a:t>
            </a:r>
          </a:p>
          <a:p>
            <a:r>
              <a:rPr lang="vi-VN" sz="3200" i="1" dirty="0">
                <a:solidFill>
                  <a:schemeClr val="accent1">
                    <a:lumMod val="50000"/>
                  </a:schemeClr>
                </a:solidFill>
                <a:latin typeface="Times New Roman" panose="02020603050405020304" pitchFamily="18" charset="0"/>
                <a:cs typeface="Times New Roman" panose="02020603050405020304" pitchFamily="18" charset="0"/>
              </a:rPr>
              <a:t>3. </a:t>
            </a:r>
            <a:r>
              <a:rPr lang="vi-VN" sz="3200" i="1" u="sng" dirty="0">
                <a:solidFill>
                  <a:schemeClr val="accent1">
                    <a:lumMod val="50000"/>
                  </a:schemeClr>
                </a:solidFill>
                <a:latin typeface="Times New Roman" panose="02020603050405020304" pitchFamily="18" charset="0"/>
                <a:cs typeface="Times New Roman" panose="02020603050405020304" pitchFamily="18" charset="0"/>
              </a:rPr>
              <a:t>Kết bài:</a:t>
            </a:r>
            <a:r>
              <a:rPr lang="vi-VN" sz="3200" i="1" dirty="0">
                <a:solidFill>
                  <a:schemeClr val="accent1">
                    <a:lumMod val="50000"/>
                  </a:schemeClr>
                </a:solidFill>
                <a:latin typeface="Times New Roman" panose="02020603050405020304" pitchFamily="18" charset="0"/>
                <a:cs typeface="Times New Roman" panose="02020603050405020304" pitchFamily="18" charset="0"/>
              </a:rPr>
              <a:t> Nêu cảm nghĩ về người được tả</a:t>
            </a:r>
            <a:r>
              <a:rPr lang="en-US" sz="3200" i="1" dirty="0">
                <a:solidFill>
                  <a:schemeClr val="accent1">
                    <a:lumMod val="50000"/>
                  </a:schemeClr>
                </a:solidFill>
                <a:latin typeface="Times New Roman" panose="02020603050405020304" pitchFamily="18" charset="0"/>
                <a:cs typeface="Times New Roman" panose="02020603050405020304" pitchFamily="18" charset="0"/>
              </a:rPr>
              <a:t>.</a:t>
            </a:r>
            <a:endParaRPr lang="en-US" altLang="en-US" sz="3200" i="1" dirty="0">
              <a:solidFill>
                <a:schemeClr val="accent1">
                  <a:lumMod val="50000"/>
                </a:schemeClr>
              </a:solidFill>
              <a:latin typeface="Times New Roman" panose="02020603050405020304" pitchFamily="18" charset="0"/>
              <a:cs typeface="Times New Roman" panose="02020603050405020304" pitchFamily="18" charset="0"/>
            </a:endParaRPr>
          </a:p>
        </p:txBody>
      </p:sp>
      <p:sp>
        <p:nvSpPr>
          <p:cNvPr id="2" name="Cloud 1">
            <a:extLst>
              <a:ext uri="{FF2B5EF4-FFF2-40B4-BE49-F238E27FC236}">
                <a16:creationId xmlns:a16="http://schemas.microsoft.com/office/drawing/2014/main" xmlns="" id="{4609343C-8B68-445F-AD68-9C0777DC59AA}"/>
              </a:ext>
            </a:extLst>
          </p:cNvPr>
          <p:cNvSpPr/>
          <p:nvPr/>
        </p:nvSpPr>
        <p:spPr>
          <a:xfrm>
            <a:off x="2046096" y="954654"/>
            <a:ext cx="8098220" cy="4539460"/>
          </a:xfrm>
          <a:prstGeom prst="cloud">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3200" b="1" dirty="0" err="1">
                <a:ln w="12700">
                  <a:solidFill>
                    <a:schemeClr val="accent1"/>
                  </a:solidFill>
                  <a:prstDash val="solid"/>
                </a:ln>
                <a:solidFill>
                  <a:schemeClr val="accent1">
                    <a:lumMod val="75000"/>
                  </a:schemeClr>
                </a:solidFill>
                <a:effectLst>
                  <a:outerShdw dist="38100" dir="2640000" algn="bl" rotWithShape="0">
                    <a:schemeClr val="accent1"/>
                  </a:outerShdw>
                </a:effectLst>
                <a:latin typeface="Times New Roman" panose="02020603050405020304" pitchFamily="18" charset="0"/>
                <a:cs typeface="Times New Roman" panose="02020603050405020304" pitchFamily="18" charset="0"/>
              </a:rPr>
              <a:t>Bài</a:t>
            </a:r>
            <a:r>
              <a:rPr lang="en-US" sz="3200" b="1" dirty="0">
                <a:ln w="12700">
                  <a:solidFill>
                    <a:schemeClr val="accent1"/>
                  </a:solidFill>
                  <a:prstDash val="solid"/>
                </a:ln>
                <a:solidFill>
                  <a:schemeClr val="accent1">
                    <a:lumMod val="75000"/>
                  </a:schemeClr>
                </a:solidFill>
                <a:effectLst>
                  <a:outerShdw dist="38100" dir="2640000" algn="bl" rotWithShape="0">
                    <a:schemeClr val="accent1"/>
                  </a:outerShdw>
                </a:effectLst>
                <a:latin typeface="Times New Roman" panose="02020603050405020304" pitchFamily="18" charset="0"/>
                <a:cs typeface="Times New Roman" panose="02020603050405020304" pitchFamily="18" charset="0"/>
              </a:rPr>
              <a:t> </a:t>
            </a:r>
            <a:r>
              <a:rPr lang="en-US" sz="3200" b="1" dirty="0" err="1">
                <a:ln w="12700">
                  <a:solidFill>
                    <a:schemeClr val="accent1"/>
                  </a:solidFill>
                  <a:prstDash val="solid"/>
                </a:ln>
                <a:solidFill>
                  <a:schemeClr val="accent1">
                    <a:lumMod val="75000"/>
                  </a:schemeClr>
                </a:solidFill>
                <a:effectLst>
                  <a:outerShdw dist="38100" dir="2640000" algn="bl" rotWithShape="0">
                    <a:schemeClr val="accent1"/>
                  </a:outerShdw>
                </a:effectLst>
                <a:latin typeface="Times New Roman" panose="02020603050405020304" pitchFamily="18" charset="0"/>
                <a:cs typeface="Times New Roman" panose="02020603050405020304" pitchFamily="18" charset="0"/>
              </a:rPr>
              <a:t>văn</a:t>
            </a:r>
            <a:r>
              <a:rPr lang="en-US" sz="3200" b="1" dirty="0">
                <a:ln w="12700">
                  <a:solidFill>
                    <a:schemeClr val="accent1"/>
                  </a:solidFill>
                  <a:prstDash val="solid"/>
                </a:ln>
                <a:solidFill>
                  <a:schemeClr val="accent1">
                    <a:lumMod val="75000"/>
                  </a:schemeClr>
                </a:solidFill>
                <a:effectLst>
                  <a:outerShdw dist="38100" dir="2640000" algn="bl" rotWithShape="0">
                    <a:schemeClr val="accent1"/>
                  </a:outerShdw>
                </a:effectLst>
                <a:latin typeface="Times New Roman" panose="02020603050405020304" pitchFamily="18" charset="0"/>
                <a:cs typeface="Times New Roman" panose="02020603050405020304" pitchFamily="18" charset="0"/>
              </a:rPr>
              <a:t> </a:t>
            </a:r>
            <a:r>
              <a:rPr lang="en-US" sz="3200" b="1" dirty="0" err="1">
                <a:ln w="12700">
                  <a:solidFill>
                    <a:schemeClr val="accent1"/>
                  </a:solidFill>
                  <a:prstDash val="solid"/>
                </a:ln>
                <a:solidFill>
                  <a:schemeClr val="accent1">
                    <a:lumMod val="75000"/>
                  </a:schemeClr>
                </a:solidFill>
                <a:effectLst>
                  <a:outerShdw dist="38100" dir="2640000" algn="bl" rotWithShape="0">
                    <a:schemeClr val="accent1"/>
                  </a:outerShdw>
                </a:effectLst>
                <a:latin typeface="Times New Roman" panose="02020603050405020304" pitchFamily="18" charset="0"/>
                <a:cs typeface="Times New Roman" panose="02020603050405020304" pitchFamily="18" charset="0"/>
              </a:rPr>
              <a:t>tả</a:t>
            </a:r>
            <a:r>
              <a:rPr lang="en-US" sz="3200" b="1" dirty="0">
                <a:ln w="12700">
                  <a:solidFill>
                    <a:schemeClr val="accent1"/>
                  </a:solidFill>
                  <a:prstDash val="solid"/>
                </a:ln>
                <a:solidFill>
                  <a:schemeClr val="accent1">
                    <a:lumMod val="75000"/>
                  </a:schemeClr>
                </a:solidFill>
                <a:effectLst>
                  <a:outerShdw dist="38100" dir="2640000" algn="bl" rotWithShape="0">
                    <a:schemeClr val="accent1"/>
                  </a:outerShdw>
                </a:effectLst>
                <a:latin typeface="Times New Roman" panose="02020603050405020304" pitchFamily="18" charset="0"/>
                <a:cs typeface="Times New Roman" panose="02020603050405020304" pitchFamily="18" charset="0"/>
              </a:rPr>
              <a:t> </a:t>
            </a:r>
            <a:r>
              <a:rPr lang="en-US" sz="3200" b="1" dirty="0" err="1">
                <a:ln w="12700">
                  <a:solidFill>
                    <a:schemeClr val="accent1"/>
                  </a:solidFill>
                  <a:prstDash val="solid"/>
                </a:ln>
                <a:solidFill>
                  <a:schemeClr val="accent1">
                    <a:lumMod val="75000"/>
                  </a:schemeClr>
                </a:solidFill>
                <a:effectLst>
                  <a:outerShdw dist="38100" dir="2640000" algn="bl" rotWithShape="0">
                    <a:schemeClr val="accent1"/>
                  </a:outerShdw>
                </a:effectLst>
                <a:latin typeface="Times New Roman" panose="02020603050405020304" pitchFamily="18" charset="0"/>
                <a:cs typeface="Times New Roman" panose="02020603050405020304" pitchFamily="18" charset="0"/>
              </a:rPr>
              <a:t>người</a:t>
            </a:r>
            <a:r>
              <a:rPr lang="en-US" sz="3200" b="1" dirty="0">
                <a:ln w="12700">
                  <a:solidFill>
                    <a:schemeClr val="accent1"/>
                  </a:solidFill>
                  <a:prstDash val="solid"/>
                </a:ln>
                <a:solidFill>
                  <a:schemeClr val="accent1">
                    <a:lumMod val="75000"/>
                  </a:schemeClr>
                </a:solidFill>
                <a:effectLst>
                  <a:outerShdw dist="38100" dir="2640000" algn="bl" rotWithShape="0">
                    <a:schemeClr val="accent1"/>
                  </a:outerShdw>
                </a:effectLst>
                <a:latin typeface="Times New Roman" panose="02020603050405020304" pitchFamily="18" charset="0"/>
                <a:cs typeface="Times New Roman" panose="02020603050405020304" pitchFamily="18" charset="0"/>
              </a:rPr>
              <a:t> </a:t>
            </a:r>
            <a:r>
              <a:rPr lang="en-US" sz="3200" b="1" dirty="0" err="1">
                <a:ln w="12700">
                  <a:solidFill>
                    <a:schemeClr val="accent1"/>
                  </a:solidFill>
                  <a:prstDash val="solid"/>
                </a:ln>
                <a:solidFill>
                  <a:schemeClr val="accent1">
                    <a:lumMod val="75000"/>
                  </a:schemeClr>
                </a:solidFill>
                <a:effectLst>
                  <a:outerShdw dist="38100" dir="2640000" algn="bl" rotWithShape="0">
                    <a:schemeClr val="accent1"/>
                  </a:outerShdw>
                </a:effectLst>
                <a:latin typeface="Times New Roman" panose="02020603050405020304" pitchFamily="18" charset="0"/>
                <a:cs typeface="Times New Roman" panose="02020603050405020304" pitchFamily="18" charset="0"/>
              </a:rPr>
              <a:t>gồm</a:t>
            </a:r>
            <a:r>
              <a:rPr lang="en-US" sz="3200" b="1" dirty="0">
                <a:ln w="12700">
                  <a:solidFill>
                    <a:schemeClr val="accent1"/>
                  </a:solidFill>
                  <a:prstDash val="solid"/>
                </a:ln>
                <a:solidFill>
                  <a:schemeClr val="accent1">
                    <a:lumMod val="75000"/>
                  </a:schemeClr>
                </a:solidFill>
                <a:effectLst>
                  <a:outerShdw dist="38100" dir="2640000" algn="bl" rotWithShape="0">
                    <a:schemeClr val="accent1"/>
                  </a:outerShdw>
                </a:effectLst>
                <a:latin typeface="Times New Roman" panose="02020603050405020304" pitchFamily="18" charset="0"/>
                <a:cs typeface="Times New Roman" panose="02020603050405020304" pitchFamily="18" charset="0"/>
              </a:rPr>
              <a:t> </a:t>
            </a:r>
            <a:r>
              <a:rPr lang="en-US" sz="3200" b="1" dirty="0" err="1">
                <a:ln w="12700">
                  <a:solidFill>
                    <a:schemeClr val="accent1"/>
                  </a:solidFill>
                  <a:prstDash val="solid"/>
                </a:ln>
                <a:solidFill>
                  <a:schemeClr val="accent1">
                    <a:lumMod val="75000"/>
                  </a:schemeClr>
                </a:solidFill>
                <a:effectLst>
                  <a:outerShdw dist="38100" dir="2640000" algn="bl" rotWithShape="0">
                    <a:schemeClr val="accent1"/>
                  </a:outerShdw>
                </a:effectLst>
                <a:latin typeface="Times New Roman" panose="02020603050405020304" pitchFamily="18" charset="0"/>
                <a:cs typeface="Times New Roman" panose="02020603050405020304" pitchFamily="18" charset="0"/>
              </a:rPr>
              <a:t>mấy</a:t>
            </a:r>
            <a:r>
              <a:rPr lang="en-US" sz="3200" b="1" dirty="0">
                <a:ln w="12700">
                  <a:solidFill>
                    <a:schemeClr val="accent1"/>
                  </a:solidFill>
                  <a:prstDash val="solid"/>
                </a:ln>
                <a:solidFill>
                  <a:schemeClr val="accent1">
                    <a:lumMod val="75000"/>
                  </a:schemeClr>
                </a:solidFill>
                <a:effectLst>
                  <a:outerShdw dist="38100" dir="2640000" algn="bl" rotWithShape="0">
                    <a:schemeClr val="accent1"/>
                  </a:outerShdw>
                </a:effectLst>
                <a:latin typeface="Times New Roman" panose="02020603050405020304" pitchFamily="18" charset="0"/>
                <a:cs typeface="Times New Roman" panose="02020603050405020304" pitchFamily="18" charset="0"/>
              </a:rPr>
              <a:t> </a:t>
            </a:r>
            <a:r>
              <a:rPr lang="en-US" sz="3200" b="1" dirty="0" err="1">
                <a:ln w="12700">
                  <a:solidFill>
                    <a:schemeClr val="accent1"/>
                  </a:solidFill>
                  <a:prstDash val="solid"/>
                </a:ln>
                <a:solidFill>
                  <a:schemeClr val="accent1">
                    <a:lumMod val="75000"/>
                  </a:schemeClr>
                </a:solidFill>
                <a:effectLst>
                  <a:outerShdw dist="38100" dir="2640000" algn="bl" rotWithShape="0">
                    <a:schemeClr val="accent1"/>
                  </a:outerShdw>
                </a:effectLst>
                <a:latin typeface="Times New Roman" panose="02020603050405020304" pitchFamily="18" charset="0"/>
                <a:cs typeface="Times New Roman" panose="02020603050405020304" pitchFamily="18" charset="0"/>
              </a:rPr>
              <a:t>phần</a:t>
            </a:r>
            <a:r>
              <a:rPr lang="en-US" sz="3200" b="1" dirty="0">
                <a:ln w="12700">
                  <a:solidFill>
                    <a:schemeClr val="accent1"/>
                  </a:solidFill>
                  <a:prstDash val="solid"/>
                </a:ln>
                <a:solidFill>
                  <a:schemeClr val="accent1">
                    <a:lumMod val="75000"/>
                  </a:schemeClr>
                </a:solidFill>
                <a:effectLst>
                  <a:outerShdw dist="38100" dir="2640000" algn="bl" rotWithShape="0">
                    <a:schemeClr val="accent1"/>
                  </a:outerShdw>
                </a:effectLst>
                <a:latin typeface="Times New Roman" panose="02020603050405020304" pitchFamily="18" charset="0"/>
                <a:cs typeface="Times New Roman" panose="02020603050405020304" pitchFamily="18" charset="0"/>
              </a:rPr>
              <a:t>, </a:t>
            </a:r>
            <a:r>
              <a:rPr lang="en-US" sz="3200" b="1" dirty="0" err="1">
                <a:ln w="12700">
                  <a:solidFill>
                    <a:schemeClr val="accent1"/>
                  </a:solidFill>
                  <a:prstDash val="solid"/>
                </a:ln>
                <a:solidFill>
                  <a:schemeClr val="accent1">
                    <a:lumMod val="75000"/>
                  </a:schemeClr>
                </a:solidFill>
                <a:effectLst>
                  <a:outerShdw dist="38100" dir="2640000" algn="bl" rotWithShape="0">
                    <a:schemeClr val="accent1"/>
                  </a:outerShdw>
                </a:effectLst>
                <a:latin typeface="Times New Roman" panose="02020603050405020304" pitchFamily="18" charset="0"/>
                <a:cs typeface="Times New Roman" panose="02020603050405020304" pitchFamily="18" charset="0"/>
              </a:rPr>
              <a:t>đó</a:t>
            </a:r>
            <a:r>
              <a:rPr lang="en-US" sz="3200" b="1" dirty="0">
                <a:ln w="12700">
                  <a:solidFill>
                    <a:schemeClr val="accent1"/>
                  </a:solidFill>
                  <a:prstDash val="solid"/>
                </a:ln>
                <a:solidFill>
                  <a:schemeClr val="accent1">
                    <a:lumMod val="75000"/>
                  </a:schemeClr>
                </a:solidFill>
                <a:effectLst>
                  <a:outerShdw dist="38100" dir="2640000" algn="bl" rotWithShape="0">
                    <a:schemeClr val="accent1"/>
                  </a:outerShdw>
                </a:effectLst>
                <a:latin typeface="Times New Roman" panose="02020603050405020304" pitchFamily="18" charset="0"/>
                <a:cs typeface="Times New Roman" panose="02020603050405020304" pitchFamily="18" charset="0"/>
              </a:rPr>
              <a:t> </a:t>
            </a:r>
            <a:r>
              <a:rPr lang="en-US" sz="3200" b="1" dirty="0" err="1">
                <a:ln w="12700">
                  <a:solidFill>
                    <a:schemeClr val="accent1"/>
                  </a:solidFill>
                  <a:prstDash val="solid"/>
                </a:ln>
                <a:solidFill>
                  <a:schemeClr val="accent1">
                    <a:lumMod val="75000"/>
                  </a:schemeClr>
                </a:solidFill>
                <a:effectLst>
                  <a:outerShdw dist="38100" dir="2640000" algn="bl" rotWithShape="0">
                    <a:schemeClr val="accent1"/>
                  </a:outerShdw>
                </a:effectLst>
                <a:latin typeface="Times New Roman" panose="02020603050405020304" pitchFamily="18" charset="0"/>
                <a:cs typeface="Times New Roman" panose="02020603050405020304" pitchFamily="18" charset="0"/>
              </a:rPr>
              <a:t>là</a:t>
            </a:r>
            <a:r>
              <a:rPr lang="en-US" sz="3200" b="1" dirty="0">
                <a:ln w="12700">
                  <a:solidFill>
                    <a:schemeClr val="accent1"/>
                  </a:solidFill>
                  <a:prstDash val="solid"/>
                </a:ln>
                <a:solidFill>
                  <a:schemeClr val="accent1">
                    <a:lumMod val="75000"/>
                  </a:schemeClr>
                </a:solidFill>
                <a:effectLst>
                  <a:outerShdw dist="38100" dir="2640000" algn="bl" rotWithShape="0">
                    <a:schemeClr val="accent1"/>
                  </a:outerShdw>
                </a:effectLst>
                <a:latin typeface="Times New Roman" panose="02020603050405020304" pitchFamily="18" charset="0"/>
                <a:cs typeface="Times New Roman" panose="02020603050405020304" pitchFamily="18" charset="0"/>
              </a:rPr>
              <a:t> </a:t>
            </a:r>
            <a:r>
              <a:rPr lang="en-US" sz="3200" b="1" dirty="0" err="1">
                <a:ln w="12700">
                  <a:solidFill>
                    <a:schemeClr val="accent1"/>
                  </a:solidFill>
                  <a:prstDash val="solid"/>
                </a:ln>
                <a:solidFill>
                  <a:schemeClr val="accent1">
                    <a:lumMod val="75000"/>
                  </a:schemeClr>
                </a:solidFill>
                <a:effectLst>
                  <a:outerShdw dist="38100" dir="2640000" algn="bl" rotWithShape="0">
                    <a:schemeClr val="accent1"/>
                  </a:outerShdw>
                </a:effectLst>
                <a:latin typeface="Times New Roman" panose="02020603050405020304" pitchFamily="18" charset="0"/>
                <a:cs typeface="Times New Roman" panose="02020603050405020304" pitchFamily="18" charset="0"/>
              </a:rPr>
              <a:t>những</a:t>
            </a:r>
            <a:r>
              <a:rPr lang="en-US" sz="3200" b="1" dirty="0">
                <a:ln w="12700">
                  <a:solidFill>
                    <a:schemeClr val="accent1"/>
                  </a:solidFill>
                  <a:prstDash val="solid"/>
                </a:ln>
                <a:solidFill>
                  <a:schemeClr val="accent1">
                    <a:lumMod val="75000"/>
                  </a:schemeClr>
                </a:solidFill>
                <a:effectLst>
                  <a:outerShdw dist="38100" dir="2640000" algn="bl" rotWithShape="0">
                    <a:schemeClr val="accent1"/>
                  </a:outerShdw>
                </a:effectLst>
                <a:latin typeface="Times New Roman" panose="02020603050405020304" pitchFamily="18" charset="0"/>
                <a:cs typeface="Times New Roman" panose="02020603050405020304" pitchFamily="18" charset="0"/>
              </a:rPr>
              <a:t> </a:t>
            </a:r>
            <a:r>
              <a:rPr lang="en-US" sz="3200" b="1" dirty="0" err="1">
                <a:ln w="12700">
                  <a:solidFill>
                    <a:schemeClr val="accent1"/>
                  </a:solidFill>
                  <a:prstDash val="solid"/>
                </a:ln>
                <a:solidFill>
                  <a:schemeClr val="accent1">
                    <a:lumMod val="75000"/>
                  </a:schemeClr>
                </a:solidFill>
                <a:effectLst>
                  <a:outerShdw dist="38100" dir="2640000" algn="bl" rotWithShape="0">
                    <a:schemeClr val="accent1"/>
                  </a:outerShdw>
                </a:effectLst>
                <a:latin typeface="Times New Roman" panose="02020603050405020304" pitchFamily="18" charset="0"/>
                <a:cs typeface="Times New Roman" panose="02020603050405020304" pitchFamily="18" charset="0"/>
              </a:rPr>
              <a:t>phần</a:t>
            </a:r>
            <a:r>
              <a:rPr lang="en-US" sz="3200" b="1" dirty="0">
                <a:ln w="12700">
                  <a:solidFill>
                    <a:schemeClr val="accent1"/>
                  </a:solidFill>
                  <a:prstDash val="solid"/>
                </a:ln>
                <a:solidFill>
                  <a:schemeClr val="accent1">
                    <a:lumMod val="75000"/>
                  </a:schemeClr>
                </a:solidFill>
                <a:effectLst>
                  <a:outerShdw dist="38100" dir="2640000" algn="bl" rotWithShape="0">
                    <a:schemeClr val="accent1"/>
                  </a:outerShdw>
                </a:effectLst>
                <a:latin typeface="Times New Roman" panose="02020603050405020304" pitchFamily="18" charset="0"/>
                <a:cs typeface="Times New Roman" panose="02020603050405020304" pitchFamily="18" charset="0"/>
              </a:rPr>
              <a:t> </a:t>
            </a:r>
            <a:r>
              <a:rPr lang="en-US" sz="3200" b="1" dirty="0" err="1">
                <a:ln w="12700">
                  <a:solidFill>
                    <a:schemeClr val="accent1"/>
                  </a:solidFill>
                  <a:prstDash val="solid"/>
                </a:ln>
                <a:solidFill>
                  <a:schemeClr val="accent1">
                    <a:lumMod val="75000"/>
                  </a:schemeClr>
                </a:solidFill>
                <a:effectLst>
                  <a:outerShdw dist="38100" dir="2640000" algn="bl" rotWithShape="0">
                    <a:schemeClr val="accent1"/>
                  </a:outerShdw>
                </a:effectLst>
                <a:latin typeface="Times New Roman" panose="02020603050405020304" pitchFamily="18" charset="0"/>
                <a:cs typeface="Times New Roman" panose="02020603050405020304" pitchFamily="18" charset="0"/>
              </a:rPr>
              <a:t>nào</a:t>
            </a:r>
            <a:r>
              <a:rPr lang="en-US" sz="3200" b="1" dirty="0">
                <a:ln w="12700">
                  <a:solidFill>
                    <a:schemeClr val="accent1"/>
                  </a:solidFill>
                  <a:prstDash val="solid"/>
                </a:ln>
                <a:solidFill>
                  <a:schemeClr val="accent1">
                    <a:lumMod val="75000"/>
                  </a:schemeClr>
                </a:solidFill>
                <a:effectLst>
                  <a:outerShdw dist="38100" dir="2640000" algn="bl" rotWithShape="0">
                    <a:schemeClr val="accent1"/>
                  </a:outerShdw>
                </a:effectLst>
                <a:latin typeface="Times New Roman" panose="02020603050405020304" pitchFamily="18" charset="0"/>
                <a:cs typeface="Times New Roman" panose="02020603050405020304" pitchFamily="18" charset="0"/>
              </a:rPr>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8342"/>
                                        </p:tgtEl>
                                        <p:attrNameLst>
                                          <p:attrName>style.visibility</p:attrName>
                                        </p:attrNameLst>
                                      </p:cBhvr>
                                      <p:to>
                                        <p:strVal val="visible"/>
                                      </p:to>
                                    </p:set>
                                    <p:anim calcmode="lin" valueType="num">
                                      <p:cBhvr>
                                        <p:cTn id="7" dur="1000" fill="hold"/>
                                        <p:tgtEl>
                                          <p:spTgt spid="8342"/>
                                        </p:tgtEl>
                                        <p:attrNameLst>
                                          <p:attrName>ppt_x</p:attrName>
                                        </p:attrNameLst>
                                      </p:cBhvr>
                                      <p:tavLst>
                                        <p:tav tm="0">
                                          <p:val>
                                            <p:strVal val="#ppt_x-.2"/>
                                          </p:val>
                                        </p:tav>
                                        <p:tav tm="100000">
                                          <p:val>
                                            <p:strVal val="#ppt_x"/>
                                          </p:val>
                                        </p:tav>
                                      </p:tavLst>
                                    </p:anim>
                                    <p:anim calcmode="lin" valueType="num">
                                      <p:cBhvr>
                                        <p:cTn id="8" dur="1000" fill="hold"/>
                                        <p:tgtEl>
                                          <p:spTgt spid="8342"/>
                                        </p:tgtEl>
                                        <p:attrNameLst>
                                          <p:attrName>ppt_y</p:attrName>
                                        </p:attrNameLst>
                                      </p:cBhvr>
                                      <p:tavLst>
                                        <p:tav tm="0">
                                          <p:val>
                                            <p:strVal val="#ppt_y"/>
                                          </p:val>
                                        </p:tav>
                                        <p:tav tm="100000">
                                          <p:val>
                                            <p:strVal val="#ppt_y"/>
                                          </p:val>
                                        </p:tav>
                                      </p:tavLst>
                                    </p:anim>
                                    <p:animEffect transition="in" filter="wipe(right)" prLst="gradientSize: 0.1">
                                      <p:cBhvr>
                                        <p:cTn id="9" dur="1000"/>
                                        <p:tgtEl>
                                          <p:spTgt spid="8342"/>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23" presetClass="entr" presetSubtype="16" fill="hold" grpId="0" nodeType="clickEffect">
                                  <p:stCondLst>
                                    <p:cond delay="0"/>
                                  </p:stCondLst>
                                  <p:childTnLst>
                                    <p:set>
                                      <p:cBhvr>
                                        <p:cTn id="13" dur="1" fill="hold">
                                          <p:stCondLst>
                                            <p:cond delay="0"/>
                                          </p:stCondLst>
                                        </p:cTn>
                                        <p:tgtEl>
                                          <p:spTgt spid="8343"/>
                                        </p:tgtEl>
                                        <p:attrNameLst>
                                          <p:attrName>style.visibility</p:attrName>
                                        </p:attrNameLst>
                                      </p:cBhvr>
                                      <p:to>
                                        <p:strVal val="visible"/>
                                      </p:to>
                                    </p:set>
                                    <p:anim calcmode="lin" valueType="num">
                                      <p:cBhvr>
                                        <p:cTn id="14" dur="500" fill="hold"/>
                                        <p:tgtEl>
                                          <p:spTgt spid="8343"/>
                                        </p:tgtEl>
                                        <p:attrNameLst>
                                          <p:attrName>ppt_w</p:attrName>
                                        </p:attrNameLst>
                                      </p:cBhvr>
                                      <p:tavLst>
                                        <p:tav tm="0">
                                          <p:val>
                                            <p:fltVal val="0"/>
                                          </p:val>
                                        </p:tav>
                                        <p:tav tm="100000">
                                          <p:val>
                                            <p:strVal val="#ppt_w"/>
                                          </p:val>
                                        </p:tav>
                                      </p:tavLst>
                                    </p:anim>
                                    <p:anim calcmode="lin" valueType="num">
                                      <p:cBhvr>
                                        <p:cTn id="15" dur="500" fill="hold"/>
                                        <p:tgtEl>
                                          <p:spTgt spid="8343"/>
                                        </p:tgtEl>
                                        <p:attrNameLst>
                                          <p:attrName>ppt_h</p:attrName>
                                        </p:attrNameLst>
                                      </p:cBhvr>
                                      <p:tavLst>
                                        <p:tav tm="0">
                                          <p:val>
                                            <p:fltVal val="0"/>
                                          </p:val>
                                        </p:tav>
                                        <p:tav tm="100000">
                                          <p:val>
                                            <p:strVal val="#ppt_h"/>
                                          </p:val>
                                        </p:tav>
                                      </p:tavLst>
                                    </p:anim>
                                  </p:childTnLst>
                                </p:cTn>
                              </p:par>
                              <p:par>
                                <p:cTn id="16" presetID="23" presetClass="entr" presetSubtype="16" fill="hold" grpId="0" nodeType="withEffect">
                                  <p:stCondLst>
                                    <p:cond delay="0"/>
                                  </p:stCondLst>
                                  <p:childTnLst>
                                    <p:set>
                                      <p:cBhvr>
                                        <p:cTn id="17" dur="1" fill="hold">
                                          <p:stCondLst>
                                            <p:cond delay="0"/>
                                          </p:stCondLst>
                                        </p:cTn>
                                        <p:tgtEl>
                                          <p:spTgt spid="8344"/>
                                        </p:tgtEl>
                                        <p:attrNameLst>
                                          <p:attrName>style.visibility</p:attrName>
                                        </p:attrNameLst>
                                      </p:cBhvr>
                                      <p:to>
                                        <p:strVal val="visible"/>
                                      </p:to>
                                    </p:set>
                                    <p:anim calcmode="lin" valueType="num">
                                      <p:cBhvr>
                                        <p:cTn id="18" dur="500" fill="hold"/>
                                        <p:tgtEl>
                                          <p:spTgt spid="8344"/>
                                        </p:tgtEl>
                                        <p:attrNameLst>
                                          <p:attrName>ppt_w</p:attrName>
                                        </p:attrNameLst>
                                      </p:cBhvr>
                                      <p:tavLst>
                                        <p:tav tm="0">
                                          <p:val>
                                            <p:fltVal val="0"/>
                                          </p:val>
                                        </p:tav>
                                        <p:tav tm="100000">
                                          <p:val>
                                            <p:strVal val="#ppt_w"/>
                                          </p:val>
                                        </p:tav>
                                      </p:tavLst>
                                    </p:anim>
                                    <p:anim calcmode="lin" valueType="num">
                                      <p:cBhvr>
                                        <p:cTn id="19" dur="500" fill="hold"/>
                                        <p:tgtEl>
                                          <p:spTgt spid="8344"/>
                                        </p:tgtEl>
                                        <p:attrNameLst>
                                          <p:attrName>ppt_h</p:attrName>
                                        </p:attrNameLst>
                                      </p:cBhvr>
                                      <p:tavLst>
                                        <p:tav tm="0">
                                          <p:val>
                                            <p:fltVal val="0"/>
                                          </p:val>
                                        </p:tav>
                                        <p:tav tm="100000">
                                          <p:val>
                                            <p:strVal val="#ppt_h"/>
                                          </p:val>
                                        </p:tav>
                                      </p:tavLst>
                                    </p:anim>
                                  </p:childTnLst>
                                </p:cTn>
                              </p:par>
                            </p:childTnLst>
                          </p:cTn>
                        </p:par>
                        <p:par>
                          <p:cTn id="20" fill="hold" nodeType="afterGroup">
                            <p:stCondLst>
                              <p:cond delay="500"/>
                            </p:stCondLst>
                            <p:childTnLst>
                              <p:par>
                                <p:cTn id="21" presetID="21" presetClass="emph" presetSubtype="0" fill="hold" grpId="1" nodeType="afterEffect">
                                  <p:stCondLst>
                                    <p:cond delay="0"/>
                                  </p:stCondLst>
                                  <p:childTnLst>
                                    <p:animClr clrSpc="hsl" dir="cw">
                                      <p:cBhvr override="childStyle">
                                        <p:cTn id="22" dur="500" fill="hold"/>
                                        <p:tgtEl>
                                          <p:spTgt spid="8343"/>
                                        </p:tgtEl>
                                        <p:attrNameLst>
                                          <p:attrName>style.color</p:attrName>
                                        </p:attrNameLst>
                                      </p:cBhvr>
                                      <p:by>
                                        <p:hsl h="7200000" s="0" l="0"/>
                                      </p:by>
                                    </p:animClr>
                                    <p:animClr clrSpc="hsl" dir="cw">
                                      <p:cBhvr>
                                        <p:cTn id="23" dur="500" fill="hold"/>
                                        <p:tgtEl>
                                          <p:spTgt spid="8343"/>
                                        </p:tgtEl>
                                        <p:attrNameLst>
                                          <p:attrName>fillcolor</p:attrName>
                                        </p:attrNameLst>
                                      </p:cBhvr>
                                      <p:by>
                                        <p:hsl h="7200000" s="0" l="0"/>
                                      </p:by>
                                    </p:animClr>
                                    <p:animClr clrSpc="hsl" dir="cw">
                                      <p:cBhvr>
                                        <p:cTn id="24" dur="500" fill="hold"/>
                                        <p:tgtEl>
                                          <p:spTgt spid="8343"/>
                                        </p:tgtEl>
                                        <p:attrNameLst>
                                          <p:attrName>stroke.color</p:attrName>
                                        </p:attrNameLst>
                                      </p:cBhvr>
                                      <p:by>
                                        <p:hsl h="7200000" s="0" l="0"/>
                                      </p:by>
                                    </p:animClr>
                                    <p:set>
                                      <p:cBhvr>
                                        <p:cTn id="25" dur="500" fill="hold"/>
                                        <p:tgtEl>
                                          <p:spTgt spid="8343"/>
                                        </p:tgtEl>
                                        <p:attrNameLst>
                                          <p:attrName>fill.type</p:attrName>
                                        </p:attrNameLst>
                                      </p:cBhvr>
                                      <p:to>
                                        <p:strVal val="solid"/>
                                      </p:to>
                                    </p:set>
                                  </p:childTnLst>
                                </p:cTn>
                              </p:par>
                              <p:par>
                                <p:cTn id="26" presetID="21" presetClass="emph" presetSubtype="0" fill="hold" grpId="1" nodeType="withEffect">
                                  <p:stCondLst>
                                    <p:cond delay="0"/>
                                  </p:stCondLst>
                                  <p:childTnLst>
                                    <p:animClr clrSpc="hsl" dir="cw">
                                      <p:cBhvr override="childStyle">
                                        <p:cTn id="27" dur="500" fill="hold"/>
                                        <p:tgtEl>
                                          <p:spTgt spid="8344"/>
                                        </p:tgtEl>
                                        <p:attrNameLst>
                                          <p:attrName>style.color</p:attrName>
                                        </p:attrNameLst>
                                      </p:cBhvr>
                                      <p:by>
                                        <p:hsl h="7200000" s="0" l="0"/>
                                      </p:by>
                                    </p:animClr>
                                    <p:animClr clrSpc="hsl" dir="cw">
                                      <p:cBhvr>
                                        <p:cTn id="28" dur="500" fill="hold"/>
                                        <p:tgtEl>
                                          <p:spTgt spid="8344"/>
                                        </p:tgtEl>
                                        <p:attrNameLst>
                                          <p:attrName>fillcolor</p:attrName>
                                        </p:attrNameLst>
                                      </p:cBhvr>
                                      <p:by>
                                        <p:hsl h="7200000" s="0" l="0"/>
                                      </p:by>
                                    </p:animClr>
                                    <p:animClr clrSpc="hsl" dir="cw">
                                      <p:cBhvr>
                                        <p:cTn id="29" dur="500" fill="hold"/>
                                        <p:tgtEl>
                                          <p:spTgt spid="8344"/>
                                        </p:tgtEl>
                                        <p:attrNameLst>
                                          <p:attrName>stroke.color</p:attrName>
                                        </p:attrNameLst>
                                      </p:cBhvr>
                                      <p:by>
                                        <p:hsl h="7200000" s="0" l="0"/>
                                      </p:by>
                                    </p:animClr>
                                    <p:set>
                                      <p:cBhvr>
                                        <p:cTn id="30" dur="500" fill="hold"/>
                                        <p:tgtEl>
                                          <p:spTgt spid="8344"/>
                                        </p:tgtEl>
                                        <p:attrNameLst>
                                          <p:attrName>fill.type</p:attrName>
                                        </p:attrNameLst>
                                      </p:cBhvr>
                                      <p:to>
                                        <p:strVal val="solid"/>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2"/>
                                        </p:tgtEl>
                                        <p:attrNameLst>
                                          <p:attrName>style.visibility</p:attrName>
                                        </p:attrNameLst>
                                      </p:cBhvr>
                                      <p:to>
                                        <p:strVal val="visible"/>
                                      </p:to>
                                    </p:set>
                                    <p:animEffect transition="in" filter="fade">
                                      <p:cBhvr>
                                        <p:cTn id="35" dur="1000"/>
                                        <p:tgtEl>
                                          <p:spTgt spid="2"/>
                                        </p:tgtEl>
                                      </p:cBhvr>
                                    </p:animEffect>
                                    <p:anim calcmode="lin" valueType="num">
                                      <p:cBhvr>
                                        <p:cTn id="36" dur="1000" fill="hold"/>
                                        <p:tgtEl>
                                          <p:spTgt spid="2"/>
                                        </p:tgtEl>
                                        <p:attrNameLst>
                                          <p:attrName>ppt_x</p:attrName>
                                        </p:attrNameLst>
                                      </p:cBhvr>
                                      <p:tavLst>
                                        <p:tav tm="0">
                                          <p:val>
                                            <p:strVal val="#ppt_x"/>
                                          </p:val>
                                        </p:tav>
                                        <p:tav tm="100000">
                                          <p:val>
                                            <p:strVal val="#ppt_x"/>
                                          </p:val>
                                        </p:tav>
                                      </p:tavLst>
                                    </p:anim>
                                    <p:anim calcmode="lin" valueType="num">
                                      <p:cBhvr>
                                        <p:cTn id="37"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grpId="1" nodeType="clickEffect">
                                  <p:stCondLst>
                                    <p:cond delay="0"/>
                                  </p:stCondLst>
                                  <p:childTnLst>
                                    <p:animEffect transition="out" filter="fade">
                                      <p:cBhvr>
                                        <p:cTn id="41" dur="500"/>
                                        <p:tgtEl>
                                          <p:spTgt spid="2"/>
                                        </p:tgtEl>
                                      </p:cBhvr>
                                    </p:animEffect>
                                    <p:set>
                                      <p:cBhvr>
                                        <p:cTn id="42" dur="1" fill="hold">
                                          <p:stCondLst>
                                            <p:cond delay="499"/>
                                          </p:stCondLst>
                                        </p:cTn>
                                        <p:tgtEl>
                                          <p:spTgt spid="2"/>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21" presetClass="entr" presetSubtype="4" fill="hold" grpId="0" nodeType="clickEffect">
                                  <p:stCondLst>
                                    <p:cond delay="0"/>
                                  </p:stCondLst>
                                  <p:childTnLst>
                                    <p:set>
                                      <p:cBhvr>
                                        <p:cTn id="46" dur="1" fill="hold">
                                          <p:stCondLst>
                                            <p:cond delay="0"/>
                                          </p:stCondLst>
                                        </p:cTn>
                                        <p:tgtEl>
                                          <p:spTgt spid="8345"/>
                                        </p:tgtEl>
                                        <p:attrNameLst>
                                          <p:attrName>style.visibility</p:attrName>
                                        </p:attrNameLst>
                                      </p:cBhvr>
                                      <p:to>
                                        <p:strVal val="visible"/>
                                      </p:to>
                                    </p:set>
                                    <p:animEffect transition="in" filter="wheel(4)">
                                      <p:cBhvr>
                                        <p:cTn id="47" dur="1000"/>
                                        <p:tgtEl>
                                          <p:spTgt spid="83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42" grpId="0"/>
      <p:bldP spid="8343" grpId="0" animBg="1"/>
      <p:bldP spid="8343" grpId="1" animBg="1"/>
      <p:bldP spid="8344" grpId="0" animBg="1"/>
      <p:bldP spid="8344" grpId="1" animBg="1"/>
      <p:bldP spid="8345" grpId="0"/>
      <p:bldP spid="2" grpId="0" animBg="1"/>
      <p:bldP spid="2" grpId="1"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59040F79-4511-465B-83FC-70DE6589F5AA}"/>
              </a:ext>
            </a:extLst>
          </p:cNvPr>
          <p:cNvPicPr>
            <a:picLocks noChangeAspect="1"/>
          </p:cNvPicPr>
          <p:nvPr/>
        </p:nvPicPr>
        <p:blipFill>
          <a:blip r:embed="rId2"/>
          <a:stretch>
            <a:fillRect/>
          </a:stretch>
        </p:blipFill>
        <p:spPr>
          <a:xfrm>
            <a:off x="1640998" y="172244"/>
            <a:ext cx="8356442" cy="6515100"/>
          </a:xfrm>
          <a:prstGeom prst="rect">
            <a:avLst/>
          </a:prstGeom>
        </p:spPr>
      </p:pic>
    </p:spTree>
    <p:extLst>
      <p:ext uri="{BB962C8B-B14F-4D97-AF65-F5344CB8AC3E}">
        <p14:creationId xmlns:p14="http://schemas.microsoft.com/office/powerpoint/2010/main" val="223496413"/>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074" name="Picture 2" descr="Bài văn tả mẹ: 33 bài văn mẫu hay tả về mẹ giúp con đạt điểm cao">
            <a:extLst>
              <a:ext uri="{FF2B5EF4-FFF2-40B4-BE49-F238E27FC236}">
                <a16:creationId xmlns:a16="http://schemas.microsoft.com/office/drawing/2014/main" xmlns="" id="{295BE705-74C9-4B71-BCBA-E82FEC15069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16480" y="-124528"/>
            <a:ext cx="7599876" cy="71654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6090682"/>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barn(outVertical)">
                                      <p:cBhvr>
                                        <p:cTn id="7"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pic>
        <p:nvPicPr>
          <p:cNvPr id="2052" name="Picture 4" descr="Tả cô giáo của em lớp 5 | Tuyển tập những bài văn tả cô giáo lớp 5">
            <a:extLst>
              <a:ext uri="{FF2B5EF4-FFF2-40B4-BE49-F238E27FC236}">
                <a16:creationId xmlns:a16="http://schemas.microsoft.com/office/drawing/2014/main" xmlns="" id="{6C0C2E42-8687-49A0-8230-181CA24985F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23306" y="75248"/>
            <a:ext cx="7543800" cy="6524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38180149"/>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xmlns="" id="{361C2A7A-EBB0-4628-BA62-E4F70EC03C2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357" y="1240"/>
            <a:ext cx="12190413" cy="6857107"/>
          </a:xfrm>
          <a:prstGeom prst="rect">
            <a:avLst/>
          </a:prstGeom>
        </p:spPr>
      </p:pic>
      <p:sp>
        <p:nvSpPr>
          <p:cNvPr id="12" name="矩形 11">
            <a:extLst>
              <a:ext uri="{FF2B5EF4-FFF2-40B4-BE49-F238E27FC236}">
                <a16:creationId xmlns:a16="http://schemas.microsoft.com/office/drawing/2014/main" xmlns="" id="{E725AA58-D0D6-4879-A75D-9CC8AE7E8BAA}"/>
              </a:ext>
            </a:extLst>
          </p:cNvPr>
          <p:cNvSpPr/>
          <p:nvPr/>
        </p:nvSpPr>
        <p:spPr>
          <a:xfrm>
            <a:off x="354012" y="342900"/>
            <a:ext cx="11482388" cy="6173786"/>
          </a:xfrm>
          <a:prstGeom prst="rect">
            <a:avLst/>
          </a:prstGeom>
          <a:noFill/>
          <a:ln>
            <a:solidFill>
              <a:srgbClr val="F788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TextBox 4">
            <a:extLst>
              <a:ext uri="{FF2B5EF4-FFF2-40B4-BE49-F238E27FC236}">
                <a16:creationId xmlns:a16="http://schemas.microsoft.com/office/drawing/2014/main" xmlns="" id="{0B041429-64D7-4EE0-8D2A-9FE214D778F0}"/>
              </a:ext>
            </a:extLst>
          </p:cNvPr>
          <p:cNvSpPr txBox="1"/>
          <p:nvPr/>
        </p:nvSpPr>
        <p:spPr>
          <a:xfrm>
            <a:off x="4868748" y="524515"/>
            <a:ext cx="2452916" cy="707886"/>
          </a:xfrm>
          <a:prstGeom prst="rect">
            <a:avLst/>
          </a:prstGeom>
          <a:noFill/>
        </p:spPr>
        <p:txBody>
          <a:bodyPr wrap="none" rtlCol="0">
            <a:spAutoFit/>
          </a:bodyPr>
          <a:lstStyle/>
          <a:p>
            <a:pPr algn="ctr"/>
            <a:r>
              <a:rPr lang="en-US" altLang="zh-CN" sz="4000" dirty="0" err="1">
                <a:solidFill>
                  <a:srgbClr val="F7885E"/>
                </a:solidFill>
                <a:latin typeface="Times New Roman" panose="02020603050405020304" pitchFamily="18" charset="0"/>
                <a:ea typeface="华文新魏" panose="02010800040101010101" pitchFamily="2" charset="-122"/>
                <a:cs typeface="Times New Roman" panose="02020603050405020304" pitchFamily="18" charset="0"/>
              </a:rPr>
              <a:t>Khởi</a:t>
            </a:r>
            <a:r>
              <a:rPr lang="en-US" altLang="zh-CN" sz="4000" dirty="0">
                <a:solidFill>
                  <a:srgbClr val="F7885E"/>
                </a:solidFill>
                <a:latin typeface="Times New Roman" panose="02020603050405020304" pitchFamily="18" charset="0"/>
                <a:ea typeface="华文新魏" panose="02010800040101010101" pitchFamily="2" charset="-122"/>
                <a:cs typeface="Times New Roman" panose="02020603050405020304" pitchFamily="18" charset="0"/>
              </a:rPr>
              <a:t> </a:t>
            </a:r>
            <a:r>
              <a:rPr lang="en-US" altLang="zh-CN" sz="4000" dirty="0" err="1">
                <a:solidFill>
                  <a:srgbClr val="F7885E"/>
                </a:solidFill>
                <a:latin typeface="Times New Roman" panose="02020603050405020304" pitchFamily="18" charset="0"/>
                <a:ea typeface="华文新魏" panose="02010800040101010101" pitchFamily="2" charset="-122"/>
                <a:cs typeface="Times New Roman" panose="02020603050405020304" pitchFamily="18" charset="0"/>
              </a:rPr>
              <a:t>động</a:t>
            </a:r>
            <a:endParaRPr lang="en-US" altLang="zh-CN" sz="4000" dirty="0">
              <a:solidFill>
                <a:srgbClr val="F7885E"/>
              </a:solidFill>
              <a:latin typeface="Times New Roman" panose="02020603050405020304" pitchFamily="18" charset="0"/>
              <a:ea typeface="华文新魏" panose="02010800040101010101" pitchFamily="2" charset="-122"/>
              <a:cs typeface="Times New Roman" panose="02020603050405020304" pitchFamily="18" charset="0"/>
            </a:endParaRPr>
          </a:p>
        </p:txBody>
      </p:sp>
      <p:sp>
        <p:nvSpPr>
          <p:cNvPr id="2" name="Cloud 1">
            <a:extLst>
              <a:ext uri="{FF2B5EF4-FFF2-40B4-BE49-F238E27FC236}">
                <a16:creationId xmlns:a16="http://schemas.microsoft.com/office/drawing/2014/main" xmlns="" id="{5BB5C88B-6F6B-4A26-85B9-0A1A2F3DFEDB}"/>
              </a:ext>
            </a:extLst>
          </p:cNvPr>
          <p:cNvSpPr/>
          <p:nvPr/>
        </p:nvSpPr>
        <p:spPr>
          <a:xfrm>
            <a:off x="2895600" y="1706880"/>
            <a:ext cx="7498080" cy="2865120"/>
          </a:xfrm>
          <a:prstGeom prst="cloud">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chemeClr val="accent1">
                    <a:lumMod val="50000"/>
                  </a:schemeClr>
                </a:solidFill>
                <a:latin typeface="Times New Roman" panose="02020603050405020304" pitchFamily="18" charset="0"/>
                <a:cs typeface="Times New Roman" panose="02020603050405020304" pitchFamily="18" charset="0"/>
              </a:rPr>
              <a:t>Nêu</a:t>
            </a:r>
            <a:r>
              <a:rPr lang="en-US" sz="3200" dirty="0">
                <a:solidFill>
                  <a:schemeClr val="accent1">
                    <a:lumMod val="50000"/>
                  </a:schemeClr>
                </a:solidFill>
                <a:latin typeface="Times New Roman" panose="02020603050405020304" pitchFamily="18" charset="0"/>
                <a:cs typeface="Times New Roman" panose="02020603050405020304" pitchFamily="18" charset="0"/>
              </a:rPr>
              <a:t> </a:t>
            </a:r>
            <a:r>
              <a:rPr lang="en-US" sz="3200" dirty="0" err="1">
                <a:solidFill>
                  <a:schemeClr val="accent1">
                    <a:lumMod val="50000"/>
                  </a:schemeClr>
                </a:solidFill>
                <a:latin typeface="Times New Roman" panose="02020603050405020304" pitchFamily="18" charset="0"/>
                <a:cs typeface="Times New Roman" panose="02020603050405020304" pitchFamily="18" charset="0"/>
              </a:rPr>
              <a:t>cấu</a:t>
            </a:r>
            <a:r>
              <a:rPr lang="en-US" sz="3200" dirty="0">
                <a:solidFill>
                  <a:schemeClr val="accent1">
                    <a:lumMod val="50000"/>
                  </a:schemeClr>
                </a:solidFill>
                <a:latin typeface="Times New Roman" panose="02020603050405020304" pitchFamily="18" charset="0"/>
                <a:cs typeface="Times New Roman" panose="02020603050405020304" pitchFamily="18" charset="0"/>
              </a:rPr>
              <a:t> </a:t>
            </a:r>
            <a:r>
              <a:rPr lang="en-US" sz="3200" dirty="0" err="1">
                <a:solidFill>
                  <a:schemeClr val="accent1">
                    <a:lumMod val="50000"/>
                  </a:schemeClr>
                </a:solidFill>
                <a:latin typeface="Times New Roman" panose="02020603050405020304" pitchFamily="18" charset="0"/>
                <a:cs typeface="Times New Roman" panose="02020603050405020304" pitchFamily="18" charset="0"/>
              </a:rPr>
              <a:t>tạo</a:t>
            </a:r>
            <a:r>
              <a:rPr lang="en-US" sz="3200" dirty="0">
                <a:solidFill>
                  <a:schemeClr val="accent1">
                    <a:lumMod val="50000"/>
                  </a:schemeClr>
                </a:solidFill>
                <a:latin typeface="Times New Roman" panose="02020603050405020304" pitchFamily="18" charset="0"/>
                <a:cs typeface="Times New Roman" panose="02020603050405020304" pitchFamily="18" charset="0"/>
              </a:rPr>
              <a:t> </a:t>
            </a:r>
            <a:r>
              <a:rPr lang="en-US" sz="3200" dirty="0" err="1">
                <a:solidFill>
                  <a:schemeClr val="accent1">
                    <a:lumMod val="50000"/>
                  </a:schemeClr>
                </a:solidFill>
                <a:latin typeface="Times New Roman" panose="02020603050405020304" pitchFamily="18" charset="0"/>
                <a:cs typeface="Times New Roman" panose="02020603050405020304" pitchFamily="18" charset="0"/>
              </a:rPr>
              <a:t>bài</a:t>
            </a:r>
            <a:r>
              <a:rPr lang="en-US" sz="3200" dirty="0">
                <a:solidFill>
                  <a:schemeClr val="accent1">
                    <a:lumMod val="50000"/>
                  </a:schemeClr>
                </a:solidFill>
                <a:latin typeface="Times New Roman" panose="02020603050405020304" pitchFamily="18" charset="0"/>
                <a:cs typeface="Times New Roman" panose="02020603050405020304" pitchFamily="18" charset="0"/>
              </a:rPr>
              <a:t> </a:t>
            </a:r>
            <a:r>
              <a:rPr lang="en-US" sz="3200" dirty="0" err="1">
                <a:solidFill>
                  <a:schemeClr val="accent1">
                    <a:lumMod val="50000"/>
                  </a:schemeClr>
                </a:solidFill>
                <a:latin typeface="Times New Roman" panose="02020603050405020304" pitchFamily="18" charset="0"/>
                <a:cs typeface="Times New Roman" panose="02020603050405020304" pitchFamily="18" charset="0"/>
              </a:rPr>
              <a:t>văn</a:t>
            </a:r>
            <a:r>
              <a:rPr lang="en-US" sz="3200" dirty="0">
                <a:solidFill>
                  <a:schemeClr val="accent1">
                    <a:lumMod val="50000"/>
                  </a:schemeClr>
                </a:solidFill>
                <a:latin typeface="Times New Roman" panose="02020603050405020304" pitchFamily="18" charset="0"/>
                <a:cs typeface="Times New Roman" panose="02020603050405020304" pitchFamily="18" charset="0"/>
              </a:rPr>
              <a:t> </a:t>
            </a:r>
            <a:r>
              <a:rPr lang="en-US" sz="3200" dirty="0" err="1">
                <a:solidFill>
                  <a:schemeClr val="accent1">
                    <a:lumMod val="50000"/>
                  </a:schemeClr>
                </a:solidFill>
                <a:latin typeface="Times New Roman" panose="02020603050405020304" pitchFamily="18" charset="0"/>
                <a:cs typeface="Times New Roman" panose="02020603050405020304" pitchFamily="18" charset="0"/>
              </a:rPr>
              <a:t>tả</a:t>
            </a:r>
            <a:r>
              <a:rPr lang="en-US" sz="3200" dirty="0">
                <a:solidFill>
                  <a:schemeClr val="accent1">
                    <a:lumMod val="50000"/>
                  </a:schemeClr>
                </a:solidFill>
                <a:latin typeface="Times New Roman" panose="02020603050405020304" pitchFamily="18" charset="0"/>
                <a:cs typeface="Times New Roman" panose="02020603050405020304" pitchFamily="18" charset="0"/>
              </a:rPr>
              <a:t> </a:t>
            </a:r>
            <a:r>
              <a:rPr lang="en-US" sz="3200" dirty="0" err="1">
                <a:solidFill>
                  <a:schemeClr val="accent1">
                    <a:lumMod val="50000"/>
                  </a:schemeClr>
                </a:solidFill>
                <a:latin typeface="Times New Roman" panose="02020603050405020304" pitchFamily="18" charset="0"/>
                <a:cs typeface="Times New Roman" panose="02020603050405020304" pitchFamily="18" charset="0"/>
              </a:rPr>
              <a:t>người</a:t>
            </a:r>
            <a:r>
              <a:rPr lang="en-US" sz="3200" dirty="0">
                <a:solidFill>
                  <a:schemeClr val="accent1">
                    <a:lumMod val="50000"/>
                  </a:schemeClr>
                </a:solidFill>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2885008677"/>
      </p:ext>
    </p:extLst>
  </p:cSld>
  <p:clrMapOvr>
    <a:masterClrMapping/>
  </p:clrMapOvr>
  <mc:AlternateContent xmlns:mc="http://schemas.openxmlformats.org/markup-compatibility/2006" xmlns:p14="http://schemas.microsoft.com/office/powerpoint/2010/main">
    <mc:Choice Requires="p14">
      <p:transition spd="slow" p14:dur="900" advTm="1000">
        <p14:warp dir="in"/>
      </p:transition>
    </mc:Choice>
    <mc:Fallback xmlns="">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2774" y="2989094"/>
            <a:ext cx="2530835" cy="3657124"/>
          </a:xfrm>
          <a:prstGeom prst="rect">
            <a:avLst/>
          </a:prstGeom>
        </p:spPr>
      </p:pic>
      <p:pic>
        <p:nvPicPr>
          <p:cNvPr id="2" name="图片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74525" y="2496517"/>
            <a:ext cx="3099984" cy="4271592"/>
          </a:xfrm>
          <a:prstGeom prst="rect">
            <a:avLst/>
          </a:prstGeom>
        </p:spPr>
      </p:pic>
      <p:pic>
        <p:nvPicPr>
          <p:cNvPr id="4" name="图片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747199" y="5972070"/>
            <a:ext cx="3180936" cy="674149"/>
          </a:xfrm>
          <a:prstGeom prst="rect">
            <a:avLst/>
          </a:prstGeom>
        </p:spPr>
      </p:pic>
      <p:grpSp>
        <p:nvGrpSpPr>
          <p:cNvPr id="3" name="Group 2">
            <a:extLst>
              <a:ext uri="{FF2B5EF4-FFF2-40B4-BE49-F238E27FC236}">
                <a16:creationId xmlns:a16="http://schemas.microsoft.com/office/drawing/2014/main" xmlns="" id="{A465D357-0CEA-4CE0-9B89-E6515D52DC66}"/>
              </a:ext>
            </a:extLst>
          </p:cNvPr>
          <p:cNvGrpSpPr/>
          <p:nvPr/>
        </p:nvGrpSpPr>
        <p:grpSpPr>
          <a:xfrm>
            <a:off x="2283556" y="349823"/>
            <a:ext cx="9357875" cy="5500357"/>
            <a:chOff x="2283556" y="349823"/>
            <a:chExt cx="9357875" cy="5500357"/>
          </a:xfrm>
        </p:grpSpPr>
        <p:pic>
          <p:nvPicPr>
            <p:cNvPr id="8" name="图片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83556" y="349823"/>
              <a:ext cx="7623300" cy="5278541"/>
            </a:xfrm>
            <a:prstGeom prst="rect">
              <a:avLst/>
            </a:prstGeom>
          </p:spPr>
        </p:pic>
        <p:sp>
          <p:nvSpPr>
            <p:cNvPr id="14" name="Rectangle 3"/>
            <p:cNvSpPr txBox="1">
              <a:spLocks noChangeArrowheads="1"/>
            </p:cNvSpPr>
            <p:nvPr/>
          </p:nvSpPr>
          <p:spPr>
            <a:xfrm>
              <a:off x="3412903" y="1777185"/>
              <a:ext cx="8228528" cy="407299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err="1">
                  <a:solidFill>
                    <a:srgbClr val="FF0000"/>
                  </a:solidFill>
                  <a:latin typeface="Times New Roman" panose="02020603050405020304" pitchFamily="18" charset="0"/>
                  <a:cs typeface="Times New Roman" panose="02020603050405020304" pitchFamily="18" charset="0"/>
                </a:rPr>
                <a:t>Ôn</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tập</a:t>
              </a:r>
              <a:r>
                <a:rPr lang="en-US" dirty="0">
                  <a:solidFill>
                    <a:srgbClr val="FF0000"/>
                  </a:solidFill>
                  <a:latin typeface="Times New Roman" panose="02020603050405020304" pitchFamily="18" charset="0"/>
                  <a:cs typeface="Times New Roman" panose="02020603050405020304" pitchFamily="18" charset="0"/>
                </a:rPr>
                <a:t>:</a:t>
              </a:r>
            </a:p>
            <a:p>
              <a:pPr lvl="1"/>
              <a:r>
                <a:rPr lang="en-US" sz="2800" dirty="0" err="1">
                  <a:latin typeface="Times New Roman" panose="02020603050405020304" pitchFamily="18" charset="0"/>
                  <a:cs typeface="Times New Roman" panose="02020603050405020304" pitchFamily="18" charset="0"/>
                </a:rPr>
                <a:t>Dàn</a:t>
              </a:r>
              <a:r>
                <a:rPr lang="en-US" sz="2800" dirty="0">
                  <a:latin typeface="Times New Roman" panose="02020603050405020304" pitchFamily="18" charset="0"/>
                  <a:cs typeface="Times New Roman" panose="02020603050405020304" pitchFamily="18" charset="0"/>
                </a:rPr>
                <a:t> ý </a:t>
              </a:r>
              <a:r>
                <a:rPr lang="en-US" sz="2800" dirty="0" err="1">
                  <a:latin typeface="Times New Roman" panose="02020603050405020304" pitchFamily="18" charset="0"/>
                  <a:cs typeface="Times New Roman" panose="02020603050405020304" pitchFamily="18" charset="0"/>
                </a:rPr>
                <a:t>bài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văn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cs typeface="Times New Roman" panose="02020603050405020304" pitchFamily="18" charset="0"/>
                </a:rPr>
                <a:t>.</a:t>
              </a:r>
            </a:p>
            <a:p>
              <a:pPr lvl="1"/>
              <a:r>
                <a:rPr lang="en-US" sz="2800" dirty="0" err="1">
                  <a:latin typeface="Times New Roman" panose="02020603050405020304" pitchFamily="18" charset="0"/>
                  <a:cs typeface="Times New Roman" panose="02020603050405020304" pitchFamily="18" charset="0"/>
                </a:rPr>
                <a:t>Hoàn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chỉnh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dàn</a:t>
              </a:r>
              <a:r>
                <a:rPr lang="en-US" sz="2800" dirty="0">
                  <a:latin typeface="Times New Roman" panose="02020603050405020304" pitchFamily="18" charset="0"/>
                  <a:cs typeface="Times New Roman" panose="02020603050405020304" pitchFamily="18" charset="0"/>
                </a:rPr>
                <a:t> ý </a:t>
              </a:r>
              <a:r>
                <a:rPr lang="en-US" sz="2800" dirty="0" err="1">
                  <a:latin typeface="Times New Roman" panose="02020603050405020304" pitchFamily="18" charset="0"/>
                  <a:cs typeface="Times New Roman" panose="02020603050405020304" pitchFamily="18" charset="0"/>
                </a:rPr>
                <a:t>bài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văn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một</a:t>
              </a:r>
              <a:r>
                <a:rPr lang="en-US" sz="2800" dirty="0">
                  <a:latin typeface="Times New Roman" panose="02020603050405020304" pitchFamily="18" charset="0"/>
                  <a:cs typeface="Times New Roman" panose="02020603050405020304" pitchFamily="18" charset="0"/>
                </a:rPr>
                <a:t> </a:t>
              </a:r>
              <a:br>
                <a:rPr lang="en-US" sz="2800" dirty="0">
                  <a:latin typeface="Times New Roman" panose="02020603050405020304" pitchFamily="18" charset="0"/>
                  <a:cs typeface="Times New Roman" panose="02020603050405020304" pitchFamily="18" charset="0"/>
                </a:rPr>
              </a:br>
              <a:r>
                <a:rPr lang="en-US" sz="2800" dirty="0" err="1">
                  <a:latin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em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thường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gặp</a:t>
              </a:r>
              <a:r>
                <a:rPr lang="en-US" sz="2800" dirty="0">
                  <a:latin typeface="Times New Roman" panose="02020603050405020304" pitchFamily="18" charset="0"/>
                  <a:cs typeface="Times New Roman" panose="02020603050405020304" pitchFamily="18" charset="0"/>
                </a:rPr>
                <a:t>.</a:t>
              </a:r>
            </a:p>
            <a:p>
              <a:r>
                <a:rPr lang="en-US" dirty="0" err="1">
                  <a:solidFill>
                    <a:srgbClr val="FF0000"/>
                  </a:solidFill>
                  <a:latin typeface="Times New Roman" panose="02020603050405020304" pitchFamily="18" charset="0"/>
                  <a:cs typeface="Times New Roman" panose="02020603050405020304" pitchFamily="18" charset="0"/>
                </a:rPr>
                <a:t>Chuẩn</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bị</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bài</a:t>
              </a:r>
              <a:r>
                <a:rPr lang="en-US" dirty="0">
                  <a:solidFill>
                    <a:srgbClr val="FF0000"/>
                  </a:solidFill>
                  <a:latin typeface="Times New Roman" panose="02020603050405020304" pitchFamily="18" charset="0"/>
                  <a:cs typeface="Times New Roman" panose="02020603050405020304" pitchFamily="18" charset="0"/>
                </a:rPr>
                <a:t>:</a:t>
              </a:r>
            </a:p>
            <a:p>
              <a:pPr lvl="1"/>
              <a:r>
                <a:rPr lang="en-US" sz="2800" dirty="0" err="1">
                  <a:latin typeface="Times New Roman" panose="02020603050405020304" pitchFamily="18" charset="0"/>
                  <a:cs typeface="Times New Roman" panose="02020603050405020304" pitchFamily="18" charset="0"/>
                </a:rPr>
                <a:t>Luyện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tập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cs typeface="Times New Roman" panose="02020603050405020304" pitchFamily="18" charset="0"/>
                </a:rPr>
                <a:t>.</a:t>
              </a:r>
            </a:p>
          </p:txBody>
        </p:sp>
      </p:grpSp>
      <p:grpSp>
        <p:nvGrpSpPr>
          <p:cNvPr id="6" name="Group 5">
            <a:extLst>
              <a:ext uri="{FF2B5EF4-FFF2-40B4-BE49-F238E27FC236}">
                <a16:creationId xmlns:a16="http://schemas.microsoft.com/office/drawing/2014/main" xmlns="" id="{947871C4-1903-487A-82E4-0DC8B27BF71F}"/>
              </a:ext>
            </a:extLst>
          </p:cNvPr>
          <p:cNvGrpSpPr/>
          <p:nvPr/>
        </p:nvGrpSpPr>
        <p:grpSpPr>
          <a:xfrm>
            <a:off x="1176103" y="53569"/>
            <a:ext cx="3587375" cy="955839"/>
            <a:chOff x="1806724" y="146695"/>
            <a:chExt cx="3587375" cy="955839"/>
          </a:xfrm>
        </p:grpSpPr>
        <p:sp>
          <p:nvSpPr>
            <p:cNvPr id="13" name="文本框 12"/>
            <p:cNvSpPr txBox="1"/>
            <p:nvPr/>
          </p:nvSpPr>
          <p:spPr>
            <a:xfrm>
              <a:off x="1806724" y="216898"/>
              <a:ext cx="3587375" cy="830889"/>
            </a:xfrm>
            <a:prstGeom prst="rect">
              <a:avLst/>
            </a:prstGeom>
            <a:noFill/>
          </p:spPr>
          <p:txBody>
            <a:bodyPr wrap="none" rtlCol="0">
              <a:spAutoFit/>
            </a:bodyPr>
            <a:lstStyle/>
            <a:p>
              <a:pPr algn="ctr"/>
              <a:r>
                <a:rPr lang="en-US" altLang="zh-CN" sz="4800" b="1" dirty="0">
                  <a:solidFill>
                    <a:schemeClr val="accent1">
                      <a:lumMod val="75000"/>
                    </a:schemeClr>
                  </a:solidFill>
                  <a:effectLst>
                    <a:outerShdw blurRad="38100" dist="38100" dir="2700000" algn="tl">
                      <a:srgbClr val="000000">
                        <a:alpha val="43137"/>
                      </a:srgbClr>
                    </a:outerShdw>
                  </a:effectLst>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VẬN DỤNG</a:t>
              </a:r>
              <a:endParaRPr lang="zh-CN" altLang="en-US" sz="4800" b="1" dirty="0">
                <a:solidFill>
                  <a:schemeClr val="accent1">
                    <a:lumMod val="75000"/>
                  </a:schemeClr>
                </a:solidFill>
                <a:effectLst>
                  <a:outerShdw blurRad="38100" dist="38100" dir="2700000" algn="tl">
                    <a:srgbClr val="000000">
                      <a:alpha val="43137"/>
                    </a:srgbClr>
                  </a:outerShdw>
                </a:effectLst>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sp>
          <p:nvSpPr>
            <p:cNvPr id="9" name="Rounded Rectangle 8"/>
            <p:cNvSpPr/>
            <p:nvPr/>
          </p:nvSpPr>
          <p:spPr>
            <a:xfrm>
              <a:off x="1807783" y="146695"/>
              <a:ext cx="3490891" cy="955839"/>
            </a:xfrm>
            <a:prstGeom prst="roundRect">
              <a:avLst/>
            </a:prstGeom>
            <a:noFill/>
            <a:ln w="381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6306006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37"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900" decel="100000" fill="hold"/>
                                        <p:tgtEl>
                                          <p:spTgt spid="2"/>
                                        </p:tgtEl>
                                        <p:attrNameLst>
                                          <p:attrName>ppt_y</p:attrName>
                                        </p:attrNameLst>
                                      </p:cBhvr>
                                      <p:tavLst>
                                        <p:tav tm="0">
                                          <p:val>
                                            <p:strVal val="#ppt_y+1"/>
                                          </p:val>
                                        </p:tav>
                                        <p:tav tm="100000">
                                          <p:val>
                                            <p:strVal val="#ppt_y-.03"/>
                                          </p:val>
                                        </p:tav>
                                      </p:tavLst>
                                    </p:anim>
                                    <p:anim calcmode="lin" valueType="num">
                                      <p:cBhvr>
                                        <p:cTn id="15" dur="100" accel="100000" fill="hold">
                                          <p:stCondLst>
                                            <p:cond delay="900"/>
                                          </p:stCondLst>
                                        </p:cTn>
                                        <p:tgtEl>
                                          <p:spTgt spid="2"/>
                                        </p:tgtEl>
                                        <p:attrNameLst>
                                          <p:attrName>ppt_y</p:attrName>
                                        </p:attrNameLst>
                                      </p:cBhvr>
                                      <p:tavLst>
                                        <p:tav tm="0">
                                          <p:val>
                                            <p:strVal val="#ppt_y-.03"/>
                                          </p:val>
                                        </p:tav>
                                        <p:tav tm="100000">
                                          <p:val>
                                            <p:strVal val="#ppt_y"/>
                                          </p:val>
                                        </p:tav>
                                      </p:tavLst>
                                    </p:anim>
                                  </p:childTnLst>
                                </p:cTn>
                              </p:par>
                              <p:par>
                                <p:cTn id="16" presetID="37" presetClass="entr" presetSubtype="0"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1000"/>
                                        <p:tgtEl>
                                          <p:spTgt spid="5"/>
                                        </p:tgtEl>
                                      </p:cBhvr>
                                    </p:animEffect>
                                    <p:anim calcmode="lin" valueType="num">
                                      <p:cBhvr>
                                        <p:cTn id="19" dur="1000" fill="hold"/>
                                        <p:tgtEl>
                                          <p:spTgt spid="5"/>
                                        </p:tgtEl>
                                        <p:attrNameLst>
                                          <p:attrName>ppt_x</p:attrName>
                                        </p:attrNameLst>
                                      </p:cBhvr>
                                      <p:tavLst>
                                        <p:tav tm="0">
                                          <p:val>
                                            <p:strVal val="#ppt_x"/>
                                          </p:val>
                                        </p:tav>
                                        <p:tav tm="100000">
                                          <p:val>
                                            <p:strVal val="#ppt_x"/>
                                          </p:val>
                                        </p:tav>
                                      </p:tavLst>
                                    </p:anim>
                                    <p:anim calcmode="lin" valueType="num">
                                      <p:cBhvr>
                                        <p:cTn id="20" dur="900" decel="100000" fill="hold"/>
                                        <p:tgtEl>
                                          <p:spTgt spid="5"/>
                                        </p:tgtEl>
                                        <p:attrNameLst>
                                          <p:attrName>ppt_y</p:attrName>
                                        </p:attrNameLst>
                                      </p:cBhvr>
                                      <p:tavLst>
                                        <p:tav tm="0">
                                          <p:val>
                                            <p:strVal val="#ppt_y+1"/>
                                          </p:val>
                                        </p:tav>
                                        <p:tav tm="100000">
                                          <p:val>
                                            <p:strVal val="#ppt_y-.03"/>
                                          </p:val>
                                        </p:tav>
                                      </p:tavLst>
                                    </p:anim>
                                    <p:anim calcmode="lin" valueType="num">
                                      <p:cBhvr>
                                        <p:cTn id="21"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1000"/>
                                        <p:tgtEl>
                                          <p:spTgt spid="6"/>
                                        </p:tgtEl>
                                      </p:cBhvr>
                                    </p:animEffect>
                                    <p:anim calcmode="lin" valueType="num">
                                      <p:cBhvr>
                                        <p:cTn id="27" dur="1000" fill="hold"/>
                                        <p:tgtEl>
                                          <p:spTgt spid="6"/>
                                        </p:tgtEl>
                                        <p:attrNameLst>
                                          <p:attrName>ppt_x</p:attrName>
                                        </p:attrNameLst>
                                      </p:cBhvr>
                                      <p:tavLst>
                                        <p:tav tm="0">
                                          <p:val>
                                            <p:strVal val="#ppt_x"/>
                                          </p:val>
                                        </p:tav>
                                        <p:tav tm="100000">
                                          <p:val>
                                            <p:strVal val="#ppt_x"/>
                                          </p:val>
                                        </p:tav>
                                      </p:tavLst>
                                    </p:anim>
                                    <p:anim calcmode="lin" valueType="num">
                                      <p:cBhvr>
                                        <p:cTn id="28"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nodeType="clickEffect">
                                  <p:stCondLst>
                                    <p:cond delay="0"/>
                                  </p:stCondLst>
                                  <p:childTnLst>
                                    <p:set>
                                      <p:cBhvr>
                                        <p:cTn id="32" dur="1" fill="hold">
                                          <p:stCondLst>
                                            <p:cond delay="0"/>
                                          </p:stCondLst>
                                        </p:cTn>
                                        <p:tgtEl>
                                          <p:spTgt spid="3"/>
                                        </p:tgtEl>
                                        <p:attrNameLst>
                                          <p:attrName>style.visibility</p:attrName>
                                        </p:attrNameLst>
                                      </p:cBhvr>
                                      <p:to>
                                        <p:strVal val="visible"/>
                                      </p:to>
                                    </p:set>
                                    <p:anim calcmode="lin" valueType="num">
                                      <p:cBhvr>
                                        <p:cTn id="33" dur="500" fill="hold"/>
                                        <p:tgtEl>
                                          <p:spTgt spid="3"/>
                                        </p:tgtEl>
                                        <p:attrNameLst>
                                          <p:attrName>ppt_w</p:attrName>
                                        </p:attrNameLst>
                                      </p:cBhvr>
                                      <p:tavLst>
                                        <p:tav tm="0">
                                          <p:val>
                                            <p:fltVal val="0"/>
                                          </p:val>
                                        </p:tav>
                                        <p:tav tm="100000">
                                          <p:val>
                                            <p:strVal val="#ppt_w"/>
                                          </p:val>
                                        </p:tav>
                                      </p:tavLst>
                                    </p:anim>
                                    <p:anim calcmode="lin" valueType="num">
                                      <p:cBhvr>
                                        <p:cTn id="34" dur="500" fill="hold"/>
                                        <p:tgtEl>
                                          <p:spTgt spid="3"/>
                                        </p:tgtEl>
                                        <p:attrNameLst>
                                          <p:attrName>ppt_h</p:attrName>
                                        </p:attrNameLst>
                                      </p:cBhvr>
                                      <p:tavLst>
                                        <p:tav tm="0">
                                          <p:val>
                                            <p:fltVal val="0"/>
                                          </p:val>
                                        </p:tav>
                                        <p:tav tm="100000">
                                          <p:val>
                                            <p:strVal val="#ppt_h"/>
                                          </p:val>
                                        </p:tav>
                                      </p:tavLst>
                                    </p:anim>
                                    <p:animEffect transition="in" filter="fade">
                                      <p:cBhvr>
                                        <p:cTn id="3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xmlns="" id="{172A870D-1E66-47C0-8BB4-DA4BF590027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40"/>
            <a:ext cx="12190413" cy="6857107"/>
          </a:xfrm>
          <a:prstGeom prst="rect">
            <a:avLst/>
          </a:prstGeom>
        </p:spPr>
      </p:pic>
      <p:sp>
        <p:nvSpPr>
          <p:cNvPr id="13" name="TextBox 4">
            <a:extLst>
              <a:ext uri="{FF2B5EF4-FFF2-40B4-BE49-F238E27FC236}">
                <a16:creationId xmlns:a16="http://schemas.microsoft.com/office/drawing/2014/main" xmlns="" id="{2E7C26CF-303F-4920-8039-DBF3754167CD}"/>
              </a:ext>
            </a:extLst>
          </p:cNvPr>
          <p:cNvSpPr txBox="1"/>
          <p:nvPr/>
        </p:nvSpPr>
        <p:spPr>
          <a:xfrm>
            <a:off x="3917577" y="1823450"/>
            <a:ext cx="4647426" cy="923330"/>
          </a:xfrm>
          <a:prstGeom prst="rect">
            <a:avLst/>
          </a:prstGeom>
          <a:noFill/>
        </p:spPr>
        <p:txBody>
          <a:bodyPr wrap="none" rtlCol="0">
            <a:spAutoFit/>
          </a:bodyPr>
          <a:lstStyle/>
          <a:p>
            <a:pPr algn="ctr"/>
            <a:r>
              <a:rPr lang="en-US" altLang="zh-CN" sz="5400" dirty="0" err="1">
                <a:solidFill>
                  <a:srgbClr val="F7885E"/>
                </a:solidFill>
                <a:latin typeface="Times New Roman" panose="02020603050405020304" pitchFamily="18" charset="0"/>
                <a:ea typeface="华康海报体W12(P)" panose="040B0C00000000000000" pitchFamily="82" charset="-122"/>
                <a:cs typeface="Times New Roman" panose="02020603050405020304" pitchFamily="18" charset="0"/>
              </a:rPr>
              <a:t>Cảm</a:t>
            </a:r>
            <a:r>
              <a:rPr lang="en-US" altLang="zh-CN" sz="5400" dirty="0">
                <a:solidFill>
                  <a:srgbClr val="F7885E"/>
                </a:solidFill>
                <a:latin typeface="Times New Roman" panose="02020603050405020304" pitchFamily="18" charset="0"/>
                <a:ea typeface="华康海报体W12(P)" panose="040B0C00000000000000" pitchFamily="82" charset="-122"/>
                <a:cs typeface="Times New Roman" panose="02020603050405020304" pitchFamily="18" charset="0"/>
              </a:rPr>
              <a:t> </a:t>
            </a:r>
            <a:r>
              <a:rPr lang="en-US" altLang="zh-CN" sz="5400" dirty="0" err="1">
                <a:solidFill>
                  <a:srgbClr val="F7885E"/>
                </a:solidFill>
                <a:latin typeface="Times New Roman" panose="02020603050405020304" pitchFamily="18" charset="0"/>
                <a:ea typeface="华康海报体W12(P)" panose="040B0C00000000000000" pitchFamily="82" charset="-122"/>
                <a:cs typeface="Times New Roman" panose="02020603050405020304" pitchFamily="18" charset="0"/>
              </a:rPr>
              <a:t>ơn</a:t>
            </a:r>
            <a:r>
              <a:rPr lang="en-US" altLang="zh-CN" sz="5400" dirty="0">
                <a:solidFill>
                  <a:srgbClr val="F7885E"/>
                </a:solidFill>
                <a:latin typeface="Times New Roman" panose="02020603050405020304" pitchFamily="18" charset="0"/>
                <a:ea typeface="华康海报体W12(P)" panose="040B0C00000000000000" pitchFamily="82" charset="-122"/>
                <a:cs typeface="Times New Roman" panose="02020603050405020304" pitchFamily="18" charset="0"/>
              </a:rPr>
              <a:t> </a:t>
            </a:r>
            <a:r>
              <a:rPr lang="en-US" altLang="zh-CN" sz="5400" dirty="0" err="1">
                <a:solidFill>
                  <a:srgbClr val="F7885E"/>
                </a:solidFill>
                <a:latin typeface="Times New Roman" panose="02020603050405020304" pitchFamily="18" charset="0"/>
                <a:ea typeface="华康海报体W12(P)" panose="040B0C00000000000000" pitchFamily="82" charset="-122"/>
                <a:cs typeface="Times New Roman" panose="02020603050405020304" pitchFamily="18" charset="0"/>
              </a:rPr>
              <a:t>các</a:t>
            </a:r>
            <a:r>
              <a:rPr lang="en-US" altLang="zh-CN" sz="5400" dirty="0">
                <a:solidFill>
                  <a:srgbClr val="F7885E"/>
                </a:solidFill>
                <a:latin typeface="Times New Roman" panose="02020603050405020304" pitchFamily="18" charset="0"/>
                <a:ea typeface="华康海报体W12(P)" panose="040B0C00000000000000" pitchFamily="82" charset="-122"/>
                <a:cs typeface="Times New Roman" panose="02020603050405020304" pitchFamily="18" charset="0"/>
              </a:rPr>
              <a:t> con</a:t>
            </a:r>
          </a:p>
        </p:txBody>
      </p:sp>
      <p:sp>
        <p:nvSpPr>
          <p:cNvPr id="14" name="TextBox 4">
            <a:extLst>
              <a:ext uri="{FF2B5EF4-FFF2-40B4-BE49-F238E27FC236}">
                <a16:creationId xmlns:a16="http://schemas.microsoft.com/office/drawing/2014/main" xmlns="" id="{DB2B201F-A51A-4E2E-806C-53F2BFC7C432}"/>
              </a:ext>
            </a:extLst>
          </p:cNvPr>
          <p:cNvSpPr txBox="1"/>
          <p:nvPr/>
        </p:nvSpPr>
        <p:spPr>
          <a:xfrm>
            <a:off x="2734566" y="2997746"/>
            <a:ext cx="7013459" cy="923330"/>
          </a:xfrm>
          <a:prstGeom prst="rect">
            <a:avLst/>
          </a:prstGeom>
          <a:noFill/>
        </p:spPr>
        <p:txBody>
          <a:bodyPr wrap="none" rtlCol="0">
            <a:spAutoFit/>
          </a:bodyPr>
          <a:lstStyle/>
          <a:p>
            <a:pPr algn="ctr"/>
            <a:r>
              <a:rPr lang="en-US" altLang="zh-CN" sz="5400" dirty="0" err="1">
                <a:solidFill>
                  <a:srgbClr val="F7885E"/>
                </a:solidFill>
                <a:latin typeface="Times New Roman" panose="02020603050405020304" pitchFamily="18" charset="0"/>
                <a:ea typeface="华康海报体W12(P)" panose="040B0C00000000000000" pitchFamily="82" charset="-122"/>
                <a:cs typeface="Times New Roman" panose="02020603050405020304" pitchFamily="18" charset="0"/>
              </a:rPr>
              <a:t>đã</a:t>
            </a:r>
            <a:r>
              <a:rPr lang="en-US" altLang="zh-CN" sz="5400" dirty="0">
                <a:solidFill>
                  <a:srgbClr val="F7885E"/>
                </a:solidFill>
                <a:latin typeface="Times New Roman" panose="02020603050405020304" pitchFamily="18" charset="0"/>
                <a:ea typeface="华康海报体W12(P)" panose="040B0C00000000000000" pitchFamily="82" charset="-122"/>
                <a:cs typeface="Times New Roman" panose="02020603050405020304" pitchFamily="18" charset="0"/>
              </a:rPr>
              <a:t> </a:t>
            </a:r>
            <a:r>
              <a:rPr lang="en-US" altLang="zh-CN" sz="5400" dirty="0" err="1">
                <a:solidFill>
                  <a:srgbClr val="F7885E"/>
                </a:solidFill>
                <a:latin typeface="Times New Roman" panose="02020603050405020304" pitchFamily="18" charset="0"/>
                <a:ea typeface="华康海报体W12(P)" panose="040B0C00000000000000" pitchFamily="82" charset="-122"/>
                <a:cs typeface="Times New Roman" panose="02020603050405020304" pitchFamily="18" charset="0"/>
              </a:rPr>
              <a:t>tham</a:t>
            </a:r>
            <a:r>
              <a:rPr lang="en-US" altLang="zh-CN" sz="5400" dirty="0">
                <a:solidFill>
                  <a:srgbClr val="F7885E"/>
                </a:solidFill>
                <a:latin typeface="Times New Roman" panose="02020603050405020304" pitchFamily="18" charset="0"/>
                <a:ea typeface="华康海报体W12(P)" panose="040B0C00000000000000" pitchFamily="82" charset="-122"/>
                <a:cs typeface="Times New Roman" panose="02020603050405020304" pitchFamily="18" charset="0"/>
              </a:rPr>
              <a:t> </a:t>
            </a:r>
            <a:r>
              <a:rPr lang="en-US" altLang="zh-CN" sz="5400" dirty="0" err="1">
                <a:solidFill>
                  <a:srgbClr val="F7885E"/>
                </a:solidFill>
                <a:latin typeface="Times New Roman" panose="02020603050405020304" pitchFamily="18" charset="0"/>
                <a:ea typeface="华康海报体W12(P)" panose="040B0C00000000000000" pitchFamily="82" charset="-122"/>
                <a:cs typeface="Times New Roman" panose="02020603050405020304" pitchFamily="18" charset="0"/>
              </a:rPr>
              <a:t>gia</a:t>
            </a:r>
            <a:r>
              <a:rPr lang="en-US" altLang="zh-CN" sz="5400" dirty="0">
                <a:solidFill>
                  <a:srgbClr val="F7885E"/>
                </a:solidFill>
                <a:latin typeface="Times New Roman" panose="02020603050405020304" pitchFamily="18" charset="0"/>
                <a:ea typeface="华康海报体W12(P)" panose="040B0C00000000000000" pitchFamily="82" charset="-122"/>
                <a:cs typeface="Times New Roman" panose="02020603050405020304" pitchFamily="18" charset="0"/>
              </a:rPr>
              <a:t> </a:t>
            </a:r>
            <a:r>
              <a:rPr lang="en-US" altLang="zh-CN" sz="5400" dirty="0" err="1">
                <a:solidFill>
                  <a:srgbClr val="F7885E"/>
                </a:solidFill>
                <a:latin typeface="Times New Roman" panose="02020603050405020304" pitchFamily="18" charset="0"/>
                <a:ea typeface="华康海报体W12(P)" panose="040B0C00000000000000" pitchFamily="82" charset="-122"/>
                <a:cs typeface="Times New Roman" panose="02020603050405020304" pitchFamily="18" charset="0"/>
              </a:rPr>
              <a:t>vào</a:t>
            </a:r>
            <a:r>
              <a:rPr lang="en-US" altLang="zh-CN" sz="5400" dirty="0">
                <a:solidFill>
                  <a:srgbClr val="F7885E"/>
                </a:solidFill>
                <a:latin typeface="Times New Roman" panose="02020603050405020304" pitchFamily="18" charset="0"/>
                <a:ea typeface="华康海报体W12(P)" panose="040B0C00000000000000" pitchFamily="82" charset="-122"/>
                <a:cs typeface="Times New Roman" panose="02020603050405020304" pitchFamily="18" charset="0"/>
              </a:rPr>
              <a:t> </a:t>
            </a:r>
            <a:r>
              <a:rPr lang="en-US" altLang="zh-CN" sz="5400" dirty="0" err="1">
                <a:solidFill>
                  <a:srgbClr val="F7885E"/>
                </a:solidFill>
                <a:latin typeface="Times New Roman" panose="02020603050405020304" pitchFamily="18" charset="0"/>
                <a:ea typeface="华康海报体W12(P)" panose="040B0C00000000000000" pitchFamily="82" charset="-122"/>
                <a:cs typeface="Times New Roman" panose="02020603050405020304" pitchFamily="18" charset="0"/>
              </a:rPr>
              <a:t>bài</a:t>
            </a:r>
            <a:r>
              <a:rPr lang="en-US" altLang="zh-CN" sz="5400" dirty="0">
                <a:solidFill>
                  <a:srgbClr val="F7885E"/>
                </a:solidFill>
                <a:latin typeface="Times New Roman" panose="02020603050405020304" pitchFamily="18" charset="0"/>
                <a:ea typeface="华康海报体W12(P)" panose="040B0C00000000000000" pitchFamily="82" charset="-122"/>
                <a:cs typeface="Times New Roman" panose="02020603050405020304" pitchFamily="18" charset="0"/>
              </a:rPr>
              <a:t> </a:t>
            </a:r>
            <a:r>
              <a:rPr lang="en-US" altLang="zh-CN" sz="5400" dirty="0" err="1">
                <a:solidFill>
                  <a:srgbClr val="F7885E"/>
                </a:solidFill>
                <a:latin typeface="Times New Roman" panose="02020603050405020304" pitchFamily="18" charset="0"/>
                <a:ea typeface="华康海报体W12(P)" panose="040B0C00000000000000" pitchFamily="82" charset="-122"/>
                <a:cs typeface="Times New Roman" panose="02020603050405020304" pitchFamily="18" charset="0"/>
              </a:rPr>
              <a:t>học</a:t>
            </a:r>
            <a:r>
              <a:rPr lang="en-US" altLang="zh-CN" sz="5400" dirty="0">
                <a:solidFill>
                  <a:srgbClr val="F7885E"/>
                </a:solidFill>
                <a:latin typeface="Times New Roman" panose="02020603050405020304" pitchFamily="18" charset="0"/>
                <a:ea typeface="华康海报体W12(P)" panose="040B0C00000000000000" pitchFamily="82" charset="-122"/>
                <a:cs typeface="Times New Roman" panose="02020603050405020304" pitchFamily="18" charset="0"/>
              </a:rPr>
              <a:t>!</a:t>
            </a:r>
          </a:p>
        </p:txBody>
      </p:sp>
      <p:sp>
        <p:nvSpPr>
          <p:cNvPr id="64" name="矩形 63">
            <a:extLst>
              <a:ext uri="{FF2B5EF4-FFF2-40B4-BE49-F238E27FC236}">
                <a16:creationId xmlns:a16="http://schemas.microsoft.com/office/drawing/2014/main" xmlns="" id="{74985483-1BCA-4F9E-86C5-AB29DD2AB9CA}"/>
              </a:ext>
            </a:extLst>
          </p:cNvPr>
          <p:cNvSpPr/>
          <p:nvPr/>
        </p:nvSpPr>
        <p:spPr>
          <a:xfrm>
            <a:off x="354012" y="342900"/>
            <a:ext cx="11482388" cy="6173786"/>
          </a:xfrm>
          <a:prstGeom prst="rect">
            <a:avLst/>
          </a:prstGeom>
          <a:noFill/>
          <a:ln>
            <a:solidFill>
              <a:srgbClr val="F788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892404250"/>
      </p:ext>
    </p:extLst>
  </p:cSld>
  <p:clrMapOvr>
    <a:masterClrMapping/>
  </p:clrMapOvr>
  <mc:AlternateContent xmlns:mc="http://schemas.openxmlformats.org/markup-compatibility/2006" xmlns:p14="http://schemas.microsoft.com/office/powerpoint/2010/main">
    <mc:Choice Requires="p14">
      <p:transition spd="slow" p14:dur="900" advClick="0" advTm="1000">
        <p14:warp dir="in"/>
      </p:transition>
    </mc:Choice>
    <mc:Fallback xmlns="">
      <p:transition spd="slow" advClick="0"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750"/>
                                        <p:tgtEl>
                                          <p:spTgt spid="7"/>
                                        </p:tgtEl>
                                      </p:cBhvr>
                                    </p:animEffect>
                                  </p:childTnLst>
                                </p:cTn>
                              </p:par>
                            </p:childTnLst>
                          </p:cTn>
                        </p:par>
                        <p:par>
                          <p:cTn id="8" fill="hold">
                            <p:stCondLst>
                              <p:cond delay="750"/>
                            </p:stCondLst>
                            <p:childTnLst>
                              <p:par>
                                <p:cTn id="9" presetID="53" presetClass="entr" presetSubtype="16" fill="hold" grpId="0" nodeType="afterEffect">
                                  <p:stCondLst>
                                    <p:cond delay="0"/>
                                  </p:stCondLst>
                                  <p:childTnLst>
                                    <p:set>
                                      <p:cBhvr>
                                        <p:cTn id="10" dur="1" fill="hold">
                                          <p:stCondLst>
                                            <p:cond delay="0"/>
                                          </p:stCondLst>
                                        </p:cTn>
                                        <p:tgtEl>
                                          <p:spTgt spid="64"/>
                                        </p:tgtEl>
                                        <p:attrNameLst>
                                          <p:attrName>style.visibility</p:attrName>
                                        </p:attrNameLst>
                                      </p:cBhvr>
                                      <p:to>
                                        <p:strVal val="visible"/>
                                      </p:to>
                                    </p:set>
                                    <p:anim calcmode="lin" valueType="num">
                                      <p:cBhvr>
                                        <p:cTn id="11" dur="1000" fill="hold"/>
                                        <p:tgtEl>
                                          <p:spTgt spid="64"/>
                                        </p:tgtEl>
                                        <p:attrNameLst>
                                          <p:attrName>ppt_w</p:attrName>
                                        </p:attrNameLst>
                                      </p:cBhvr>
                                      <p:tavLst>
                                        <p:tav tm="0">
                                          <p:val>
                                            <p:fltVal val="0"/>
                                          </p:val>
                                        </p:tav>
                                        <p:tav tm="100000">
                                          <p:val>
                                            <p:strVal val="#ppt_w"/>
                                          </p:val>
                                        </p:tav>
                                      </p:tavLst>
                                    </p:anim>
                                    <p:anim calcmode="lin" valueType="num">
                                      <p:cBhvr>
                                        <p:cTn id="12" dur="1000" fill="hold"/>
                                        <p:tgtEl>
                                          <p:spTgt spid="64"/>
                                        </p:tgtEl>
                                        <p:attrNameLst>
                                          <p:attrName>ppt_h</p:attrName>
                                        </p:attrNameLst>
                                      </p:cBhvr>
                                      <p:tavLst>
                                        <p:tav tm="0">
                                          <p:val>
                                            <p:fltVal val="0"/>
                                          </p:val>
                                        </p:tav>
                                        <p:tav tm="100000">
                                          <p:val>
                                            <p:strVal val="#ppt_h"/>
                                          </p:val>
                                        </p:tav>
                                      </p:tavLst>
                                    </p:anim>
                                    <p:animEffect transition="in" filter="fade">
                                      <p:cBhvr>
                                        <p:cTn id="13" dur="1000"/>
                                        <p:tgtEl>
                                          <p:spTgt spid="64"/>
                                        </p:tgtEl>
                                      </p:cBhvr>
                                    </p:animEffect>
                                  </p:childTnLst>
                                </p:cTn>
                              </p:par>
                            </p:childTnLst>
                          </p:cTn>
                        </p:par>
                        <p:par>
                          <p:cTn id="14" fill="hold">
                            <p:stCondLst>
                              <p:cond delay="1750"/>
                            </p:stCondLst>
                            <p:childTnLst>
                              <p:par>
                                <p:cTn id="15" presetID="47" presetClass="entr" presetSubtype="0" fill="hold" grpId="0" nodeType="after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750"/>
                                        <p:tgtEl>
                                          <p:spTgt spid="13"/>
                                        </p:tgtEl>
                                      </p:cBhvr>
                                    </p:animEffect>
                                    <p:anim calcmode="lin" valueType="num">
                                      <p:cBhvr>
                                        <p:cTn id="18" dur="750" fill="hold"/>
                                        <p:tgtEl>
                                          <p:spTgt spid="13"/>
                                        </p:tgtEl>
                                        <p:attrNameLst>
                                          <p:attrName>ppt_x</p:attrName>
                                        </p:attrNameLst>
                                      </p:cBhvr>
                                      <p:tavLst>
                                        <p:tav tm="0">
                                          <p:val>
                                            <p:strVal val="#ppt_x"/>
                                          </p:val>
                                        </p:tav>
                                        <p:tav tm="100000">
                                          <p:val>
                                            <p:strVal val="#ppt_x"/>
                                          </p:val>
                                        </p:tav>
                                      </p:tavLst>
                                    </p:anim>
                                    <p:anim calcmode="lin" valueType="num">
                                      <p:cBhvr>
                                        <p:cTn id="19" dur="750" fill="hold"/>
                                        <p:tgtEl>
                                          <p:spTgt spid="13"/>
                                        </p:tgtEl>
                                        <p:attrNameLst>
                                          <p:attrName>ppt_y</p:attrName>
                                        </p:attrNameLst>
                                      </p:cBhvr>
                                      <p:tavLst>
                                        <p:tav tm="0">
                                          <p:val>
                                            <p:strVal val="#ppt_y-.1"/>
                                          </p:val>
                                        </p:tav>
                                        <p:tav tm="100000">
                                          <p:val>
                                            <p:strVal val="#ppt_y"/>
                                          </p:val>
                                        </p:tav>
                                      </p:tavLst>
                                    </p:anim>
                                  </p:childTnLst>
                                </p:cTn>
                              </p:par>
                            </p:childTnLst>
                          </p:cTn>
                        </p:par>
                        <p:par>
                          <p:cTn id="20" fill="hold">
                            <p:stCondLst>
                              <p:cond delay="2500"/>
                            </p:stCondLst>
                            <p:childTnLst>
                              <p:par>
                                <p:cTn id="21" presetID="42" presetClass="entr" presetSubtype="0" fill="hold" grpId="0"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750"/>
                                        <p:tgtEl>
                                          <p:spTgt spid="14"/>
                                        </p:tgtEl>
                                      </p:cBhvr>
                                    </p:animEffect>
                                    <p:anim calcmode="lin" valueType="num">
                                      <p:cBhvr>
                                        <p:cTn id="24" dur="750" fill="hold"/>
                                        <p:tgtEl>
                                          <p:spTgt spid="14"/>
                                        </p:tgtEl>
                                        <p:attrNameLst>
                                          <p:attrName>ppt_x</p:attrName>
                                        </p:attrNameLst>
                                      </p:cBhvr>
                                      <p:tavLst>
                                        <p:tav tm="0">
                                          <p:val>
                                            <p:strVal val="#ppt_x"/>
                                          </p:val>
                                        </p:tav>
                                        <p:tav tm="100000">
                                          <p:val>
                                            <p:strVal val="#ppt_x"/>
                                          </p:val>
                                        </p:tav>
                                      </p:tavLst>
                                    </p:anim>
                                    <p:anim calcmode="lin" valueType="num">
                                      <p:cBhvr>
                                        <p:cTn id="25" dur="75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6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 name="图片 57">
            <a:extLst>
              <a:ext uri="{FF2B5EF4-FFF2-40B4-BE49-F238E27FC236}">
                <a16:creationId xmlns:a16="http://schemas.microsoft.com/office/drawing/2014/main" xmlns="" id="{13731310-34E1-4414-BB6A-7A27CFB06E1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2481"/>
            <a:ext cx="12190413" cy="6857107"/>
          </a:xfrm>
          <a:prstGeom prst="rect">
            <a:avLst/>
          </a:prstGeom>
        </p:spPr>
      </p:pic>
      <p:sp>
        <p:nvSpPr>
          <p:cNvPr id="5" name="TextBox 4">
            <a:extLst>
              <a:ext uri="{FF2B5EF4-FFF2-40B4-BE49-F238E27FC236}">
                <a16:creationId xmlns:a16="http://schemas.microsoft.com/office/drawing/2014/main" xmlns="" id="{94957BAC-E8A6-4F14-A214-2F30710D29DB}"/>
              </a:ext>
            </a:extLst>
          </p:cNvPr>
          <p:cNvSpPr txBox="1"/>
          <p:nvPr/>
        </p:nvSpPr>
        <p:spPr>
          <a:xfrm>
            <a:off x="3261717" y="2361930"/>
            <a:ext cx="6040436" cy="1569660"/>
          </a:xfrm>
          <a:prstGeom prst="rect">
            <a:avLst/>
          </a:prstGeom>
          <a:noFill/>
        </p:spPr>
        <p:txBody>
          <a:bodyPr wrap="none" rtlCol="0">
            <a:spAutoFit/>
          </a:bodyPr>
          <a:lstStyle/>
          <a:p>
            <a:pPr algn="ctr"/>
            <a:r>
              <a:rPr lang="en-US" altLang="zh-CN" sz="4800" dirty="0" err="1">
                <a:solidFill>
                  <a:srgbClr val="F7885E"/>
                </a:solidFill>
                <a:latin typeface="Times New Roman" panose="02020603050405020304" pitchFamily="18" charset="0"/>
                <a:ea typeface="华康海报体W12(P)" panose="040B0C00000000000000" pitchFamily="82" charset="-122"/>
                <a:cs typeface="Times New Roman" panose="02020603050405020304" pitchFamily="18" charset="0"/>
              </a:rPr>
              <a:t>Bài</a:t>
            </a:r>
            <a:r>
              <a:rPr lang="en-US" altLang="zh-CN" sz="4800" dirty="0">
                <a:solidFill>
                  <a:srgbClr val="F7885E"/>
                </a:solidFill>
                <a:latin typeface="Times New Roman" panose="02020603050405020304" pitchFamily="18" charset="0"/>
                <a:ea typeface="华康海报体W12(P)" panose="040B0C00000000000000" pitchFamily="82" charset="-122"/>
                <a:cs typeface="Times New Roman" panose="02020603050405020304" pitchFamily="18" charset="0"/>
              </a:rPr>
              <a:t>: </a:t>
            </a:r>
            <a:r>
              <a:rPr lang="en-US" altLang="zh-CN" sz="4800" dirty="0" err="1">
                <a:solidFill>
                  <a:srgbClr val="F7885E"/>
                </a:solidFill>
                <a:latin typeface="Times New Roman" panose="02020603050405020304" pitchFamily="18" charset="0"/>
                <a:ea typeface="华康海报体W12(P)" panose="040B0C00000000000000" pitchFamily="82" charset="-122"/>
                <a:cs typeface="Times New Roman" panose="02020603050405020304" pitchFamily="18" charset="0"/>
              </a:rPr>
              <a:t>Luyện</a:t>
            </a:r>
            <a:r>
              <a:rPr lang="en-US" altLang="zh-CN" sz="4800" dirty="0">
                <a:solidFill>
                  <a:srgbClr val="F7885E"/>
                </a:solidFill>
                <a:latin typeface="Times New Roman" panose="02020603050405020304" pitchFamily="18" charset="0"/>
                <a:ea typeface="华康海报体W12(P)" panose="040B0C00000000000000" pitchFamily="82" charset="-122"/>
                <a:cs typeface="Times New Roman" panose="02020603050405020304" pitchFamily="18" charset="0"/>
              </a:rPr>
              <a:t> </a:t>
            </a:r>
            <a:r>
              <a:rPr lang="en-US" altLang="zh-CN" sz="4800" dirty="0" err="1">
                <a:solidFill>
                  <a:srgbClr val="F7885E"/>
                </a:solidFill>
                <a:latin typeface="Times New Roman" panose="02020603050405020304" pitchFamily="18" charset="0"/>
                <a:ea typeface="华康海报体W12(P)" panose="040B0C00000000000000" pitchFamily="82" charset="-122"/>
                <a:cs typeface="Times New Roman" panose="02020603050405020304" pitchFamily="18" charset="0"/>
              </a:rPr>
              <a:t>tập</a:t>
            </a:r>
            <a:r>
              <a:rPr lang="en-US" altLang="zh-CN" sz="4800" dirty="0">
                <a:solidFill>
                  <a:srgbClr val="F7885E"/>
                </a:solidFill>
                <a:latin typeface="Times New Roman" panose="02020603050405020304" pitchFamily="18" charset="0"/>
                <a:ea typeface="华康海报体W12(P)" panose="040B0C00000000000000" pitchFamily="82" charset="-122"/>
                <a:cs typeface="Times New Roman" panose="02020603050405020304" pitchFamily="18" charset="0"/>
              </a:rPr>
              <a:t> </a:t>
            </a:r>
            <a:r>
              <a:rPr lang="en-US" altLang="zh-CN" sz="4800" dirty="0" err="1">
                <a:solidFill>
                  <a:srgbClr val="F7885E"/>
                </a:solidFill>
                <a:latin typeface="Times New Roman" panose="02020603050405020304" pitchFamily="18" charset="0"/>
                <a:ea typeface="华康海报体W12(P)" panose="040B0C00000000000000" pitchFamily="82" charset="-122"/>
                <a:cs typeface="Times New Roman" panose="02020603050405020304" pitchFamily="18" charset="0"/>
              </a:rPr>
              <a:t>tả</a:t>
            </a:r>
            <a:r>
              <a:rPr lang="en-US" altLang="zh-CN" sz="4800" dirty="0">
                <a:solidFill>
                  <a:srgbClr val="F7885E"/>
                </a:solidFill>
                <a:latin typeface="Times New Roman" panose="02020603050405020304" pitchFamily="18" charset="0"/>
                <a:ea typeface="华康海报体W12(P)" panose="040B0C00000000000000" pitchFamily="82" charset="-122"/>
                <a:cs typeface="Times New Roman" panose="02020603050405020304" pitchFamily="18" charset="0"/>
              </a:rPr>
              <a:t> </a:t>
            </a:r>
            <a:r>
              <a:rPr lang="en-US" altLang="zh-CN" sz="4800" dirty="0" err="1">
                <a:solidFill>
                  <a:srgbClr val="F7885E"/>
                </a:solidFill>
                <a:latin typeface="Times New Roman" panose="02020603050405020304" pitchFamily="18" charset="0"/>
                <a:ea typeface="华康海报体W12(P)" panose="040B0C00000000000000" pitchFamily="82" charset="-122"/>
                <a:cs typeface="Times New Roman" panose="02020603050405020304" pitchFamily="18" charset="0"/>
              </a:rPr>
              <a:t>người</a:t>
            </a:r>
            <a:endParaRPr lang="en-US" altLang="zh-CN" sz="4800" dirty="0">
              <a:solidFill>
                <a:srgbClr val="F7885E"/>
              </a:solidFill>
              <a:latin typeface="Times New Roman" panose="02020603050405020304" pitchFamily="18" charset="0"/>
              <a:ea typeface="华康海报体W12(P)" panose="040B0C00000000000000" pitchFamily="82" charset="-122"/>
              <a:cs typeface="Times New Roman" panose="02020603050405020304" pitchFamily="18" charset="0"/>
            </a:endParaRPr>
          </a:p>
          <a:p>
            <a:pPr algn="ctr"/>
            <a:r>
              <a:rPr lang="en-US" altLang="zh-CN" sz="4800" dirty="0">
                <a:solidFill>
                  <a:srgbClr val="F7885E"/>
                </a:solidFill>
                <a:latin typeface="Times New Roman" panose="02020603050405020304" pitchFamily="18" charset="0"/>
                <a:ea typeface="华康海报体W12(P)" panose="040B0C00000000000000" pitchFamily="82" charset="-122"/>
                <a:cs typeface="Times New Roman" panose="02020603050405020304" pitchFamily="18" charset="0"/>
              </a:rPr>
              <a:t>(</a:t>
            </a:r>
            <a:r>
              <a:rPr lang="en-US" altLang="zh-CN" sz="4800" dirty="0" err="1">
                <a:solidFill>
                  <a:srgbClr val="F7885E"/>
                </a:solidFill>
                <a:latin typeface="Times New Roman" panose="02020603050405020304" pitchFamily="18" charset="0"/>
                <a:ea typeface="华康海报体W12(P)" panose="040B0C00000000000000" pitchFamily="82" charset="-122"/>
                <a:cs typeface="Times New Roman" panose="02020603050405020304" pitchFamily="18" charset="0"/>
              </a:rPr>
              <a:t>Tả</a:t>
            </a:r>
            <a:r>
              <a:rPr lang="en-US" altLang="zh-CN" sz="4800" dirty="0">
                <a:solidFill>
                  <a:srgbClr val="F7885E"/>
                </a:solidFill>
                <a:latin typeface="Times New Roman" panose="02020603050405020304" pitchFamily="18" charset="0"/>
                <a:ea typeface="华康海报体W12(P)" panose="040B0C00000000000000" pitchFamily="82" charset="-122"/>
                <a:cs typeface="Times New Roman" panose="02020603050405020304" pitchFamily="18" charset="0"/>
              </a:rPr>
              <a:t> </a:t>
            </a:r>
            <a:r>
              <a:rPr lang="en-US" altLang="zh-CN" sz="4800" dirty="0" err="1">
                <a:solidFill>
                  <a:srgbClr val="F7885E"/>
                </a:solidFill>
                <a:latin typeface="Times New Roman" panose="02020603050405020304" pitchFamily="18" charset="0"/>
                <a:ea typeface="华康海报体W12(P)" panose="040B0C00000000000000" pitchFamily="82" charset="-122"/>
                <a:cs typeface="Times New Roman" panose="02020603050405020304" pitchFamily="18" charset="0"/>
              </a:rPr>
              <a:t>ngoại</a:t>
            </a:r>
            <a:r>
              <a:rPr lang="en-US" altLang="zh-CN" sz="4800" dirty="0">
                <a:solidFill>
                  <a:srgbClr val="F7885E"/>
                </a:solidFill>
                <a:latin typeface="Times New Roman" panose="02020603050405020304" pitchFamily="18" charset="0"/>
                <a:ea typeface="华康海报体W12(P)" panose="040B0C00000000000000" pitchFamily="82" charset="-122"/>
                <a:cs typeface="Times New Roman" panose="02020603050405020304" pitchFamily="18" charset="0"/>
              </a:rPr>
              <a:t> </a:t>
            </a:r>
            <a:r>
              <a:rPr lang="en-US" altLang="zh-CN" sz="4800" dirty="0" err="1">
                <a:solidFill>
                  <a:srgbClr val="F7885E"/>
                </a:solidFill>
                <a:latin typeface="Times New Roman" panose="02020603050405020304" pitchFamily="18" charset="0"/>
                <a:ea typeface="华康海报体W12(P)" panose="040B0C00000000000000" pitchFamily="82" charset="-122"/>
                <a:cs typeface="Times New Roman" panose="02020603050405020304" pitchFamily="18" charset="0"/>
              </a:rPr>
              <a:t>hình</a:t>
            </a:r>
            <a:r>
              <a:rPr lang="en-US" altLang="zh-CN" sz="4800" dirty="0">
                <a:solidFill>
                  <a:srgbClr val="F7885E"/>
                </a:solidFill>
                <a:latin typeface="Times New Roman" panose="02020603050405020304" pitchFamily="18" charset="0"/>
                <a:ea typeface="华康海报体W12(P)" panose="040B0C00000000000000" pitchFamily="82" charset="-122"/>
                <a:cs typeface="Times New Roman" panose="02020603050405020304" pitchFamily="18" charset="0"/>
              </a:rPr>
              <a:t> – T1)</a:t>
            </a:r>
          </a:p>
        </p:txBody>
      </p:sp>
      <p:sp>
        <p:nvSpPr>
          <p:cNvPr id="57" name="矩形 56">
            <a:extLst>
              <a:ext uri="{FF2B5EF4-FFF2-40B4-BE49-F238E27FC236}">
                <a16:creationId xmlns:a16="http://schemas.microsoft.com/office/drawing/2014/main" xmlns="" id="{B017B2C9-2746-41FB-9117-FA4F60828CB4}"/>
              </a:ext>
            </a:extLst>
          </p:cNvPr>
          <p:cNvSpPr/>
          <p:nvPr/>
        </p:nvSpPr>
        <p:spPr>
          <a:xfrm>
            <a:off x="354012" y="342900"/>
            <a:ext cx="11482388" cy="6173786"/>
          </a:xfrm>
          <a:prstGeom prst="rect">
            <a:avLst/>
          </a:prstGeom>
          <a:noFill/>
          <a:ln>
            <a:solidFill>
              <a:srgbClr val="F788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9" name="龚芝怡 - 卓别林">
            <a:hlinkClick r:id="" action="ppaction://media"/>
            <a:extLst>
              <a:ext uri="{FF2B5EF4-FFF2-40B4-BE49-F238E27FC236}">
                <a16:creationId xmlns:a16="http://schemas.microsoft.com/office/drawing/2014/main" xmlns="" id="{B1752E40-9B45-4D1F-BD9A-BDA1D3C9B15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27113" y="-1600200"/>
            <a:ext cx="609600" cy="609600"/>
          </a:xfrm>
          <a:prstGeom prst="rect">
            <a:avLst/>
          </a:prstGeom>
        </p:spPr>
      </p:pic>
    </p:spTree>
    <p:extLst>
      <p:ext uri="{BB962C8B-B14F-4D97-AF65-F5344CB8AC3E}">
        <p14:creationId xmlns:p14="http://schemas.microsoft.com/office/powerpoint/2010/main" val="1226122331"/>
      </p:ext>
    </p:extLst>
  </p:cSld>
  <p:clrMapOvr>
    <a:masterClrMapping/>
  </p:clrMapOvr>
  <mc:AlternateContent xmlns:mc="http://schemas.openxmlformats.org/markup-compatibility/2006" xmlns:p14="http://schemas.microsoft.com/office/powerpoint/2010/main">
    <mc:Choice Requires="p14">
      <p:transition spd="slow" p14:dur="900" advClick="0" advTm="1000">
        <p14:warp dir="in"/>
      </p:transition>
    </mc:Choice>
    <mc:Fallback xmlns="">
      <p:transition spd="slow" advClick="0"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58"/>
                                        </p:tgtEl>
                                        <p:attrNameLst>
                                          <p:attrName>style.visibility</p:attrName>
                                        </p:attrNameLst>
                                      </p:cBhvr>
                                      <p:to>
                                        <p:strVal val="visible"/>
                                      </p:to>
                                    </p:set>
                                    <p:animEffect transition="in" filter="barn(inVertical)">
                                      <p:cBhvr>
                                        <p:cTn id="7" dur="750"/>
                                        <p:tgtEl>
                                          <p:spTgt spid="58"/>
                                        </p:tgtEl>
                                      </p:cBhvr>
                                    </p:animEffect>
                                  </p:childTnLst>
                                </p:cTn>
                              </p:par>
                            </p:childTnLst>
                          </p:cTn>
                        </p:par>
                        <p:par>
                          <p:cTn id="8" fill="hold">
                            <p:stCondLst>
                              <p:cond delay="750"/>
                            </p:stCondLst>
                            <p:childTnLst>
                              <p:par>
                                <p:cTn id="9" presetID="53" presetClass="entr" presetSubtype="16" fill="hold" grpId="0" nodeType="afterEffect">
                                  <p:stCondLst>
                                    <p:cond delay="0"/>
                                  </p:stCondLst>
                                  <p:childTnLst>
                                    <p:set>
                                      <p:cBhvr>
                                        <p:cTn id="10" dur="1" fill="hold">
                                          <p:stCondLst>
                                            <p:cond delay="0"/>
                                          </p:stCondLst>
                                        </p:cTn>
                                        <p:tgtEl>
                                          <p:spTgt spid="57"/>
                                        </p:tgtEl>
                                        <p:attrNameLst>
                                          <p:attrName>style.visibility</p:attrName>
                                        </p:attrNameLst>
                                      </p:cBhvr>
                                      <p:to>
                                        <p:strVal val="visible"/>
                                      </p:to>
                                    </p:set>
                                    <p:anim calcmode="lin" valueType="num">
                                      <p:cBhvr>
                                        <p:cTn id="11" dur="1000" fill="hold"/>
                                        <p:tgtEl>
                                          <p:spTgt spid="57"/>
                                        </p:tgtEl>
                                        <p:attrNameLst>
                                          <p:attrName>ppt_w</p:attrName>
                                        </p:attrNameLst>
                                      </p:cBhvr>
                                      <p:tavLst>
                                        <p:tav tm="0">
                                          <p:val>
                                            <p:fltVal val="0"/>
                                          </p:val>
                                        </p:tav>
                                        <p:tav tm="100000">
                                          <p:val>
                                            <p:strVal val="#ppt_w"/>
                                          </p:val>
                                        </p:tav>
                                      </p:tavLst>
                                    </p:anim>
                                    <p:anim calcmode="lin" valueType="num">
                                      <p:cBhvr>
                                        <p:cTn id="12" dur="1000" fill="hold"/>
                                        <p:tgtEl>
                                          <p:spTgt spid="57"/>
                                        </p:tgtEl>
                                        <p:attrNameLst>
                                          <p:attrName>ppt_h</p:attrName>
                                        </p:attrNameLst>
                                      </p:cBhvr>
                                      <p:tavLst>
                                        <p:tav tm="0">
                                          <p:val>
                                            <p:fltVal val="0"/>
                                          </p:val>
                                        </p:tav>
                                        <p:tav tm="100000">
                                          <p:val>
                                            <p:strVal val="#ppt_h"/>
                                          </p:val>
                                        </p:tav>
                                      </p:tavLst>
                                    </p:anim>
                                    <p:animEffect transition="in" filter="fade">
                                      <p:cBhvr>
                                        <p:cTn id="13" dur="1000"/>
                                        <p:tgtEl>
                                          <p:spTgt spid="57"/>
                                        </p:tgtEl>
                                      </p:cBhvr>
                                    </p:animEffect>
                                  </p:childTnLst>
                                </p:cTn>
                              </p:par>
                            </p:childTnLst>
                          </p:cTn>
                        </p:par>
                        <p:par>
                          <p:cTn id="14" fill="hold">
                            <p:stCondLst>
                              <p:cond delay="1750"/>
                            </p:stCondLst>
                            <p:childTnLst>
                              <p:par>
                                <p:cTn id="15" presetID="47" presetClass="entr" presetSubtype="0" fill="hold" grpId="0" nodeType="after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750"/>
                                        <p:tgtEl>
                                          <p:spTgt spid="5"/>
                                        </p:tgtEl>
                                      </p:cBhvr>
                                    </p:animEffect>
                                    <p:anim calcmode="lin" valueType="num">
                                      <p:cBhvr>
                                        <p:cTn id="18" dur="750" fill="hold"/>
                                        <p:tgtEl>
                                          <p:spTgt spid="5"/>
                                        </p:tgtEl>
                                        <p:attrNameLst>
                                          <p:attrName>ppt_x</p:attrName>
                                        </p:attrNameLst>
                                      </p:cBhvr>
                                      <p:tavLst>
                                        <p:tav tm="0">
                                          <p:val>
                                            <p:strVal val="#ppt_x"/>
                                          </p:val>
                                        </p:tav>
                                        <p:tav tm="100000">
                                          <p:val>
                                            <p:strVal val="#ppt_x"/>
                                          </p:val>
                                        </p:tav>
                                      </p:tavLst>
                                    </p:anim>
                                    <p:anim calcmode="lin" valueType="num">
                                      <p:cBhvr>
                                        <p:cTn id="19" dur="75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20" repeatCount="indefinite" fill="remove" display="0">
                  <p:stCondLst>
                    <p:cond delay="indefinite"/>
                  </p:stCondLst>
                  <p:endCondLst>
                    <p:cond evt="onStopAudio" delay="0">
                      <p:tgtEl>
                        <p:sldTgt/>
                      </p:tgtEl>
                    </p:cond>
                  </p:endCondLst>
                </p:cTn>
                <p:tgtEl>
                  <p:spTgt spid="59"/>
                </p:tgtEl>
              </p:cMediaNode>
            </p:audio>
          </p:childTnLst>
        </p:cTn>
      </p:par>
    </p:tnLst>
    <p:bldLst>
      <p:bldP spid="5" grpId="0"/>
      <p:bldP spid="5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图片 33">
            <a:extLst>
              <a:ext uri="{FF2B5EF4-FFF2-40B4-BE49-F238E27FC236}">
                <a16:creationId xmlns:a16="http://schemas.microsoft.com/office/drawing/2014/main" xmlns="" id="{0BA9D526-5288-47C5-9F69-522AB3F8CDE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357" y="1240"/>
            <a:ext cx="12190413" cy="6857107"/>
          </a:xfrm>
          <a:prstGeom prst="rect">
            <a:avLst/>
          </a:prstGeom>
        </p:spPr>
      </p:pic>
      <p:sp>
        <p:nvSpPr>
          <p:cNvPr id="35" name="矩形 34">
            <a:extLst>
              <a:ext uri="{FF2B5EF4-FFF2-40B4-BE49-F238E27FC236}">
                <a16:creationId xmlns:a16="http://schemas.microsoft.com/office/drawing/2014/main" xmlns="" id="{C6E3854C-F7B5-48CB-97F0-373CDCA50529}"/>
              </a:ext>
            </a:extLst>
          </p:cNvPr>
          <p:cNvSpPr/>
          <p:nvPr/>
        </p:nvSpPr>
        <p:spPr>
          <a:xfrm>
            <a:off x="354012" y="342900"/>
            <a:ext cx="11482388" cy="6173786"/>
          </a:xfrm>
          <a:prstGeom prst="rect">
            <a:avLst/>
          </a:prstGeom>
          <a:noFill/>
          <a:ln>
            <a:solidFill>
              <a:srgbClr val="F788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6" name="组合 35">
            <a:extLst>
              <a:ext uri="{FF2B5EF4-FFF2-40B4-BE49-F238E27FC236}">
                <a16:creationId xmlns:a16="http://schemas.microsoft.com/office/drawing/2014/main" xmlns="" id="{CAC34435-6DA2-4E0A-AB93-F49C9AF93FF1}"/>
              </a:ext>
            </a:extLst>
          </p:cNvPr>
          <p:cNvGrpSpPr/>
          <p:nvPr/>
        </p:nvGrpSpPr>
        <p:grpSpPr>
          <a:xfrm>
            <a:off x="4093208" y="1584959"/>
            <a:ext cx="7743192" cy="3226813"/>
            <a:chOff x="5824727" y="2411900"/>
            <a:chExt cx="2720427" cy="3174491"/>
          </a:xfrm>
        </p:grpSpPr>
        <p:sp>
          <p:nvSpPr>
            <p:cNvPr id="37" name="Rectangle 39">
              <a:extLst>
                <a:ext uri="{FF2B5EF4-FFF2-40B4-BE49-F238E27FC236}">
                  <a16:creationId xmlns:a16="http://schemas.microsoft.com/office/drawing/2014/main" xmlns="" id="{6A801C9D-0994-4F6F-B3DF-9275E1D9C208}"/>
                </a:ext>
              </a:extLst>
            </p:cNvPr>
            <p:cNvSpPr>
              <a:spLocks noChangeArrowheads="1"/>
            </p:cNvSpPr>
            <p:nvPr/>
          </p:nvSpPr>
          <p:spPr bwMode="auto">
            <a:xfrm>
              <a:off x="6210853" y="2411900"/>
              <a:ext cx="2334301" cy="193783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lIns="0" tIns="0" rIns="0" bIns="0">
              <a:spAutoFit/>
            </a:bodyPr>
            <a:lstStyle/>
            <a:p>
              <a:pPr algn="just">
                <a:buFont typeface="Arial" pitchFamily="34" charset="0"/>
                <a:buNone/>
              </a:pPr>
              <a:r>
                <a:rPr lang="en-US" altLang="zh-CN" sz="3200" dirty="0" err="1">
                  <a:solidFill>
                    <a:schemeClr val="bg1">
                      <a:lumMod val="50000"/>
                    </a:schemeClr>
                  </a:solidFill>
                  <a:latin typeface="Times New Roman" panose="02020603050405020304" pitchFamily="18" charset="0"/>
                  <a:ea typeface="华文新魏" panose="02010800040101010101" pitchFamily="2" charset="-122"/>
                  <a:cs typeface="Times New Roman" panose="02020603050405020304" pitchFamily="18" charset="0"/>
                </a:rPr>
                <a:t>Xác</a:t>
              </a:r>
              <a:r>
                <a:rPr lang="en-US" altLang="zh-CN" sz="3200" dirty="0">
                  <a:solidFill>
                    <a:schemeClr val="bg1">
                      <a:lumMod val="50000"/>
                    </a:schemeClr>
                  </a:solidFill>
                  <a:latin typeface="Times New Roman" panose="02020603050405020304" pitchFamily="18" charset="0"/>
                  <a:ea typeface="华文新魏" panose="02010800040101010101" pitchFamily="2" charset="-122"/>
                  <a:cs typeface="Times New Roman" panose="02020603050405020304" pitchFamily="18" charset="0"/>
                </a:rPr>
                <a:t> </a:t>
              </a:r>
              <a:r>
                <a:rPr lang="en-US" altLang="zh-CN" sz="3200" dirty="0" err="1">
                  <a:solidFill>
                    <a:schemeClr val="bg1">
                      <a:lumMod val="50000"/>
                    </a:schemeClr>
                  </a:solidFill>
                  <a:latin typeface="Times New Roman" panose="02020603050405020304" pitchFamily="18" charset="0"/>
                  <a:ea typeface="华文新魏" panose="02010800040101010101" pitchFamily="2" charset="-122"/>
                  <a:cs typeface="Times New Roman" panose="02020603050405020304" pitchFamily="18" charset="0"/>
                </a:rPr>
                <a:t>định</a:t>
              </a:r>
              <a:r>
                <a:rPr lang="en-US" altLang="zh-CN" sz="3200" dirty="0">
                  <a:solidFill>
                    <a:schemeClr val="bg1">
                      <a:lumMod val="50000"/>
                    </a:schemeClr>
                  </a:solidFill>
                  <a:latin typeface="Times New Roman" panose="02020603050405020304" pitchFamily="18" charset="0"/>
                  <a:ea typeface="华文新魏" panose="02010800040101010101" pitchFamily="2" charset="-122"/>
                  <a:cs typeface="Times New Roman" panose="02020603050405020304" pitchFamily="18" charset="0"/>
                </a:rPr>
                <a:t> </a:t>
              </a:r>
              <a:r>
                <a:rPr lang="en-US" altLang="zh-CN" sz="3200" dirty="0" err="1">
                  <a:solidFill>
                    <a:schemeClr val="bg1">
                      <a:lumMod val="50000"/>
                    </a:schemeClr>
                  </a:solidFill>
                  <a:latin typeface="Times New Roman" panose="02020603050405020304" pitchFamily="18" charset="0"/>
                  <a:ea typeface="华文新魏" panose="02010800040101010101" pitchFamily="2" charset="-122"/>
                  <a:cs typeface="Times New Roman" panose="02020603050405020304" pitchFamily="18" charset="0"/>
                </a:rPr>
                <a:t>được</a:t>
              </a:r>
              <a:r>
                <a:rPr lang="en-US" altLang="zh-CN" sz="3200" dirty="0">
                  <a:solidFill>
                    <a:schemeClr val="bg1">
                      <a:lumMod val="50000"/>
                    </a:schemeClr>
                  </a:solidFill>
                  <a:latin typeface="Times New Roman" panose="02020603050405020304" pitchFamily="18" charset="0"/>
                  <a:ea typeface="华文新魏" panose="02010800040101010101" pitchFamily="2" charset="-122"/>
                  <a:cs typeface="Times New Roman" panose="02020603050405020304" pitchFamily="18" charset="0"/>
                </a:rPr>
                <a:t> </a:t>
              </a:r>
              <a:r>
                <a:rPr lang="en-US" altLang="zh-CN" sz="3200" dirty="0" err="1">
                  <a:solidFill>
                    <a:schemeClr val="bg1">
                      <a:lumMod val="50000"/>
                    </a:schemeClr>
                  </a:solidFill>
                  <a:latin typeface="Times New Roman" panose="02020603050405020304" pitchFamily="18" charset="0"/>
                  <a:ea typeface="华文新魏" panose="02010800040101010101" pitchFamily="2" charset="-122"/>
                  <a:cs typeface="Times New Roman" panose="02020603050405020304" pitchFamily="18" charset="0"/>
                </a:rPr>
                <a:t>những</a:t>
              </a:r>
              <a:r>
                <a:rPr lang="en-US" altLang="zh-CN" sz="3200" dirty="0">
                  <a:solidFill>
                    <a:schemeClr val="bg1">
                      <a:lumMod val="50000"/>
                    </a:schemeClr>
                  </a:solidFill>
                  <a:latin typeface="Times New Roman" panose="02020603050405020304" pitchFamily="18" charset="0"/>
                  <a:ea typeface="华文新魏" panose="02010800040101010101" pitchFamily="2" charset="-122"/>
                  <a:cs typeface="Times New Roman" panose="02020603050405020304" pitchFamily="18" charset="0"/>
                </a:rPr>
                <a:t> chi </a:t>
              </a:r>
              <a:r>
                <a:rPr lang="en-US" altLang="zh-CN" sz="3200" dirty="0" err="1">
                  <a:solidFill>
                    <a:schemeClr val="bg1">
                      <a:lumMod val="50000"/>
                    </a:schemeClr>
                  </a:solidFill>
                  <a:latin typeface="Times New Roman" panose="02020603050405020304" pitchFamily="18" charset="0"/>
                  <a:ea typeface="华文新魏" panose="02010800040101010101" pitchFamily="2" charset="-122"/>
                  <a:cs typeface="Times New Roman" panose="02020603050405020304" pitchFamily="18" charset="0"/>
                </a:rPr>
                <a:t>tiết</a:t>
              </a:r>
              <a:r>
                <a:rPr lang="en-US" altLang="zh-CN" sz="3200" dirty="0">
                  <a:solidFill>
                    <a:schemeClr val="bg1">
                      <a:lumMod val="50000"/>
                    </a:schemeClr>
                  </a:solidFill>
                  <a:latin typeface="Times New Roman" panose="02020603050405020304" pitchFamily="18" charset="0"/>
                  <a:ea typeface="华文新魏" panose="02010800040101010101" pitchFamily="2" charset="-122"/>
                  <a:cs typeface="Times New Roman" panose="02020603050405020304" pitchFamily="18" charset="0"/>
                </a:rPr>
                <a:t> </a:t>
              </a:r>
              <a:r>
                <a:rPr lang="en-US" altLang="zh-CN" sz="3200" dirty="0" err="1">
                  <a:solidFill>
                    <a:schemeClr val="bg1">
                      <a:lumMod val="50000"/>
                    </a:schemeClr>
                  </a:solidFill>
                  <a:latin typeface="Times New Roman" panose="02020603050405020304" pitchFamily="18" charset="0"/>
                  <a:ea typeface="华文新魏" panose="02010800040101010101" pitchFamily="2" charset="-122"/>
                  <a:cs typeface="Times New Roman" panose="02020603050405020304" pitchFamily="18" charset="0"/>
                </a:rPr>
                <a:t>tả</a:t>
              </a:r>
              <a:r>
                <a:rPr lang="en-US" altLang="zh-CN" sz="3200" dirty="0">
                  <a:solidFill>
                    <a:schemeClr val="bg1">
                      <a:lumMod val="50000"/>
                    </a:schemeClr>
                  </a:solidFill>
                  <a:latin typeface="Times New Roman" panose="02020603050405020304" pitchFamily="18" charset="0"/>
                  <a:ea typeface="华文新魏" panose="02010800040101010101" pitchFamily="2" charset="-122"/>
                  <a:cs typeface="Times New Roman" panose="02020603050405020304" pitchFamily="18" charset="0"/>
                </a:rPr>
                <a:t> </a:t>
              </a:r>
              <a:r>
                <a:rPr lang="en-US" altLang="zh-CN" sz="3200" dirty="0" err="1">
                  <a:solidFill>
                    <a:schemeClr val="bg1">
                      <a:lumMod val="50000"/>
                    </a:schemeClr>
                  </a:solidFill>
                  <a:latin typeface="Times New Roman" panose="02020603050405020304" pitchFamily="18" charset="0"/>
                  <a:ea typeface="华文新魏" panose="02010800040101010101" pitchFamily="2" charset="-122"/>
                  <a:cs typeface="Times New Roman" panose="02020603050405020304" pitchFamily="18" charset="0"/>
                </a:rPr>
                <a:t>ngoại</a:t>
              </a:r>
              <a:r>
                <a:rPr lang="en-US" altLang="zh-CN" sz="3200" dirty="0">
                  <a:solidFill>
                    <a:schemeClr val="bg1">
                      <a:lumMod val="50000"/>
                    </a:schemeClr>
                  </a:solidFill>
                  <a:latin typeface="Times New Roman" panose="02020603050405020304" pitchFamily="18" charset="0"/>
                  <a:ea typeface="华文新魏" panose="02010800040101010101" pitchFamily="2" charset="-122"/>
                  <a:cs typeface="Times New Roman" panose="02020603050405020304" pitchFamily="18" charset="0"/>
                </a:rPr>
                <a:t> </a:t>
              </a:r>
              <a:r>
                <a:rPr lang="en-US" altLang="zh-CN" sz="3200" dirty="0" err="1">
                  <a:solidFill>
                    <a:schemeClr val="bg1">
                      <a:lumMod val="50000"/>
                    </a:schemeClr>
                  </a:solidFill>
                  <a:latin typeface="Times New Roman" panose="02020603050405020304" pitchFamily="18" charset="0"/>
                  <a:ea typeface="华文新魏" panose="02010800040101010101" pitchFamily="2" charset="-122"/>
                  <a:cs typeface="Times New Roman" panose="02020603050405020304" pitchFamily="18" charset="0"/>
                </a:rPr>
                <a:t>hình</a:t>
              </a:r>
              <a:r>
                <a:rPr lang="en-US" altLang="zh-CN" sz="3200" dirty="0">
                  <a:solidFill>
                    <a:schemeClr val="bg1">
                      <a:lumMod val="50000"/>
                    </a:schemeClr>
                  </a:solidFill>
                  <a:latin typeface="Times New Roman" panose="02020603050405020304" pitchFamily="18" charset="0"/>
                  <a:ea typeface="华文新魏" panose="02010800040101010101" pitchFamily="2" charset="-122"/>
                  <a:cs typeface="Times New Roman" panose="02020603050405020304" pitchFamily="18" charset="0"/>
                </a:rPr>
                <a:t> </a:t>
              </a:r>
              <a:r>
                <a:rPr lang="en-US" altLang="zh-CN" sz="3200" dirty="0" err="1">
                  <a:solidFill>
                    <a:schemeClr val="bg1">
                      <a:lumMod val="50000"/>
                    </a:schemeClr>
                  </a:solidFill>
                  <a:latin typeface="Times New Roman" panose="02020603050405020304" pitchFamily="18" charset="0"/>
                  <a:ea typeface="华文新魏" panose="02010800040101010101" pitchFamily="2" charset="-122"/>
                  <a:cs typeface="Times New Roman" panose="02020603050405020304" pitchFamily="18" charset="0"/>
                </a:rPr>
                <a:t>của</a:t>
              </a:r>
              <a:r>
                <a:rPr lang="en-US" altLang="zh-CN" sz="3200" dirty="0">
                  <a:solidFill>
                    <a:schemeClr val="bg1">
                      <a:lumMod val="50000"/>
                    </a:schemeClr>
                  </a:solidFill>
                  <a:latin typeface="Times New Roman" panose="02020603050405020304" pitchFamily="18" charset="0"/>
                  <a:ea typeface="华文新魏" panose="02010800040101010101" pitchFamily="2" charset="-122"/>
                  <a:cs typeface="Times New Roman" panose="02020603050405020304" pitchFamily="18" charset="0"/>
                </a:rPr>
                <a:t> </a:t>
              </a:r>
              <a:r>
                <a:rPr lang="en-US" altLang="zh-CN" sz="3200" dirty="0" err="1">
                  <a:solidFill>
                    <a:schemeClr val="bg1">
                      <a:lumMod val="50000"/>
                    </a:schemeClr>
                  </a:solidFill>
                  <a:latin typeface="Times New Roman" panose="02020603050405020304" pitchFamily="18" charset="0"/>
                  <a:ea typeface="华文新魏" panose="02010800040101010101" pitchFamily="2" charset="-122"/>
                  <a:cs typeface="Times New Roman" panose="02020603050405020304" pitchFamily="18" charset="0"/>
                </a:rPr>
                <a:t>nhân</a:t>
              </a:r>
              <a:r>
                <a:rPr lang="en-US" altLang="zh-CN" sz="3200" dirty="0">
                  <a:solidFill>
                    <a:schemeClr val="bg1">
                      <a:lumMod val="50000"/>
                    </a:schemeClr>
                  </a:solidFill>
                  <a:latin typeface="Times New Roman" panose="02020603050405020304" pitchFamily="18" charset="0"/>
                  <a:ea typeface="华文新魏" panose="02010800040101010101" pitchFamily="2" charset="-122"/>
                  <a:cs typeface="Times New Roman" panose="02020603050405020304" pitchFamily="18" charset="0"/>
                </a:rPr>
                <a:t> </a:t>
              </a:r>
              <a:r>
                <a:rPr lang="en-US" altLang="zh-CN" sz="3200" dirty="0" err="1">
                  <a:solidFill>
                    <a:schemeClr val="bg1">
                      <a:lumMod val="50000"/>
                    </a:schemeClr>
                  </a:solidFill>
                  <a:latin typeface="Times New Roman" panose="02020603050405020304" pitchFamily="18" charset="0"/>
                  <a:ea typeface="华文新魏" panose="02010800040101010101" pitchFamily="2" charset="-122"/>
                  <a:cs typeface="Times New Roman" panose="02020603050405020304" pitchFamily="18" charset="0"/>
                </a:rPr>
                <a:t>vật</a:t>
              </a:r>
              <a:r>
                <a:rPr lang="en-US" altLang="zh-CN" sz="3200" dirty="0">
                  <a:solidFill>
                    <a:schemeClr val="bg1">
                      <a:lumMod val="50000"/>
                    </a:schemeClr>
                  </a:solidFill>
                  <a:latin typeface="Times New Roman" panose="02020603050405020304" pitchFamily="18" charset="0"/>
                  <a:ea typeface="华文新魏" panose="02010800040101010101" pitchFamily="2" charset="-122"/>
                  <a:cs typeface="Times New Roman" panose="02020603050405020304" pitchFamily="18" charset="0"/>
                </a:rPr>
                <a:t> </a:t>
              </a:r>
              <a:r>
                <a:rPr lang="en-US" altLang="zh-CN" sz="3200" dirty="0" err="1">
                  <a:solidFill>
                    <a:schemeClr val="bg1">
                      <a:lumMod val="50000"/>
                    </a:schemeClr>
                  </a:solidFill>
                  <a:latin typeface="Times New Roman" panose="02020603050405020304" pitchFamily="18" charset="0"/>
                  <a:ea typeface="华文新魏" panose="02010800040101010101" pitchFamily="2" charset="-122"/>
                  <a:cs typeface="Times New Roman" panose="02020603050405020304" pitchFamily="18" charset="0"/>
                </a:rPr>
                <a:t>trong</a:t>
              </a:r>
              <a:r>
                <a:rPr lang="en-US" altLang="zh-CN" sz="3200" dirty="0">
                  <a:solidFill>
                    <a:schemeClr val="bg1">
                      <a:lumMod val="50000"/>
                    </a:schemeClr>
                  </a:solidFill>
                  <a:latin typeface="Times New Roman" panose="02020603050405020304" pitchFamily="18" charset="0"/>
                  <a:ea typeface="华文新魏" panose="02010800040101010101" pitchFamily="2" charset="-122"/>
                  <a:cs typeface="Times New Roman" panose="02020603050405020304" pitchFamily="18" charset="0"/>
                </a:rPr>
                <a:t> </a:t>
              </a:r>
              <a:r>
                <a:rPr lang="en-US" altLang="zh-CN" sz="3200" dirty="0" err="1">
                  <a:solidFill>
                    <a:schemeClr val="bg1">
                      <a:lumMod val="50000"/>
                    </a:schemeClr>
                  </a:solidFill>
                  <a:latin typeface="Times New Roman" panose="02020603050405020304" pitchFamily="18" charset="0"/>
                  <a:ea typeface="华文新魏" panose="02010800040101010101" pitchFamily="2" charset="-122"/>
                  <a:cs typeface="Times New Roman" panose="02020603050405020304" pitchFamily="18" charset="0"/>
                </a:rPr>
                <a:t>bài</a:t>
              </a:r>
              <a:r>
                <a:rPr lang="en-US" altLang="zh-CN" sz="3200" dirty="0">
                  <a:solidFill>
                    <a:schemeClr val="bg1">
                      <a:lumMod val="50000"/>
                    </a:schemeClr>
                  </a:solidFill>
                  <a:latin typeface="Times New Roman" panose="02020603050405020304" pitchFamily="18" charset="0"/>
                  <a:ea typeface="华文新魏" panose="02010800040101010101" pitchFamily="2" charset="-122"/>
                  <a:cs typeface="Times New Roman" panose="02020603050405020304" pitchFamily="18" charset="0"/>
                </a:rPr>
                <a:t> </a:t>
              </a:r>
              <a:r>
                <a:rPr lang="en-US" altLang="zh-CN" sz="3200" dirty="0" err="1">
                  <a:solidFill>
                    <a:schemeClr val="bg1">
                      <a:lumMod val="50000"/>
                    </a:schemeClr>
                  </a:solidFill>
                  <a:latin typeface="Times New Roman" panose="02020603050405020304" pitchFamily="18" charset="0"/>
                  <a:ea typeface="华文新魏" panose="02010800040101010101" pitchFamily="2" charset="-122"/>
                  <a:cs typeface="Times New Roman" panose="02020603050405020304" pitchFamily="18" charset="0"/>
                </a:rPr>
                <a:t>văn</a:t>
              </a:r>
              <a:r>
                <a:rPr lang="en-US" altLang="zh-CN" sz="3200" dirty="0">
                  <a:solidFill>
                    <a:schemeClr val="bg1">
                      <a:lumMod val="50000"/>
                    </a:schemeClr>
                  </a:solidFill>
                  <a:latin typeface="Times New Roman" panose="02020603050405020304" pitchFamily="18" charset="0"/>
                  <a:ea typeface="华文新魏" panose="02010800040101010101" pitchFamily="2" charset="-122"/>
                  <a:cs typeface="Times New Roman" panose="02020603050405020304" pitchFamily="18" charset="0"/>
                </a:rPr>
                <a:t> </a:t>
              </a:r>
              <a:r>
                <a:rPr lang="en-US" altLang="zh-CN" sz="3200" dirty="0" err="1">
                  <a:solidFill>
                    <a:schemeClr val="bg1">
                      <a:lumMod val="50000"/>
                    </a:schemeClr>
                  </a:solidFill>
                  <a:latin typeface="Times New Roman" panose="02020603050405020304" pitchFamily="18" charset="0"/>
                  <a:ea typeface="华文新魏" panose="02010800040101010101" pitchFamily="2" charset="-122"/>
                  <a:cs typeface="Times New Roman" panose="02020603050405020304" pitchFamily="18" charset="0"/>
                </a:rPr>
                <a:t>mẫu</a:t>
              </a:r>
              <a:r>
                <a:rPr lang="en-US" altLang="zh-CN" sz="3200" dirty="0">
                  <a:solidFill>
                    <a:schemeClr val="bg1">
                      <a:lumMod val="50000"/>
                    </a:schemeClr>
                  </a:solidFill>
                  <a:latin typeface="Times New Roman" panose="02020603050405020304" pitchFamily="18" charset="0"/>
                  <a:ea typeface="华文新魏" panose="02010800040101010101" pitchFamily="2" charset="-122"/>
                  <a:cs typeface="Times New Roman" panose="02020603050405020304" pitchFamily="18" charset="0"/>
                </a:rPr>
                <a:t>. </a:t>
              </a:r>
              <a:r>
                <a:rPr lang="en-US" altLang="zh-CN" sz="3200" dirty="0" err="1">
                  <a:solidFill>
                    <a:schemeClr val="bg1">
                      <a:lumMod val="50000"/>
                    </a:schemeClr>
                  </a:solidFill>
                  <a:latin typeface="Times New Roman" panose="02020603050405020304" pitchFamily="18" charset="0"/>
                  <a:ea typeface="华文新魏" panose="02010800040101010101" pitchFamily="2" charset="-122"/>
                  <a:cs typeface="Times New Roman" panose="02020603050405020304" pitchFamily="18" charset="0"/>
                </a:rPr>
                <a:t>Thấy</a:t>
              </a:r>
              <a:r>
                <a:rPr lang="en-US" altLang="zh-CN" sz="3200" dirty="0">
                  <a:solidFill>
                    <a:schemeClr val="bg1">
                      <a:lumMod val="50000"/>
                    </a:schemeClr>
                  </a:solidFill>
                  <a:latin typeface="Times New Roman" panose="02020603050405020304" pitchFamily="18" charset="0"/>
                  <a:ea typeface="华文新魏" panose="02010800040101010101" pitchFamily="2" charset="-122"/>
                  <a:cs typeface="Times New Roman" panose="02020603050405020304" pitchFamily="18" charset="0"/>
                </a:rPr>
                <a:t> </a:t>
              </a:r>
              <a:r>
                <a:rPr lang="en-US" altLang="zh-CN" sz="3200" dirty="0" err="1">
                  <a:solidFill>
                    <a:schemeClr val="bg1">
                      <a:lumMod val="50000"/>
                    </a:schemeClr>
                  </a:solidFill>
                  <a:latin typeface="Times New Roman" panose="02020603050405020304" pitchFamily="18" charset="0"/>
                  <a:ea typeface="华文新魏" panose="02010800040101010101" pitchFamily="2" charset="-122"/>
                  <a:cs typeface="Times New Roman" panose="02020603050405020304" pitchFamily="18" charset="0"/>
                </a:rPr>
                <a:t>được</a:t>
              </a:r>
              <a:r>
                <a:rPr lang="en-US" altLang="zh-CN" sz="3200" dirty="0">
                  <a:solidFill>
                    <a:schemeClr val="bg1">
                      <a:lumMod val="50000"/>
                    </a:schemeClr>
                  </a:solidFill>
                  <a:latin typeface="Times New Roman" panose="02020603050405020304" pitchFamily="18" charset="0"/>
                  <a:ea typeface="华文新魏" panose="02010800040101010101" pitchFamily="2" charset="-122"/>
                  <a:cs typeface="Times New Roman" panose="02020603050405020304" pitchFamily="18" charset="0"/>
                </a:rPr>
                <a:t> </a:t>
              </a:r>
              <a:r>
                <a:rPr lang="en-US" altLang="zh-CN" sz="3200" dirty="0" err="1">
                  <a:solidFill>
                    <a:schemeClr val="bg1">
                      <a:lumMod val="50000"/>
                    </a:schemeClr>
                  </a:solidFill>
                  <a:latin typeface="Times New Roman" panose="02020603050405020304" pitchFamily="18" charset="0"/>
                  <a:ea typeface="华文新魏" panose="02010800040101010101" pitchFamily="2" charset="-122"/>
                  <a:cs typeface="Times New Roman" panose="02020603050405020304" pitchFamily="18" charset="0"/>
                </a:rPr>
                <a:t>mối</a:t>
              </a:r>
              <a:r>
                <a:rPr lang="en-US" altLang="zh-CN" sz="3200" dirty="0">
                  <a:solidFill>
                    <a:schemeClr val="bg1">
                      <a:lumMod val="50000"/>
                    </a:schemeClr>
                  </a:solidFill>
                  <a:latin typeface="Times New Roman" panose="02020603050405020304" pitchFamily="18" charset="0"/>
                  <a:ea typeface="华文新魏" panose="02010800040101010101" pitchFamily="2" charset="-122"/>
                  <a:cs typeface="Times New Roman" panose="02020603050405020304" pitchFamily="18" charset="0"/>
                </a:rPr>
                <a:t> </a:t>
              </a:r>
              <a:r>
                <a:rPr lang="en-US" altLang="zh-CN" sz="3200" dirty="0" err="1">
                  <a:solidFill>
                    <a:schemeClr val="bg1">
                      <a:lumMod val="50000"/>
                    </a:schemeClr>
                  </a:solidFill>
                  <a:latin typeface="Times New Roman" panose="02020603050405020304" pitchFamily="18" charset="0"/>
                  <a:ea typeface="华文新魏" panose="02010800040101010101" pitchFamily="2" charset="-122"/>
                  <a:cs typeface="Times New Roman" panose="02020603050405020304" pitchFamily="18" charset="0"/>
                </a:rPr>
                <a:t>quan</a:t>
              </a:r>
              <a:r>
                <a:rPr lang="en-US" altLang="zh-CN" sz="3200" dirty="0">
                  <a:solidFill>
                    <a:schemeClr val="bg1">
                      <a:lumMod val="50000"/>
                    </a:schemeClr>
                  </a:solidFill>
                  <a:latin typeface="Times New Roman" panose="02020603050405020304" pitchFamily="18" charset="0"/>
                  <a:ea typeface="华文新魏" panose="02010800040101010101" pitchFamily="2" charset="-122"/>
                  <a:cs typeface="Times New Roman" panose="02020603050405020304" pitchFamily="18" charset="0"/>
                </a:rPr>
                <a:t> </a:t>
              </a:r>
              <a:r>
                <a:rPr lang="en-US" altLang="zh-CN" sz="3200" dirty="0" err="1">
                  <a:solidFill>
                    <a:schemeClr val="bg1">
                      <a:lumMod val="50000"/>
                    </a:schemeClr>
                  </a:solidFill>
                  <a:latin typeface="Times New Roman" panose="02020603050405020304" pitchFamily="18" charset="0"/>
                  <a:ea typeface="华文新魏" panose="02010800040101010101" pitchFamily="2" charset="-122"/>
                  <a:cs typeface="Times New Roman" panose="02020603050405020304" pitchFamily="18" charset="0"/>
                </a:rPr>
                <a:t>hệ</a:t>
              </a:r>
              <a:r>
                <a:rPr lang="en-US" altLang="zh-CN" sz="3200" dirty="0">
                  <a:solidFill>
                    <a:schemeClr val="bg1">
                      <a:lumMod val="50000"/>
                    </a:schemeClr>
                  </a:solidFill>
                  <a:latin typeface="Times New Roman" panose="02020603050405020304" pitchFamily="18" charset="0"/>
                  <a:ea typeface="华文新魏" panose="02010800040101010101" pitchFamily="2" charset="-122"/>
                  <a:cs typeface="Times New Roman" panose="02020603050405020304" pitchFamily="18" charset="0"/>
                </a:rPr>
                <a:t> </a:t>
              </a:r>
              <a:r>
                <a:rPr lang="en-US" altLang="zh-CN" sz="3200" dirty="0" err="1">
                  <a:solidFill>
                    <a:schemeClr val="bg1">
                      <a:lumMod val="50000"/>
                    </a:schemeClr>
                  </a:solidFill>
                  <a:latin typeface="Times New Roman" panose="02020603050405020304" pitchFamily="18" charset="0"/>
                  <a:ea typeface="华文新魏" panose="02010800040101010101" pitchFamily="2" charset="-122"/>
                  <a:cs typeface="Times New Roman" panose="02020603050405020304" pitchFamily="18" charset="0"/>
                </a:rPr>
                <a:t>giữa</a:t>
              </a:r>
              <a:r>
                <a:rPr lang="en-US" altLang="zh-CN" sz="3200" dirty="0">
                  <a:solidFill>
                    <a:schemeClr val="bg1">
                      <a:lumMod val="50000"/>
                    </a:schemeClr>
                  </a:solidFill>
                  <a:latin typeface="Times New Roman" panose="02020603050405020304" pitchFamily="18" charset="0"/>
                  <a:ea typeface="华文新魏" panose="02010800040101010101" pitchFamily="2" charset="-122"/>
                  <a:cs typeface="Times New Roman" panose="02020603050405020304" pitchFamily="18" charset="0"/>
                </a:rPr>
                <a:t> </a:t>
              </a:r>
              <a:r>
                <a:rPr lang="en-US" altLang="zh-CN" sz="3200" dirty="0" err="1">
                  <a:solidFill>
                    <a:schemeClr val="bg1">
                      <a:lumMod val="50000"/>
                    </a:schemeClr>
                  </a:solidFill>
                  <a:latin typeface="Times New Roman" panose="02020603050405020304" pitchFamily="18" charset="0"/>
                  <a:ea typeface="华文新魏" panose="02010800040101010101" pitchFamily="2" charset="-122"/>
                  <a:cs typeface="Times New Roman" panose="02020603050405020304" pitchFamily="18" charset="0"/>
                </a:rPr>
                <a:t>các</a:t>
              </a:r>
              <a:r>
                <a:rPr lang="en-US" altLang="zh-CN" sz="3200" dirty="0">
                  <a:solidFill>
                    <a:schemeClr val="bg1">
                      <a:lumMod val="50000"/>
                    </a:schemeClr>
                  </a:solidFill>
                  <a:latin typeface="Times New Roman" panose="02020603050405020304" pitchFamily="18" charset="0"/>
                  <a:ea typeface="华文新魏" panose="02010800040101010101" pitchFamily="2" charset="-122"/>
                  <a:cs typeface="Times New Roman" panose="02020603050405020304" pitchFamily="18" charset="0"/>
                </a:rPr>
                <a:t> chi </a:t>
              </a:r>
              <a:r>
                <a:rPr lang="en-US" altLang="zh-CN" sz="3200" dirty="0" err="1">
                  <a:solidFill>
                    <a:schemeClr val="bg1">
                      <a:lumMod val="50000"/>
                    </a:schemeClr>
                  </a:solidFill>
                  <a:latin typeface="Times New Roman" panose="02020603050405020304" pitchFamily="18" charset="0"/>
                  <a:ea typeface="华文新魏" panose="02010800040101010101" pitchFamily="2" charset="-122"/>
                  <a:cs typeface="Times New Roman" panose="02020603050405020304" pitchFamily="18" charset="0"/>
                </a:rPr>
                <a:t>tiết</a:t>
              </a:r>
              <a:r>
                <a:rPr lang="en-US" altLang="zh-CN" sz="3200" dirty="0">
                  <a:solidFill>
                    <a:schemeClr val="bg1">
                      <a:lumMod val="50000"/>
                    </a:schemeClr>
                  </a:solidFill>
                  <a:latin typeface="Times New Roman" panose="02020603050405020304" pitchFamily="18" charset="0"/>
                  <a:ea typeface="华文新魏" panose="02010800040101010101" pitchFamily="2" charset="-122"/>
                  <a:cs typeface="Times New Roman" panose="02020603050405020304" pitchFamily="18" charset="0"/>
                </a:rPr>
                <a:t> </a:t>
              </a:r>
              <a:r>
                <a:rPr lang="en-US" altLang="zh-CN" sz="3200" dirty="0" err="1">
                  <a:solidFill>
                    <a:schemeClr val="bg1">
                      <a:lumMod val="50000"/>
                    </a:schemeClr>
                  </a:solidFill>
                  <a:latin typeface="Times New Roman" panose="02020603050405020304" pitchFamily="18" charset="0"/>
                  <a:ea typeface="华文新魏" panose="02010800040101010101" pitchFamily="2" charset="-122"/>
                  <a:cs typeface="Times New Roman" panose="02020603050405020304" pitchFamily="18" charset="0"/>
                </a:rPr>
                <a:t>tả</a:t>
              </a:r>
              <a:r>
                <a:rPr lang="en-US" altLang="zh-CN" sz="3200" dirty="0">
                  <a:solidFill>
                    <a:schemeClr val="bg1">
                      <a:lumMod val="50000"/>
                    </a:schemeClr>
                  </a:solidFill>
                  <a:latin typeface="Times New Roman" panose="02020603050405020304" pitchFamily="18" charset="0"/>
                  <a:ea typeface="华文新魏" panose="02010800040101010101" pitchFamily="2" charset="-122"/>
                  <a:cs typeface="Times New Roman" panose="02020603050405020304" pitchFamily="18" charset="0"/>
                </a:rPr>
                <a:t> </a:t>
              </a:r>
              <a:r>
                <a:rPr lang="en-US" altLang="zh-CN" sz="3200" dirty="0" err="1">
                  <a:solidFill>
                    <a:schemeClr val="bg1">
                      <a:lumMod val="50000"/>
                    </a:schemeClr>
                  </a:solidFill>
                  <a:latin typeface="Times New Roman" panose="02020603050405020304" pitchFamily="18" charset="0"/>
                  <a:ea typeface="华文新魏" panose="02010800040101010101" pitchFamily="2" charset="-122"/>
                  <a:cs typeface="Times New Roman" panose="02020603050405020304" pitchFamily="18" charset="0"/>
                </a:rPr>
                <a:t>ngoại</a:t>
              </a:r>
              <a:r>
                <a:rPr lang="en-US" altLang="zh-CN" sz="3200" dirty="0">
                  <a:solidFill>
                    <a:schemeClr val="bg1">
                      <a:lumMod val="50000"/>
                    </a:schemeClr>
                  </a:solidFill>
                  <a:latin typeface="Times New Roman" panose="02020603050405020304" pitchFamily="18" charset="0"/>
                  <a:ea typeface="华文新魏" panose="02010800040101010101" pitchFamily="2" charset="-122"/>
                  <a:cs typeface="Times New Roman" panose="02020603050405020304" pitchFamily="18" charset="0"/>
                </a:rPr>
                <a:t> </a:t>
              </a:r>
              <a:r>
                <a:rPr lang="en-US" altLang="zh-CN" sz="3200" dirty="0" err="1">
                  <a:solidFill>
                    <a:schemeClr val="bg1">
                      <a:lumMod val="50000"/>
                    </a:schemeClr>
                  </a:solidFill>
                  <a:latin typeface="Times New Roman" panose="02020603050405020304" pitchFamily="18" charset="0"/>
                  <a:ea typeface="华文新魏" panose="02010800040101010101" pitchFamily="2" charset="-122"/>
                  <a:cs typeface="Times New Roman" panose="02020603050405020304" pitchFamily="18" charset="0"/>
                </a:rPr>
                <a:t>hình</a:t>
              </a:r>
              <a:r>
                <a:rPr lang="en-US" altLang="zh-CN" sz="3200" dirty="0">
                  <a:solidFill>
                    <a:schemeClr val="bg1">
                      <a:lumMod val="50000"/>
                    </a:schemeClr>
                  </a:solidFill>
                  <a:latin typeface="Times New Roman" panose="02020603050405020304" pitchFamily="18" charset="0"/>
                  <a:ea typeface="华文新魏" panose="02010800040101010101" pitchFamily="2" charset="-122"/>
                  <a:cs typeface="Times New Roman" panose="02020603050405020304" pitchFamily="18" charset="0"/>
                </a:rPr>
                <a:t> </a:t>
              </a:r>
              <a:r>
                <a:rPr lang="en-US" altLang="zh-CN" sz="3200" dirty="0" err="1">
                  <a:solidFill>
                    <a:schemeClr val="bg1">
                      <a:lumMod val="50000"/>
                    </a:schemeClr>
                  </a:solidFill>
                  <a:latin typeface="Times New Roman" panose="02020603050405020304" pitchFamily="18" charset="0"/>
                  <a:ea typeface="华文新魏" panose="02010800040101010101" pitchFamily="2" charset="-122"/>
                  <a:cs typeface="Times New Roman" panose="02020603050405020304" pitchFamily="18" charset="0"/>
                </a:rPr>
                <a:t>với</a:t>
              </a:r>
              <a:r>
                <a:rPr lang="en-US" altLang="zh-CN" sz="3200" dirty="0">
                  <a:solidFill>
                    <a:schemeClr val="bg1">
                      <a:lumMod val="50000"/>
                    </a:schemeClr>
                  </a:solidFill>
                  <a:latin typeface="Times New Roman" panose="02020603050405020304" pitchFamily="18" charset="0"/>
                  <a:ea typeface="华文新魏" panose="02010800040101010101" pitchFamily="2" charset="-122"/>
                  <a:cs typeface="Times New Roman" panose="02020603050405020304" pitchFamily="18" charset="0"/>
                </a:rPr>
                <a:t> </a:t>
              </a:r>
              <a:r>
                <a:rPr lang="en-US" altLang="zh-CN" sz="3200" dirty="0" err="1">
                  <a:solidFill>
                    <a:schemeClr val="bg1">
                      <a:lumMod val="50000"/>
                    </a:schemeClr>
                  </a:solidFill>
                  <a:latin typeface="Times New Roman" panose="02020603050405020304" pitchFamily="18" charset="0"/>
                  <a:ea typeface="华文新魏" panose="02010800040101010101" pitchFamily="2" charset="-122"/>
                  <a:cs typeface="Times New Roman" panose="02020603050405020304" pitchFamily="18" charset="0"/>
                </a:rPr>
                <a:t>tính</a:t>
              </a:r>
              <a:r>
                <a:rPr lang="en-US" altLang="zh-CN" sz="3200" dirty="0">
                  <a:solidFill>
                    <a:schemeClr val="bg1">
                      <a:lumMod val="50000"/>
                    </a:schemeClr>
                  </a:solidFill>
                  <a:latin typeface="Times New Roman" panose="02020603050405020304" pitchFamily="18" charset="0"/>
                  <a:ea typeface="华文新魏" panose="02010800040101010101" pitchFamily="2" charset="-122"/>
                  <a:cs typeface="Times New Roman" panose="02020603050405020304" pitchFamily="18" charset="0"/>
                </a:rPr>
                <a:t> </a:t>
              </a:r>
              <a:r>
                <a:rPr lang="en-US" altLang="zh-CN" sz="3200" dirty="0" err="1">
                  <a:solidFill>
                    <a:schemeClr val="bg1">
                      <a:lumMod val="50000"/>
                    </a:schemeClr>
                  </a:solidFill>
                  <a:latin typeface="Times New Roman" panose="02020603050405020304" pitchFamily="18" charset="0"/>
                  <a:ea typeface="华文新魏" panose="02010800040101010101" pitchFamily="2" charset="-122"/>
                  <a:cs typeface="Times New Roman" panose="02020603050405020304" pitchFamily="18" charset="0"/>
                </a:rPr>
                <a:t>cách</a:t>
              </a:r>
              <a:r>
                <a:rPr lang="en-US" altLang="zh-CN" sz="3200" dirty="0">
                  <a:solidFill>
                    <a:schemeClr val="bg1">
                      <a:lumMod val="50000"/>
                    </a:schemeClr>
                  </a:solidFill>
                  <a:latin typeface="Times New Roman" panose="02020603050405020304" pitchFamily="18" charset="0"/>
                  <a:ea typeface="华文新魏" panose="02010800040101010101" pitchFamily="2" charset="-122"/>
                  <a:cs typeface="Times New Roman" panose="02020603050405020304" pitchFamily="18" charset="0"/>
                </a:rPr>
                <a:t> </a:t>
              </a:r>
              <a:r>
                <a:rPr lang="en-US" altLang="zh-CN" sz="3200" dirty="0" err="1">
                  <a:solidFill>
                    <a:schemeClr val="bg1">
                      <a:lumMod val="50000"/>
                    </a:schemeClr>
                  </a:solidFill>
                  <a:latin typeface="Times New Roman" panose="02020603050405020304" pitchFamily="18" charset="0"/>
                  <a:ea typeface="华文新魏" panose="02010800040101010101" pitchFamily="2" charset="-122"/>
                  <a:cs typeface="Times New Roman" panose="02020603050405020304" pitchFamily="18" charset="0"/>
                </a:rPr>
                <a:t>nhân</a:t>
              </a:r>
              <a:r>
                <a:rPr lang="en-US" altLang="zh-CN" sz="3200" dirty="0">
                  <a:solidFill>
                    <a:schemeClr val="bg1">
                      <a:lumMod val="50000"/>
                    </a:schemeClr>
                  </a:solidFill>
                  <a:latin typeface="Times New Roman" panose="02020603050405020304" pitchFamily="18" charset="0"/>
                  <a:ea typeface="华文新魏" panose="02010800040101010101" pitchFamily="2" charset="-122"/>
                  <a:cs typeface="Times New Roman" panose="02020603050405020304" pitchFamily="18" charset="0"/>
                </a:rPr>
                <a:t> </a:t>
              </a:r>
              <a:r>
                <a:rPr lang="en-US" altLang="zh-CN" sz="3200" dirty="0" err="1">
                  <a:solidFill>
                    <a:schemeClr val="bg1">
                      <a:lumMod val="50000"/>
                    </a:schemeClr>
                  </a:solidFill>
                  <a:latin typeface="Times New Roman" panose="02020603050405020304" pitchFamily="18" charset="0"/>
                  <a:ea typeface="华文新魏" panose="02010800040101010101" pitchFamily="2" charset="-122"/>
                  <a:cs typeface="Times New Roman" panose="02020603050405020304" pitchFamily="18" charset="0"/>
                </a:rPr>
                <a:t>vật</a:t>
              </a:r>
              <a:r>
                <a:rPr lang="en-US" altLang="zh-CN" sz="3200" dirty="0">
                  <a:solidFill>
                    <a:schemeClr val="bg1">
                      <a:lumMod val="50000"/>
                    </a:schemeClr>
                  </a:solidFill>
                  <a:latin typeface="Times New Roman" panose="02020603050405020304" pitchFamily="18" charset="0"/>
                  <a:ea typeface="华文新魏" panose="02010800040101010101" pitchFamily="2" charset="-122"/>
                  <a:cs typeface="Times New Roman" panose="02020603050405020304" pitchFamily="18" charset="0"/>
                </a:rPr>
                <a:t>.</a:t>
              </a:r>
            </a:p>
          </p:txBody>
        </p:sp>
        <p:grpSp>
          <p:nvGrpSpPr>
            <p:cNvPr id="39" name="组合 38">
              <a:extLst>
                <a:ext uri="{FF2B5EF4-FFF2-40B4-BE49-F238E27FC236}">
                  <a16:creationId xmlns:a16="http://schemas.microsoft.com/office/drawing/2014/main" xmlns="" id="{E9F23E28-6BC8-4344-B5BF-8978B639FF12}"/>
                </a:ext>
              </a:extLst>
            </p:cNvPr>
            <p:cNvGrpSpPr/>
            <p:nvPr/>
          </p:nvGrpSpPr>
          <p:grpSpPr>
            <a:xfrm>
              <a:off x="5824727" y="2474325"/>
              <a:ext cx="307746" cy="307746"/>
              <a:chOff x="4923349" y="1475317"/>
              <a:chExt cx="305414" cy="305414"/>
            </a:xfrm>
            <a:solidFill>
              <a:srgbClr val="E94E60"/>
            </a:solidFill>
          </p:grpSpPr>
          <p:sp>
            <p:nvSpPr>
              <p:cNvPr id="55" name="椭圆 54">
                <a:extLst>
                  <a:ext uri="{FF2B5EF4-FFF2-40B4-BE49-F238E27FC236}">
                    <a16:creationId xmlns:a16="http://schemas.microsoft.com/office/drawing/2014/main" xmlns="" id="{02651268-16A1-41AB-934D-9CD94B9BF93A}"/>
                  </a:ext>
                </a:extLst>
              </p:cNvPr>
              <p:cNvSpPr/>
              <p:nvPr/>
            </p:nvSpPr>
            <p:spPr>
              <a:xfrm>
                <a:off x="4923349" y="1475317"/>
                <a:ext cx="305414" cy="305414"/>
              </a:xfrm>
              <a:prstGeom prst="ellipse">
                <a:avLst/>
              </a:prstGeom>
              <a:noFill/>
              <a:ln w="6350">
                <a:solidFill>
                  <a:srgbClr val="F788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F7885E"/>
                  </a:solidFill>
                  <a:latin typeface="华文新魏" panose="02010800040101010101" pitchFamily="2" charset="-122"/>
                  <a:ea typeface="华文新魏" panose="02010800040101010101" pitchFamily="2" charset="-122"/>
                </a:endParaRPr>
              </a:p>
            </p:txBody>
          </p:sp>
          <p:sp>
            <p:nvSpPr>
              <p:cNvPr id="56" name="椭圆 55">
                <a:extLst>
                  <a:ext uri="{FF2B5EF4-FFF2-40B4-BE49-F238E27FC236}">
                    <a16:creationId xmlns:a16="http://schemas.microsoft.com/office/drawing/2014/main" xmlns="" id="{7602164C-1741-4B1F-AC36-BC997FDC179F}"/>
                  </a:ext>
                </a:extLst>
              </p:cNvPr>
              <p:cNvSpPr/>
              <p:nvPr/>
            </p:nvSpPr>
            <p:spPr>
              <a:xfrm>
                <a:off x="5008132" y="1560100"/>
                <a:ext cx="135848" cy="135848"/>
              </a:xfrm>
              <a:prstGeom prst="ellipse">
                <a:avLst/>
              </a:prstGeom>
              <a:noFill/>
              <a:ln w="6350">
                <a:solidFill>
                  <a:srgbClr val="F788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F7885E"/>
                  </a:solidFill>
                  <a:latin typeface="华文新魏" panose="02010800040101010101" pitchFamily="2" charset="-122"/>
                  <a:ea typeface="华文新魏" panose="02010800040101010101" pitchFamily="2" charset="-122"/>
                </a:endParaRPr>
              </a:p>
            </p:txBody>
          </p:sp>
        </p:grpSp>
        <p:sp>
          <p:nvSpPr>
            <p:cNvPr id="46" name="Rectangle 39">
              <a:extLst>
                <a:ext uri="{FF2B5EF4-FFF2-40B4-BE49-F238E27FC236}">
                  <a16:creationId xmlns:a16="http://schemas.microsoft.com/office/drawing/2014/main" xmlns="" id="{386EAE69-39E0-4E34-999A-950486F41E5A}"/>
                </a:ext>
              </a:extLst>
            </p:cNvPr>
            <p:cNvSpPr>
              <a:spLocks noChangeArrowheads="1"/>
            </p:cNvSpPr>
            <p:nvPr/>
          </p:nvSpPr>
          <p:spPr bwMode="auto">
            <a:xfrm>
              <a:off x="6217903" y="4617476"/>
              <a:ext cx="2327251" cy="96891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lIns="0" tIns="0" rIns="0" bIns="0">
              <a:spAutoFit/>
            </a:bodyPr>
            <a:lstStyle/>
            <a:p>
              <a:pPr>
                <a:buFont typeface="Arial" pitchFamily="34" charset="0"/>
                <a:buNone/>
              </a:pPr>
              <a:r>
                <a:rPr lang="en-US" altLang="zh-CN" sz="3200" dirty="0" err="1">
                  <a:solidFill>
                    <a:schemeClr val="bg1">
                      <a:lumMod val="50000"/>
                    </a:schemeClr>
                  </a:solidFill>
                  <a:latin typeface="Times New Roman" panose="02020603050405020304" pitchFamily="18" charset="0"/>
                  <a:ea typeface="华文新魏" panose="02010800040101010101" pitchFamily="2" charset="-122"/>
                  <a:cs typeface="Times New Roman" panose="02020603050405020304" pitchFamily="18" charset="0"/>
                </a:rPr>
                <a:t>Lập</a:t>
              </a:r>
              <a:r>
                <a:rPr lang="en-US" altLang="zh-CN" sz="3200" dirty="0">
                  <a:solidFill>
                    <a:schemeClr val="bg1">
                      <a:lumMod val="50000"/>
                    </a:schemeClr>
                  </a:solidFill>
                  <a:latin typeface="Times New Roman" panose="02020603050405020304" pitchFamily="18" charset="0"/>
                  <a:ea typeface="华文新魏" panose="02010800040101010101" pitchFamily="2" charset="-122"/>
                  <a:cs typeface="Times New Roman" panose="02020603050405020304" pitchFamily="18" charset="0"/>
                </a:rPr>
                <a:t> </a:t>
              </a:r>
              <a:r>
                <a:rPr lang="en-US" altLang="zh-CN" sz="3200" dirty="0" err="1">
                  <a:solidFill>
                    <a:schemeClr val="bg1">
                      <a:lumMod val="50000"/>
                    </a:schemeClr>
                  </a:solidFill>
                  <a:latin typeface="Times New Roman" panose="02020603050405020304" pitchFamily="18" charset="0"/>
                  <a:ea typeface="华文新魏" panose="02010800040101010101" pitchFamily="2" charset="-122"/>
                  <a:cs typeface="Times New Roman" panose="02020603050405020304" pitchFamily="18" charset="0"/>
                </a:rPr>
                <a:t>dàn</a:t>
              </a:r>
              <a:r>
                <a:rPr lang="en-US" altLang="zh-CN" sz="3200" dirty="0">
                  <a:solidFill>
                    <a:schemeClr val="bg1">
                      <a:lumMod val="50000"/>
                    </a:schemeClr>
                  </a:solidFill>
                  <a:latin typeface="Times New Roman" panose="02020603050405020304" pitchFamily="18" charset="0"/>
                  <a:ea typeface="华文新魏" panose="02010800040101010101" pitchFamily="2" charset="-122"/>
                  <a:cs typeface="Times New Roman" panose="02020603050405020304" pitchFamily="18" charset="0"/>
                </a:rPr>
                <a:t> ý </a:t>
              </a:r>
              <a:r>
                <a:rPr lang="en-US" altLang="zh-CN" sz="3200" dirty="0" err="1">
                  <a:solidFill>
                    <a:schemeClr val="bg1">
                      <a:lumMod val="50000"/>
                    </a:schemeClr>
                  </a:solidFill>
                  <a:latin typeface="Times New Roman" panose="02020603050405020304" pitchFamily="18" charset="0"/>
                  <a:ea typeface="华文新魏" panose="02010800040101010101" pitchFamily="2" charset="-122"/>
                  <a:cs typeface="Times New Roman" panose="02020603050405020304" pitchFamily="18" charset="0"/>
                </a:rPr>
                <a:t>cho</a:t>
              </a:r>
              <a:r>
                <a:rPr lang="en-US" altLang="zh-CN" sz="3200" dirty="0">
                  <a:solidFill>
                    <a:schemeClr val="bg1">
                      <a:lumMod val="50000"/>
                    </a:schemeClr>
                  </a:solidFill>
                  <a:latin typeface="Times New Roman" panose="02020603050405020304" pitchFamily="18" charset="0"/>
                  <a:ea typeface="华文新魏" panose="02010800040101010101" pitchFamily="2" charset="-122"/>
                  <a:cs typeface="Times New Roman" panose="02020603050405020304" pitchFamily="18" charset="0"/>
                </a:rPr>
                <a:t> </a:t>
              </a:r>
              <a:r>
                <a:rPr lang="en-US" altLang="zh-CN" sz="3200" dirty="0" err="1">
                  <a:solidFill>
                    <a:schemeClr val="bg1">
                      <a:lumMod val="50000"/>
                    </a:schemeClr>
                  </a:solidFill>
                  <a:latin typeface="Times New Roman" panose="02020603050405020304" pitchFamily="18" charset="0"/>
                  <a:ea typeface="华文新魏" panose="02010800040101010101" pitchFamily="2" charset="-122"/>
                  <a:cs typeface="Times New Roman" panose="02020603050405020304" pitchFamily="18" charset="0"/>
                </a:rPr>
                <a:t>bài</a:t>
              </a:r>
              <a:r>
                <a:rPr lang="en-US" altLang="zh-CN" sz="3200" dirty="0">
                  <a:solidFill>
                    <a:schemeClr val="bg1">
                      <a:lumMod val="50000"/>
                    </a:schemeClr>
                  </a:solidFill>
                  <a:latin typeface="Times New Roman" panose="02020603050405020304" pitchFamily="18" charset="0"/>
                  <a:ea typeface="华文新魏" panose="02010800040101010101" pitchFamily="2" charset="-122"/>
                  <a:cs typeface="Times New Roman" panose="02020603050405020304" pitchFamily="18" charset="0"/>
                </a:rPr>
                <a:t> </a:t>
              </a:r>
              <a:r>
                <a:rPr lang="en-US" altLang="zh-CN" sz="3200" dirty="0" err="1">
                  <a:solidFill>
                    <a:schemeClr val="bg1">
                      <a:lumMod val="50000"/>
                    </a:schemeClr>
                  </a:solidFill>
                  <a:latin typeface="Times New Roman" panose="02020603050405020304" pitchFamily="18" charset="0"/>
                  <a:ea typeface="华文新魏" panose="02010800040101010101" pitchFamily="2" charset="-122"/>
                  <a:cs typeface="Times New Roman" panose="02020603050405020304" pitchFamily="18" charset="0"/>
                </a:rPr>
                <a:t>văn</a:t>
              </a:r>
              <a:r>
                <a:rPr lang="en-US" altLang="zh-CN" sz="3200" dirty="0">
                  <a:solidFill>
                    <a:schemeClr val="bg1">
                      <a:lumMod val="50000"/>
                    </a:schemeClr>
                  </a:solidFill>
                  <a:latin typeface="Times New Roman" panose="02020603050405020304" pitchFamily="18" charset="0"/>
                  <a:ea typeface="华文新魏" panose="02010800040101010101" pitchFamily="2" charset="-122"/>
                  <a:cs typeface="Times New Roman" panose="02020603050405020304" pitchFamily="18" charset="0"/>
                </a:rPr>
                <a:t> </a:t>
              </a:r>
              <a:r>
                <a:rPr lang="en-US" altLang="zh-CN" sz="3200" dirty="0" err="1">
                  <a:solidFill>
                    <a:schemeClr val="bg1">
                      <a:lumMod val="50000"/>
                    </a:schemeClr>
                  </a:solidFill>
                  <a:latin typeface="Times New Roman" panose="02020603050405020304" pitchFamily="18" charset="0"/>
                  <a:ea typeface="华文新魏" panose="02010800040101010101" pitchFamily="2" charset="-122"/>
                  <a:cs typeface="Times New Roman" panose="02020603050405020304" pitchFamily="18" charset="0"/>
                </a:rPr>
                <a:t>tả</a:t>
              </a:r>
              <a:r>
                <a:rPr lang="en-US" altLang="zh-CN" sz="3200" dirty="0">
                  <a:solidFill>
                    <a:schemeClr val="bg1">
                      <a:lumMod val="50000"/>
                    </a:schemeClr>
                  </a:solidFill>
                  <a:latin typeface="Times New Roman" panose="02020603050405020304" pitchFamily="18" charset="0"/>
                  <a:ea typeface="华文新魏" panose="02010800040101010101" pitchFamily="2" charset="-122"/>
                  <a:cs typeface="Times New Roman" panose="02020603050405020304" pitchFamily="18" charset="0"/>
                </a:rPr>
                <a:t> </a:t>
              </a:r>
              <a:r>
                <a:rPr lang="en-US" altLang="zh-CN" sz="3200" dirty="0" err="1">
                  <a:solidFill>
                    <a:schemeClr val="bg1">
                      <a:lumMod val="50000"/>
                    </a:schemeClr>
                  </a:solidFill>
                  <a:latin typeface="Times New Roman" panose="02020603050405020304" pitchFamily="18" charset="0"/>
                  <a:ea typeface="华文新魏" panose="02010800040101010101" pitchFamily="2" charset="-122"/>
                  <a:cs typeface="Times New Roman" panose="02020603050405020304" pitchFamily="18" charset="0"/>
                </a:rPr>
                <a:t>một</a:t>
              </a:r>
              <a:r>
                <a:rPr lang="en-US" altLang="zh-CN" sz="3200" dirty="0">
                  <a:solidFill>
                    <a:schemeClr val="bg1">
                      <a:lumMod val="50000"/>
                    </a:schemeClr>
                  </a:solidFill>
                  <a:latin typeface="Times New Roman" panose="02020603050405020304" pitchFamily="18" charset="0"/>
                  <a:ea typeface="华文新魏" panose="02010800040101010101" pitchFamily="2" charset="-122"/>
                  <a:cs typeface="Times New Roman" panose="02020603050405020304" pitchFamily="18" charset="0"/>
                </a:rPr>
                <a:t> </a:t>
              </a:r>
              <a:r>
                <a:rPr lang="en-US" altLang="zh-CN" sz="3200" dirty="0" err="1">
                  <a:solidFill>
                    <a:schemeClr val="bg1">
                      <a:lumMod val="50000"/>
                    </a:schemeClr>
                  </a:solidFill>
                  <a:latin typeface="Times New Roman" panose="02020603050405020304" pitchFamily="18" charset="0"/>
                  <a:ea typeface="华文新魏" panose="02010800040101010101" pitchFamily="2" charset="-122"/>
                  <a:cs typeface="Times New Roman" panose="02020603050405020304" pitchFamily="18" charset="0"/>
                </a:rPr>
                <a:t>người</a:t>
              </a:r>
              <a:r>
                <a:rPr lang="en-US" altLang="zh-CN" sz="3200" dirty="0">
                  <a:solidFill>
                    <a:schemeClr val="bg1">
                      <a:lumMod val="50000"/>
                    </a:schemeClr>
                  </a:solidFill>
                  <a:latin typeface="Times New Roman" panose="02020603050405020304" pitchFamily="18" charset="0"/>
                  <a:ea typeface="华文新魏" panose="02010800040101010101" pitchFamily="2" charset="-122"/>
                  <a:cs typeface="Times New Roman" panose="02020603050405020304" pitchFamily="18" charset="0"/>
                </a:rPr>
                <a:t> </a:t>
              </a:r>
              <a:r>
                <a:rPr lang="en-US" altLang="zh-CN" sz="3200" dirty="0" err="1">
                  <a:solidFill>
                    <a:schemeClr val="bg1">
                      <a:lumMod val="50000"/>
                    </a:schemeClr>
                  </a:solidFill>
                  <a:latin typeface="Times New Roman" panose="02020603050405020304" pitchFamily="18" charset="0"/>
                  <a:ea typeface="华文新魏" panose="02010800040101010101" pitchFamily="2" charset="-122"/>
                  <a:cs typeface="Times New Roman" panose="02020603050405020304" pitchFamily="18" charset="0"/>
                </a:rPr>
                <a:t>mà</a:t>
              </a:r>
              <a:r>
                <a:rPr lang="en-US" altLang="zh-CN" sz="3200" dirty="0">
                  <a:solidFill>
                    <a:schemeClr val="bg1">
                      <a:lumMod val="50000"/>
                    </a:schemeClr>
                  </a:solidFill>
                  <a:latin typeface="Times New Roman" panose="02020603050405020304" pitchFamily="18" charset="0"/>
                  <a:ea typeface="华文新魏" panose="02010800040101010101" pitchFamily="2" charset="-122"/>
                  <a:cs typeface="Times New Roman" panose="02020603050405020304" pitchFamily="18" charset="0"/>
                </a:rPr>
                <a:t> </a:t>
              </a:r>
              <a:r>
                <a:rPr lang="en-US" altLang="zh-CN" sz="3200" dirty="0" err="1">
                  <a:solidFill>
                    <a:schemeClr val="bg1">
                      <a:lumMod val="50000"/>
                    </a:schemeClr>
                  </a:solidFill>
                  <a:latin typeface="Times New Roman" panose="02020603050405020304" pitchFamily="18" charset="0"/>
                  <a:ea typeface="华文新魏" panose="02010800040101010101" pitchFamily="2" charset="-122"/>
                  <a:cs typeface="Times New Roman" panose="02020603050405020304" pitchFamily="18" charset="0"/>
                </a:rPr>
                <a:t>em</a:t>
              </a:r>
              <a:r>
                <a:rPr lang="en-US" altLang="zh-CN" sz="3200" dirty="0">
                  <a:solidFill>
                    <a:schemeClr val="bg1">
                      <a:lumMod val="50000"/>
                    </a:schemeClr>
                  </a:solidFill>
                  <a:latin typeface="Times New Roman" panose="02020603050405020304" pitchFamily="18" charset="0"/>
                  <a:ea typeface="华文新魏" panose="02010800040101010101" pitchFamily="2" charset="-122"/>
                  <a:cs typeface="Times New Roman" panose="02020603050405020304" pitchFamily="18" charset="0"/>
                </a:rPr>
                <a:t> </a:t>
              </a:r>
              <a:r>
                <a:rPr lang="en-US" altLang="zh-CN" sz="3200" dirty="0" err="1">
                  <a:solidFill>
                    <a:schemeClr val="bg1">
                      <a:lumMod val="50000"/>
                    </a:schemeClr>
                  </a:solidFill>
                  <a:latin typeface="Times New Roman" panose="02020603050405020304" pitchFamily="18" charset="0"/>
                  <a:ea typeface="华文新魏" panose="02010800040101010101" pitchFamily="2" charset="-122"/>
                  <a:cs typeface="Times New Roman" panose="02020603050405020304" pitchFamily="18" charset="0"/>
                </a:rPr>
                <a:t>thường</a:t>
              </a:r>
              <a:r>
                <a:rPr lang="en-US" altLang="zh-CN" sz="3200" dirty="0">
                  <a:solidFill>
                    <a:schemeClr val="bg1">
                      <a:lumMod val="50000"/>
                    </a:schemeClr>
                  </a:solidFill>
                  <a:latin typeface="Times New Roman" panose="02020603050405020304" pitchFamily="18" charset="0"/>
                  <a:ea typeface="华文新魏" panose="02010800040101010101" pitchFamily="2" charset="-122"/>
                  <a:cs typeface="Times New Roman" panose="02020603050405020304" pitchFamily="18" charset="0"/>
                </a:rPr>
                <a:t> </a:t>
              </a:r>
              <a:r>
                <a:rPr lang="en-US" altLang="zh-CN" sz="3200" dirty="0" err="1">
                  <a:solidFill>
                    <a:schemeClr val="bg1">
                      <a:lumMod val="50000"/>
                    </a:schemeClr>
                  </a:solidFill>
                  <a:latin typeface="Times New Roman" panose="02020603050405020304" pitchFamily="18" charset="0"/>
                  <a:ea typeface="华文新魏" panose="02010800040101010101" pitchFamily="2" charset="-122"/>
                  <a:cs typeface="Times New Roman" panose="02020603050405020304" pitchFamily="18" charset="0"/>
                </a:rPr>
                <a:t>gặp</a:t>
              </a:r>
              <a:endParaRPr lang="en-US" altLang="zh-CN" sz="3200" dirty="0">
                <a:solidFill>
                  <a:schemeClr val="bg1">
                    <a:lumMod val="50000"/>
                  </a:schemeClr>
                </a:solidFill>
                <a:latin typeface="Times New Roman" panose="02020603050405020304" pitchFamily="18" charset="0"/>
                <a:ea typeface="华文新魏" panose="02010800040101010101" pitchFamily="2" charset="-122"/>
                <a:cs typeface="Times New Roman" panose="02020603050405020304" pitchFamily="18" charset="0"/>
              </a:endParaRPr>
            </a:p>
          </p:txBody>
        </p:sp>
        <p:grpSp>
          <p:nvGrpSpPr>
            <p:cNvPr id="48" name="组合 47">
              <a:extLst>
                <a:ext uri="{FF2B5EF4-FFF2-40B4-BE49-F238E27FC236}">
                  <a16:creationId xmlns:a16="http://schemas.microsoft.com/office/drawing/2014/main" xmlns="" id="{FF080487-8AA7-48EB-BB7B-FD8DF772112B}"/>
                </a:ext>
              </a:extLst>
            </p:cNvPr>
            <p:cNvGrpSpPr/>
            <p:nvPr/>
          </p:nvGrpSpPr>
          <p:grpSpPr>
            <a:xfrm>
              <a:off x="5824727" y="4675576"/>
              <a:ext cx="307746" cy="307746"/>
              <a:chOff x="4923349" y="1475317"/>
              <a:chExt cx="305414" cy="305414"/>
            </a:xfrm>
            <a:solidFill>
              <a:srgbClr val="E94E60"/>
            </a:solidFill>
          </p:grpSpPr>
          <p:sp>
            <p:nvSpPr>
              <p:cNvPr id="49" name="椭圆 48">
                <a:extLst>
                  <a:ext uri="{FF2B5EF4-FFF2-40B4-BE49-F238E27FC236}">
                    <a16:creationId xmlns:a16="http://schemas.microsoft.com/office/drawing/2014/main" xmlns="" id="{0EC67FCF-6828-45D5-97AD-F8D69E6C9020}"/>
                  </a:ext>
                </a:extLst>
              </p:cNvPr>
              <p:cNvSpPr/>
              <p:nvPr/>
            </p:nvSpPr>
            <p:spPr>
              <a:xfrm>
                <a:off x="4923349" y="1475317"/>
                <a:ext cx="305414" cy="305414"/>
              </a:xfrm>
              <a:prstGeom prst="ellipse">
                <a:avLst/>
              </a:prstGeom>
              <a:noFill/>
              <a:ln w="6350">
                <a:solidFill>
                  <a:srgbClr val="F788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F7885E"/>
                  </a:solidFill>
                  <a:latin typeface="华文新魏" panose="02010800040101010101" pitchFamily="2" charset="-122"/>
                  <a:ea typeface="华文新魏" panose="02010800040101010101" pitchFamily="2" charset="-122"/>
                </a:endParaRPr>
              </a:p>
            </p:txBody>
          </p:sp>
          <p:sp>
            <p:nvSpPr>
              <p:cNvPr id="50" name="椭圆 49">
                <a:extLst>
                  <a:ext uri="{FF2B5EF4-FFF2-40B4-BE49-F238E27FC236}">
                    <a16:creationId xmlns:a16="http://schemas.microsoft.com/office/drawing/2014/main" xmlns="" id="{90C7848A-C6C3-4E8F-ACA1-6F6141406422}"/>
                  </a:ext>
                </a:extLst>
              </p:cNvPr>
              <p:cNvSpPr/>
              <p:nvPr/>
            </p:nvSpPr>
            <p:spPr>
              <a:xfrm>
                <a:off x="5008132" y="1560100"/>
                <a:ext cx="135848" cy="135848"/>
              </a:xfrm>
              <a:prstGeom prst="ellipse">
                <a:avLst/>
              </a:prstGeom>
              <a:noFill/>
              <a:ln w="6350">
                <a:solidFill>
                  <a:srgbClr val="F788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7885E"/>
                  </a:solidFill>
                  <a:latin typeface="华文新魏" panose="02010800040101010101" pitchFamily="2" charset="-122"/>
                  <a:ea typeface="华文新魏" panose="02010800040101010101" pitchFamily="2" charset="-122"/>
                </a:endParaRPr>
              </a:p>
            </p:txBody>
          </p:sp>
        </p:grpSp>
      </p:grpSp>
      <p:grpSp>
        <p:nvGrpSpPr>
          <p:cNvPr id="57" name="组合 56">
            <a:extLst>
              <a:ext uri="{FF2B5EF4-FFF2-40B4-BE49-F238E27FC236}">
                <a16:creationId xmlns:a16="http://schemas.microsoft.com/office/drawing/2014/main" xmlns="" id="{55C77A45-8F9E-4AF9-A0A6-094ACA24AC02}"/>
              </a:ext>
            </a:extLst>
          </p:cNvPr>
          <p:cNvGrpSpPr/>
          <p:nvPr/>
        </p:nvGrpSpPr>
        <p:grpSpPr>
          <a:xfrm>
            <a:off x="1263245" y="2571054"/>
            <a:ext cx="2923930" cy="758042"/>
            <a:chOff x="2514865" y="4477355"/>
            <a:chExt cx="2179011" cy="564920"/>
          </a:xfrm>
        </p:grpSpPr>
        <p:sp>
          <p:nvSpPr>
            <p:cNvPr id="61" name="TextBox 4">
              <a:extLst>
                <a:ext uri="{FF2B5EF4-FFF2-40B4-BE49-F238E27FC236}">
                  <a16:creationId xmlns:a16="http://schemas.microsoft.com/office/drawing/2014/main" xmlns="" id="{6D8030D8-C31E-49F1-A90A-340B36CB63CC}"/>
                </a:ext>
              </a:extLst>
            </p:cNvPr>
            <p:cNvSpPr txBox="1"/>
            <p:nvPr/>
          </p:nvSpPr>
          <p:spPr>
            <a:xfrm>
              <a:off x="2916252" y="4560606"/>
              <a:ext cx="1370459" cy="481669"/>
            </a:xfrm>
            <a:prstGeom prst="rect">
              <a:avLst/>
            </a:prstGeom>
            <a:noFill/>
          </p:spPr>
          <p:txBody>
            <a:bodyPr wrap="none" rtlCol="0">
              <a:spAutoFit/>
            </a:bodyPr>
            <a:lstStyle/>
            <a:p>
              <a:pPr algn="ctr"/>
              <a:r>
                <a:rPr lang="en-US" altLang="zh-CN" sz="3600" dirty="0" err="1">
                  <a:solidFill>
                    <a:srgbClr val="F7885E"/>
                  </a:solidFill>
                  <a:latin typeface="Times New Roman" panose="02020603050405020304" pitchFamily="18" charset="0"/>
                  <a:ea typeface="华文新魏" panose="02010800040101010101" pitchFamily="2" charset="-122"/>
                  <a:cs typeface="Times New Roman" panose="02020603050405020304" pitchFamily="18" charset="0"/>
                </a:rPr>
                <a:t>Mục</a:t>
              </a:r>
              <a:r>
                <a:rPr lang="en-US" altLang="zh-CN" sz="3600" dirty="0">
                  <a:solidFill>
                    <a:srgbClr val="F7885E"/>
                  </a:solidFill>
                  <a:latin typeface="Times New Roman" panose="02020603050405020304" pitchFamily="18" charset="0"/>
                  <a:ea typeface="华文新魏" panose="02010800040101010101" pitchFamily="2" charset="-122"/>
                  <a:cs typeface="Times New Roman" panose="02020603050405020304" pitchFamily="18" charset="0"/>
                </a:rPr>
                <a:t> </a:t>
              </a:r>
              <a:r>
                <a:rPr lang="en-US" altLang="zh-CN" sz="3600" dirty="0" err="1">
                  <a:solidFill>
                    <a:srgbClr val="F7885E"/>
                  </a:solidFill>
                  <a:latin typeface="Times New Roman" panose="02020603050405020304" pitchFamily="18" charset="0"/>
                  <a:ea typeface="华文新魏" panose="02010800040101010101" pitchFamily="2" charset="-122"/>
                  <a:cs typeface="Times New Roman" panose="02020603050405020304" pitchFamily="18" charset="0"/>
                </a:rPr>
                <a:t>tiêu</a:t>
              </a:r>
              <a:endParaRPr lang="en-US" altLang="zh-CN" sz="3600" dirty="0">
                <a:solidFill>
                  <a:srgbClr val="F7885E"/>
                </a:solidFill>
                <a:latin typeface="Times New Roman" panose="02020603050405020304" pitchFamily="18" charset="0"/>
                <a:ea typeface="华文新魏" panose="02010800040101010101" pitchFamily="2" charset="-122"/>
                <a:cs typeface="Times New Roman" panose="02020603050405020304" pitchFamily="18" charset="0"/>
              </a:endParaRPr>
            </a:p>
          </p:txBody>
        </p:sp>
        <p:sp>
          <p:nvSpPr>
            <p:cNvPr id="59" name="TextBox 4">
              <a:extLst>
                <a:ext uri="{FF2B5EF4-FFF2-40B4-BE49-F238E27FC236}">
                  <a16:creationId xmlns:a16="http://schemas.microsoft.com/office/drawing/2014/main" xmlns="" id="{CD3E5FA4-6FFF-47EE-B420-31658EF98973}"/>
                </a:ext>
              </a:extLst>
            </p:cNvPr>
            <p:cNvSpPr txBox="1"/>
            <p:nvPr/>
          </p:nvSpPr>
          <p:spPr>
            <a:xfrm>
              <a:off x="2514865" y="4477355"/>
              <a:ext cx="519897" cy="527542"/>
            </a:xfrm>
            <a:prstGeom prst="rect">
              <a:avLst/>
            </a:prstGeom>
            <a:noFill/>
          </p:spPr>
          <p:txBody>
            <a:bodyPr wrap="none" rtlCol="0">
              <a:spAutoFit/>
            </a:bodyPr>
            <a:lstStyle/>
            <a:p>
              <a:pPr algn="ctr"/>
              <a:r>
                <a:rPr lang="en-US" altLang="zh-CN" sz="4000" dirty="0">
                  <a:solidFill>
                    <a:srgbClr val="F7885E"/>
                  </a:solidFill>
                  <a:latin typeface="微软雅黑" panose="020B0503020204020204" pitchFamily="34" charset="-122"/>
                  <a:ea typeface="微软雅黑" panose="020B0503020204020204" pitchFamily="34" charset="-122"/>
                </a:rPr>
                <a:t>《</a:t>
              </a:r>
            </a:p>
          </p:txBody>
        </p:sp>
        <p:sp>
          <p:nvSpPr>
            <p:cNvPr id="60" name="TextBox 4">
              <a:extLst>
                <a:ext uri="{FF2B5EF4-FFF2-40B4-BE49-F238E27FC236}">
                  <a16:creationId xmlns:a16="http://schemas.microsoft.com/office/drawing/2014/main" xmlns="" id="{857DE838-B33C-4F7C-9C06-1ADDEC37F72B}"/>
                </a:ext>
              </a:extLst>
            </p:cNvPr>
            <p:cNvSpPr txBox="1"/>
            <p:nvPr/>
          </p:nvSpPr>
          <p:spPr>
            <a:xfrm flipH="1">
              <a:off x="4173979" y="4477355"/>
              <a:ext cx="519897" cy="527542"/>
            </a:xfrm>
            <a:prstGeom prst="rect">
              <a:avLst/>
            </a:prstGeom>
            <a:noFill/>
          </p:spPr>
          <p:txBody>
            <a:bodyPr wrap="none" rtlCol="0">
              <a:spAutoFit/>
            </a:bodyPr>
            <a:lstStyle/>
            <a:p>
              <a:pPr algn="ctr"/>
              <a:r>
                <a:rPr lang="en-US" altLang="zh-CN" sz="4000" dirty="0">
                  <a:solidFill>
                    <a:srgbClr val="F7885E"/>
                  </a:solidFill>
                  <a:latin typeface="微软雅黑" panose="020B0503020204020204" pitchFamily="34" charset="-122"/>
                  <a:ea typeface="微软雅黑" panose="020B0503020204020204" pitchFamily="34" charset="-122"/>
                </a:rPr>
                <a:t>》</a:t>
              </a:r>
            </a:p>
          </p:txBody>
        </p:sp>
      </p:grpSp>
      <p:grpSp>
        <p:nvGrpSpPr>
          <p:cNvPr id="63" name="组合 62">
            <a:extLst>
              <a:ext uri="{FF2B5EF4-FFF2-40B4-BE49-F238E27FC236}">
                <a16:creationId xmlns:a16="http://schemas.microsoft.com/office/drawing/2014/main" xmlns="" id="{605B4A93-7101-446B-8BE0-3AFB7E081352}"/>
              </a:ext>
            </a:extLst>
          </p:cNvPr>
          <p:cNvGrpSpPr/>
          <p:nvPr/>
        </p:nvGrpSpPr>
        <p:grpSpPr>
          <a:xfrm>
            <a:off x="1474781" y="3382628"/>
            <a:ext cx="2512162" cy="137495"/>
            <a:chOff x="1839287" y="5184146"/>
            <a:chExt cx="2767715" cy="95254"/>
          </a:xfrm>
        </p:grpSpPr>
        <p:grpSp>
          <p:nvGrpSpPr>
            <p:cNvPr id="64" name="组合 63">
              <a:extLst>
                <a:ext uri="{FF2B5EF4-FFF2-40B4-BE49-F238E27FC236}">
                  <a16:creationId xmlns:a16="http://schemas.microsoft.com/office/drawing/2014/main" xmlns="" id="{3844681C-F114-4BE6-943F-65EE13D7CCD5}"/>
                </a:ext>
              </a:extLst>
            </p:cNvPr>
            <p:cNvGrpSpPr/>
            <p:nvPr/>
          </p:nvGrpSpPr>
          <p:grpSpPr>
            <a:xfrm>
              <a:off x="2591031" y="5184150"/>
              <a:ext cx="2015971" cy="95250"/>
              <a:chOff x="2425983" y="5170170"/>
              <a:chExt cx="2015971" cy="156210"/>
            </a:xfrm>
          </p:grpSpPr>
          <p:grpSp>
            <p:nvGrpSpPr>
              <p:cNvPr id="76" name="组合 75">
                <a:extLst>
                  <a:ext uri="{FF2B5EF4-FFF2-40B4-BE49-F238E27FC236}">
                    <a16:creationId xmlns:a16="http://schemas.microsoft.com/office/drawing/2014/main" xmlns="" id="{408235C2-1E7B-431D-AC84-1FECFB405AA7}"/>
                  </a:ext>
                </a:extLst>
              </p:cNvPr>
              <p:cNvGrpSpPr/>
              <p:nvPr/>
            </p:nvGrpSpPr>
            <p:grpSpPr>
              <a:xfrm>
                <a:off x="2425983" y="5179695"/>
                <a:ext cx="1009343" cy="146685"/>
                <a:chOff x="2425983" y="5179695"/>
                <a:chExt cx="1009343" cy="146685"/>
              </a:xfrm>
            </p:grpSpPr>
            <p:grpSp>
              <p:nvGrpSpPr>
                <p:cNvPr id="92" name="组合 91">
                  <a:extLst>
                    <a:ext uri="{FF2B5EF4-FFF2-40B4-BE49-F238E27FC236}">
                      <a16:creationId xmlns:a16="http://schemas.microsoft.com/office/drawing/2014/main" xmlns="" id="{DB21C740-ED13-4EA0-86DB-C4D8F9141AA1}"/>
                    </a:ext>
                  </a:extLst>
                </p:cNvPr>
                <p:cNvGrpSpPr/>
                <p:nvPr/>
              </p:nvGrpSpPr>
              <p:grpSpPr>
                <a:xfrm>
                  <a:off x="2425983" y="5186045"/>
                  <a:ext cx="504518" cy="140335"/>
                  <a:chOff x="2425983" y="5186045"/>
                  <a:chExt cx="504518" cy="140335"/>
                </a:xfrm>
              </p:grpSpPr>
              <p:grpSp>
                <p:nvGrpSpPr>
                  <p:cNvPr id="100" name="组合 99">
                    <a:extLst>
                      <a:ext uri="{FF2B5EF4-FFF2-40B4-BE49-F238E27FC236}">
                        <a16:creationId xmlns:a16="http://schemas.microsoft.com/office/drawing/2014/main" xmlns="" id="{C56D7486-B527-4E0A-AC4E-D806E09CDB99}"/>
                      </a:ext>
                    </a:extLst>
                  </p:cNvPr>
                  <p:cNvGrpSpPr/>
                  <p:nvPr/>
                </p:nvGrpSpPr>
                <p:grpSpPr>
                  <a:xfrm>
                    <a:off x="2425983" y="5189220"/>
                    <a:ext cx="253693" cy="137160"/>
                    <a:chOff x="2425983" y="5189220"/>
                    <a:chExt cx="253693" cy="137160"/>
                  </a:xfrm>
                </p:grpSpPr>
                <p:cxnSp>
                  <p:nvCxnSpPr>
                    <p:cNvPr id="104" name="直接连接符 103">
                      <a:extLst>
                        <a:ext uri="{FF2B5EF4-FFF2-40B4-BE49-F238E27FC236}">
                          <a16:creationId xmlns:a16="http://schemas.microsoft.com/office/drawing/2014/main" xmlns="" id="{26330D60-6A56-45F0-888C-B74E95F01EB4}"/>
                        </a:ext>
                      </a:extLst>
                    </p:cNvPr>
                    <p:cNvCxnSpPr/>
                    <p:nvPr/>
                  </p:nvCxnSpPr>
                  <p:spPr>
                    <a:xfrm>
                      <a:off x="2425983" y="5189220"/>
                      <a:ext cx="126717" cy="137160"/>
                    </a:xfrm>
                    <a:prstGeom prst="line">
                      <a:avLst/>
                    </a:prstGeom>
                    <a:ln>
                      <a:solidFill>
                        <a:srgbClr val="F7885E"/>
                      </a:solidFill>
                    </a:ln>
                  </p:spPr>
                  <p:style>
                    <a:lnRef idx="1">
                      <a:schemeClr val="accent1"/>
                    </a:lnRef>
                    <a:fillRef idx="0">
                      <a:schemeClr val="accent1"/>
                    </a:fillRef>
                    <a:effectRef idx="0">
                      <a:schemeClr val="accent1"/>
                    </a:effectRef>
                    <a:fontRef idx="minor">
                      <a:schemeClr val="tx1"/>
                    </a:fontRef>
                  </p:style>
                </p:cxnSp>
                <p:cxnSp>
                  <p:nvCxnSpPr>
                    <p:cNvPr id="105" name="直接连接符 104">
                      <a:extLst>
                        <a:ext uri="{FF2B5EF4-FFF2-40B4-BE49-F238E27FC236}">
                          <a16:creationId xmlns:a16="http://schemas.microsoft.com/office/drawing/2014/main" xmlns="" id="{2C921645-79D3-4FD6-B23E-F693799BBC6C}"/>
                        </a:ext>
                      </a:extLst>
                    </p:cNvPr>
                    <p:cNvCxnSpPr>
                      <a:cxnSpLocks/>
                    </p:cNvCxnSpPr>
                    <p:nvPr/>
                  </p:nvCxnSpPr>
                  <p:spPr>
                    <a:xfrm flipH="1">
                      <a:off x="2552959" y="5189220"/>
                      <a:ext cx="126717" cy="137160"/>
                    </a:xfrm>
                    <a:prstGeom prst="line">
                      <a:avLst/>
                    </a:prstGeom>
                    <a:ln>
                      <a:solidFill>
                        <a:srgbClr val="F7885E"/>
                      </a:solidFill>
                    </a:ln>
                  </p:spPr>
                  <p:style>
                    <a:lnRef idx="1">
                      <a:schemeClr val="accent1"/>
                    </a:lnRef>
                    <a:fillRef idx="0">
                      <a:schemeClr val="accent1"/>
                    </a:fillRef>
                    <a:effectRef idx="0">
                      <a:schemeClr val="accent1"/>
                    </a:effectRef>
                    <a:fontRef idx="minor">
                      <a:schemeClr val="tx1"/>
                    </a:fontRef>
                  </p:style>
                </p:cxnSp>
              </p:grpSp>
              <p:grpSp>
                <p:nvGrpSpPr>
                  <p:cNvPr id="101" name="组合 100">
                    <a:extLst>
                      <a:ext uri="{FF2B5EF4-FFF2-40B4-BE49-F238E27FC236}">
                        <a16:creationId xmlns:a16="http://schemas.microsoft.com/office/drawing/2014/main" xmlns="" id="{61FB4294-F565-426B-9F64-34171AF82896}"/>
                      </a:ext>
                    </a:extLst>
                  </p:cNvPr>
                  <p:cNvGrpSpPr/>
                  <p:nvPr/>
                </p:nvGrpSpPr>
                <p:grpSpPr>
                  <a:xfrm>
                    <a:off x="2676808" y="5186045"/>
                    <a:ext cx="253693" cy="137160"/>
                    <a:chOff x="2425983" y="5189220"/>
                    <a:chExt cx="253693" cy="137160"/>
                  </a:xfrm>
                </p:grpSpPr>
                <p:cxnSp>
                  <p:nvCxnSpPr>
                    <p:cNvPr id="102" name="直接连接符 101">
                      <a:extLst>
                        <a:ext uri="{FF2B5EF4-FFF2-40B4-BE49-F238E27FC236}">
                          <a16:creationId xmlns:a16="http://schemas.microsoft.com/office/drawing/2014/main" xmlns="" id="{4D8E9762-7FA2-43C7-A10E-3709AAD0AC58}"/>
                        </a:ext>
                      </a:extLst>
                    </p:cNvPr>
                    <p:cNvCxnSpPr/>
                    <p:nvPr/>
                  </p:nvCxnSpPr>
                  <p:spPr>
                    <a:xfrm>
                      <a:off x="2425983" y="5189220"/>
                      <a:ext cx="126717" cy="137160"/>
                    </a:xfrm>
                    <a:prstGeom prst="line">
                      <a:avLst/>
                    </a:prstGeom>
                    <a:ln>
                      <a:solidFill>
                        <a:srgbClr val="F7885E"/>
                      </a:solidFill>
                    </a:ln>
                  </p:spPr>
                  <p:style>
                    <a:lnRef idx="1">
                      <a:schemeClr val="accent1"/>
                    </a:lnRef>
                    <a:fillRef idx="0">
                      <a:schemeClr val="accent1"/>
                    </a:fillRef>
                    <a:effectRef idx="0">
                      <a:schemeClr val="accent1"/>
                    </a:effectRef>
                    <a:fontRef idx="minor">
                      <a:schemeClr val="tx1"/>
                    </a:fontRef>
                  </p:style>
                </p:cxnSp>
                <p:cxnSp>
                  <p:nvCxnSpPr>
                    <p:cNvPr id="103" name="直接连接符 102">
                      <a:extLst>
                        <a:ext uri="{FF2B5EF4-FFF2-40B4-BE49-F238E27FC236}">
                          <a16:creationId xmlns:a16="http://schemas.microsoft.com/office/drawing/2014/main" xmlns="" id="{39CDA4AA-E988-4B4D-87A2-2DE966B63F26}"/>
                        </a:ext>
                      </a:extLst>
                    </p:cNvPr>
                    <p:cNvCxnSpPr>
                      <a:cxnSpLocks/>
                    </p:cNvCxnSpPr>
                    <p:nvPr/>
                  </p:nvCxnSpPr>
                  <p:spPr>
                    <a:xfrm flipH="1">
                      <a:off x="2552959" y="5189220"/>
                      <a:ext cx="126717" cy="137160"/>
                    </a:xfrm>
                    <a:prstGeom prst="line">
                      <a:avLst/>
                    </a:prstGeom>
                    <a:ln>
                      <a:solidFill>
                        <a:srgbClr val="F7885E"/>
                      </a:solidFill>
                    </a:ln>
                  </p:spPr>
                  <p:style>
                    <a:lnRef idx="1">
                      <a:schemeClr val="accent1"/>
                    </a:lnRef>
                    <a:fillRef idx="0">
                      <a:schemeClr val="accent1"/>
                    </a:fillRef>
                    <a:effectRef idx="0">
                      <a:schemeClr val="accent1"/>
                    </a:effectRef>
                    <a:fontRef idx="minor">
                      <a:schemeClr val="tx1"/>
                    </a:fontRef>
                  </p:style>
                </p:cxnSp>
              </p:grpSp>
            </p:grpSp>
            <p:grpSp>
              <p:nvGrpSpPr>
                <p:cNvPr id="93" name="组合 92">
                  <a:extLst>
                    <a:ext uri="{FF2B5EF4-FFF2-40B4-BE49-F238E27FC236}">
                      <a16:creationId xmlns:a16="http://schemas.microsoft.com/office/drawing/2014/main" xmlns="" id="{1D7FF1D0-1CBC-4437-8827-417E93A9D8F8}"/>
                    </a:ext>
                  </a:extLst>
                </p:cNvPr>
                <p:cNvGrpSpPr/>
                <p:nvPr/>
              </p:nvGrpSpPr>
              <p:grpSpPr>
                <a:xfrm>
                  <a:off x="2930808" y="5179695"/>
                  <a:ext cx="504518" cy="140335"/>
                  <a:chOff x="2425983" y="5186045"/>
                  <a:chExt cx="504518" cy="140335"/>
                </a:xfrm>
              </p:grpSpPr>
              <p:grpSp>
                <p:nvGrpSpPr>
                  <p:cNvPr id="94" name="组合 93">
                    <a:extLst>
                      <a:ext uri="{FF2B5EF4-FFF2-40B4-BE49-F238E27FC236}">
                        <a16:creationId xmlns:a16="http://schemas.microsoft.com/office/drawing/2014/main" xmlns="" id="{21424741-9A82-40B0-B174-3F9ADF4F2764}"/>
                      </a:ext>
                    </a:extLst>
                  </p:cNvPr>
                  <p:cNvGrpSpPr/>
                  <p:nvPr/>
                </p:nvGrpSpPr>
                <p:grpSpPr>
                  <a:xfrm>
                    <a:off x="2425983" y="5189220"/>
                    <a:ext cx="253693" cy="137160"/>
                    <a:chOff x="2425983" y="5189220"/>
                    <a:chExt cx="253693" cy="137160"/>
                  </a:xfrm>
                </p:grpSpPr>
                <p:cxnSp>
                  <p:nvCxnSpPr>
                    <p:cNvPr id="98" name="直接连接符 97">
                      <a:extLst>
                        <a:ext uri="{FF2B5EF4-FFF2-40B4-BE49-F238E27FC236}">
                          <a16:creationId xmlns:a16="http://schemas.microsoft.com/office/drawing/2014/main" xmlns="" id="{B8A333BB-6EBD-4037-A133-61C0199671EE}"/>
                        </a:ext>
                      </a:extLst>
                    </p:cNvPr>
                    <p:cNvCxnSpPr/>
                    <p:nvPr/>
                  </p:nvCxnSpPr>
                  <p:spPr>
                    <a:xfrm>
                      <a:off x="2425983" y="5189220"/>
                      <a:ext cx="126717" cy="137160"/>
                    </a:xfrm>
                    <a:prstGeom prst="line">
                      <a:avLst/>
                    </a:prstGeom>
                    <a:ln>
                      <a:solidFill>
                        <a:srgbClr val="F7885E"/>
                      </a:solidFill>
                    </a:ln>
                  </p:spPr>
                  <p:style>
                    <a:lnRef idx="1">
                      <a:schemeClr val="accent1"/>
                    </a:lnRef>
                    <a:fillRef idx="0">
                      <a:schemeClr val="accent1"/>
                    </a:fillRef>
                    <a:effectRef idx="0">
                      <a:schemeClr val="accent1"/>
                    </a:effectRef>
                    <a:fontRef idx="minor">
                      <a:schemeClr val="tx1"/>
                    </a:fontRef>
                  </p:style>
                </p:cxnSp>
                <p:cxnSp>
                  <p:nvCxnSpPr>
                    <p:cNvPr id="99" name="直接连接符 98">
                      <a:extLst>
                        <a:ext uri="{FF2B5EF4-FFF2-40B4-BE49-F238E27FC236}">
                          <a16:creationId xmlns:a16="http://schemas.microsoft.com/office/drawing/2014/main" xmlns="" id="{B3C9DC6A-0A4D-4707-9BE8-BA0FC51C9097}"/>
                        </a:ext>
                      </a:extLst>
                    </p:cNvPr>
                    <p:cNvCxnSpPr>
                      <a:cxnSpLocks/>
                    </p:cNvCxnSpPr>
                    <p:nvPr/>
                  </p:nvCxnSpPr>
                  <p:spPr>
                    <a:xfrm flipH="1">
                      <a:off x="2552959" y="5189220"/>
                      <a:ext cx="126717" cy="137160"/>
                    </a:xfrm>
                    <a:prstGeom prst="line">
                      <a:avLst/>
                    </a:prstGeom>
                    <a:ln>
                      <a:solidFill>
                        <a:srgbClr val="F7885E"/>
                      </a:solidFill>
                    </a:ln>
                  </p:spPr>
                  <p:style>
                    <a:lnRef idx="1">
                      <a:schemeClr val="accent1"/>
                    </a:lnRef>
                    <a:fillRef idx="0">
                      <a:schemeClr val="accent1"/>
                    </a:fillRef>
                    <a:effectRef idx="0">
                      <a:schemeClr val="accent1"/>
                    </a:effectRef>
                    <a:fontRef idx="minor">
                      <a:schemeClr val="tx1"/>
                    </a:fontRef>
                  </p:style>
                </p:cxnSp>
              </p:grpSp>
              <p:grpSp>
                <p:nvGrpSpPr>
                  <p:cNvPr id="95" name="组合 94">
                    <a:extLst>
                      <a:ext uri="{FF2B5EF4-FFF2-40B4-BE49-F238E27FC236}">
                        <a16:creationId xmlns:a16="http://schemas.microsoft.com/office/drawing/2014/main" xmlns="" id="{8A29C631-B7BD-4789-90CC-32473E0135D6}"/>
                      </a:ext>
                    </a:extLst>
                  </p:cNvPr>
                  <p:cNvGrpSpPr/>
                  <p:nvPr/>
                </p:nvGrpSpPr>
                <p:grpSpPr>
                  <a:xfrm>
                    <a:off x="2676808" y="5186045"/>
                    <a:ext cx="253693" cy="137160"/>
                    <a:chOff x="2425983" y="5189220"/>
                    <a:chExt cx="253693" cy="137160"/>
                  </a:xfrm>
                </p:grpSpPr>
                <p:cxnSp>
                  <p:nvCxnSpPr>
                    <p:cNvPr id="96" name="直接连接符 95">
                      <a:extLst>
                        <a:ext uri="{FF2B5EF4-FFF2-40B4-BE49-F238E27FC236}">
                          <a16:creationId xmlns:a16="http://schemas.microsoft.com/office/drawing/2014/main" xmlns="" id="{2978B843-23FA-4453-B237-CC70BB1DA7F3}"/>
                        </a:ext>
                      </a:extLst>
                    </p:cNvPr>
                    <p:cNvCxnSpPr/>
                    <p:nvPr/>
                  </p:nvCxnSpPr>
                  <p:spPr>
                    <a:xfrm>
                      <a:off x="2425983" y="5189220"/>
                      <a:ext cx="126717" cy="137160"/>
                    </a:xfrm>
                    <a:prstGeom prst="line">
                      <a:avLst/>
                    </a:prstGeom>
                    <a:ln>
                      <a:solidFill>
                        <a:srgbClr val="F7885E"/>
                      </a:solidFill>
                    </a:ln>
                  </p:spPr>
                  <p:style>
                    <a:lnRef idx="1">
                      <a:schemeClr val="accent1"/>
                    </a:lnRef>
                    <a:fillRef idx="0">
                      <a:schemeClr val="accent1"/>
                    </a:fillRef>
                    <a:effectRef idx="0">
                      <a:schemeClr val="accent1"/>
                    </a:effectRef>
                    <a:fontRef idx="minor">
                      <a:schemeClr val="tx1"/>
                    </a:fontRef>
                  </p:style>
                </p:cxnSp>
                <p:cxnSp>
                  <p:nvCxnSpPr>
                    <p:cNvPr id="97" name="直接连接符 96">
                      <a:extLst>
                        <a:ext uri="{FF2B5EF4-FFF2-40B4-BE49-F238E27FC236}">
                          <a16:creationId xmlns:a16="http://schemas.microsoft.com/office/drawing/2014/main" xmlns="" id="{9B021610-7F08-43DC-9B1D-D1ACE73EC306}"/>
                        </a:ext>
                      </a:extLst>
                    </p:cNvPr>
                    <p:cNvCxnSpPr>
                      <a:cxnSpLocks/>
                    </p:cNvCxnSpPr>
                    <p:nvPr/>
                  </p:nvCxnSpPr>
                  <p:spPr>
                    <a:xfrm flipH="1">
                      <a:off x="2552959" y="5189220"/>
                      <a:ext cx="126717" cy="137160"/>
                    </a:xfrm>
                    <a:prstGeom prst="line">
                      <a:avLst/>
                    </a:prstGeom>
                    <a:ln>
                      <a:solidFill>
                        <a:srgbClr val="F7885E"/>
                      </a:solidFill>
                    </a:ln>
                  </p:spPr>
                  <p:style>
                    <a:lnRef idx="1">
                      <a:schemeClr val="accent1"/>
                    </a:lnRef>
                    <a:fillRef idx="0">
                      <a:schemeClr val="accent1"/>
                    </a:fillRef>
                    <a:effectRef idx="0">
                      <a:schemeClr val="accent1"/>
                    </a:effectRef>
                    <a:fontRef idx="minor">
                      <a:schemeClr val="tx1"/>
                    </a:fontRef>
                  </p:style>
                </p:cxnSp>
              </p:grpSp>
            </p:grpSp>
          </p:grpSp>
          <p:grpSp>
            <p:nvGrpSpPr>
              <p:cNvPr id="77" name="组合 76">
                <a:extLst>
                  <a:ext uri="{FF2B5EF4-FFF2-40B4-BE49-F238E27FC236}">
                    <a16:creationId xmlns:a16="http://schemas.microsoft.com/office/drawing/2014/main" xmlns="" id="{254DC550-E7E8-4115-8699-28C89136C091}"/>
                  </a:ext>
                </a:extLst>
              </p:cNvPr>
              <p:cNvGrpSpPr/>
              <p:nvPr/>
            </p:nvGrpSpPr>
            <p:grpSpPr>
              <a:xfrm>
                <a:off x="3432611" y="5170170"/>
                <a:ext cx="1009343" cy="146685"/>
                <a:chOff x="2425983" y="5179695"/>
                <a:chExt cx="1009343" cy="146685"/>
              </a:xfrm>
            </p:grpSpPr>
            <p:grpSp>
              <p:nvGrpSpPr>
                <p:cNvPr id="78" name="组合 77">
                  <a:extLst>
                    <a:ext uri="{FF2B5EF4-FFF2-40B4-BE49-F238E27FC236}">
                      <a16:creationId xmlns:a16="http://schemas.microsoft.com/office/drawing/2014/main" xmlns="" id="{5B3E3196-5DD9-443D-A6F1-36489AFD4531}"/>
                    </a:ext>
                  </a:extLst>
                </p:cNvPr>
                <p:cNvGrpSpPr/>
                <p:nvPr/>
              </p:nvGrpSpPr>
              <p:grpSpPr>
                <a:xfrm>
                  <a:off x="2425983" y="5186045"/>
                  <a:ext cx="504518" cy="140335"/>
                  <a:chOff x="2425983" y="5186045"/>
                  <a:chExt cx="504518" cy="140335"/>
                </a:xfrm>
              </p:grpSpPr>
              <p:grpSp>
                <p:nvGrpSpPr>
                  <p:cNvPr id="86" name="组合 85">
                    <a:extLst>
                      <a:ext uri="{FF2B5EF4-FFF2-40B4-BE49-F238E27FC236}">
                        <a16:creationId xmlns:a16="http://schemas.microsoft.com/office/drawing/2014/main" xmlns="" id="{58340FF8-805C-4F71-A3CF-D528ADCCD411}"/>
                      </a:ext>
                    </a:extLst>
                  </p:cNvPr>
                  <p:cNvGrpSpPr/>
                  <p:nvPr/>
                </p:nvGrpSpPr>
                <p:grpSpPr>
                  <a:xfrm>
                    <a:off x="2425983" y="5189220"/>
                    <a:ext cx="253693" cy="137160"/>
                    <a:chOff x="2425983" y="5189220"/>
                    <a:chExt cx="253693" cy="137160"/>
                  </a:xfrm>
                </p:grpSpPr>
                <p:cxnSp>
                  <p:nvCxnSpPr>
                    <p:cNvPr id="90" name="直接连接符 89">
                      <a:extLst>
                        <a:ext uri="{FF2B5EF4-FFF2-40B4-BE49-F238E27FC236}">
                          <a16:creationId xmlns:a16="http://schemas.microsoft.com/office/drawing/2014/main" xmlns="" id="{FFABC373-55BD-4B66-87D8-7D2FFAA576C5}"/>
                        </a:ext>
                      </a:extLst>
                    </p:cNvPr>
                    <p:cNvCxnSpPr/>
                    <p:nvPr/>
                  </p:nvCxnSpPr>
                  <p:spPr>
                    <a:xfrm>
                      <a:off x="2425983" y="5189220"/>
                      <a:ext cx="126717" cy="137160"/>
                    </a:xfrm>
                    <a:prstGeom prst="line">
                      <a:avLst/>
                    </a:prstGeom>
                    <a:ln>
                      <a:solidFill>
                        <a:srgbClr val="F7885E"/>
                      </a:solidFill>
                    </a:ln>
                  </p:spPr>
                  <p:style>
                    <a:lnRef idx="1">
                      <a:schemeClr val="accent1"/>
                    </a:lnRef>
                    <a:fillRef idx="0">
                      <a:schemeClr val="accent1"/>
                    </a:fillRef>
                    <a:effectRef idx="0">
                      <a:schemeClr val="accent1"/>
                    </a:effectRef>
                    <a:fontRef idx="minor">
                      <a:schemeClr val="tx1"/>
                    </a:fontRef>
                  </p:style>
                </p:cxnSp>
                <p:cxnSp>
                  <p:nvCxnSpPr>
                    <p:cNvPr id="91" name="直接连接符 90">
                      <a:extLst>
                        <a:ext uri="{FF2B5EF4-FFF2-40B4-BE49-F238E27FC236}">
                          <a16:creationId xmlns:a16="http://schemas.microsoft.com/office/drawing/2014/main" xmlns="" id="{0AE5B5F8-0F44-4916-B4DF-BAC0FEA50FD9}"/>
                        </a:ext>
                      </a:extLst>
                    </p:cNvPr>
                    <p:cNvCxnSpPr>
                      <a:cxnSpLocks/>
                    </p:cNvCxnSpPr>
                    <p:nvPr/>
                  </p:nvCxnSpPr>
                  <p:spPr>
                    <a:xfrm flipH="1">
                      <a:off x="2552959" y="5189220"/>
                      <a:ext cx="126717" cy="137160"/>
                    </a:xfrm>
                    <a:prstGeom prst="line">
                      <a:avLst/>
                    </a:prstGeom>
                    <a:ln>
                      <a:solidFill>
                        <a:srgbClr val="F7885E"/>
                      </a:solidFill>
                    </a:ln>
                  </p:spPr>
                  <p:style>
                    <a:lnRef idx="1">
                      <a:schemeClr val="accent1"/>
                    </a:lnRef>
                    <a:fillRef idx="0">
                      <a:schemeClr val="accent1"/>
                    </a:fillRef>
                    <a:effectRef idx="0">
                      <a:schemeClr val="accent1"/>
                    </a:effectRef>
                    <a:fontRef idx="minor">
                      <a:schemeClr val="tx1"/>
                    </a:fontRef>
                  </p:style>
                </p:cxnSp>
              </p:grpSp>
              <p:grpSp>
                <p:nvGrpSpPr>
                  <p:cNvPr id="87" name="组合 86">
                    <a:extLst>
                      <a:ext uri="{FF2B5EF4-FFF2-40B4-BE49-F238E27FC236}">
                        <a16:creationId xmlns:a16="http://schemas.microsoft.com/office/drawing/2014/main" xmlns="" id="{419EF4CF-4BA1-4629-BE1F-456C058E1322}"/>
                      </a:ext>
                    </a:extLst>
                  </p:cNvPr>
                  <p:cNvGrpSpPr/>
                  <p:nvPr/>
                </p:nvGrpSpPr>
                <p:grpSpPr>
                  <a:xfrm>
                    <a:off x="2676808" y="5186045"/>
                    <a:ext cx="253693" cy="137160"/>
                    <a:chOff x="2425983" y="5189220"/>
                    <a:chExt cx="253693" cy="137160"/>
                  </a:xfrm>
                </p:grpSpPr>
                <p:cxnSp>
                  <p:nvCxnSpPr>
                    <p:cNvPr id="88" name="直接连接符 87">
                      <a:extLst>
                        <a:ext uri="{FF2B5EF4-FFF2-40B4-BE49-F238E27FC236}">
                          <a16:creationId xmlns:a16="http://schemas.microsoft.com/office/drawing/2014/main" xmlns="" id="{6C1F6B89-D6BA-4717-82DC-6435D4088963}"/>
                        </a:ext>
                      </a:extLst>
                    </p:cNvPr>
                    <p:cNvCxnSpPr/>
                    <p:nvPr/>
                  </p:nvCxnSpPr>
                  <p:spPr>
                    <a:xfrm>
                      <a:off x="2425983" y="5189220"/>
                      <a:ext cx="126717" cy="137160"/>
                    </a:xfrm>
                    <a:prstGeom prst="line">
                      <a:avLst/>
                    </a:prstGeom>
                    <a:ln>
                      <a:solidFill>
                        <a:srgbClr val="F7885E"/>
                      </a:solidFill>
                    </a:ln>
                  </p:spPr>
                  <p:style>
                    <a:lnRef idx="1">
                      <a:schemeClr val="accent1"/>
                    </a:lnRef>
                    <a:fillRef idx="0">
                      <a:schemeClr val="accent1"/>
                    </a:fillRef>
                    <a:effectRef idx="0">
                      <a:schemeClr val="accent1"/>
                    </a:effectRef>
                    <a:fontRef idx="minor">
                      <a:schemeClr val="tx1"/>
                    </a:fontRef>
                  </p:style>
                </p:cxnSp>
                <p:cxnSp>
                  <p:nvCxnSpPr>
                    <p:cNvPr id="89" name="直接连接符 88">
                      <a:extLst>
                        <a:ext uri="{FF2B5EF4-FFF2-40B4-BE49-F238E27FC236}">
                          <a16:creationId xmlns:a16="http://schemas.microsoft.com/office/drawing/2014/main" xmlns="" id="{4A6FEE04-4962-420A-9596-384907F184CD}"/>
                        </a:ext>
                      </a:extLst>
                    </p:cNvPr>
                    <p:cNvCxnSpPr>
                      <a:cxnSpLocks/>
                    </p:cNvCxnSpPr>
                    <p:nvPr/>
                  </p:nvCxnSpPr>
                  <p:spPr>
                    <a:xfrm flipH="1">
                      <a:off x="2552959" y="5189220"/>
                      <a:ext cx="126717" cy="137160"/>
                    </a:xfrm>
                    <a:prstGeom prst="line">
                      <a:avLst/>
                    </a:prstGeom>
                    <a:ln>
                      <a:solidFill>
                        <a:srgbClr val="F7885E"/>
                      </a:solidFill>
                    </a:ln>
                  </p:spPr>
                  <p:style>
                    <a:lnRef idx="1">
                      <a:schemeClr val="accent1"/>
                    </a:lnRef>
                    <a:fillRef idx="0">
                      <a:schemeClr val="accent1"/>
                    </a:fillRef>
                    <a:effectRef idx="0">
                      <a:schemeClr val="accent1"/>
                    </a:effectRef>
                    <a:fontRef idx="minor">
                      <a:schemeClr val="tx1"/>
                    </a:fontRef>
                  </p:style>
                </p:cxnSp>
              </p:grpSp>
            </p:grpSp>
            <p:grpSp>
              <p:nvGrpSpPr>
                <p:cNvPr id="79" name="组合 78">
                  <a:extLst>
                    <a:ext uri="{FF2B5EF4-FFF2-40B4-BE49-F238E27FC236}">
                      <a16:creationId xmlns:a16="http://schemas.microsoft.com/office/drawing/2014/main" xmlns="" id="{EB33F9E1-2AC9-44B3-9631-73B31FA573C0}"/>
                    </a:ext>
                  </a:extLst>
                </p:cNvPr>
                <p:cNvGrpSpPr/>
                <p:nvPr/>
              </p:nvGrpSpPr>
              <p:grpSpPr>
                <a:xfrm>
                  <a:off x="2930808" y="5179695"/>
                  <a:ext cx="504518" cy="140335"/>
                  <a:chOff x="2425983" y="5186045"/>
                  <a:chExt cx="504518" cy="140335"/>
                </a:xfrm>
              </p:grpSpPr>
              <p:grpSp>
                <p:nvGrpSpPr>
                  <p:cNvPr id="80" name="组合 79">
                    <a:extLst>
                      <a:ext uri="{FF2B5EF4-FFF2-40B4-BE49-F238E27FC236}">
                        <a16:creationId xmlns:a16="http://schemas.microsoft.com/office/drawing/2014/main" xmlns="" id="{768E6D97-122C-48B6-85E2-6D4364DC9C91}"/>
                      </a:ext>
                    </a:extLst>
                  </p:cNvPr>
                  <p:cNvGrpSpPr/>
                  <p:nvPr/>
                </p:nvGrpSpPr>
                <p:grpSpPr>
                  <a:xfrm>
                    <a:off x="2425983" y="5189220"/>
                    <a:ext cx="253693" cy="137160"/>
                    <a:chOff x="2425983" y="5189220"/>
                    <a:chExt cx="253693" cy="137160"/>
                  </a:xfrm>
                </p:grpSpPr>
                <p:cxnSp>
                  <p:nvCxnSpPr>
                    <p:cNvPr id="84" name="直接连接符 83">
                      <a:extLst>
                        <a:ext uri="{FF2B5EF4-FFF2-40B4-BE49-F238E27FC236}">
                          <a16:creationId xmlns:a16="http://schemas.microsoft.com/office/drawing/2014/main" xmlns="" id="{66D3F490-7F6D-4CE4-9909-64344FA13AC1}"/>
                        </a:ext>
                      </a:extLst>
                    </p:cNvPr>
                    <p:cNvCxnSpPr/>
                    <p:nvPr/>
                  </p:nvCxnSpPr>
                  <p:spPr>
                    <a:xfrm>
                      <a:off x="2425983" y="5189220"/>
                      <a:ext cx="126717" cy="137160"/>
                    </a:xfrm>
                    <a:prstGeom prst="line">
                      <a:avLst/>
                    </a:prstGeom>
                    <a:ln>
                      <a:solidFill>
                        <a:srgbClr val="F7885E"/>
                      </a:solidFill>
                    </a:ln>
                  </p:spPr>
                  <p:style>
                    <a:lnRef idx="1">
                      <a:schemeClr val="accent1"/>
                    </a:lnRef>
                    <a:fillRef idx="0">
                      <a:schemeClr val="accent1"/>
                    </a:fillRef>
                    <a:effectRef idx="0">
                      <a:schemeClr val="accent1"/>
                    </a:effectRef>
                    <a:fontRef idx="minor">
                      <a:schemeClr val="tx1"/>
                    </a:fontRef>
                  </p:style>
                </p:cxnSp>
                <p:cxnSp>
                  <p:nvCxnSpPr>
                    <p:cNvPr id="85" name="直接连接符 84">
                      <a:extLst>
                        <a:ext uri="{FF2B5EF4-FFF2-40B4-BE49-F238E27FC236}">
                          <a16:creationId xmlns:a16="http://schemas.microsoft.com/office/drawing/2014/main" xmlns="" id="{8E394D78-521F-4680-8323-50CD68FF6514}"/>
                        </a:ext>
                      </a:extLst>
                    </p:cNvPr>
                    <p:cNvCxnSpPr>
                      <a:cxnSpLocks/>
                    </p:cNvCxnSpPr>
                    <p:nvPr/>
                  </p:nvCxnSpPr>
                  <p:spPr>
                    <a:xfrm flipH="1">
                      <a:off x="2552959" y="5189220"/>
                      <a:ext cx="126717" cy="137160"/>
                    </a:xfrm>
                    <a:prstGeom prst="line">
                      <a:avLst/>
                    </a:prstGeom>
                    <a:ln>
                      <a:solidFill>
                        <a:srgbClr val="F7885E"/>
                      </a:solidFill>
                    </a:ln>
                  </p:spPr>
                  <p:style>
                    <a:lnRef idx="1">
                      <a:schemeClr val="accent1"/>
                    </a:lnRef>
                    <a:fillRef idx="0">
                      <a:schemeClr val="accent1"/>
                    </a:fillRef>
                    <a:effectRef idx="0">
                      <a:schemeClr val="accent1"/>
                    </a:effectRef>
                    <a:fontRef idx="minor">
                      <a:schemeClr val="tx1"/>
                    </a:fontRef>
                  </p:style>
                </p:cxnSp>
              </p:grpSp>
              <p:grpSp>
                <p:nvGrpSpPr>
                  <p:cNvPr id="81" name="组合 80">
                    <a:extLst>
                      <a:ext uri="{FF2B5EF4-FFF2-40B4-BE49-F238E27FC236}">
                        <a16:creationId xmlns:a16="http://schemas.microsoft.com/office/drawing/2014/main" xmlns="" id="{85BE85EC-1151-43BF-95F5-4D5918B742BB}"/>
                      </a:ext>
                    </a:extLst>
                  </p:cNvPr>
                  <p:cNvGrpSpPr/>
                  <p:nvPr/>
                </p:nvGrpSpPr>
                <p:grpSpPr>
                  <a:xfrm>
                    <a:off x="2676808" y="5186045"/>
                    <a:ext cx="253693" cy="137160"/>
                    <a:chOff x="2425983" y="5189220"/>
                    <a:chExt cx="253693" cy="137160"/>
                  </a:xfrm>
                </p:grpSpPr>
                <p:cxnSp>
                  <p:nvCxnSpPr>
                    <p:cNvPr id="82" name="直接连接符 81">
                      <a:extLst>
                        <a:ext uri="{FF2B5EF4-FFF2-40B4-BE49-F238E27FC236}">
                          <a16:creationId xmlns:a16="http://schemas.microsoft.com/office/drawing/2014/main" xmlns="" id="{91792A22-F969-415F-BE2E-BBF86C5CF2E2}"/>
                        </a:ext>
                      </a:extLst>
                    </p:cNvPr>
                    <p:cNvCxnSpPr/>
                    <p:nvPr/>
                  </p:nvCxnSpPr>
                  <p:spPr>
                    <a:xfrm>
                      <a:off x="2425983" y="5189220"/>
                      <a:ext cx="126717" cy="137160"/>
                    </a:xfrm>
                    <a:prstGeom prst="line">
                      <a:avLst/>
                    </a:prstGeom>
                    <a:ln>
                      <a:solidFill>
                        <a:srgbClr val="F7885E"/>
                      </a:solidFill>
                    </a:ln>
                  </p:spPr>
                  <p:style>
                    <a:lnRef idx="1">
                      <a:schemeClr val="accent1"/>
                    </a:lnRef>
                    <a:fillRef idx="0">
                      <a:schemeClr val="accent1"/>
                    </a:fillRef>
                    <a:effectRef idx="0">
                      <a:schemeClr val="accent1"/>
                    </a:effectRef>
                    <a:fontRef idx="minor">
                      <a:schemeClr val="tx1"/>
                    </a:fontRef>
                  </p:style>
                </p:cxnSp>
                <p:cxnSp>
                  <p:nvCxnSpPr>
                    <p:cNvPr id="83" name="直接连接符 82">
                      <a:extLst>
                        <a:ext uri="{FF2B5EF4-FFF2-40B4-BE49-F238E27FC236}">
                          <a16:creationId xmlns:a16="http://schemas.microsoft.com/office/drawing/2014/main" xmlns="" id="{6EB41A3C-8A11-4612-B619-A86C6F95365C}"/>
                        </a:ext>
                      </a:extLst>
                    </p:cNvPr>
                    <p:cNvCxnSpPr>
                      <a:cxnSpLocks/>
                    </p:cNvCxnSpPr>
                    <p:nvPr/>
                  </p:nvCxnSpPr>
                  <p:spPr>
                    <a:xfrm flipH="1">
                      <a:off x="2552959" y="5189220"/>
                      <a:ext cx="126717" cy="137160"/>
                    </a:xfrm>
                    <a:prstGeom prst="line">
                      <a:avLst/>
                    </a:prstGeom>
                    <a:ln>
                      <a:solidFill>
                        <a:srgbClr val="F7885E"/>
                      </a:solidFill>
                    </a:ln>
                  </p:spPr>
                  <p:style>
                    <a:lnRef idx="1">
                      <a:schemeClr val="accent1"/>
                    </a:lnRef>
                    <a:fillRef idx="0">
                      <a:schemeClr val="accent1"/>
                    </a:fillRef>
                    <a:effectRef idx="0">
                      <a:schemeClr val="accent1"/>
                    </a:effectRef>
                    <a:fontRef idx="minor">
                      <a:schemeClr val="tx1"/>
                    </a:fontRef>
                  </p:style>
                </p:cxnSp>
              </p:grpSp>
            </p:grpSp>
          </p:grpSp>
        </p:grpSp>
        <p:grpSp>
          <p:nvGrpSpPr>
            <p:cNvPr id="65" name="组合 64">
              <a:extLst>
                <a:ext uri="{FF2B5EF4-FFF2-40B4-BE49-F238E27FC236}">
                  <a16:creationId xmlns:a16="http://schemas.microsoft.com/office/drawing/2014/main" xmlns="" id="{00763642-2C96-441D-9BDF-89C3A776E29C}"/>
                </a:ext>
              </a:extLst>
            </p:cNvPr>
            <p:cNvGrpSpPr/>
            <p:nvPr/>
          </p:nvGrpSpPr>
          <p:grpSpPr>
            <a:xfrm>
              <a:off x="1839287" y="5184146"/>
              <a:ext cx="758518" cy="87506"/>
              <a:chOff x="2676808" y="5179695"/>
              <a:chExt cx="758518" cy="143510"/>
            </a:xfrm>
          </p:grpSpPr>
          <p:grpSp>
            <p:nvGrpSpPr>
              <p:cNvPr id="66" name="组合 65">
                <a:extLst>
                  <a:ext uri="{FF2B5EF4-FFF2-40B4-BE49-F238E27FC236}">
                    <a16:creationId xmlns:a16="http://schemas.microsoft.com/office/drawing/2014/main" xmlns="" id="{50DA46B3-FEC9-47C3-96A1-5ECBA9BB34B4}"/>
                  </a:ext>
                </a:extLst>
              </p:cNvPr>
              <p:cNvGrpSpPr/>
              <p:nvPr/>
            </p:nvGrpSpPr>
            <p:grpSpPr>
              <a:xfrm>
                <a:off x="2676808" y="5186045"/>
                <a:ext cx="253693" cy="137160"/>
                <a:chOff x="2425983" y="5189220"/>
                <a:chExt cx="253693" cy="137160"/>
              </a:xfrm>
            </p:grpSpPr>
            <p:cxnSp>
              <p:nvCxnSpPr>
                <p:cNvPr id="74" name="直接连接符 73">
                  <a:extLst>
                    <a:ext uri="{FF2B5EF4-FFF2-40B4-BE49-F238E27FC236}">
                      <a16:creationId xmlns:a16="http://schemas.microsoft.com/office/drawing/2014/main" xmlns="" id="{BBFD002D-21B2-40AE-90BF-0872B53720AF}"/>
                    </a:ext>
                  </a:extLst>
                </p:cNvPr>
                <p:cNvCxnSpPr/>
                <p:nvPr/>
              </p:nvCxnSpPr>
              <p:spPr>
                <a:xfrm>
                  <a:off x="2425983" y="5189220"/>
                  <a:ext cx="126717" cy="137160"/>
                </a:xfrm>
                <a:prstGeom prst="line">
                  <a:avLst/>
                </a:prstGeom>
                <a:ln>
                  <a:solidFill>
                    <a:srgbClr val="F7885E"/>
                  </a:solidFill>
                </a:ln>
              </p:spPr>
              <p:style>
                <a:lnRef idx="1">
                  <a:schemeClr val="accent1"/>
                </a:lnRef>
                <a:fillRef idx="0">
                  <a:schemeClr val="accent1"/>
                </a:fillRef>
                <a:effectRef idx="0">
                  <a:schemeClr val="accent1"/>
                </a:effectRef>
                <a:fontRef idx="minor">
                  <a:schemeClr val="tx1"/>
                </a:fontRef>
              </p:style>
            </p:cxnSp>
            <p:cxnSp>
              <p:nvCxnSpPr>
                <p:cNvPr id="75" name="直接连接符 74">
                  <a:extLst>
                    <a:ext uri="{FF2B5EF4-FFF2-40B4-BE49-F238E27FC236}">
                      <a16:creationId xmlns:a16="http://schemas.microsoft.com/office/drawing/2014/main" xmlns="" id="{13A05D76-B19B-43A6-860F-590F7E23A606}"/>
                    </a:ext>
                  </a:extLst>
                </p:cNvPr>
                <p:cNvCxnSpPr>
                  <a:cxnSpLocks/>
                </p:cNvCxnSpPr>
                <p:nvPr/>
              </p:nvCxnSpPr>
              <p:spPr>
                <a:xfrm flipH="1">
                  <a:off x="2552959" y="5189220"/>
                  <a:ext cx="126717" cy="137160"/>
                </a:xfrm>
                <a:prstGeom prst="line">
                  <a:avLst/>
                </a:prstGeom>
                <a:ln>
                  <a:solidFill>
                    <a:srgbClr val="F7885E"/>
                  </a:solidFill>
                </a:ln>
              </p:spPr>
              <p:style>
                <a:lnRef idx="1">
                  <a:schemeClr val="accent1"/>
                </a:lnRef>
                <a:fillRef idx="0">
                  <a:schemeClr val="accent1"/>
                </a:fillRef>
                <a:effectRef idx="0">
                  <a:schemeClr val="accent1"/>
                </a:effectRef>
                <a:fontRef idx="minor">
                  <a:schemeClr val="tx1"/>
                </a:fontRef>
              </p:style>
            </p:cxnSp>
          </p:grpSp>
          <p:grpSp>
            <p:nvGrpSpPr>
              <p:cNvPr id="67" name="组合 66">
                <a:extLst>
                  <a:ext uri="{FF2B5EF4-FFF2-40B4-BE49-F238E27FC236}">
                    <a16:creationId xmlns:a16="http://schemas.microsoft.com/office/drawing/2014/main" xmlns="" id="{60081575-6CEB-46D0-8930-90DB11D648F0}"/>
                  </a:ext>
                </a:extLst>
              </p:cNvPr>
              <p:cNvGrpSpPr/>
              <p:nvPr/>
            </p:nvGrpSpPr>
            <p:grpSpPr>
              <a:xfrm>
                <a:off x="2930808" y="5179695"/>
                <a:ext cx="504518" cy="140335"/>
                <a:chOff x="2425983" y="5186045"/>
                <a:chExt cx="504518" cy="140335"/>
              </a:xfrm>
            </p:grpSpPr>
            <p:grpSp>
              <p:nvGrpSpPr>
                <p:cNvPr id="68" name="组合 67">
                  <a:extLst>
                    <a:ext uri="{FF2B5EF4-FFF2-40B4-BE49-F238E27FC236}">
                      <a16:creationId xmlns:a16="http://schemas.microsoft.com/office/drawing/2014/main" xmlns="" id="{C9EEBF7B-BBB6-49C8-88E6-2AF604608A9F}"/>
                    </a:ext>
                  </a:extLst>
                </p:cNvPr>
                <p:cNvGrpSpPr/>
                <p:nvPr/>
              </p:nvGrpSpPr>
              <p:grpSpPr>
                <a:xfrm>
                  <a:off x="2425983" y="5189220"/>
                  <a:ext cx="253693" cy="137160"/>
                  <a:chOff x="2425983" y="5189220"/>
                  <a:chExt cx="253693" cy="137160"/>
                </a:xfrm>
              </p:grpSpPr>
              <p:cxnSp>
                <p:nvCxnSpPr>
                  <p:cNvPr id="72" name="直接连接符 71">
                    <a:extLst>
                      <a:ext uri="{FF2B5EF4-FFF2-40B4-BE49-F238E27FC236}">
                        <a16:creationId xmlns:a16="http://schemas.microsoft.com/office/drawing/2014/main" xmlns="" id="{9B6ACC4F-83FB-4C20-9C71-F61AE0A5F34C}"/>
                      </a:ext>
                    </a:extLst>
                  </p:cNvPr>
                  <p:cNvCxnSpPr/>
                  <p:nvPr/>
                </p:nvCxnSpPr>
                <p:spPr>
                  <a:xfrm>
                    <a:off x="2425983" y="5189220"/>
                    <a:ext cx="126717" cy="137160"/>
                  </a:xfrm>
                  <a:prstGeom prst="line">
                    <a:avLst/>
                  </a:prstGeom>
                  <a:ln>
                    <a:solidFill>
                      <a:srgbClr val="F7885E"/>
                    </a:solidFill>
                  </a:ln>
                </p:spPr>
                <p:style>
                  <a:lnRef idx="1">
                    <a:schemeClr val="accent1"/>
                  </a:lnRef>
                  <a:fillRef idx="0">
                    <a:schemeClr val="accent1"/>
                  </a:fillRef>
                  <a:effectRef idx="0">
                    <a:schemeClr val="accent1"/>
                  </a:effectRef>
                  <a:fontRef idx="minor">
                    <a:schemeClr val="tx1"/>
                  </a:fontRef>
                </p:style>
              </p:cxnSp>
              <p:cxnSp>
                <p:nvCxnSpPr>
                  <p:cNvPr id="73" name="直接连接符 72">
                    <a:extLst>
                      <a:ext uri="{FF2B5EF4-FFF2-40B4-BE49-F238E27FC236}">
                        <a16:creationId xmlns:a16="http://schemas.microsoft.com/office/drawing/2014/main" xmlns="" id="{9E88735F-9CD9-43B0-8FC0-9386633A7AAF}"/>
                      </a:ext>
                    </a:extLst>
                  </p:cNvPr>
                  <p:cNvCxnSpPr>
                    <a:cxnSpLocks/>
                  </p:cNvCxnSpPr>
                  <p:nvPr/>
                </p:nvCxnSpPr>
                <p:spPr>
                  <a:xfrm flipH="1">
                    <a:off x="2552959" y="5189220"/>
                    <a:ext cx="126717" cy="137160"/>
                  </a:xfrm>
                  <a:prstGeom prst="line">
                    <a:avLst/>
                  </a:prstGeom>
                  <a:ln>
                    <a:solidFill>
                      <a:srgbClr val="F7885E"/>
                    </a:solidFill>
                  </a:ln>
                </p:spPr>
                <p:style>
                  <a:lnRef idx="1">
                    <a:schemeClr val="accent1"/>
                  </a:lnRef>
                  <a:fillRef idx="0">
                    <a:schemeClr val="accent1"/>
                  </a:fillRef>
                  <a:effectRef idx="0">
                    <a:schemeClr val="accent1"/>
                  </a:effectRef>
                  <a:fontRef idx="minor">
                    <a:schemeClr val="tx1"/>
                  </a:fontRef>
                </p:style>
              </p:cxnSp>
            </p:grpSp>
            <p:grpSp>
              <p:nvGrpSpPr>
                <p:cNvPr id="69" name="组合 68">
                  <a:extLst>
                    <a:ext uri="{FF2B5EF4-FFF2-40B4-BE49-F238E27FC236}">
                      <a16:creationId xmlns:a16="http://schemas.microsoft.com/office/drawing/2014/main" xmlns="" id="{09D98CF4-2EEC-4711-8E2A-2428993115A7}"/>
                    </a:ext>
                  </a:extLst>
                </p:cNvPr>
                <p:cNvGrpSpPr/>
                <p:nvPr/>
              </p:nvGrpSpPr>
              <p:grpSpPr>
                <a:xfrm>
                  <a:off x="2676808" y="5186045"/>
                  <a:ext cx="253693" cy="137160"/>
                  <a:chOff x="2425983" y="5189220"/>
                  <a:chExt cx="253693" cy="137160"/>
                </a:xfrm>
              </p:grpSpPr>
              <p:cxnSp>
                <p:nvCxnSpPr>
                  <p:cNvPr id="70" name="直接连接符 69">
                    <a:extLst>
                      <a:ext uri="{FF2B5EF4-FFF2-40B4-BE49-F238E27FC236}">
                        <a16:creationId xmlns:a16="http://schemas.microsoft.com/office/drawing/2014/main" xmlns="" id="{3B59D779-477F-448B-8143-A36B924B407B}"/>
                      </a:ext>
                    </a:extLst>
                  </p:cNvPr>
                  <p:cNvCxnSpPr/>
                  <p:nvPr/>
                </p:nvCxnSpPr>
                <p:spPr>
                  <a:xfrm>
                    <a:off x="2425983" y="5189220"/>
                    <a:ext cx="126717" cy="137160"/>
                  </a:xfrm>
                  <a:prstGeom prst="line">
                    <a:avLst/>
                  </a:prstGeom>
                  <a:ln>
                    <a:solidFill>
                      <a:srgbClr val="F7885E"/>
                    </a:solidFill>
                  </a:ln>
                </p:spPr>
                <p:style>
                  <a:lnRef idx="1">
                    <a:schemeClr val="accent1"/>
                  </a:lnRef>
                  <a:fillRef idx="0">
                    <a:schemeClr val="accent1"/>
                  </a:fillRef>
                  <a:effectRef idx="0">
                    <a:schemeClr val="accent1"/>
                  </a:effectRef>
                  <a:fontRef idx="minor">
                    <a:schemeClr val="tx1"/>
                  </a:fontRef>
                </p:style>
              </p:cxnSp>
              <p:cxnSp>
                <p:nvCxnSpPr>
                  <p:cNvPr id="71" name="直接连接符 70">
                    <a:extLst>
                      <a:ext uri="{FF2B5EF4-FFF2-40B4-BE49-F238E27FC236}">
                        <a16:creationId xmlns:a16="http://schemas.microsoft.com/office/drawing/2014/main" xmlns="" id="{65836F16-DBF0-41FD-B708-E0F7D16D8A13}"/>
                      </a:ext>
                    </a:extLst>
                  </p:cNvPr>
                  <p:cNvCxnSpPr>
                    <a:cxnSpLocks/>
                  </p:cNvCxnSpPr>
                  <p:nvPr/>
                </p:nvCxnSpPr>
                <p:spPr>
                  <a:xfrm flipH="1">
                    <a:off x="2552959" y="5189220"/>
                    <a:ext cx="126717" cy="137160"/>
                  </a:xfrm>
                  <a:prstGeom prst="line">
                    <a:avLst/>
                  </a:prstGeom>
                  <a:ln>
                    <a:solidFill>
                      <a:srgbClr val="F7885E"/>
                    </a:solidFill>
                  </a:ln>
                </p:spPr>
                <p:style>
                  <a:lnRef idx="1">
                    <a:schemeClr val="accent1"/>
                  </a:lnRef>
                  <a:fillRef idx="0">
                    <a:schemeClr val="accent1"/>
                  </a:fillRef>
                  <a:effectRef idx="0">
                    <a:schemeClr val="accent1"/>
                  </a:effectRef>
                  <a:fontRef idx="minor">
                    <a:schemeClr val="tx1"/>
                  </a:fontRef>
                </p:style>
              </p:cxnSp>
            </p:grpSp>
          </p:grpSp>
        </p:grpSp>
      </p:grpSp>
    </p:spTree>
    <p:extLst>
      <p:ext uri="{BB962C8B-B14F-4D97-AF65-F5344CB8AC3E}">
        <p14:creationId xmlns:p14="http://schemas.microsoft.com/office/powerpoint/2010/main" val="751631942"/>
      </p:ext>
    </p:extLst>
  </p:cSld>
  <p:clrMapOvr>
    <a:masterClrMapping/>
  </p:clrMapOvr>
  <mc:AlternateContent xmlns:mc="http://schemas.openxmlformats.org/markup-compatibility/2006" xmlns:p14="http://schemas.microsoft.com/office/powerpoint/2010/main">
    <mc:Choice Requires="p14">
      <p:transition spd="slow" p14:dur="900" advTm="1000">
        <p14:warp dir="in"/>
      </p:transition>
    </mc:Choice>
    <mc:Fallback xmlns="">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barn(inVertical)">
                                      <p:cBhvr>
                                        <p:cTn id="7" dur="750"/>
                                        <p:tgtEl>
                                          <p:spTgt spid="34"/>
                                        </p:tgtEl>
                                      </p:cBhvr>
                                    </p:animEffect>
                                  </p:childTnLst>
                                </p:cTn>
                              </p:par>
                            </p:childTnLst>
                          </p:cTn>
                        </p:par>
                        <p:par>
                          <p:cTn id="8" fill="hold">
                            <p:stCondLst>
                              <p:cond delay="750"/>
                            </p:stCondLst>
                            <p:childTnLst>
                              <p:par>
                                <p:cTn id="9" presetID="53" presetClass="entr" presetSubtype="16" fill="hold" grpId="0" nodeType="afterEffect">
                                  <p:stCondLst>
                                    <p:cond delay="0"/>
                                  </p:stCondLst>
                                  <p:childTnLst>
                                    <p:set>
                                      <p:cBhvr>
                                        <p:cTn id="10" dur="1" fill="hold">
                                          <p:stCondLst>
                                            <p:cond delay="0"/>
                                          </p:stCondLst>
                                        </p:cTn>
                                        <p:tgtEl>
                                          <p:spTgt spid="35"/>
                                        </p:tgtEl>
                                        <p:attrNameLst>
                                          <p:attrName>style.visibility</p:attrName>
                                        </p:attrNameLst>
                                      </p:cBhvr>
                                      <p:to>
                                        <p:strVal val="visible"/>
                                      </p:to>
                                    </p:set>
                                    <p:anim calcmode="lin" valueType="num">
                                      <p:cBhvr>
                                        <p:cTn id="11" dur="1000" fill="hold"/>
                                        <p:tgtEl>
                                          <p:spTgt spid="35"/>
                                        </p:tgtEl>
                                        <p:attrNameLst>
                                          <p:attrName>ppt_w</p:attrName>
                                        </p:attrNameLst>
                                      </p:cBhvr>
                                      <p:tavLst>
                                        <p:tav tm="0">
                                          <p:val>
                                            <p:fltVal val="0"/>
                                          </p:val>
                                        </p:tav>
                                        <p:tav tm="100000">
                                          <p:val>
                                            <p:strVal val="#ppt_w"/>
                                          </p:val>
                                        </p:tav>
                                      </p:tavLst>
                                    </p:anim>
                                    <p:anim calcmode="lin" valueType="num">
                                      <p:cBhvr>
                                        <p:cTn id="12" dur="1000" fill="hold"/>
                                        <p:tgtEl>
                                          <p:spTgt spid="35"/>
                                        </p:tgtEl>
                                        <p:attrNameLst>
                                          <p:attrName>ppt_h</p:attrName>
                                        </p:attrNameLst>
                                      </p:cBhvr>
                                      <p:tavLst>
                                        <p:tav tm="0">
                                          <p:val>
                                            <p:fltVal val="0"/>
                                          </p:val>
                                        </p:tav>
                                        <p:tav tm="100000">
                                          <p:val>
                                            <p:strVal val="#ppt_h"/>
                                          </p:val>
                                        </p:tav>
                                      </p:tavLst>
                                    </p:anim>
                                    <p:animEffect transition="in" filter="fade">
                                      <p:cBhvr>
                                        <p:cTn id="13" dur="1000"/>
                                        <p:tgtEl>
                                          <p:spTgt spid="35"/>
                                        </p:tgtEl>
                                      </p:cBhvr>
                                    </p:animEffect>
                                  </p:childTnLst>
                                </p:cTn>
                              </p:par>
                            </p:childTnLst>
                          </p:cTn>
                        </p:par>
                        <p:par>
                          <p:cTn id="14" fill="hold">
                            <p:stCondLst>
                              <p:cond delay="1750"/>
                            </p:stCondLst>
                            <p:childTnLst>
                              <p:par>
                                <p:cTn id="15" presetID="22" presetClass="entr" presetSubtype="8" fill="hold" nodeType="afterEffect">
                                  <p:stCondLst>
                                    <p:cond delay="0"/>
                                  </p:stCondLst>
                                  <p:childTnLst>
                                    <p:set>
                                      <p:cBhvr>
                                        <p:cTn id="16" dur="1" fill="hold">
                                          <p:stCondLst>
                                            <p:cond delay="0"/>
                                          </p:stCondLst>
                                        </p:cTn>
                                        <p:tgtEl>
                                          <p:spTgt spid="63"/>
                                        </p:tgtEl>
                                        <p:attrNameLst>
                                          <p:attrName>style.visibility</p:attrName>
                                        </p:attrNameLst>
                                      </p:cBhvr>
                                      <p:to>
                                        <p:strVal val="visible"/>
                                      </p:to>
                                    </p:set>
                                    <p:animEffect transition="in" filter="wipe(left)">
                                      <p:cBhvr>
                                        <p:cTn id="17" dur="750"/>
                                        <p:tgtEl>
                                          <p:spTgt spid="63"/>
                                        </p:tgtEl>
                                      </p:cBhvr>
                                    </p:animEffect>
                                  </p:childTnLst>
                                </p:cTn>
                              </p:par>
                            </p:childTnLst>
                          </p:cTn>
                        </p:par>
                        <p:par>
                          <p:cTn id="18" fill="hold">
                            <p:stCondLst>
                              <p:cond delay="2500"/>
                            </p:stCondLst>
                            <p:childTnLst>
                              <p:par>
                                <p:cTn id="19" presetID="2" presetClass="entr" presetSubtype="1" fill="hold" nodeType="afterEffect">
                                  <p:stCondLst>
                                    <p:cond delay="0"/>
                                  </p:stCondLst>
                                  <p:childTnLst>
                                    <p:set>
                                      <p:cBhvr>
                                        <p:cTn id="20" dur="1" fill="hold">
                                          <p:stCondLst>
                                            <p:cond delay="0"/>
                                          </p:stCondLst>
                                        </p:cTn>
                                        <p:tgtEl>
                                          <p:spTgt spid="57"/>
                                        </p:tgtEl>
                                        <p:attrNameLst>
                                          <p:attrName>style.visibility</p:attrName>
                                        </p:attrNameLst>
                                      </p:cBhvr>
                                      <p:to>
                                        <p:strVal val="visible"/>
                                      </p:to>
                                    </p:set>
                                    <p:anim calcmode="lin" valueType="num">
                                      <p:cBhvr additive="base">
                                        <p:cTn id="21" dur="750" fill="hold"/>
                                        <p:tgtEl>
                                          <p:spTgt spid="57"/>
                                        </p:tgtEl>
                                        <p:attrNameLst>
                                          <p:attrName>ppt_x</p:attrName>
                                        </p:attrNameLst>
                                      </p:cBhvr>
                                      <p:tavLst>
                                        <p:tav tm="0">
                                          <p:val>
                                            <p:strVal val="#ppt_x"/>
                                          </p:val>
                                        </p:tav>
                                        <p:tav tm="100000">
                                          <p:val>
                                            <p:strVal val="#ppt_x"/>
                                          </p:val>
                                        </p:tav>
                                      </p:tavLst>
                                    </p:anim>
                                    <p:anim calcmode="lin" valueType="num">
                                      <p:cBhvr additive="base">
                                        <p:cTn id="22" dur="750" fill="hold"/>
                                        <p:tgtEl>
                                          <p:spTgt spid="57"/>
                                        </p:tgtEl>
                                        <p:attrNameLst>
                                          <p:attrName>ppt_y</p:attrName>
                                        </p:attrNameLst>
                                      </p:cBhvr>
                                      <p:tavLst>
                                        <p:tav tm="0">
                                          <p:val>
                                            <p:strVal val="0-#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36"/>
                                        </p:tgtEl>
                                        <p:attrNameLst>
                                          <p:attrName>style.visibility</p:attrName>
                                        </p:attrNameLst>
                                      </p:cBhvr>
                                      <p:to>
                                        <p:strVal val="visible"/>
                                      </p:to>
                                    </p:set>
                                    <p:animEffect transition="in" filter="fade">
                                      <p:cBhvr>
                                        <p:cTn id="27" dur="1000"/>
                                        <p:tgtEl>
                                          <p:spTgt spid="36"/>
                                        </p:tgtEl>
                                      </p:cBhvr>
                                    </p:animEffect>
                                    <p:anim calcmode="lin" valueType="num">
                                      <p:cBhvr>
                                        <p:cTn id="28" dur="1000" fill="hold"/>
                                        <p:tgtEl>
                                          <p:spTgt spid="36"/>
                                        </p:tgtEl>
                                        <p:attrNameLst>
                                          <p:attrName>ppt_x</p:attrName>
                                        </p:attrNameLst>
                                      </p:cBhvr>
                                      <p:tavLst>
                                        <p:tav tm="0">
                                          <p:val>
                                            <p:strVal val="#ppt_x"/>
                                          </p:val>
                                        </p:tav>
                                        <p:tav tm="100000">
                                          <p:val>
                                            <p:strVal val="#ppt_x"/>
                                          </p:val>
                                        </p:tav>
                                      </p:tavLst>
                                    </p:anim>
                                    <p:anim calcmode="lin" valueType="num">
                                      <p:cBhvr>
                                        <p:cTn id="29"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xmlns="" id="{361C2A7A-EBB0-4628-BA62-E4F70EC03C2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357" y="1240"/>
            <a:ext cx="12190413" cy="6857107"/>
          </a:xfrm>
          <a:prstGeom prst="rect">
            <a:avLst/>
          </a:prstGeom>
        </p:spPr>
      </p:pic>
      <p:sp>
        <p:nvSpPr>
          <p:cNvPr id="12" name="矩形 11">
            <a:extLst>
              <a:ext uri="{FF2B5EF4-FFF2-40B4-BE49-F238E27FC236}">
                <a16:creationId xmlns:a16="http://schemas.microsoft.com/office/drawing/2014/main" xmlns="" id="{E725AA58-D0D6-4879-A75D-9CC8AE7E8BAA}"/>
              </a:ext>
            </a:extLst>
          </p:cNvPr>
          <p:cNvSpPr/>
          <p:nvPr/>
        </p:nvSpPr>
        <p:spPr>
          <a:xfrm>
            <a:off x="354012" y="342900"/>
            <a:ext cx="11482388" cy="6173786"/>
          </a:xfrm>
          <a:prstGeom prst="rect">
            <a:avLst/>
          </a:prstGeom>
          <a:noFill/>
          <a:ln>
            <a:solidFill>
              <a:srgbClr val="F788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61" name="组合 60">
            <a:extLst>
              <a:ext uri="{FF2B5EF4-FFF2-40B4-BE49-F238E27FC236}">
                <a16:creationId xmlns:a16="http://schemas.microsoft.com/office/drawing/2014/main" xmlns="" id="{16C4E301-10AC-4FF0-AAD7-9503CAB5CA30}"/>
              </a:ext>
            </a:extLst>
          </p:cNvPr>
          <p:cNvGrpSpPr/>
          <p:nvPr/>
        </p:nvGrpSpPr>
        <p:grpSpPr>
          <a:xfrm>
            <a:off x="4599077" y="2536967"/>
            <a:ext cx="3196619" cy="792257"/>
            <a:chOff x="1177981" y="3328777"/>
            <a:chExt cx="3196619" cy="792257"/>
          </a:xfrm>
        </p:grpSpPr>
        <p:sp>
          <p:nvSpPr>
            <p:cNvPr id="62" name="文本框 12">
              <a:extLst>
                <a:ext uri="{FF2B5EF4-FFF2-40B4-BE49-F238E27FC236}">
                  <a16:creationId xmlns:a16="http://schemas.microsoft.com/office/drawing/2014/main" xmlns="" id="{EB9D9F2C-1CB1-4DF9-8F52-3784963180E3}"/>
                </a:ext>
              </a:extLst>
            </p:cNvPr>
            <p:cNvSpPr txBox="1"/>
            <p:nvPr/>
          </p:nvSpPr>
          <p:spPr>
            <a:xfrm>
              <a:off x="1501114" y="3328777"/>
              <a:ext cx="2518638" cy="769441"/>
            </a:xfrm>
            <a:prstGeom prst="rect">
              <a:avLst/>
            </a:prstGeom>
            <a:noFill/>
          </p:spPr>
          <p:txBody>
            <a:bodyPr wrap="none" rtlCol="0">
              <a:spAutoFit/>
            </a:bodyPr>
            <a:lstStyle/>
            <a:p>
              <a:pPr algn="ctr"/>
              <a:r>
                <a:rPr lang="en-US" altLang="zh-CN" sz="4400" dirty="0" err="1">
                  <a:solidFill>
                    <a:srgbClr val="F7885E"/>
                  </a:solidFill>
                  <a:latin typeface="Times New Roman" panose="02020603050405020304" pitchFamily="18" charset="0"/>
                  <a:ea typeface="华文新魏" panose="02010800040101010101" pitchFamily="2" charset="-122"/>
                  <a:cs typeface="Times New Roman" panose="02020603050405020304" pitchFamily="18" charset="0"/>
                </a:rPr>
                <a:t>Khám</a:t>
              </a:r>
              <a:r>
                <a:rPr lang="en-US" altLang="zh-CN" sz="4400" dirty="0">
                  <a:solidFill>
                    <a:srgbClr val="F7885E"/>
                  </a:solidFill>
                  <a:latin typeface="Times New Roman" panose="02020603050405020304" pitchFamily="18" charset="0"/>
                  <a:ea typeface="华文新魏" panose="02010800040101010101" pitchFamily="2" charset="-122"/>
                  <a:cs typeface="Times New Roman" panose="02020603050405020304" pitchFamily="18" charset="0"/>
                </a:rPr>
                <a:t> </a:t>
              </a:r>
              <a:r>
                <a:rPr lang="en-US" altLang="zh-CN" sz="4400" dirty="0" err="1">
                  <a:solidFill>
                    <a:srgbClr val="F7885E"/>
                  </a:solidFill>
                  <a:latin typeface="Times New Roman" panose="02020603050405020304" pitchFamily="18" charset="0"/>
                  <a:ea typeface="华文新魏" panose="02010800040101010101" pitchFamily="2" charset="-122"/>
                  <a:cs typeface="Times New Roman" panose="02020603050405020304" pitchFamily="18" charset="0"/>
                </a:rPr>
                <a:t>phá</a:t>
              </a:r>
              <a:endParaRPr lang="zh-CN" altLang="en-US" sz="4400" dirty="0">
                <a:solidFill>
                  <a:srgbClr val="F7885E"/>
                </a:solidFill>
                <a:latin typeface="Times New Roman" panose="02020603050405020304" pitchFamily="18" charset="0"/>
                <a:ea typeface="华文新魏" panose="02010800040101010101" pitchFamily="2" charset="-122"/>
                <a:cs typeface="Times New Roman" panose="02020603050405020304" pitchFamily="18" charset="0"/>
              </a:endParaRPr>
            </a:p>
          </p:txBody>
        </p:sp>
        <p:sp>
          <p:nvSpPr>
            <p:cNvPr id="64" name="矩形 63">
              <a:extLst>
                <a:ext uri="{FF2B5EF4-FFF2-40B4-BE49-F238E27FC236}">
                  <a16:creationId xmlns:a16="http://schemas.microsoft.com/office/drawing/2014/main" xmlns="" id="{D27CCDD0-9244-4EC8-9889-FB2E2B9EAB94}"/>
                </a:ext>
              </a:extLst>
            </p:cNvPr>
            <p:cNvSpPr/>
            <p:nvPr/>
          </p:nvSpPr>
          <p:spPr>
            <a:xfrm flipV="1">
              <a:off x="1177981" y="4075315"/>
              <a:ext cx="3196619" cy="45719"/>
            </a:xfrm>
            <a:prstGeom prst="rect">
              <a:avLst/>
            </a:prstGeom>
            <a:solidFill>
              <a:srgbClr val="F7885E"/>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solidFill>
                  <a:srgbClr val="474747"/>
                </a:solidFill>
                <a:latin typeface="华文新魏" panose="02010800040101010101" pitchFamily="2" charset="-122"/>
                <a:ea typeface="华文新魏" panose="02010800040101010101" pitchFamily="2" charset="-122"/>
              </a:endParaRPr>
            </a:p>
          </p:txBody>
        </p:sp>
      </p:grpSp>
    </p:spTree>
    <p:extLst>
      <p:ext uri="{BB962C8B-B14F-4D97-AF65-F5344CB8AC3E}">
        <p14:creationId xmlns:p14="http://schemas.microsoft.com/office/powerpoint/2010/main" val="804804066"/>
      </p:ext>
    </p:extLst>
  </p:cSld>
  <p:clrMapOvr>
    <a:masterClrMapping/>
  </p:clrMapOvr>
  <mc:AlternateContent xmlns:mc="http://schemas.openxmlformats.org/markup-compatibility/2006" xmlns:p14="http://schemas.microsoft.com/office/powerpoint/2010/main">
    <mc:Choice Requires="p14">
      <p:transition spd="slow" p14:dur="900" advTm="1000">
        <p14:warp dir="in"/>
      </p:transition>
    </mc:Choice>
    <mc:Fallback xmlns="">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750"/>
                                        <p:tgtEl>
                                          <p:spTgt spid="7"/>
                                        </p:tgtEl>
                                      </p:cBhvr>
                                    </p:animEffect>
                                  </p:childTnLst>
                                </p:cTn>
                              </p:par>
                            </p:childTnLst>
                          </p:cTn>
                        </p:par>
                        <p:par>
                          <p:cTn id="8" fill="hold">
                            <p:stCondLst>
                              <p:cond delay="750"/>
                            </p:stCondLst>
                            <p:childTnLst>
                              <p:par>
                                <p:cTn id="9" presetID="53" presetClass="entr" presetSubtype="16"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p:cTn id="11" dur="1000" fill="hold"/>
                                        <p:tgtEl>
                                          <p:spTgt spid="12"/>
                                        </p:tgtEl>
                                        <p:attrNameLst>
                                          <p:attrName>ppt_w</p:attrName>
                                        </p:attrNameLst>
                                      </p:cBhvr>
                                      <p:tavLst>
                                        <p:tav tm="0">
                                          <p:val>
                                            <p:fltVal val="0"/>
                                          </p:val>
                                        </p:tav>
                                        <p:tav tm="100000">
                                          <p:val>
                                            <p:strVal val="#ppt_w"/>
                                          </p:val>
                                        </p:tav>
                                      </p:tavLst>
                                    </p:anim>
                                    <p:anim calcmode="lin" valueType="num">
                                      <p:cBhvr>
                                        <p:cTn id="12" dur="1000" fill="hold"/>
                                        <p:tgtEl>
                                          <p:spTgt spid="12"/>
                                        </p:tgtEl>
                                        <p:attrNameLst>
                                          <p:attrName>ppt_h</p:attrName>
                                        </p:attrNameLst>
                                      </p:cBhvr>
                                      <p:tavLst>
                                        <p:tav tm="0">
                                          <p:val>
                                            <p:fltVal val="0"/>
                                          </p:val>
                                        </p:tav>
                                        <p:tav tm="100000">
                                          <p:val>
                                            <p:strVal val="#ppt_h"/>
                                          </p:val>
                                        </p:tav>
                                      </p:tavLst>
                                    </p:anim>
                                    <p:animEffect transition="in" filter="fade">
                                      <p:cBhvr>
                                        <p:cTn id="13" dur="1000"/>
                                        <p:tgtEl>
                                          <p:spTgt spid="12"/>
                                        </p:tgtEl>
                                      </p:cBhvr>
                                    </p:animEffect>
                                  </p:childTnLst>
                                </p:cTn>
                              </p:par>
                            </p:childTnLst>
                          </p:cTn>
                        </p:par>
                        <p:par>
                          <p:cTn id="14" fill="hold">
                            <p:stCondLst>
                              <p:cond delay="1750"/>
                            </p:stCondLst>
                            <p:childTnLst>
                              <p:par>
                                <p:cTn id="15" presetID="22" presetClass="entr" presetSubtype="8" fill="hold" nodeType="afterEffect">
                                  <p:stCondLst>
                                    <p:cond delay="0"/>
                                  </p:stCondLst>
                                  <p:childTnLst>
                                    <p:set>
                                      <p:cBhvr>
                                        <p:cTn id="16" dur="1" fill="hold">
                                          <p:stCondLst>
                                            <p:cond delay="0"/>
                                          </p:stCondLst>
                                        </p:cTn>
                                        <p:tgtEl>
                                          <p:spTgt spid="61"/>
                                        </p:tgtEl>
                                        <p:attrNameLst>
                                          <p:attrName>style.visibility</p:attrName>
                                        </p:attrNameLst>
                                      </p:cBhvr>
                                      <p:to>
                                        <p:strVal val="visible"/>
                                      </p:to>
                                    </p:set>
                                    <p:animEffect transition="in" filter="wipe(left)">
                                      <p:cBhvr>
                                        <p:cTn id="17" dur="10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Text Box 53">
            <a:extLst>
              <a:ext uri="{FF2B5EF4-FFF2-40B4-BE49-F238E27FC236}">
                <a16:creationId xmlns:a16="http://schemas.microsoft.com/office/drawing/2014/main" xmlns="" id="{56F6F4C1-1DE9-4D95-958F-4AB6A4BB1B0C}"/>
              </a:ext>
            </a:extLst>
          </p:cNvPr>
          <p:cNvSpPr txBox="1">
            <a:spLocks noChangeArrowheads="1"/>
          </p:cNvSpPr>
          <p:nvPr/>
        </p:nvSpPr>
        <p:spPr bwMode="auto">
          <a:xfrm>
            <a:off x="1367057" y="377355"/>
            <a:ext cx="8050212"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800" b="1" dirty="0" err="1">
                <a:solidFill>
                  <a:schemeClr val="accent1">
                    <a:lumMod val="50000"/>
                  </a:schemeClr>
                </a:solidFill>
                <a:latin typeface="Times New Roman" panose="02020603050405020304" pitchFamily="18" charset="0"/>
                <a:cs typeface="Times New Roman" panose="02020603050405020304" pitchFamily="18" charset="0"/>
              </a:rPr>
              <a:t>Bài</a:t>
            </a:r>
            <a:r>
              <a:rPr lang="en-US" altLang="en-US" sz="2800" b="1" dirty="0">
                <a:solidFill>
                  <a:schemeClr val="accent1">
                    <a:lumMod val="50000"/>
                  </a:schemeClr>
                </a:solidFill>
                <a:latin typeface="Times New Roman" panose="02020603050405020304" pitchFamily="18" charset="0"/>
                <a:cs typeface="Times New Roman" panose="02020603050405020304" pitchFamily="18" charset="0"/>
              </a:rPr>
              <a:t> 1: </a:t>
            </a:r>
            <a:r>
              <a:rPr lang="en-US" altLang="en-US" sz="2800" b="1" dirty="0" err="1">
                <a:solidFill>
                  <a:schemeClr val="accent1">
                    <a:lumMod val="50000"/>
                  </a:schemeClr>
                </a:solidFill>
                <a:latin typeface="Times New Roman" panose="02020603050405020304" pitchFamily="18" charset="0"/>
                <a:cs typeface="Times New Roman" panose="02020603050405020304" pitchFamily="18" charset="0"/>
              </a:rPr>
              <a:t>Chọn</a:t>
            </a:r>
            <a:r>
              <a:rPr lang="en-US" altLang="en-US" sz="2800" b="1" dirty="0">
                <a:solidFill>
                  <a:schemeClr val="accent1">
                    <a:lumMod val="50000"/>
                  </a:schemeClr>
                </a:solidFill>
                <a:latin typeface="Times New Roman" panose="02020603050405020304" pitchFamily="18" charset="0"/>
                <a:cs typeface="Times New Roman" panose="02020603050405020304" pitchFamily="18" charset="0"/>
              </a:rPr>
              <a:t> </a:t>
            </a:r>
            <a:r>
              <a:rPr lang="en-US" altLang="en-US" sz="2800" b="1" dirty="0" err="1">
                <a:solidFill>
                  <a:schemeClr val="accent1">
                    <a:lumMod val="50000"/>
                  </a:schemeClr>
                </a:solidFill>
                <a:latin typeface="Times New Roman" panose="02020603050405020304" pitchFamily="18" charset="0"/>
                <a:cs typeface="Times New Roman" panose="02020603050405020304" pitchFamily="18" charset="0"/>
              </a:rPr>
              <a:t>làm</a:t>
            </a:r>
            <a:r>
              <a:rPr lang="en-US" altLang="en-US" sz="2800" b="1" dirty="0">
                <a:solidFill>
                  <a:schemeClr val="accent1">
                    <a:lumMod val="50000"/>
                  </a:schemeClr>
                </a:solidFill>
                <a:latin typeface="Times New Roman" panose="02020603050405020304" pitchFamily="18" charset="0"/>
                <a:cs typeface="Times New Roman" panose="02020603050405020304" pitchFamily="18" charset="0"/>
              </a:rPr>
              <a:t> </a:t>
            </a:r>
            <a:r>
              <a:rPr lang="en-US" altLang="en-US" sz="2800" b="1" dirty="0" err="1">
                <a:solidFill>
                  <a:schemeClr val="accent1">
                    <a:lumMod val="50000"/>
                  </a:schemeClr>
                </a:solidFill>
                <a:latin typeface="Times New Roman" panose="02020603050405020304" pitchFamily="18" charset="0"/>
                <a:cs typeface="Times New Roman" panose="02020603050405020304" pitchFamily="18" charset="0"/>
              </a:rPr>
              <a:t>một</a:t>
            </a:r>
            <a:r>
              <a:rPr lang="en-US" altLang="en-US" sz="2800" b="1" dirty="0">
                <a:solidFill>
                  <a:schemeClr val="accent1">
                    <a:lumMod val="50000"/>
                  </a:schemeClr>
                </a:solidFill>
                <a:latin typeface="Times New Roman" panose="02020603050405020304" pitchFamily="18" charset="0"/>
                <a:cs typeface="Times New Roman" panose="02020603050405020304" pitchFamily="18" charset="0"/>
              </a:rPr>
              <a:t> </a:t>
            </a:r>
            <a:r>
              <a:rPr lang="en-US" altLang="en-US" sz="2800" b="1" dirty="0" err="1">
                <a:solidFill>
                  <a:schemeClr val="accent1">
                    <a:lumMod val="50000"/>
                  </a:schemeClr>
                </a:solidFill>
                <a:latin typeface="Times New Roman" panose="02020603050405020304" pitchFamily="18" charset="0"/>
                <a:cs typeface="Times New Roman" panose="02020603050405020304" pitchFamily="18" charset="0"/>
              </a:rPr>
              <a:t>trong</a:t>
            </a:r>
            <a:r>
              <a:rPr lang="en-US" altLang="en-US" sz="2800" b="1" dirty="0">
                <a:solidFill>
                  <a:schemeClr val="accent1">
                    <a:lumMod val="50000"/>
                  </a:schemeClr>
                </a:solidFill>
                <a:latin typeface="Times New Roman" panose="02020603050405020304" pitchFamily="18" charset="0"/>
                <a:cs typeface="Times New Roman" panose="02020603050405020304" pitchFamily="18" charset="0"/>
              </a:rPr>
              <a:t> </a:t>
            </a:r>
            <a:r>
              <a:rPr lang="en-US" altLang="en-US" sz="2800" b="1" dirty="0" err="1">
                <a:solidFill>
                  <a:schemeClr val="accent1">
                    <a:lumMod val="50000"/>
                  </a:schemeClr>
                </a:solidFill>
                <a:latin typeface="Times New Roman" panose="02020603050405020304" pitchFamily="18" charset="0"/>
                <a:cs typeface="Times New Roman" panose="02020603050405020304" pitchFamily="18" charset="0"/>
              </a:rPr>
              <a:t>hai</a:t>
            </a:r>
            <a:r>
              <a:rPr lang="en-US" altLang="en-US" sz="2800" b="1" dirty="0">
                <a:solidFill>
                  <a:schemeClr val="accent1">
                    <a:lumMod val="50000"/>
                  </a:schemeClr>
                </a:solidFill>
                <a:latin typeface="Times New Roman" panose="02020603050405020304" pitchFamily="18" charset="0"/>
                <a:cs typeface="Times New Roman" panose="02020603050405020304" pitchFamily="18" charset="0"/>
              </a:rPr>
              <a:t> </a:t>
            </a:r>
            <a:r>
              <a:rPr lang="en-US" altLang="en-US" sz="2800" b="1" dirty="0" err="1">
                <a:solidFill>
                  <a:schemeClr val="accent1">
                    <a:lumMod val="50000"/>
                  </a:schemeClr>
                </a:solidFill>
                <a:latin typeface="Times New Roman" panose="02020603050405020304" pitchFamily="18" charset="0"/>
                <a:cs typeface="Times New Roman" panose="02020603050405020304" pitchFamily="18" charset="0"/>
              </a:rPr>
              <a:t>bài</a:t>
            </a:r>
            <a:r>
              <a:rPr lang="en-US" altLang="en-US" sz="2800" b="1" dirty="0">
                <a:solidFill>
                  <a:schemeClr val="accent1">
                    <a:lumMod val="50000"/>
                  </a:schemeClr>
                </a:solidFill>
                <a:latin typeface="Times New Roman" panose="02020603050405020304" pitchFamily="18" charset="0"/>
                <a:cs typeface="Times New Roman" panose="02020603050405020304" pitchFamily="18" charset="0"/>
              </a:rPr>
              <a:t> </a:t>
            </a:r>
            <a:r>
              <a:rPr lang="en-US" altLang="en-US" sz="2800" b="1" dirty="0" err="1">
                <a:solidFill>
                  <a:schemeClr val="accent1">
                    <a:lumMod val="50000"/>
                  </a:schemeClr>
                </a:solidFill>
                <a:latin typeface="Times New Roman" panose="02020603050405020304" pitchFamily="18" charset="0"/>
                <a:cs typeface="Times New Roman" panose="02020603050405020304" pitchFamily="18" charset="0"/>
              </a:rPr>
              <a:t>tập</a:t>
            </a:r>
            <a:r>
              <a:rPr lang="en-US" altLang="en-US" sz="2800" b="1" dirty="0">
                <a:solidFill>
                  <a:schemeClr val="accent1">
                    <a:lumMod val="50000"/>
                  </a:schemeClr>
                </a:solidFill>
                <a:latin typeface="Times New Roman" panose="02020603050405020304" pitchFamily="18" charset="0"/>
                <a:cs typeface="Times New Roman" panose="02020603050405020304" pitchFamily="18" charset="0"/>
              </a:rPr>
              <a:t> </a:t>
            </a:r>
            <a:r>
              <a:rPr lang="en-US" altLang="en-US" sz="2800" b="1" dirty="0" err="1">
                <a:solidFill>
                  <a:schemeClr val="accent1">
                    <a:lumMod val="50000"/>
                  </a:schemeClr>
                </a:solidFill>
                <a:latin typeface="Times New Roman" panose="02020603050405020304" pitchFamily="18" charset="0"/>
                <a:cs typeface="Times New Roman" panose="02020603050405020304" pitchFamily="18" charset="0"/>
              </a:rPr>
              <a:t>sau</a:t>
            </a:r>
            <a:r>
              <a:rPr lang="en-US" altLang="en-US" sz="2800" b="1" dirty="0">
                <a:solidFill>
                  <a:schemeClr val="accent1">
                    <a:lumMod val="50000"/>
                  </a:schemeClr>
                </a:solidFill>
                <a:latin typeface="Times New Roman" panose="02020603050405020304" pitchFamily="18" charset="0"/>
                <a:cs typeface="Times New Roman" panose="02020603050405020304" pitchFamily="18" charset="0"/>
              </a:rPr>
              <a:t> :</a:t>
            </a:r>
            <a:endParaRPr lang="en-US" altLang="en-US" sz="2800" dirty="0">
              <a:solidFill>
                <a:schemeClr val="accent1">
                  <a:lumMod val="50000"/>
                </a:schemeClr>
              </a:solidFill>
              <a:latin typeface="Times New Roman" panose="02020603050405020304" pitchFamily="18" charset="0"/>
              <a:cs typeface="Times New Roman" panose="02020603050405020304" pitchFamily="18" charset="0"/>
            </a:endParaRPr>
          </a:p>
        </p:txBody>
      </p:sp>
      <p:pic>
        <p:nvPicPr>
          <p:cNvPr id="40" name="Picture 3">
            <a:extLst>
              <a:ext uri="{FF2B5EF4-FFF2-40B4-BE49-F238E27FC236}">
                <a16:creationId xmlns:a16="http://schemas.microsoft.com/office/drawing/2014/main" xmlns="" id="{860C406C-1262-401B-9D9C-8387A164B7C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31613" y="2073959"/>
            <a:ext cx="4878927" cy="27116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 name="Picture 3">
            <a:extLst>
              <a:ext uri="{FF2B5EF4-FFF2-40B4-BE49-F238E27FC236}">
                <a16:creationId xmlns:a16="http://schemas.microsoft.com/office/drawing/2014/main" xmlns="" id="{C18532B6-419D-4643-94C0-FD892E7A586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93994" y="896467"/>
            <a:ext cx="3941271" cy="53354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2" name="TextBox 41">
            <a:extLst>
              <a:ext uri="{FF2B5EF4-FFF2-40B4-BE49-F238E27FC236}">
                <a16:creationId xmlns:a16="http://schemas.microsoft.com/office/drawing/2014/main" xmlns="" id="{ECC01115-B9D4-4554-B32B-47EB3F8C2548}"/>
              </a:ext>
            </a:extLst>
          </p:cNvPr>
          <p:cNvSpPr txBox="1"/>
          <p:nvPr/>
        </p:nvSpPr>
        <p:spPr>
          <a:xfrm>
            <a:off x="609600" y="1162169"/>
            <a:ext cx="11176000" cy="4355038"/>
          </a:xfrm>
          <a:prstGeom prst="rect">
            <a:avLst/>
          </a:prstGeom>
          <a:noFill/>
        </p:spPr>
        <p:txBody>
          <a:bodyPr wrap="square">
            <a:spAutoFit/>
          </a:bodyPr>
          <a:lstStyle/>
          <a:p>
            <a:pPr eaLnBrk="1" hangingPunct="1">
              <a:spcBef>
                <a:spcPts val="600"/>
              </a:spcBef>
            </a:pPr>
            <a:r>
              <a:rPr lang="en-US" altLang="en-US" sz="2800" dirty="0">
                <a:latin typeface="Times New Roman" panose="02020603050405020304" pitchFamily="18" charset="0"/>
                <a:cs typeface="Times New Roman" panose="02020603050405020304" pitchFamily="18" charset="0"/>
              </a:rPr>
              <a:t>a) </a:t>
            </a:r>
            <a:r>
              <a:rPr lang="en-US" altLang="en-US" sz="2800" dirty="0" err="1">
                <a:latin typeface="Times New Roman" panose="02020603050405020304" pitchFamily="18" charset="0"/>
                <a:cs typeface="Times New Roman" panose="02020603050405020304" pitchFamily="18" charset="0"/>
              </a:rPr>
              <a:t>Đọc</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lại</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bài</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Bà</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tôi</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của</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Mác-xim</a:t>
            </a:r>
            <a:r>
              <a:rPr lang="en-US" altLang="en-US" sz="2800" dirty="0">
                <a:latin typeface="Times New Roman" panose="02020603050405020304" pitchFamily="18" charset="0"/>
                <a:cs typeface="Times New Roman" panose="02020603050405020304" pitchFamily="18" charset="0"/>
              </a:rPr>
              <a:t> Go-</a:t>
            </a:r>
            <a:r>
              <a:rPr lang="en-US" altLang="en-US" sz="2800" dirty="0" err="1">
                <a:latin typeface="Times New Roman" panose="02020603050405020304" pitchFamily="18" charset="0"/>
                <a:cs typeface="Times New Roman" panose="02020603050405020304" pitchFamily="18" charset="0"/>
              </a:rPr>
              <a:t>rơ</a:t>
            </a:r>
            <a:r>
              <a:rPr lang="en-US" altLang="en-US" sz="2800" dirty="0">
                <a:latin typeface="Times New Roman" panose="02020603050405020304" pitchFamily="18" charset="0"/>
                <a:cs typeface="Times New Roman" panose="02020603050405020304" pitchFamily="18" charset="0"/>
              </a:rPr>
              <a:t>-ki </a:t>
            </a:r>
            <a:r>
              <a:rPr lang="en-US" altLang="en-US" sz="2800" dirty="0" err="1">
                <a:latin typeface="Times New Roman" panose="02020603050405020304" pitchFamily="18" charset="0"/>
                <a:cs typeface="Times New Roman" panose="02020603050405020304" pitchFamily="18" charset="0"/>
              </a:rPr>
              <a:t>vừa</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học</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tuần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trước</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và</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trả</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lời</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câu</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hỏi</a:t>
            </a:r>
            <a:r>
              <a:rPr lang="en-US" altLang="en-US" sz="2800" dirty="0">
                <a:latin typeface="Times New Roman" panose="02020603050405020304" pitchFamily="18" charset="0"/>
                <a:cs typeface="Times New Roman" panose="02020603050405020304" pitchFamily="18" charset="0"/>
              </a:rPr>
              <a:t>:</a:t>
            </a:r>
          </a:p>
          <a:p>
            <a:pPr eaLnBrk="1" hangingPunct="1">
              <a:spcBef>
                <a:spcPts val="600"/>
              </a:spcBef>
            </a:pP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Đoạn</a:t>
            </a:r>
            <a:r>
              <a:rPr lang="en-US" altLang="en-US" sz="2800" dirty="0">
                <a:latin typeface="Times New Roman" panose="02020603050405020304" pitchFamily="18" charset="0"/>
                <a:cs typeface="Times New Roman" panose="02020603050405020304" pitchFamily="18" charset="0"/>
              </a:rPr>
              <a:t> 1 </a:t>
            </a:r>
            <a:r>
              <a:rPr lang="en-US" altLang="en-US" sz="2800" dirty="0" err="1">
                <a:latin typeface="Times New Roman" panose="02020603050405020304" pitchFamily="18" charset="0"/>
                <a:cs typeface="Times New Roman" panose="02020603050405020304" pitchFamily="18" charset="0"/>
              </a:rPr>
              <a:t>tả</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đặc</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điểm</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gì</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về</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ngoại</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hình</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của</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bà</a:t>
            </a:r>
            <a:r>
              <a:rPr lang="en-US" altLang="en-US" sz="2800" dirty="0">
                <a:latin typeface="Times New Roman" panose="02020603050405020304" pitchFamily="18" charset="0"/>
                <a:cs typeface="Times New Roman" panose="02020603050405020304" pitchFamily="18" charset="0"/>
              </a:rPr>
              <a:t>?</a:t>
            </a:r>
          </a:p>
          <a:p>
            <a:pPr eaLnBrk="1" hangingPunct="1">
              <a:spcBef>
                <a:spcPts val="600"/>
              </a:spcBef>
            </a:pP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Tóm</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tắt</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các</a:t>
            </a:r>
            <a:r>
              <a:rPr lang="en-US" altLang="en-US" sz="2800" dirty="0">
                <a:latin typeface="Times New Roman" panose="02020603050405020304" pitchFamily="18" charset="0"/>
                <a:cs typeface="Times New Roman" panose="02020603050405020304" pitchFamily="18" charset="0"/>
              </a:rPr>
              <a:t> chi </a:t>
            </a:r>
            <a:r>
              <a:rPr lang="en-US" altLang="en-US" sz="2800" dirty="0" err="1">
                <a:latin typeface="Times New Roman" panose="02020603050405020304" pitchFamily="18" charset="0"/>
                <a:cs typeface="Times New Roman" panose="02020603050405020304" pitchFamily="18" charset="0"/>
              </a:rPr>
              <a:t>tiết</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được</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miêu</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tả</a:t>
            </a:r>
            <a:r>
              <a:rPr lang="en-US" altLang="en-US" sz="2800" dirty="0">
                <a:latin typeface="Times New Roman" panose="02020603050405020304" pitchFamily="18" charset="0"/>
                <a:cs typeface="Times New Roman" panose="02020603050405020304" pitchFamily="18" charset="0"/>
              </a:rPr>
              <a:t> ở </a:t>
            </a:r>
            <a:r>
              <a:rPr lang="en-US" altLang="en-US" sz="2800" dirty="0" err="1">
                <a:latin typeface="Times New Roman" panose="02020603050405020304" pitchFamily="18" charset="0"/>
                <a:cs typeface="Times New Roman" panose="02020603050405020304" pitchFamily="18" charset="0"/>
              </a:rPr>
              <a:t>từng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câu</a:t>
            </a:r>
            <a:r>
              <a:rPr lang="en-US" altLang="en-US" sz="2800" dirty="0">
                <a:latin typeface="Times New Roman" panose="02020603050405020304" pitchFamily="18" charset="0"/>
                <a:cs typeface="Times New Roman" panose="02020603050405020304" pitchFamily="18" charset="0"/>
              </a:rPr>
              <a:t>.</a:t>
            </a:r>
          </a:p>
          <a:p>
            <a:pPr eaLnBrk="1" hangingPunct="1">
              <a:spcBef>
                <a:spcPts val="600"/>
              </a:spcBef>
            </a:pP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Các</a:t>
            </a:r>
            <a:r>
              <a:rPr lang="en-US" altLang="en-US" sz="2800" dirty="0">
                <a:latin typeface="Times New Roman" panose="02020603050405020304" pitchFamily="18" charset="0"/>
                <a:cs typeface="Times New Roman" panose="02020603050405020304" pitchFamily="18" charset="0"/>
              </a:rPr>
              <a:t> chi </a:t>
            </a:r>
            <a:r>
              <a:rPr lang="en-US" altLang="en-US" sz="2800" dirty="0" err="1">
                <a:latin typeface="Times New Roman" panose="02020603050405020304" pitchFamily="18" charset="0"/>
                <a:cs typeface="Times New Roman" panose="02020603050405020304" pitchFamily="18" charset="0"/>
              </a:rPr>
              <a:t>tiết</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đó</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quan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hệ</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với</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nhau</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như</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thế</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nào</a:t>
            </a:r>
            <a:r>
              <a:rPr lang="en-US" altLang="en-US" sz="2800" dirty="0">
                <a:latin typeface="Times New Roman" panose="02020603050405020304" pitchFamily="18" charset="0"/>
                <a:cs typeface="Times New Roman" panose="02020603050405020304" pitchFamily="18" charset="0"/>
              </a:rPr>
              <a:t>?</a:t>
            </a:r>
          </a:p>
          <a:p>
            <a:pPr eaLnBrk="1" hangingPunct="1">
              <a:spcBef>
                <a:spcPts val="600"/>
              </a:spcBef>
              <a:buFontTx/>
              <a:buChar char="-"/>
            </a:pP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Đọan</a:t>
            </a:r>
            <a:r>
              <a:rPr lang="en-US" altLang="en-US" sz="2800" dirty="0">
                <a:latin typeface="Times New Roman" panose="02020603050405020304" pitchFamily="18" charset="0"/>
                <a:cs typeface="Times New Roman" panose="02020603050405020304" pitchFamily="18" charset="0"/>
              </a:rPr>
              <a:t> 2 </a:t>
            </a:r>
            <a:r>
              <a:rPr lang="en-US" altLang="en-US" sz="2800" dirty="0" err="1">
                <a:latin typeface="Times New Roman" panose="02020603050405020304" pitchFamily="18" charset="0"/>
                <a:cs typeface="Times New Roman" panose="02020603050405020304" pitchFamily="18" charset="0"/>
              </a:rPr>
              <a:t>còn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tả</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những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đặc</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điểm</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gì</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về</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ngoại</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hình</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của</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bà</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Các</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đặc</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điểm</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đó</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quan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hệ</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với</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nhau</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như</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thế</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nào</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Chúng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cho</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biết</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điều</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gì</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về</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tính</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tình</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của</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bà</a:t>
            </a:r>
            <a:r>
              <a:rPr lang="en-US" altLang="en-US" sz="2800" dirty="0">
                <a:latin typeface="Times New Roman" panose="02020603050405020304" pitchFamily="18" charset="0"/>
                <a:cs typeface="Times New Roman" panose="02020603050405020304" pitchFamily="18" charset="0"/>
              </a:rPr>
              <a:t>? </a:t>
            </a:r>
          </a:p>
          <a:p>
            <a:pPr eaLnBrk="1" hangingPunct="1">
              <a:spcBef>
                <a:spcPts val="600"/>
              </a:spcBef>
            </a:pPr>
            <a:r>
              <a:rPr lang="en-US" altLang="en-US" sz="2800" dirty="0">
                <a:latin typeface="Times New Roman" panose="02020603050405020304" pitchFamily="18" charset="0"/>
                <a:cs typeface="Times New Roman" panose="02020603050405020304" pitchFamily="18" charset="0"/>
              </a:rPr>
              <a:t>b) </a:t>
            </a:r>
            <a:r>
              <a:rPr lang="en-US" altLang="en-US" sz="2800" dirty="0" err="1">
                <a:latin typeface="Times New Roman" panose="02020603050405020304" pitchFamily="18" charset="0"/>
                <a:cs typeface="Times New Roman" panose="02020603050405020304" pitchFamily="18" charset="0"/>
              </a:rPr>
              <a:t>Đoạn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văn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sau</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tả</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những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đặc</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điểm</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nào</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về</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ngoại</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hình</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của</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bạn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Thắng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Những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đặc</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điểm</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ấy</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cho</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biết</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điều</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gì</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về</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tính</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tình</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của</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Thắng</a:t>
            </a:r>
            <a:r>
              <a:rPr lang="en-US" altLang="en-US" sz="28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072060234"/>
      </p:ext>
    </p:extLst>
  </p:cSld>
  <p:clrMapOvr>
    <a:masterClrMapping/>
  </p:clrMapOvr>
  <p:transition spd="slow" advTm="1000">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1000"/>
                                  </p:stCondLst>
                                  <p:childTnLst>
                                    <p:set>
                                      <p:cBhvr>
                                        <p:cTn id="6" dur="1" fill="hold">
                                          <p:stCondLst>
                                            <p:cond delay="0"/>
                                          </p:stCondLst>
                                        </p:cTn>
                                        <p:tgtEl>
                                          <p:spTgt spid="39"/>
                                        </p:tgtEl>
                                        <p:attrNameLst>
                                          <p:attrName>style.visibility</p:attrName>
                                        </p:attrNameLst>
                                      </p:cBhvr>
                                      <p:to>
                                        <p:strVal val="visible"/>
                                      </p:to>
                                    </p:set>
                                    <p:anim calcmode="lin" valueType="num">
                                      <p:cBhvr>
                                        <p:cTn id="7" dur="500" fill="hold"/>
                                        <p:tgtEl>
                                          <p:spTgt spid="39"/>
                                        </p:tgtEl>
                                        <p:attrNameLst>
                                          <p:attrName>ppt_w</p:attrName>
                                        </p:attrNameLst>
                                      </p:cBhvr>
                                      <p:tavLst>
                                        <p:tav tm="0">
                                          <p:val>
                                            <p:fltVal val="0"/>
                                          </p:val>
                                        </p:tav>
                                        <p:tav tm="100000">
                                          <p:val>
                                            <p:strVal val="#ppt_w"/>
                                          </p:val>
                                        </p:tav>
                                      </p:tavLst>
                                    </p:anim>
                                    <p:anim calcmode="lin" valueType="num">
                                      <p:cBhvr>
                                        <p:cTn id="8" dur="500" fill="hold"/>
                                        <p:tgtEl>
                                          <p:spTgt spid="39"/>
                                        </p:tgtEl>
                                        <p:attrNameLst>
                                          <p:attrName>ppt_h</p:attrName>
                                        </p:attrNameLst>
                                      </p:cBhvr>
                                      <p:tavLst>
                                        <p:tav tm="0">
                                          <p:val>
                                            <p:fltVal val="0"/>
                                          </p:val>
                                        </p:tav>
                                        <p:tav tm="100000">
                                          <p:val>
                                            <p:strVal val="#ppt_h"/>
                                          </p:val>
                                        </p:tav>
                                      </p:tavLst>
                                    </p:anim>
                                    <p:animEffect transition="in" filter="fade">
                                      <p:cBhvr>
                                        <p:cTn id="9" dur="500"/>
                                        <p:tgtEl>
                                          <p:spTgt spid="39"/>
                                        </p:tgtEl>
                                      </p:cBhvr>
                                    </p:animEffec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41"/>
                                        </p:tgtEl>
                                        <p:attrNameLst>
                                          <p:attrName>style.visibility</p:attrName>
                                        </p:attrNameLst>
                                      </p:cBhvr>
                                      <p:to>
                                        <p:strVal val="visible"/>
                                      </p:to>
                                    </p:set>
                                    <p:animEffect transition="in" filter="randombar(horizontal)">
                                      <p:cBhvr>
                                        <p:cTn id="14" dur="500"/>
                                        <p:tgtEl>
                                          <p:spTgt spid="41"/>
                                        </p:tgtEl>
                                      </p:cBhvr>
                                    </p:animEffect>
                                  </p:childTnLst>
                                </p:cTn>
                              </p:par>
                              <p:par>
                                <p:cTn id="15" presetID="14" presetClass="entr" presetSubtype="10" fill="hold" nodeType="withEffect">
                                  <p:stCondLst>
                                    <p:cond delay="0"/>
                                  </p:stCondLst>
                                  <p:childTnLst>
                                    <p:set>
                                      <p:cBhvr>
                                        <p:cTn id="16" dur="1" fill="hold">
                                          <p:stCondLst>
                                            <p:cond delay="0"/>
                                          </p:stCondLst>
                                        </p:cTn>
                                        <p:tgtEl>
                                          <p:spTgt spid="40"/>
                                        </p:tgtEl>
                                        <p:attrNameLst>
                                          <p:attrName>style.visibility</p:attrName>
                                        </p:attrNameLst>
                                      </p:cBhvr>
                                      <p:to>
                                        <p:strVal val="visible"/>
                                      </p:to>
                                    </p:set>
                                    <p:animEffect transition="in" filter="randombar(horizontal)">
                                      <p:cBhvr>
                                        <p:cTn id="17" dur="500"/>
                                        <p:tgtEl>
                                          <p:spTgt spid="40"/>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xit" presetSubtype="0" fill="hold" nodeType="clickEffect">
                                  <p:stCondLst>
                                    <p:cond delay="0"/>
                                  </p:stCondLst>
                                  <p:childTnLst>
                                    <p:set>
                                      <p:cBhvr>
                                        <p:cTn id="21" dur="1" fill="hold">
                                          <p:stCondLst>
                                            <p:cond delay="499"/>
                                          </p:stCondLst>
                                        </p:cTn>
                                        <p:tgtEl>
                                          <p:spTgt spid="41"/>
                                        </p:tgtEl>
                                        <p:attrNameLst>
                                          <p:attrName>style.visibility</p:attrName>
                                        </p:attrNameLst>
                                      </p:cBhvr>
                                      <p:to>
                                        <p:strVal val="hidden"/>
                                      </p:to>
                                    </p:set>
                                  </p:childTnLst>
                                </p:cTn>
                              </p:par>
                              <p:par>
                                <p:cTn id="22" presetID="1" presetClass="exit" presetSubtype="0" fill="hold" nodeType="withEffect">
                                  <p:stCondLst>
                                    <p:cond delay="0"/>
                                  </p:stCondLst>
                                  <p:childTnLst>
                                    <p:set>
                                      <p:cBhvr>
                                        <p:cTn id="23" dur="1" fill="hold">
                                          <p:stCondLst>
                                            <p:cond delay="0"/>
                                          </p:stCondLst>
                                        </p:cTn>
                                        <p:tgtEl>
                                          <p:spTgt spid="40"/>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42"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xmlns="" id="{F6641001-42A3-46B4-BA5F-616DC60DCE99}"/>
              </a:ext>
            </a:extLst>
          </p:cNvPr>
          <p:cNvSpPr>
            <a:spLocks noChangeArrowheads="1"/>
          </p:cNvSpPr>
          <p:nvPr/>
        </p:nvSpPr>
        <p:spPr bwMode="auto">
          <a:xfrm>
            <a:off x="4994540" y="98271"/>
            <a:ext cx="6746053" cy="6663045"/>
          </a:xfrm>
          <a:prstGeom prst="rect">
            <a:avLst/>
          </a:prstGeom>
          <a:solidFill>
            <a:schemeClr val="accent1">
              <a:lumMod val="20000"/>
              <a:lumOff val="80000"/>
            </a:schemeClr>
          </a:solidFill>
          <a:ln>
            <a:noFill/>
          </a:ln>
          <a:effectLst/>
        </p:spPr>
        <p:txBody>
          <a:bodyPr lIns="92075" tIns="46038" rIns="92075" bIns="46038"/>
          <a:lstStyle/>
          <a:p>
            <a:pPr marL="342900" indent="-342900" algn="ctr">
              <a:lnSpc>
                <a:spcPct val="120000"/>
              </a:lnSpc>
              <a:spcBef>
                <a:spcPct val="20000"/>
              </a:spcBef>
              <a:defRPr/>
            </a:pPr>
            <a:r>
              <a:rPr lang="en-US" sz="2400" b="1" i="1" dirty="0">
                <a:solidFill>
                  <a:srgbClr val="0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2400" b="1" i="1" u="none" strike="noStrike" kern="1200" baseline="0" dirty="0">
                <a:solidFill>
                  <a:srgbClr val="000000"/>
                </a:solidFill>
                <a:latin typeface="Times New Roman" panose="02020603050405020304" pitchFamily="18" charset="0"/>
                <a:cs typeface="Times New Roman" panose="02020603050405020304" pitchFamily="18" charset="0"/>
              </a:rPr>
              <a:t>   </a:t>
            </a:r>
            <a:r>
              <a:rPr lang="en-US" sz="2400" b="1" i="1" u="none" strike="noStrike" kern="1200" baseline="0" dirty="0" err="1">
                <a:solidFill>
                  <a:srgbClr val="000000"/>
                </a:solidFill>
                <a:latin typeface="Times New Roman" panose="02020603050405020304" pitchFamily="18" charset="0"/>
                <a:cs typeface="Times New Roman" panose="02020603050405020304" pitchFamily="18" charset="0"/>
              </a:rPr>
              <a:t>Bà</a:t>
            </a:r>
            <a:r>
              <a:rPr lang="en-US" sz="2400" b="1" i="1" u="none" strike="noStrike" kern="1200" baseline="0" dirty="0">
                <a:solidFill>
                  <a:srgbClr val="000000"/>
                </a:solidFill>
                <a:latin typeface="Times New Roman" panose="02020603050405020304" pitchFamily="18" charset="0"/>
                <a:cs typeface="Times New Roman" panose="02020603050405020304" pitchFamily="18" charset="0"/>
              </a:rPr>
              <a:t> </a:t>
            </a:r>
            <a:r>
              <a:rPr lang="en-US" sz="2400" b="1" i="1" u="none" strike="noStrike" kern="1200" baseline="0" dirty="0" err="1">
                <a:solidFill>
                  <a:srgbClr val="000000"/>
                </a:solidFill>
                <a:latin typeface="Times New Roman" panose="02020603050405020304" pitchFamily="18" charset="0"/>
                <a:cs typeface="Times New Roman" panose="02020603050405020304" pitchFamily="18" charset="0"/>
              </a:rPr>
              <a:t>tôi</a:t>
            </a:r>
            <a:endParaRPr lang="en-US" sz="2400" b="1" i="1" u="none" strike="noStrike" kern="1200" baseline="0" dirty="0">
              <a:solidFill>
                <a:srgbClr val="000000"/>
              </a:solidFill>
              <a:latin typeface="Times New Roman" panose="02020603050405020304" pitchFamily="18" charset="0"/>
              <a:cs typeface="Times New Roman" panose="02020603050405020304" pitchFamily="18" charset="0"/>
            </a:endParaRPr>
          </a:p>
          <a:p>
            <a:pPr marL="342900" indent="-342900" algn="just">
              <a:lnSpc>
                <a:spcPct val="120000"/>
              </a:lnSpc>
              <a:spcBef>
                <a:spcPct val="20000"/>
              </a:spcBef>
              <a:defRPr/>
            </a:pPr>
            <a:r>
              <a:rPr lang="en-US" sz="2400" i="0" u="none" strike="noStrike" kern="1200" baseline="0" dirty="0">
                <a:solidFill>
                  <a:srgbClr val="000000"/>
                </a:solidFill>
                <a:latin typeface="+mj-lt"/>
              </a:rPr>
              <a:t>            </a:t>
            </a:r>
            <a:r>
              <a:rPr lang="vi-VN" sz="2400" i="0" u="none" strike="noStrike" kern="1200" baseline="0" dirty="0">
                <a:solidFill>
                  <a:srgbClr val="000000"/>
                </a:solidFill>
                <a:latin typeface="+mj-lt"/>
              </a:rPr>
              <a:t>Bà tôi ngồi cạnh tôi, chải đầu. Tóc bà đen và dày kì lạ, phủ kín cả hai vai, xoã xuống ngực, xuống</a:t>
            </a:r>
            <a:r>
              <a:rPr lang="en-US" sz="2400" i="0" u="none" strike="noStrike" kern="1200" baseline="0" dirty="0">
                <a:solidFill>
                  <a:srgbClr val="000000"/>
                </a:solidFill>
                <a:latin typeface="+mj-lt"/>
              </a:rPr>
              <a:t> </a:t>
            </a:r>
            <a:r>
              <a:rPr lang="vi-VN" sz="2400" i="0" u="none" strike="noStrike" kern="1200" baseline="0" dirty="0">
                <a:solidFill>
                  <a:srgbClr val="000000"/>
                </a:solidFill>
                <a:latin typeface="+mj-lt"/>
              </a:rPr>
              <a:t>đầu gối. Một tay khẽ nâng mớ tóc lên và ướm trên tay, bà tôi đưa một cách khó khăn chiếc</a:t>
            </a:r>
            <a:r>
              <a:rPr lang="en-US" sz="2400" i="0" u="none" strike="noStrike" kern="1200" baseline="0" dirty="0">
                <a:solidFill>
                  <a:srgbClr val="000000"/>
                </a:solidFill>
                <a:latin typeface="+mj-lt"/>
              </a:rPr>
              <a:t> </a:t>
            </a:r>
            <a:r>
              <a:rPr lang="vi-VN" sz="2400" i="0" u="none" strike="noStrike" kern="1200" baseline="0" dirty="0">
                <a:solidFill>
                  <a:srgbClr val="000000"/>
                </a:solidFill>
                <a:latin typeface="+mj-lt"/>
              </a:rPr>
              <a:t>lược thưa bằng gỗ vào mớ tóc dày.</a:t>
            </a:r>
            <a:endParaRPr lang="en-US" sz="2400" i="0" u="none" strike="noStrike" kern="1200" baseline="0" dirty="0">
              <a:solidFill>
                <a:srgbClr val="000000"/>
              </a:solidFill>
              <a:latin typeface="+mj-lt"/>
            </a:endParaRPr>
          </a:p>
          <a:p>
            <a:pPr marL="342900" indent="-342900" algn="just">
              <a:lnSpc>
                <a:spcPct val="120000"/>
              </a:lnSpc>
              <a:defRPr/>
            </a:pPr>
            <a:r>
              <a:rPr lang="vi-VN" sz="2400" i="0" u="none" strike="noStrike" kern="1200" baseline="0" dirty="0">
                <a:solidFill>
                  <a:srgbClr val="000000"/>
                </a:solidFill>
                <a:latin typeface="+mj-lt"/>
              </a:rPr>
              <a:t>    </a:t>
            </a:r>
            <a:r>
              <a:rPr lang="en-US" sz="2400" i="0" u="none" strike="noStrike" kern="1200" baseline="0" dirty="0">
                <a:solidFill>
                  <a:srgbClr val="000000"/>
                </a:solidFill>
                <a:latin typeface="+mj-lt"/>
              </a:rPr>
              <a:t>       </a:t>
            </a:r>
            <a:r>
              <a:rPr lang="vi-VN" sz="2400" i="0" u="none" strike="noStrike" kern="1200" baseline="0" dirty="0">
                <a:solidFill>
                  <a:srgbClr val="000000"/>
                </a:solidFill>
                <a:latin typeface="+mj-lt"/>
              </a:rPr>
              <a:t>Giọng bà trầm bổng, ngân nga như tiếng chuông. Nó khắc sâu vào trí nhớ tôi dễ dàng, và như những đoá hoa, cũng dịu dàng, rực rỡ, đầy nhựa sống. Khi bà mỉm cười, hai con ngươi đen sẫm nở ra, long lanh, dịu hiền khó tả, đôi mắt ánh lên những tia sáng ấm áp, tươi vui. Mặc dù trên đôi má ngăm ngăm đã có nhiều nếp nhăn, khuôn mặt của bà tôi hình như vẫn tươi trẻ. </a:t>
            </a:r>
            <a:endParaRPr lang="en-US" sz="2400" i="0" u="none" strike="noStrike" kern="1200" baseline="0" dirty="0">
              <a:solidFill>
                <a:srgbClr val="000000"/>
              </a:solidFill>
              <a:latin typeface="+mj-lt"/>
            </a:endParaRPr>
          </a:p>
          <a:p>
            <a:pPr marL="342900" indent="-342900" algn="r">
              <a:lnSpc>
                <a:spcPct val="120000"/>
              </a:lnSpc>
              <a:defRPr/>
            </a:pPr>
            <a:r>
              <a:rPr lang="en-US" sz="2400" i="1" dirty="0">
                <a:solidFill>
                  <a:srgbClr val="0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Theo Mac-</a:t>
            </a:r>
            <a:r>
              <a:rPr lang="en-US" sz="2400" i="1" dirty="0" err="1">
                <a:solidFill>
                  <a:srgbClr val="0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xim</a:t>
            </a:r>
            <a:r>
              <a:rPr lang="en-US" sz="2400" i="1" dirty="0">
                <a:solidFill>
                  <a:srgbClr val="0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Go-</a:t>
            </a:r>
            <a:r>
              <a:rPr lang="en-US" sz="2400" i="1" dirty="0" err="1">
                <a:solidFill>
                  <a:srgbClr val="0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rơ</a:t>
            </a:r>
            <a:r>
              <a:rPr lang="en-US" sz="2400" i="1" dirty="0">
                <a:solidFill>
                  <a:srgbClr val="0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-ki</a:t>
            </a:r>
          </a:p>
        </p:txBody>
      </p:sp>
      <p:pic>
        <p:nvPicPr>
          <p:cNvPr id="3" name="Picture 3">
            <a:extLst>
              <a:ext uri="{FF2B5EF4-FFF2-40B4-BE49-F238E27FC236}">
                <a16:creationId xmlns:a16="http://schemas.microsoft.com/office/drawing/2014/main" xmlns="" id="{AF9D3570-C30F-4EB4-B4F7-4ACAE65E90A3}"/>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5613" y="1902373"/>
            <a:ext cx="4878927" cy="27116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a:extLst>
              <a:ext uri="{FF2B5EF4-FFF2-40B4-BE49-F238E27FC236}">
                <a16:creationId xmlns:a16="http://schemas.microsoft.com/office/drawing/2014/main" xmlns="" id="{9E261BA7-95C0-4C4B-8692-A792DC0CCE86}"/>
              </a:ext>
            </a:extLst>
          </p:cNvPr>
          <p:cNvSpPr txBox="1"/>
          <p:nvPr/>
        </p:nvSpPr>
        <p:spPr>
          <a:xfrm>
            <a:off x="2712720" y="4866640"/>
            <a:ext cx="2519680" cy="400110"/>
          </a:xfrm>
          <a:prstGeom prst="rect">
            <a:avLst/>
          </a:prstGeom>
          <a:noFill/>
        </p:spPr>
        <p:txBody>
          <a:bodyPr wrap="square" rtlCol="0">
            <a:spAutoFit/>
          </a:bodyPr>
          <a:lstStyle/>
          <a:p>
            <a:pPr algn="ctr"/>
            <a:r>
              <a:rPr lang="en-US" sz="2000" b="1" dirty="0">
                <a:latin typeface="Times New Roman" panose="02020603050405020304" pitchFamily="18" charset="0"/>
                <a:cs typeface="Times New Roman" panose="02020603050405020304" pitchFamily="18" charset="0"/>
              </a:rPr>
              <a:t>SGK tr 122-123</a:t>
            </a:r>
          </a:p>
        </p:txBody>
      </p:sp>
    </p:spTree>
    <p:extLst>
      <p:ext uri="{BB962C8B-B14F-4D97-AF65-F5344CB8AC3E}">
        <p14:creationId xmlns:p14="http://schemas.microsoft.com/office/powerpoint/2010/main" val="3231580618"/>
      </p:ext>
    </p:extLst>
  </p:cSld>
  <p:clrMapOvr>
    <a:masterClrMapping/>
  </p:clrMapOvr>
  <p:transition spd="slow">
    <p:push dir="u"/>
  </p:transition>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xmlns="" id="{FC8CB1AE-F0FE-40C2-A08F-F04BC8EFB40D}"/>
              </a:ext>
            </a:extLst>
          </p:cNvPr>
          <p:cNvSpPr txBox="1">
            <a:spLocks noChangeArrowheads="1"/>
          </p:cNvSpPr>
          <p:nvPr/>
        </p:nvSpPr>
        <p:spPr>
          <a:xfrm>
            <a:off x="5065986" y="294640"/>
            <a:ext cx="6821214" cy="6705600"/>
          </a:xfrm>
          <a:prstGeom prst="rect">
            <a:avLst/>
          </a:prstGeom>
          <a:solidFill>
            <a:schemeClr val="accent1">
              <a:lumMod val="20000"/>
              <a:lumOff val="80000"/>
            </a:schemeClr>
          </a:solidFill>
        </p:spPr>
        <p:txBody>
          <a:bodyPr/>
          <a:lstStyle>
            <a:lvl1pPr marL="457189" indent="-457189" algn="l" defTabSz="1219170" rtl="0" eaLnBrk="1" latinLnBrk="0" hangingPunct="1">
              <a:spcBef>
                <a:spcPct val="20000"/>
              </a:spcBef>
              <a:buFont typeface="Arial" pitchFamily="34" charset="0"/>
              <a:buChar char="•"/>
              <a:defRPr sz="4300"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800"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pPr algn="ctr">
              <a:lnSpc>
                <a:spcPct val="80000"/>
              </a:lnSpc>
              <a:buFontTx/>
              <a:buNone/>
            </a:pPr>
            <a:r>
              <a:rPr lang="en-US" altLang="en-US" sz="2800" b="1" dirty="0" err="1">
                <a:latin typeface="Times New Roman" panose="02020603050405020304" pitchFamily="18" charset="0"/>
                <a:cs typeface="Times New Roman" panose="02020603050405020304" pitchFamily="18" charset="0"/>
              </a:rPr>
              <a:t>Chú</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bé</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vùng</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biển</a:t>
            </a:r>
            <a:r>
              <a:rPr lang="en-US" altLang="en-US" sz="2800" b="1" dirty="0">
                <a:latin typeface="Times New Roman" panose="02020603050405020304" pitchFamily="18" charset="0"/>
                <a:cs typeface="Times New Roman" panose="02020603050405020304" pitchFamily="18" charset="0"/>
              </a:rPr>
              <a:t> </a:t>
            </a:r>
          </a:p>
          <a:p>
            <a:pPr algn="just">
              <a:lnSpc>
                <a:spcPct val="80000"/>
              </a:lnSpc>
              <a:buFontTx/>
              <a:buNone/>
            </a:pP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Thằng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Thắng,con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cá</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vược</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của</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thôn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Bần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và</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là</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địch</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thủ</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bơi</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lội</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đáng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gờm</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nhất</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của</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bọn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trẻ</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lúc</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này</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đang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ngồi</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trên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chiếc</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thuyền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đậu</a:t>
            </a:r>
            <a:r>
              <a:rPr lang="en-US" altLang="en-US" sz="2800" dirty="0">
                <a:latin typeface="Times New Roman" panose="02020603050405020304" pitchFamily="18" charset="0"/>
                <a:cs typeface="Times New Roman" panose="02020603050405020304" pitchFamily="18" charset="0"/>
              </a:rPr>
              <a:t> ở </a:t>
            </a:r>
            <a:r>
              <a:rPr lang="en-US" altLang="en-US" sz="2800" dirty="0" err="1">
                <a:latin typeface="Times New Roman" panose="02020603050405020304" pitchFamily="18" charset="0"/>
                <a:cs typeface="Times New Roman" panose="02020603050405020304" pitchFamily="18" charset="0"/>
              </a:rPr>
              <a:t>ngoài</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cùng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Nó</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trạc</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tuổi</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thằng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Chân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phệ</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nhưng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cao</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hơn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hẳn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cái</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đầu</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Nó</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cởi</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trần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phơi</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nước</a:t>
            </a:r>
            <a:r>
              <a:rPr lang="en-US" altLang="en-US" sz="2800" dirty="0">
                <a:latin typeface="Times New Roman" panose="02020603050405020304" pitchFamily="18" charset="0"/>
                <a:cs typeface="Times New Roman" panose="02020603050405020304" pitchFamily="18" charset="0"/>
              </a:rPr>
              <a:t> da </a:t>
            </a:r>
            <a:r>
              <a:rPr lang="en-US" altLang="en-US" sz="2800" dirty="0" err="1">
                <a:latin typeface="Times New Roman" panose="02020603050405020304" pitchFamily="18" charset="0"/>
                <a:cs typeface="Times New Roman" panose="02020603050405020304" pitchFamily="18" charset="0"/>
              </a:rPr>
              <a:t>rám</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đỏ</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khỏe</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mạnh</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của</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những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đứa</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trẻ</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lớn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lên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với</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nắng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nước</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mặn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và</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gió</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biển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Thân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hình</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nó</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rắn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chắc</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nở</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nang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cổ</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mập</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vai</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rộng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ngực</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nở</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căng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bụng</a:t>
            </a:r>
            <a:r>
              <a:rPr lang="en-US" altLang="en-US" sz="2800" dirty="0">
                <a:latin typeface="Times New Roman" panose="02020603050405020304" pitchFamily="18" charset="0"/>
                <a:cs typeface="Times New Roman" panose="02020603050405020304" pitchFamily="18" charset="0"/>
              </a:rPr>
              <a:t> thon </a:t>
            </a:r>
            <a:r>
              <a:rPr lang="en-US" altLang="en-US" sz="2800" dirty="0" err="1">
                <a:latin typeface="Times New Roman" panose="02020603050405020304" pitchFamily="18" charset="0"/>
                <a:cs typeface="Times New Roman" panose="02020603050405020304" pitchFamily="18" charset="0"/>
              </a:rPr>
              <a:t>hằn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rõ</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những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múi</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hai</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cánh</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tay</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gân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guốc</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như</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hai</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cái</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bơi</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chèo</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cặp</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đùi</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dế</a:t>
            </a:r>
            <a:r>
              <a:rPr lang="en-US" altLang="en-US" sz="2800" dirty="0">
                <a:latin typeface="Times New Roman" panose="02020603050405020304" pitchFamily="18" charset="0"/>
                <a:cs typeface="Times New Roman" panose="02020603050405020304" pitchFamily="18" charset="0"/>
              </a:rPr>
              <a:t> to, </a:t>
            </a:r>
            <a:r>
              <a:rPr lang="en-US" altLang="en-US" sz="2800" dirty="0" err="1">
                <a:latin typeface="Times New Roman" panose="02020603050405020304" pitchFamily="18" charset="0"/>
                <a:cs typeface="Times New Roman" panose="02020603050405020304" pitchFamily="18" charset="0"/>
              </a:rPr>
              <a:t>chắc</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nình</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nịch</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Thắng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có</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cặp</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mắt</a:t>
            </a:r>
            <a:r>
              <a:rPr lang="en-US" altLang="en-US" sz="2800" dirty="0">
                <a:latin typeface="Times New Roman" panose="02020603050405020304" pitchFamily="18" charset="0"/>
                <a:cs typeface="Times New Roman" panose="02020603050405020304" pitchFamily="18" charset="0"/>
              </a:rPr>
              <a:t> to </a:t>
            </a:r>
            <a:r>
              <a:rPr lang="en-US" altLang="en-US" sz="2800" dirty="0" err="1">
                <a:latin typeface="Times New Roman" panose="02020603050405020304" pitchFamily="18" charset="0"/>
                <a:cs typeface="Times New Roman" panose="02020603050405020304" pitchFamily="18" charset="0"/>
              </a:rPr>
              <a:t>và</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sáng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Miệng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tươi,hay</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cười</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Cái</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trán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hơi</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dô</a:t>
            </a:r>
            <a:r>
              <a:rPr lang="en-US" altLang="en-US" sz="2800" dirty="0">
                <a:latin typeface="Times New Roman" panose="02020603050405020304" pitchFamily="18" charset="0"/>
                <a:cs typeface="Times New Roman" panose="02020603050405020304" pitchFamily="18" charset="0"/>
              </a:rPr>
              <a:t> ra, </a:t>
            </a:r>
            <a:r>
              <a:rPr lang="en-US" altLang="en-US" sz="2800" dirty="0" err="1">
                <a:latin typeface="Times New Roman" panose="02020603050405020304" pitchFamily="18" charset="0"/>
                <a:cs typeface="Times New Roman" panose="02020603050405020304" pitchFamily="18" charset="0"/>
              </a:rPr>
              <a:t>trông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có</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vẻ</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là</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một</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tay</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bướng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bỉnh</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gan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dạ</a:t>
            </a:r>
            <a:r>
              <a:rPr lang="en-US" altLang="en-US" sz="2800" dirty="0">
                <a:latin typeface="Times New Roman" panose="02020603050405020304" pitchFamily="18" charset="0"/>
                <a:cs typeface="Times New Roman" panose="02020603050405020304" pitchFamily="18" charset="0"/>
              </a:rPr>
              <a:t>. </a:t>
            </a:r>
          </a:p>
          <a:p>
            <a:pPr>
              <a:lnSpc>
                <a:spcPct val="80000"/>
              </a:lnSpc>
              <a:buFontTx/>
              <a:buNone/>
            </a:pPr>
            <a:r>
              <a:rPr lang="en-US" altLang="en-US" sz="2800" dirty="0">
                <a:latin typeface="Times New Roman" panose="02020603050405020304" pitchFamily="18" charset="0"/>
                <a:cs typeface="Times New Roman" panose="02020603050405020304" pitchFamily="18" charset="0"/>
              </a:rPr>
              <a:t>                                             Theo </a:t>
            </a:r>
            <a:r>
              <a:rPr lang="en-US" altLang="en-US" sz="2800" dirty="0" err="1">
                <a:latin typeface="Times New Roman" panose="02020603050405020304" pitchFamily="18" charset="0"/>
                <a:cs typeface="Times New Roman" panose="02020603050405020304" pitchFamily="18" charset="0"/>
              </a:rPr>
              <a:t>Trần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Vân</a:t>
            </a:r>
            <a:endParaRPr lang="en-US" altLang="en-US" sz="2400" dirty="0">
              <a:latin typeface="Times New Roman" panose="02020603050405020304" pitchFamily="18" charset="0"/>
              <a:cs typeface="Times New Roman" panose="02020603050405020304" pitchFamily="18" charset="0"/>
            </a:endParaRPr>
          </a:p>
        </p:txBody>
      </p:sp>
      <p:pic>
        <p:nvPicPr>
          <p:cNvPr id="3" name="Picture 3">
            <a:extLst>
              <a:ext uri="{FF2B5EF4-FFF2-40B4-BE49-F238E27FC236}">
                <a16:creationId xmlns:a16="http://schemas.microsoft.com/office/drawing/2014/main" xmlns="" id="{D4267D7B-148C-4E21-AF2E-FEA1E6B36C3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065986"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29546729"/>
      </p:ext>
    </p:extLst>
  </p:cSld>
  <p:clrMapOvr>
    <a:masterClrMapping/>
  </p:clrMapOvr>
  <p:transition spd="slow">
    <p:wipe/>
  </p:transition>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xmlns="" id="{F6641001-42A3-46B4-BA5F-616DC60DCE99}"/>
              </a:ext>
            </a:extLst>
          </p:cNvPr>
          <p:cNvSpPr>
            <a:spLocks noChangeArrowheads="1"/>
          </p:cNvSpPr>
          <p:nvPr/>
        </p:nvSpPr>
        <p:spPr bwMode="auto">
          <a:xfrm>
            <a:off x="-332553" y="196543"/>
            <a:ext cx="6746053" cy="6663045"/>
          </a:xfrm>
          <a:prstGeom prst="rect">
            <a:avLst/>
          </a:prstGeom>
          <a:solidFill>
            <a:schemeClr val="accent1">
              <a:lumMod val="20000"/>
              <a:lumOff val="80000"/>
            </a:schemeClr>
          </a:solidFill>
          <a:ln>
            <a:noFill/>
          </a:ln>
          <a:effectLst/>
        </p:spPr>
        <p:txBody>
          <a:bodyPr lIns="92075" tIns="46038" rIns="92075" bIns="46038"/>
          <a:lstStyle/>
          <a:p>
            <a:pPr marL="342900" indent="-342900" algn="ctr">
              <a:lnSpc>
                <a:spcPct val="120000"/>
              </a:lnSpc>
              <a:spcBef>
                <a:spcPct val="20000"/>
              </a:spcBef>
              <a:defRPr/>
            </a:pPr>
            <a:r>
              <a:rPr lang="en-US" sz="2400" b="1" i="1" dirty="0">
                <a:solidFill>
                  <a:srgbClr val="0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2400" b="1" i="1" u="none" strike="noStrike" kern="1200" baseline="0" dirty="0">
                <a:solidFill>
                  <a:srgbClr val="000000"/>
                </a:solidFill>
                <a:latin typeface="Times New Roman" panose="02020603050405020304" pitchFamily="18" charset="0"/>
                <a:cs typeface="Times New Roman" panose="02020603050405020304" pitchFamily="18" charset="0"/>
              </a:rPr>
              <a:t>   </a:t>
            </a:r>
            <a:r>
              <a:rPr lang="en-US" sz="2400" b="1" i="1" u="none" strike="noStrike" kern="1200" baseline="0" dirty="0" err="1">
                <a:solidFill>
                  <a:srgbClr val="000000"/>
                </a:solidFill>
                <a:latin typeface="Times New Roman" panose="02020603050405020304" pitchFamily="18" charset="0"/>
                <a:cs typeface="Times New Roman" panose="02020603050405020304" pitchFamily="18" charset="0"/>
              </a:rPr>
              <a:t>Bà</a:t>
            </a:r>
            <a:r>
              <a:rPr lang="en-US" sz="2400" b="1" i="1" u="none" strike="noStrike" kern="1200" baseline="0" dirty="0">
                <a:solidFill>
                  <a:srgbClr val="000000"/>
                </a:solidFill>
                <a:latin typeface="Times New Roman" panose="02020603050405020304" pitchFamily="18" charset="0"/>
                <a:cs typeface="Times New Roman" panose="02020603050405020304" pitchFamily="18" charset="0"/>
              </a:rPr>
              <a:t> </a:t>
            </a:r>
            <a:r>
              <a:rPr lang="en-US" sz="2400" b="1" i="1" u="none" strike="noStrike" kern="1200" baseline="0" dirty="0" err="1">
                <a:solidFill>
                  <a:srgbClr val="000000"/>
                </a:solidFill>
                <a:latin typeface="Times New Roman" panose="02020603050405020304" pitchFamily="18" charset="0"/>
                <a:cs typeface="Times New Roman" panose="02020603050405020304" pitchFamily="18" charset="0"/>
              </a:rPr>
              <a:t>tôi</a:t>
            </a:r>
            <a:endParaRPr lang="en-US" sz="2400" b="1" i="1" u="none" strike="noStrike" kern="1200" baseline="0" dirty="0">
              <a:solidFill>
                <a:srgbClr val="000000"/>
              </a:solidFill>
              <a:latin typeface="Times New Roman" panose="02020603050405020304" pitchFamily="18" charset="0"/>
              <a:cs typeface="Times New Roman" panose="02020603050405020304" pitchFamily="18" charset="0"/>
            </a:endParaRPr>
          </a:p>
          <a:p>
            <a:pPr marL="342900" indent="-342900" algn="just">
              <a:lnSpc>
                <a:spcPct val="120000"/>
              </a:lnSpc>
              <a:spcBef>
                <a:spcPct val="20000"/>
              </a:spcBef>
              <a:defRPr/>
            </a:pPr>
            <a:r>
              <a:rPr lang="en-US" sz="2400" i="0" u="none" strike="noStrike" kern="1200" baseline="0" dirty="0">
                <a:solidFill>
                  <a:srgbClr val="000000"/>
                </a:solidFill>
                <a:latin typeface="+mj-lt"/>
              </a:rPr>
              <a:t>            </a:t>
            </a:r>
            <a:r>
              <a:rPr lang="vi-VN" sz="2400" i="0" u="none" strike="noStrike" kern="1200" baseline="0" dirty="0">
                <a:solidFill>
                  <a:srgbClr val="000000"/>
                </a:solidFill>
                <a:latin typeface="+mj-lt"/>
              </a:rPr>
              <a:t>Bà tôi ngồi cạnh tôi, chải đầu. Tóc bà đen và dày kì lạ, phủ kín cả hai vai, xoã xuống ngực, xuống</a:t>
            </a:r>
            <a:r>
              <a:rPr lang="en-US" sz="2400" i="0" u="none" strike="noStrike" kern="1200" baseline="0" dirty="0">
                <a:solidFill>
                  <a:srgbClr val="000000"/>
                </a:solidFill>
                <a:latin typeface="+mj-lt"/>
              </a:rPr>
              <a:t> </a:t>
            </a:r>
            <a:r>
              <a:rPr lang="vi-VN" sz="2400" i="0" u="none" strike="noStrike" kern="1200" baseline="0" dirty="0">
                <a:solidFill>
                  <a:srgbClr val="000000"/>
                </a:solidFill>
                <a:latin typeface="+mj-lt"/>
              </a:rPr>
              <a:t>đầu gối. Một tay khẽ nâng mớ tóc lên và ướm trên tay, bà tôi đưa một cách khó khăn chiếc</a:t>
            </a:r>
            <a:r>
              <a:rPr lang="en-US" sz="2400" i="0" u="none" strike="noStrike" kern="1200" baseline="0" dirty="0">
                <a:solidFill>
                  <a:srgbClr val="000000"/>
                </a:solidFill>
                <a:latin typeface="+mj-lt"/>
              </a:rPr>
              <a:t> </a:t>
            </a:r>
            <a:r>
              <a:rPr lang="vi-VN" sz="2400" i="0" u="none" strike="noStrike" kern="1200" baseline="0" dirty="0">
                <a:solidFill>
                  <a:srgbClr val="000000"/>
                </a:solidFill>
                <a:latin typeface="+mj-lt"/>
              </a:rPr>
              <a:t>lược thưa bằng gỗ vào mớ tóc dày.</a:t>
            </a:r>
            <a:endParaRPr lang="en-US" sz="2400" i="0" u="none" strike="noStrike" kern="1200" baseline="0" dirty="0">
              <a:solidFill>
                <a:srgbClr val="000000"/>
              </a:solidFill>
              <a:latin typeface="+mj-lt"/>
            </a:endParaRPr>
          </a:p>
          <a:p>
            <a:pPr marL="342900" indent="-342900" algn="just">
              <a:lnSpc>
                <a:spcPct val="120000"/>
              </a:lnSpc>
              <a:defRPr/>
            </a:pPr>
            <a:r>
              <a:rPr lang="vi-VN" sz="2400" i="0" u="none" strike="noStrike" kern="1200" baseline="0" dirty="0">
                <a:solidFill>
                  <a:srgbClr val="000000"/>
                </a:solidFill>
                <a:latin typeface="+mj-lt"/>
              </a:rPr>
              <a:t>    </a:t>
            </a:r>
            <a:r>
              <a:rPr lang="en-US" sz="2400" i="0" u="none" strike="noStrike" kern="1200" baseline="0" dirty="0">
                <a:solidFill>
                  <a:srgbClr val="000000"/>
                </a:solidFill>
                <a:latin typeface="+mj-lt"/>
              </a:rPr>
              <a:t>       </a:t>
            </a:r>
            <a:r>
              <a:rPr lang="vi-VN" sz="2400" i="0" u="none" strike="noStrike" kern="1200" baseline="0" dirty="0">
                <a:solidFill>
                  <a:srgbClr val="000000"/>
                </a:solidFill>
                <a:latin typeface="+mj-lt"/>
              </a:rPr>
              <a:t>Giọng bà trầm bổng, ngân nga như tiếng chuông. Nó khắc sâu vào trí nhớ tôi dễ dàng, và như những đoá hoa, cũng dịu dàng, rực rỡ, đầy nhựa sống. Khi bà mỉm cười, hai con ngươi đen sẫm nở ra, long lanh, dịu hiền khó tả, đôi mắt ánh lên những tia sáng ấm áp, tươi vui. Mặc dù trên đôi má ngăm ngăm đã có nhiều nếp nhăn, khuôn mặt của bà tôi hình như vẫn tươi trẻ. </a:t>
            </a:r>
            <a:endParaRPr lang="en-US" sz="2400" i="0" u="none" strike="noStrike" kern="1200" baseline="0" dirty="0">
              <a:solidFill>
                <a:srgbClr val="000000"/>
              </a:solidFill>
              <a:latin typeface="+mj-lt"/>
            </a:endParaRPr>
          </a:p>
          <a:p>
            <a:pPr marL="342900" indent="-342900" algn="r">
              <a:lnSpc>
                <a:spcPct val="120000"/>
              </a:lnSpc>
              <a:defRPr/>
            </a:pPr>
            <a:r>
              <a:rPr lang="en-US" sz="2400" i="1" dirty="0">
                <a:solidFill>
                  <a:srgbClr val="0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Theo Mac-</a:t>
            </a:r>
            <a:r>
              <a:rPr lang="en-US" sz="2400" i="1" dirty="0" err="1">
                <a:solidFill>
                  <a:srgbClr val="0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xim</a:t>
            </a:r>
            <a:r>
              <a:rPr lang="en-US" sz="2400" i="1" dirty="0">
                <a:solidFill>
                  <a:srgbClr val="0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Go-</a:t>
            </a:r>
            <a:r>
              <a:rPr lang="en-US" sz="2400" i="1" dirty="0" err="1">
                <a:solidFill>
                  <a:srgbClr val="0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rơ</a:t>
            </a:r>
            <a:r>
              <a:rPr lang="en-US" sz="2400" i="1" dirty="0">
                <a:solidFill>
                  <a:srgbClr val="0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-ki</a:t>
            </a:r>
          </a:p>
        </p:txBody>
      </p:sp>
      <p:pic>
        <p:nvPicPr>
          <p:cNvPr id="3" name="Picture 3">
            <a:extLst>
              <a:ext uri="{FF2B5EF4-FFF2-40B4-BE49-F238E27FC236}">
                <a16:creationId xmlns:a16="http://schemas.microsoft.com/office/drawing/2014/main" xmlns="" id="{AF9D3570-C30F-4EB4-B4F7-4ACAE65E90A3}"/>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529113" y="1775373"/>
            <a:ext cx="4878927" cy="27116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 Box 67">
            <a:extLst>
              <a:ext uri="{FF2B5EF4-FFF2-40B4-BE49-F238E27FC236}">
                <a16:creationId xmlns:a16="http://schemas.microsoft.com/office/drawing/2014/main" xmlns="" id="{BC659F04-BE24-4DF5-92DF-F23B9FBFBF9D}"/>
              </a:ext>
            </a:extLst>
          </p:cNvPr>
          <p:cNvSpPr txBox="1">
            <a:spLocks noChangeArrowheads="1"/>
          </p:cNvSpPr>
          <p:nvPr/>
        </p:nvSpPr>
        <p:spPr bwMode="auto">
          <a:xfrm>
            <a:off x="6529113" y="982970"/>
            <a:ext cx="5634947" cy="4893647"/>
          </a:xfrm>
          <a:prstGeom prst="rect">
            <a:avLst/>
          </a:prstGeom>
          <a:ln/>
        </p:spPr>
        <p:style>
          <a:lnRef idx="2">
            <a:schemeClr val="accent1"/>
          </a:lnRef>
          <a:fillRef idx="1">
            <a:schemeClr val="lt1"/>
          </a:fillRef>
          <a:effectRef idx="0">
            <a:schemeClr val="accent1"/>
          </a:effectRef>
          <a:fontRef idx="minor">
            <a:schemeClr val="dk1"/>
          </a:fontRef>
        </p:style>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ts val="600"/>
              </a:spcBef>
            </a:pPr>
            <a:r>
              <a:rPr lang="en-US" altLang="en-US" sz="2400" b="1" u="sng" dirty="0" err="1">
                <a:solidFill>
                  <a:srgbClr val="8C6E4C"/>
                </a:solidFill>
                <a:latin typeface="Times New Roman" panose="02020603050405020304" pitchFamily="18" charset="0"/>
                <a:cs typeface="Times New Roman" panose="02020603050405020304" pitchFamily="18" charset="0"/>
              </a:rPr>
              <a:t>Gợi</a:t>
            </a:r>
            <a:r>
              <a:rPr lang="en-US" altLang="en-US" sz="2400" b="1" u="sng" dirty="0">
                <a:solidFill>
                  <a:srgbClr val="8C6E4C"/>
                </a:solidFill>
                <a:latin typeface="Times New Roman" panose="02020603050405020304" pitchFamily="18" charset="0"/>
                <a:cs typeface="Times New Roman" panose="02020603050405020304" pitchFamily="18" charset="0"/>
              </a:rPr>
              <a:t> ý: </a:t>
            </a:r>
          </a:p>
          <a:p>
            <a:pPr eaLnBrk="1" hangingPunct="1"/>
            <a:r>
              <a:rPr lang="en-US" altLang="en-US" sz="2400" i="1" dirty="0">
                <a:latin typeface="Times New Roman" panose="02020603050405020304" pitchFamily="18" charset="0"/>
                <a:cs typeface="Times New Roman" panose="02020603050405020304" pitchFamily="18" charset="0"/>
              </a:rPr>
              <a:t>* </a:t>
            </a:r>
            <a:r>
              <a:rPr lang="en-US" altLang="en-US" sz="2400" i="1" dirty="0" err="1">
                <a:latin typeface="Times New Roman" panose="02020603050405020304" pitchFamily="18" charset="0"/>
                <a:cs typeface="Times New Roman" panose="02020603050405020304" pitchFamily="18" charset="0"/>
              </a:rPr>
              <a:t>Đoạn</a:t>
            </a:r>
            <a:r>
              <a:rPr lang="en-US" altLang="en-US" sz="2400" i="1" dirty="0">
                <a:latin typeface="Times New Roman" panose="02020603050405020304" pitchFamily="18" charset="0"/>
                <a:cs typeface="Times New Roman" panose="02020603050405020304" pitchFamily="18" charset="0"/>
              </a:rPr>
              <a:t> 1:</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Tả</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đặc</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điểm</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ngoại</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hình</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gì</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của</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bà</a:t>
            </a:r>
            <a:r>
              <a:rPr lang="en-US" altLang="en-US" sz="2400" dirty="0">
                <a:latin typeface="Times New Roman" panose="02020603050405020304" pitchFamily="18" charset="0"/>
                <a:cs typeface="Times New Roman" panose="02020603050405020304" pitchFamily="18" charset="0"/>
              </a:rPr>
              <a:t>?</a:t>
            </a:r>
          </a:p>
          <a:p>
            <a:pPr eaLnBrk="1" hangingPunct="1"/>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Tả</a:t>
            </a:r>
            <a:r>
              <a:rPr lang="en-US" altLang="en-US" sz="2400" dirty="0">
                <a:latin typeface="Times New Roman" panose="02020603050405020304" pitchFamily="18" charset="0"/>
                <a:cs typeface="Times New Roman" panose="02020603050405020304" pitchFamily="18" charset="0"/>
              </a:rPr>
              <a:t> chi </a:t>
            </a:r>
            <a:r>
              <a:rPr lang="en-US" altLang="en-US" sz="2400" dirty="0" err="1">
                <a:latin typeface="Times New Roman" panose="02020603050405020304" pitchFamily="18" charset="0"/>
                <a:cs typeface="Times New Roman" panose="02020603050405020304" pitchFamily="18" charset="0"/>
              </a:rPr>
              <a:t>tiết</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nào</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về</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ngoại</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hình</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của</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bà</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Tóm</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tắt</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các</a:t>
            </a:r>
            <a:r>
              <a:rPr lang="en-US" altLang="en-US" sz="2400" dirty="0">
                <a:latin typeface="Times New Roman" panose="02020603050405020304" pitchFamily="18" charset="0"/>
                <a:cs typeface="Times New Roman" panose="02020603050405020304" pitchFamily="18" charset="0"/>
              </a:rPr>
              <a:t> chi </a:t>
            </a:r>
            <a:r>
              <a:rPr lang="en-US" altLang="en-US" sz="2400" dirty="0" err="1">
                <a:latin typeface="Times New Roman" panose="02020603050405020304" pitchFamily="18" charset="0"/>
                <a:cs typeface="Times New Roman" panose="02020603050405020304" pitchFamily="18" charset="0"/>
              </a:rPr>
              <a:t>tiết</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được</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miêu</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tả</a:t>
            </a:r>
            <a:r>
              <a:rPr lang="en-US" altLang="en-US" sz="2400" dirty="0">
                <a:latin typeface="Times New Roman" panose="02020603050405020304" pitchFamily="18" charset="0"/>
                <a:cs typeface="Times New Roman" panose="02020603050405020304" pitchFamily="18" charset="0"/>
              </a:rPr>
              <a:t> ở </a:t>
            </a:r>
            <a:r>
              <a:rPr lang="en-US" altLang="en-US" sz="2400" dirty="0" err="1">
                <a:latin typeface="Times New Roman" panose="02020603050405020304" pitchFamily="18" charset="0"/>
                <a:cs typeface="Times New Roman" panose="02020603050405020304" pitchFamily="18" charset="0"/>
              </a:rPr>
              <a:t>từng</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câu</a:t>
            </a:r>
            <a:r>
              <a:rPr lang="en-US" altLang="en-US" sz="2400" dirty="0">
                <a:latin typeface="Times New Roman" panose="02020603050405020304" pitchFamily="18" charset="0"/>
                <a:cs typeface="Times New Roman" panose="02020603050405020304" pitchFamily="18" charset="0"/>
              </a:rPr>
              <a:t> – </a:t>
            </a:r>
            <a:r>
              <a:rPr lang="en-US" altLang="en-US" sz="2400" dirty="0" err="1">
                <a:latin typeface="Times New Roman" panose="02020603050405020304" pitchFamily="18" charset="0"/>
                <a:cs typeface="Times New Roman" panose="02020603050405020304" pitchFamily="18" charset="0"/>
              </a:rPr>
              <a:t>Đọc</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từng</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câu</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và</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xác</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định</a:t>
            </a:r>
            <a:r>
              <a:rPr lang="en-US" altLang="en-US" sz="2400" dirty="0">
                <a:latin typeface="Times New Roman" panose="02020603050405020304" pitchFamily="18" charset="0"/>
                <a:cs typeface="Times New Roman" panose="02020603050405020304" pitchFamily="18" charset="0"/>
              </a:rPr>
              <a:t> ý </a:t>
            </a:r>
            <a:r>
              <a:rPr lang="en-US" altLang="en-US" sz="2400" dirty="0" err="1">
                <a:latin typeface="Times New Roman" panose="02020603050405020304" pitchFamily="18" charset="0"/>
                <a:cs typeface="Times New Roman" panose="02020603050405020304" pitchFamily="18" charset="0"/>
              </a:rPr>
              <a:t>chính</a:t>
            </a:r>
            <a:r>
              <a:rPr lang="en-US" altLang="en-US" sz="2400" dirty="0">
                <a:latin typeface="Times New Roman" panose="02020603050405020304" pitchFamily="18" charset="0"/>
                <a:cs typeface="Times New Roman" panose="02020603050405020304" pitchFamily="18" charset="0"/>
              </a:rPr>
              <a:t>, chi </a:t>
            </a:r>
            <a:r>
              <a:rPr lang="en-US" altLang="en-US" sz="2400" dirty="0" err="1">
                <a:latin typeface="Times New Roman" panose="02020603050405020304" pitchFamily="18" charset="0"/>
                <a:cs typeface="Times New Roman" panose="02020603050405020304" pitchFamily="18" charset="0"/>
              </a:rPr>
              <a:t>tiết</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từ</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ngữ</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dùng</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để</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miêu</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tả</a:t>
            </a:r>
            <a:r>
              <a:rPr lang="en-US" altLang="en-US" sz="2400" dirty="0">
                <a:latin typeface="Times New Roman" panose="02020603050405020304" pitchFamily="18" charset="0"/>
                <a:cs typeface="Times New Roman" panose="02020603050405020304" pitchFamily="18" charset="0"/>
              </a:rPr>
              <a:t>)</a:t>
            </a:r>
          </a:p>
          <a:p>
            <a:pPr eaLnBrk="1" hangingPunct="1"/>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Xem</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các</a:t>
            </a:r>
            <a:r>
              <a:rPr lang="en-US" altLang="en-US" sz="2400" dirty="0">
                <a:latin typeface="Times New Roman" panose="02020603050405020304" pitchFamily="18" charset="0"/>
                <a:cs typeface="Times New Roman" panose="02020603050405020304" pitchFamily="18" charset="0"/>
              </a:rPr>
              <a:t> chi </a:t>
            </a:r>
            <a:r>
              <a:rPr lang="en-US" altLang="en-US" sz="2400" dirty="0" err="1">
                <a:latin typeface="Times New Roman" panose="02020603050405020304" pitchFamily="18" charset="0"/>
                <a:cs typeface="Times New Roman" panose="02020603050405020304" pitchFamily="18" charset="0"/>
              </a:rPr>
              <a:t>tiết</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đó</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có</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quan</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hệ</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với</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nhau</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như</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thế</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nào</a:t>
            </a:r>
            <a:r>
              <a:rPr lang="en-US" altLang="en-US" sz="2400" dirty="0">
                <a:latin typeface="Times New Roman" panose="02020603050405020304" pitchFamily="18" charset="0"/>
                <a:cs typeface="Times New Roman" panose="02020603050405020304" pitchFamily="18" charset="0"/>
              </a:rPr>
              <a:t>?</a:t>
            </a:r>
          </a:p>
          <a:p>
            <a:pPr eaLnBrk="1" hangingPunct="1"/>
            <a:r>
              <a:rPr lang="en-US" altLang="en-US" sz="2400" i="1" dirty="0">
                <a:latin typeface="Times New Roman" panose="02020603050405020304" pitchFamily="18" charset="0"/>
                <a:cs typeface="Times New Roman" panose="02020603050405020304" pitchFamily="18" charset="0"/>
              </a:rPr>
              <a:t>*</a:t>
            </a:r>
            <a:r>
              <a:rPr lang="en-US" altLang="en-US" sz="2400" i="1" dirty="0" err="1">
                <a:latin typeface="Times New Roman" panose="02020603050405020304" pitchFamily="18" charset="0"/>
                <a:cs typeface="Times New Roman" panose="02020603050405020304" pitchFamily="18" charset="0"/>
              </a:rPr>
              <a:t>Đoạn</a:t>
            </a:r>
            <a:r>
              <a:rPr lang="en-US" altLang="en-US" sz="2400" i="1" dirty="0">
                <a:latin typeface="Times New Roman" panose="02020603050405020304" pitchFamily="18" charset="0"/>
                <a:cs typeface="Times New Roman" panose="02020603050405020304" pitchFamily="18" charset="0"/>
              </a:rPr>
              <a:t> 2:</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Nêu</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tương</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tự</a:t>
            </a:r>
            <a:r>
              <a:rPr lang="en-US" altLang="en-US" sz="2400" dirty="0">
                <a:latin typeface="Times New Roman" panose="02020603050405020304" pitchFamily="18" charset="0"/>
                <a:cs typeface="Times New Roman" panose="02020603050405020304" pitchFamily="18" charset="0"/>
              </a:rPr>
              <a:t> ở </a:t>
            </a:r>
            <a:r>
              <a:rPr lang="en-US" altLang="en-US" sz="2400" dirty="0" err="1">
                <a:latin typeface="Times New Roman" panose="02020603050405020304" pitchFamily="18" charset="0"/>
                <a:cs typeface="Times New Roman" panose="02020603050405020304" pitchFamily="18" charset="0"/>
              </a:rPr>
              <a:t>đoạn</a:t>
            </a:r>
            <a:r>
              <a:rPr lang="en-US" altLang="en-US" sz="2400" dirty="0">
                <a:latin typeface="Times New Roman" panose="02020603050405020304" pitchFamily="18" charset="0"/>
                <a:cs typeface="Times New Roman" panose="02020603050405020304" pitchFamily="18" charset="0"/>
              </a:rPr>
              <a:t> 1và </a:t>
            </a:r>
            <a:r>
              <a:rPr lang="en-US" altLang="en-US" sz="2400" dirty="0" err="1">
                <a:latin typeface="Times New Roman" panose="02020603050405020304" pitchFamily="18" charset="0"/>
                <a:cs typeface="Times New Roman" panose="02020603050405020304" pitchFamily="18" charset="0"/>
              </a:rPr>
              <a:t>xem</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các</a:t>
            </a:r>
            <a:r>
              <a:rPr lang="en-US" altLang="en-US" sz="2400" dirty="0">
                <a:latin typeface="Times New Roman" panose="02020603050405020304" pitchFamily="18" charset="0"/>
                <a:cs typeface="Times New Roman" panose="02020603050405020304" pitchFamily="18" charset="0"/>
              </a:rPr>
              <a:t> chi </a:t>
            </a:r>
            <a:r>
              <a:rPr lang="en-US" altLang="en-US" sz="2400" dirty="0" err="1">
                <a:latin typeface="Times New Roman" panose="02020603050405020304" pitchFamily="18" charset="0"/>
                <a:cs typeface="Times New Roman" panose="02020603050405020304" pitchFamily="18" charset="0"/>
              </a:rPr>
              <a:t>tiết</a:t>
            </a:r>
            <a:r>
              <a:rPr lang="en-US" altLang="en-US" sz="2400" dirty="0">
                <a:latin typeface="Times New Roman" panose="02020603050405020304" pitchFamily="18" charset="0"/>
                <a:cs typeface="Times New Roman" panose="02020603050405020304" pitchFamily="18" charset="0"/>
              </a:rPr>
              <a:t> ở </a:t>
            </a:r>
            <a:r>
              <a:rPr lang="en-US" altLang="en-US" sz="2400" dirty="0" err="1">
                <a:latin typeface="Times New Roman" panose="02020603050405020304" pitchFamily="18" charset="0"/>
                <a:cs typeface="Times New Roman" panose="02020603050405020304" pitchFamily="18" charset="0"/>
              </a:rPr>
              <a:t>đặc</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điểm</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có</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quan</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hệ</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với</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nhau</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như</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thế</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nào</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Những</a:t>
            </a:r>
            <a:r>
              <a:rPr lang="en-US" altLang="en-US" sz="2400" dirty="0">
                <a:latin typeface="Times New Roman" panose="02020603050405020304" pitchFamily="18" charset="0"/>
                <a:cs typeface="Times New Roman" panose="02020603050405020304" pitchFamily="18" charset="0"/>
              </a:rPr>
              <a:t> chi </a:t>
            </a:r>
            <a:r>
              <a:rPr lang="en-US" altLang="en-US" sz="2400" dirty="0" err="1">
                <a:latin typeface="Times New Roman" panose="02020603050405020304" pitchFamily="18" charset="0"/>
                <a:cs typeface="Times New Roman" panose="02020603050405020304" pitchFamily="18" charset="0"/>
              </a:rPr>
              <a:t>tiết</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đặc</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điểm</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đó</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cho</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biết</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điều</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gì</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về</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tính</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tình</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của</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bà</a:t>
            </a:r>
            <a:r>
              <a:rPr lang="en-US" altLang="en-US" sz="2400" dirty="0">
                <a:latin typeface="Times New Roman" panose="02020603050405020304" pitchFamily="18" charset="0"/>
                <a:cs typeface="Times New Roman" panose="02020603050405020304" pitchFamily="18" charset="0"/>
              </a:rPr>
              <a:t>?</a:t>
            </a:r>
            <a:endParaRPr lang="en-US" altLang="en-US" sz="2400"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9256524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heckerboard(across)">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SPRING_ULTRA_SCORM_TRACKING_SLIDES" val="1"/>
  <p:tag name="GENSWF_OUTPUT_FILE_NAME" val="33"/>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10.xml><?xml version="1.0" encoding="utf-8"?>
<a:theme xmlns:a="http://schemas.openxmlformats.org/drawingml/2006/main" name="Office Theme">
  <a:themeElements>
    <a:clrScheme name="炫彩扁平2">
      <a:dk1>
        <a:srgbClr val="000000"/>
      </a:dk1>
      <a:lt1>
        <a:srgbClr val="FFFFFF"/>
      </a:lt1>
      <a:dk2>
        <a:srgbClr val="44546A"/>
      </a:dk2>
      <a:lt2>
        <a:srgbClr val="E7E6E6"/>
      </a:lt2>
      <a:accent1>
        <a:srgbClr val="FFBF53"/>
      </a:accent1>
      <a:accent2>
        <a:srgbClr val="F17475"/>
      </a:accent2>
      <a:accent3>
        <a:srgbClr val="01B3C5"/>
      </a:accent3>
      <a:accent4>
        <a:srgbClr val="77448C"/>
      </a:accent4>
      <a:accent5>
        <a:srgbClr val="00AF92"/>
      </a:accent5>
      <a:accent6>
        <a:srgbClr val="C65885"/>
      </a:accent6>
      <a:hlink>
        <a:srgbClr val="FCC79F"/>
      </a:hlink>
      <a:folHlink>
        <a:srgbClr val="869FB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5879</TotalTime>
  <Words>2388</Words>
  <Application>Microsoft Office PowerPoint</Application>
  <PresentationFormat>Custom</PresentationFormat>
  <Paragraphs>133</Paragraphs>
  <Slides>21</Slides>
  <Notes>12</Notes>
  <HiddenSlides>0</HiddenSlides>
  <MMClips>2</MMClips>
  <ScaleCrop>false</ScaleCrop>
  <HeadingPairs>
    <vt:vector size="4" baseType="variant">
      <vt:variant>
        <vt:lpstr>Theme</vt:lpstr>
      </vt:variant>
      <vt:variant>
        <vt:i4>10</vt:i4>
      </vt:variant>
      <vt:variant>
        <vt:lpstr>Slide Titles</vt:lpstr>
      </vt:variant>
      <vt:variant>
        <vt:i4>21</vt:i4>
      </vt:variant>
    </vt:vector>
  </HeadingPairs>
  <TitlesOfParts>
    <vt:vector size="31" baseType="lpstr">
      <vt:lpstr>Office 主题​​</vt:lpstr>
      <vt:lpstr>1_Office Theme</vt:lpstr>
      <vt:lpstr>2_Office Theme</vt:lpstr>
      <vt:lpstr>3_Office Theme</vt:lpstr>
      <vt:lpstr>4_Office Theme</vt:lpstr>
      <vt:lpstr>5_Office Theme</vt:lpstr>
      <vt:lpstr>6_Office Theme</vt:lpstr>
      <vt:lpstr>7_Office Theme</vt:lpstr>
      <vt:lpstr>8_Office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商务ppt</dc:title>
  <dc:creator>lzj</dc:creator>
  <cp:lastModifiedBy>Toan</cp:lastModifiedBy>
  <cp:revision>3202</cp:revision>
  <dcterms:created xsi:type="dcterms:W3CDTF">2015-12-01T09:06:39Z</dcterms:created>
  <dcterms:modified xsi:type="dcterms:W3CDTF">2022-12-02T07:27:28Z</dcterms:modified>
</cp:coreProperties>
</file>