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8" r:id="rId2"/>
    <p:sldId id="354" r:id="rId3"/>
    <p:sldId id="355" r:id="rId4"/>
    <p:sldId id="356" r:id="rId5"/>
    <p:sldId id="297" r:id="rId6"/>
    <p:sldId id="358" r:id="rId7"/>
    <p:sldId id="357" r:id="rId8"/>
    <p:sldId id="280" r:id="rId9"/>
    <p:sldId id="282" r:id="rId10"/>
    <p:sldId id="257" r:id="rId11"/>
    <p:sldId id="267" r:id="rId12"/>
    <p:sldId id="301" r:id="rId13"/>
    <p:sldId id="270" r:id="rId14"/>
    <p:sldId id="271" r:id="rId15"/>
    <p:sldId id="273" r:id="rId16"/>
    <p:sldId id="303" r:id="rId17"/>
    <p:sldId id="264" r:id="rId18"/>
    <p:sldId id="298" r:id="rId19"/>
    <p:sldId id="360" r:id="rId20"/>
    <p:sldId id="284" r:id="rId21"/>
    <p:sldId id="283" r:id="rId22"/>
    <p:sldId id="361" r:id="rId23"/>
    <p:sldId id="259" r:id="rId24"/>
    <p:sldId id="363" r:id="rId25"/>
    <p:sldId id="366" r:id="rId26"/>
    <p:sldId id="369" r:id="rId27"/>
    <p:sldId id="364" r:id="rId28"/>
    <p:sldId id="362" r:id="rId29"/>
    <p:sldId id="365" r:id="rId30"/>
    <p:sldId id="305" r:id="rId31"/>
    <p:sldId id="367" r:id="rId32"/>
    <p:sldId id="368"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3E17"/>
    <a:srgbClr val="FFE272"/>
    <a:srgbClr val="49D99B"/>
    <a:srgbClr val="A53731"/>
    <a:srgbClr val="1B7F54"/>
    <a:srgbClr val="E8B5B2"/>
    <a:srgbClr val="D161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snapToGrid="0" showGuides="1">
      <p:cViewPr varScale="1">
        <p:scale>
          <a:sx n="82" d="100"/>
          <a:sy n="82" d="100"/>
        </p:scale>
        <p:origin x="73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02BCC-5BE0-4AFA-8B55-D3D3BD403254}" type="datetimeFigureOut">
              <a:rPr lang="zh-CN" altLang="en-US" smtClean="0"/>
              <a:t>2021/11/20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B884C-8C00-4394-9DB6-15A5CAE11C79}" type="slidenum">
              <a:rPr lang="zh-CN" altLang="en-US" smtClean="0"/>
              <a:t>‹#›</a:t>
            </a:fld>
            <a:endParaRPr lang="zh-CN" altLang="en-US"/>
          </a:p>
        </p:txBody>
      </p:sp>
    </p:spTree>
    <p:extLst>
      <p:ext uri="{BB962C8B-B14F-4D97-AF65-F5344CB8AC3E}">
        <p14:creationId xmlns:p14="http://schemas.microsoft.com/office/powerpoint/2010/main" val="314325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1</a:t>
            </a:fld>
            <a:endParaRPr lang="zh-CN" altLang="en-US"/>
          </a:p>
        </p:txBody>
      </p:sp>
    </p:spTree>
    <p:extLst>
      <p:ext uri="{BB962C8B-B14F-4D97-AF65-F5344CB8AC3E}">
        <p14:creationId xmlns:p14="http://schemas.microsoft.com/office/powerpoint/2010/main" val="3025579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16</a:t>
            </a:fld>
            <a:endParaRPr lang="zh-CN" altLang="en-US"/>
          </a:p>
        </p:txBody>
      </p:sp>
    </p:spTree>
    <p:extLst>
      <p:ext uri="{BB962C8B-B14F-4D97-AF65-F5344CB8AC3E}">
        <p14:creationId xmlns:p14="http://schemas.microsoft.com/office/powerpoint/2010/main" val="1424663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17</a:t>
            </a:fld>
            <a:endParaRPr lang="zh-CN" altLang="en-US"/>
          </a:p>
        </p:txBody>
      </p:sp>
    </p:spTree>
    <p:extLst>
      <p:ext uri="{BB962C8B-B14F-4D97-AF65-F5344CB8AC3E}">
        <p14:creationId xmlns:p14="http://schemas.microsoft.com/office/powerpoint/2010/main" val="2060719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18</a:t>
            </a:fld>
            <a:endParaRPr lang="zh-CN" altLang="en-US"/>
          </a:p>
        </p:txBody>
      </p:sp>
    </p:spTree>
    <p:extLst>
      <p:ext uri="{BB962C8B-B14F-4D97-AF65-F5344CB8AC3E}">
        <p14:creationId xmlns:p14="http://schemas.microsoft.com/office/powerpoint/2010/main" val="4049846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20</a:t>
            </a:fld>
            <a:endParaRPr lang="zh-CN" altLang="en-US"/>
          </a:p>
        </p:txBody>
      </p:sp>
    </p:spTree>
    <p:extLst>
      <p:ext uri="{BB962C8B-B14F-4D97-AF65-F5344CB8AC3E}">
        <p14:creationId xmlns:p14="http://schemas.microsoft.com/office/powerpoint/2010/main" val="307069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22</a:t>
            </a:fld>
            <a:endParaRPr lang="zh-CN" altLang="en-US"/>
          </a:p>
        </p:txBody>
      </p:sp>
    </p:spTree>
    <p:extLst>
      <p:ext uri="{BB962C8B-B14F-4D97-AF65-F5344CB8AC3E}">
        <p14:creationId xmlns:p14="http://schemas.microsoft.com/office/powerpoint/2010/main" val="801643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23</a:t>
            </a:fld>
            <a:endParaRPr lang="zh-CN" altLang="en-US"/>
          </a:p>
        </p:txBody>
      </p:sp>
    </p:spTree>
    <p:extLst>
      <p:ext uri="{BB962C8B-B14F-4D97-AF65-F5344CB8AC3E}">
        <p14:creationId xmlns:p14="http://schemas.microsoft.com/office/powerpoint/2010/main" val="3099306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24</a:t>
            </a:fld>
            <a:endParaRPr lang="zh-CN" altLang="en-US"/>
          </a:p>
        </p:txBody>
      </p:sp>
    </p:spTree>
    <p:extLst>
      <p:ext uri="{BB962C8B-B14F-4D97-AF65-F5344CB8AC3E}">
        <p14:creationId xmlns:p14="http://schemas.microsoft.com/office/powerpoint/2010/main" val="184995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25</a:t>
            </a:fld>
            <a:endParaRPr lang="zh-CN" altLang="en-US"/>
          </a:p>
        </p:txBody>
      </p:sp>
    </p:spTree>
    <p:extLst>
      <p:ext uri="{BB962C8B-B14F-4D97-AF65-F5344CB8AC3E}">
        <p14:creationId xmlns:p14="http://schemas.microsoft.com/office/powerpoint/2010/main" val="1791485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27</a:t>
            </a:fld>
            <a:endParaRPr lang="zh-CN" altLang="en-US"/>
          </a:p>
        </p:txBody>
      </p:sp>
    </p:spTree>
    <p:extLst>
      <p:ext uri="{BB962C8B-B14F-4D97-AF65-F5344CB8AC3E}">
        <p14:creationId xmlns:p14="http://schemas.microsoft.com/office/powerpoint/2010/main" val="2057050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28</a:t>
            </a:fld>
            <a:endParaRPr lang="zh-CN" altLang="en-US"/>
          </a:p>
        </p:txBody>
      </p:sp>
    </p:spTree>
    <p:extLst>
      <p:ext uri="{BB962C8B-B14F-4D97-AF65-F5344CB8AC3E}">
        <p14:creationId xmlns:p14="http://schemas.microsoft.com/office/powerpoint/2010/main" val="155766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4</a:t>
            </a:fld>
            <a:endParaRPr lang="zh-CN" altLang="en-US"/>
          </a:p>
        </p:txBody>
      </p:sp>
    </p:spTree>
    <p:extLst>
      <p:ext uri="{BB962C8B-B14F-4D97-AF65-F5344CB8AC3E}">
        <p14:creationId xmlns:p14="http://schemas.microsoft.com/office/powerpoint/2010/main" val="1776517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29</a:t>
            </a:fld>
            <a:endParaRPr lang="zh-CN" altLang="en-US"/>
          </a:p>
        </p:txBody>
      </p:sp>
    </p:spTree>
    <p:extLst>
      <p:ext uri="{BB962C8B-B14F-4D97-AF65-F5344CB8AC3E}">
        <p14:creationId xmlns:p14="http://schemas.microsoft.com/office/powerpoint/2010/main" val="3420613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30</a:t>
            </a:fld>
            <a:endParaRPr lang="zh-CN" altLang="en-US"/>
          </a:p>
        </p:txBody>
      </p:sp>
    </p:spTree>
    <p:extLst>
      <p:ext uri="{BB962C8B-B14F-4D97-AF65-F5344CB8AC3E}">
        <p14:creationId xmlns:p14="http://schemas.microsoft.com/office/powerpoint/2010/main" val="3670591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31</a:t>
            </a:fld>
            <a:endParaRPr lang="zh-CN" altLang="en-US"/>
          </a:p>
        </p:txBody>
      </p:sp>
    </p:spTree>
    <p:extLst>
      <p:ext uri="{BB962C8B-B14F-4D97-AF65-F5344CB8AC3E}">
        <p14:creationId xmlns:p14="http://schemas.microsoft.com/office/powerpoint/2010/main" val="615329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32</a:t>
            </a:fld>
            <a:endParaRPr lang="zh-CN" altLang="en-US"/>
          </a:p>
        </p:txBody>
      </p:sp>
    </p:spTree>
    <p:extLst>
      <p:ext uri="{BB962C8B-B14F-4D97-AF65-F5344CB8AC3E}">
        <p14:creationId xmlns:p14="http://schemas.microsoft.com/office/powerpoint/2010/main" val="682856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5</a:t>
            </a:fld>
            <a:endParaRPr lang="zh-CN" altLang="en-US"/>
          </a:p>
        </p:txBody>
      </p:sp>
    </p:spTree>
    <p:extLst>
      <p:ext uri="{BB962C8B-B14F-4D97-AF65-F5344CB8AC3E}">
        <p14:creationId xmlns:p14="http://schemas.microsoft.com/office/powerpoint/2010/main" val="128437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6</a:t>
            </a:fld>
            <a:endParaRPr lang="zh-CN" altLang="en-US"/>
          </a:p>
        </p:txBody>
      </p:sp>
    </p:spTree>
    <p:extLst>
      <p:ext uri="{BB962C8B-B14F-4D97-AF65-F5344CB8AC3E}">
        <p14:creationId xmlns:p14="http://schemas.microsoft.com/office/powerpoint/2010/main" val="1583226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7</a:t>
            </a:fld>
            <a:endParaRPr lang="zh-CN" altLang="en-US"/>
          </a:p>
        </p:txBody>
      </p:sp>
    </p:spTree>
    <p:extLst>
      <p:ext uri="{BB962C8B-B14F-4D97-AF65-F5344CB8AC3E}">
        <p14:creationId xmlns:p14="http://schemas.microsoft.com/office/powerpoint/2010/main" val="1022300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10</a:t>
            </a:fld>
            <a:endParaRPr lang="zh-CN" altLang="en-US"/>
          </a:p>
        </p:txBody>
      </p:sp>
    </p:spTree>
    <p:extLst>
      <p:ext uri="{BB962C8B-B14F-4D97-AF65-F5344CB8AC3E}">
        <p14:creationId xmlns:p14="http://schemas.microsoft.com/office/powerpoint/2010/main" val="158889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8A422-8F86-44E7-ABCD-5DE8A18C2DF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06273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12</a:t>
            </a:fld>
            <a:endParaRPr lang="zh-CN" altLang="en-US"/>
          </a:p>
        </p:txBody>
      </p:sp>
    </p:spTree>
    <p:extLst>
      <p:ext uri="{BB962C8B-B14F-4D97-AF65-F5344CB8AC3E}">
        <p14:creationId xmlns:p14="http://schemas.microsoft.com/office/powerpoint/2010/main" val="949822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4832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2021/11/20</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8988385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2021/11/20</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4789567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2021/11/20</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1870970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2021/11/20</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494024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2021/11/20</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72613397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2021/11/20</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652206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2021/11/20</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59963254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2021/11/20</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8878435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2021/11/20</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03146602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2021/11/20</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2802278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2021/11/20</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745066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2021/11/20</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73168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9.pn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40.gif"/><Relationship Id="rId4" Type="http://schemas.openxmlformats.org/officeDocument/2006/relationships/audio" Target="../media/audio3.wav"/><Relationship Id="rId9" Type="http://schemas.openxmlformats.org/officeDocument/2006/relationships/slide" Target="slide10.xm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2.png"/><Relationship Id="rId12" Type="http://schemas.openxmlformats.org/officeDocument/2006/relationships/image" Target="../media/image40.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0.xml"/><Relationship Id="rId5" Type="http://schemas.openxmlformats.org/officeDocument/2006/relationships/audio" Target="../media/audio4.wav"/><Relationship Id="rId10" Type="http://schemas.openxmlformats.org/officeDocument/2006/relationships/image" Target="../media/image12.png"/><Relationship Id="rId4" Type="http://schemas.openxmlformats.org/officeDocument/2006/relationships/audio" Target="../media/audio3.wav"/><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40.gif"/><Relationship Id="rId4" Type="http://schemas.openxmlformats.org/officeDocument/2006/relationships/audio" Target="../media/audio3.wav"/><Relationship Id="rId9" Type="http://schemas.openxmlformats.org/officeDocument/2006/relationships/slide" Target="slide10.xml"/></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2.png"/><Relationship Id="rId12" Type="http://schemas.openxmlformats.org/officeDocument/2006/relationships/image" Target="../media/image40.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0.xml"/><Relationship Id="rId5" Type="http://schemas.openxmlformats.org/officeDocument/2006/relationships/audio" Target="../media/audio4.wav"/><Relationship Id="rId10" Type="http://schemas.openxmlformats.org/officeDocument/2006/relationships/image" Target="../media/image12.png"/><Relationship Id="rId4" Type="http://schemas.openxmlformats.org/officeDocument/2006/relationships/audio" Target="../media/audio3.wav"/><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11" name="图片 10">
            <a:extLst>
              <a:ext uri="{FF2B5EF4-FFF2-40B4-BE49-F238E27FC236}">
                <a16:creationId xmlns:a16="http://schemas.microsoft.com/office/drawing/2014/main" id="{A81FB204-22B9-4566-ABE6-397871846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2581" y="1212236"/>
            <a:ext cx="5215801" cy="5583975"/>
          </a:xfrm>
          <a:prstGeom prst="rect">
            <a:avLst/>
          </a:prstGeom>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3AF095B3-79C9-45E2-BFF1-9B81F4C37F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4" name="TextBox 3">
            <a:extLst>
              <a:ext uri="{FF2B5EF4-FFF2-40B4-BE49-F238E27FC236}">
                <a16:creationId xmlns:a16="http://schemas.microsoft.com/office/drawing/2014/main" id="{71ABD974-6B93-45B3-87E8-5253FB9127D7}"/>
              </a:ext>
            </a:extLst>
          </p:cNvPr>
          <p:cNvSpPr txBox="1"/>
          <p:nvPr/>
        </p:nvSpPr>
        <p:spPr>
          <a:xfrm>
            <a:off x="1416683" y="850720"/>
            <a:ext cx="5485205" cy="4503990"/>
          </a:xfrm>
          <a:prstGeom prst="rect">
            <a:avLst/>
          </a:prstGeom>
          <a:noFill/>
        </p:spPr>
        <p:txBody>
          <a:bodyPr wrap="square" rtlCol="0">
            <a:spAutoFit/>
          </a:bodyPr>
          <a:lstStyle/>
          <a:p>
            <a:pPr>
              <a:lnSpc>
                <a:spcPct val="150000"/>
              </a:lnSpc>
            </a:pPr>
            <a:r>
              <a:rPr lang="en-US" sz="6600" b="1" dirty="0">
                <a:latin typeface="Anton" pitchFamily="2" charset="0"/>
                <a:ea typeface="UD Digi Kyokasho NP-R" panose="02020400000000000000" pitchFamily="18" charset="-128"/>
              </a:rPr>
              <a:t>CHÀO MỪNG CÁC CON ĐẾN VỚI TIẾT HỌC HÔM NAY </a:t>
            </a:r>
          </a:p>
        </p:txBody>
      </p:sp>
    </p:spTree>
    <p:extLst>
      <p:ext uri="{BB962C8B-B14F-4D97-AF65-F5344CB8AC3E}">
        <p14:creationId xmlns:p14="http://schemas.microsoft.com/office/powerpoint/2010/main" val="3558156794"/>
      </p:ext>
    </p:extLst>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548974" y="433869"/>
            <a:ext cx="6247250" cy="5990260"/>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326167" y="2527140"/>
            <a:ext cx="3551053" cy="4403305"/>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49143" y="2861328"/>
            <a:ext cx="3474099" cy="4272583"/>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19" name="Rounded Rectangle 6">
            <a:extLst>
              <a:ext uri="{FF2B5EF4-FFF2-40B4-BE49-F238E27FC236}">
                <a16:creationId xmlns:a16="http://schemas.microsoft.com/office/drawing/2014/main" id="{6331D86F-B453-4F81-A077-F99C4C6C1E8A}"/>
              </a:ext>
            </a:extLst>
          </p:cNvPr>
          <p:cNvSpPr/>
          <p:nvPr/>
        </p:nvSpPr>
        <p:spPr>
          <a:xfrm>
            <a:off x="5912132" y="935977"/>
            <a:ext cx="5566831" cy="5219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i="1" dirty="0" err="1">
                <a:solidFill>
                  <a:schemeClr val="tx1"/>
                </a:solidFill>
                <a:latin typeface="Times New Roman" panose="02020603050405020304" pitchFamily="18" charset="0"/>
                <a:cs typeface="Times New Roman" panose="02020603050405020304" pitchFamily="18" charset="0"/>
              </a:rPr>
              <a:t>Đồng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bằng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Bắc</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Bộ</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nằm</a:t>
            </a:r>
            <a:r>
              <a:rPr lang="en-US" sz="4000" i="1" dirty="0">
                <a:solidFill>
                  <a:schemeClr val="tx1"/>
                </a:solidFill>
                <a:latin typeface="Times New Roman" panose="02020603050405020304" pitchFamily="18" charset="0"/>
                <a:cs typeface="Times New Roman" pitchFamily="18" charset="0"/>
              </a:rPr>
              <a:t> ở </a:t>
            </a:r>
            <a:r>
              <a:rPr lang="en-US" sz="4000" i="1" dirty="0" err="1">
                <a:solidFill>
                  <a:schemeClr val="tx1"/>
                </a:solidFill>
                <a:latin typeface="Times New Roman" panose="02020603050405020304" pitchFamily="18" charset="0"/>
                <a:cs typeface="Times New Roman" pitchFamily="18" charset="0"/>
              </a:rPr>
              <a:t>phía</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Bắc</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nước</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ta</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có</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dạng</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hình</a:t>
            </a:r>
            <a:r>
              <a:rPr lang="en-US" sz="4000" i="1" dirty="0">
                <a:solidFill>
                  <a:schemeClr val="tx1"/>
                </a:solidFill>
                <a:latin typeface="Times New Roman" panose="02020603050405020304" pitchFamily="18" charset="0"/>
                <a:cs typeface="Times New Roman" pitchFamily="18" charset="0"/>
              </a:rPr>
              <a:t> tam </a:t>
            </a:r>
            <a:r>
              <a:rPr lang="en-US" sz="4000" i="1" dirty="0" err="1">
                <a:solidFill>
                  <a:schemeClr val="tx1"/>
                </a:solidFill>
                <a:latin typeface="Times New Roman" panose="02020603050405020304" pitchFamily="18" charset="0"/>
                <a:cs typeface="Times New Roman" pitchFamily="18" charset="0"/>
              </a:rPr>
              <a:t>giác</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Đây</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là</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đồng</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bằng</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lớn</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thứ</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hai</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của</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nước</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ta</a:t>
            </a:r>
            <a:r>
              <a:rPr lang="en-US" sz="4000" i="1" dirty="0">
                <a:solidFill>
                  <a:schemeClr val="tx1"/>
                </a:solidFill>
                <a:latin typeface="Times New Roman" panose="02020603050405020304" pitchFamily="18" charset="0"/>
                <a:cs typeface="Times New Roman" pitchFamily="18" charset="0"/>
              </a:rPr>
              <a:t>, do </a:t>
            </a:r>
            <a:r>
              <a:rPr lang="en-US" sz="4000" i="1" dirty="0" err="1">
                <a:solidFill>
                  <a:schemeClr val="tx1"/>
                </a:solidFill>
                <a:latin typeface="Times New Roman" panose="02020603050405020304" pitchFamily="18" charset="0"/>
                <a:cs typeface="Times New Roman" pitchFamily="18" charset="0"/>
              </a:rPr>
              <a:t>sông</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Hồng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và</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sông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Thái</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Bình</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bồi</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đắp</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nên</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Đồng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bằng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có</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địa</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khá</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bằng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phẳng</a:t>
            </a:r>
            <a:r>
              <a:rPr lang="en-US" sz="4000" i="1" dirty="0">
                <a:solidFill>
                  <a:srgbClr val="0000FF"/>
                </a:solidFill>
              </a:rPr>
              <a:t>.</a:t>
            </a:r>
            <a:r>
              <a:rPr lang="en-US" sz="4000" i="1" dirty="0">
                <a:solidFill>
                  <a:srgbClr val="0000FF"/>
                </a:solidFill>
                <a:latin typeface="Times New Roman" pitchFamily="18" charset="0"/>
              </a:rPr>
              <a:t> </a:t>
            </a:r>
            <a:r>
              <a:rPr lang="en-US" sz="4000" i="1" dirty="0">
                <a:solidFill>
                  <a:srgbClr val="0000FF"/>
                </a:solidFill>
                <a:latin typeface="Times New Roman" pitchFamily="18" charset="0"/>
                <a:cs typeface="Times New Roman" pitchFamily="18" charset="0"/>
              </a:rPr>
              <a:t>   </a:t>
            </a:r>
            <a:r>
              <a:rPr lang="en-US" sz="4000" i="1" dirty="0">
                <a:solidFill>
                  <a:srgbClr val="0000FF"/>
                </a:solidFill>
                <a:latin typeface="Times New Roman" pitchFamily="18" charset="0"/>
              </a:rPr>
              <a:t> </a:t>
            </a:r>
            <a:endParaRPr lang="en-US" sz="4000" i="1" dirty="0">
              <a:solidFill>
                <a:srgbClr val="0000FF"/>
              </a:solidFill>
            </a:endParaRPr>
          </a:p>
        </p:txBody>
      </p:sp>
    </p:spTree>
    <p:extLst>
      <p:ext uri="{BB962C8B-B14F-4D97-AF65-F5344CB8AC3E}">
        <p14:creationId xmlns:p14="http://schemas.microsoft.com/office/powerpoint/2010/main" val="1401464466"/>
      </p:ext>
    </p:extLst>
  </p:cSld>
  <p:clrMapOvr>
    <a:masterClrMapping/>
  </p:clrMapOvr>
  <p:transition>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61442" name="Picture 2" descr="Luoc do dong bang Bac Bo"/>
          <p:cNvPicPr>
            <a:picLocks noChangeAspect="1" noChangeArrowheads="1"/>
          </p:cNvPicPr>
          <p:nvPr/>
        </p:nvPicPr>
        <p:blipFill>
          <a:blip r:embed="rId3" cstate="print"/>
          <a:srcRect/>
          <a:stretch>
            <a:fillRect/>
          </a:stretch>
        </p:blipFill>
        <p:spPr bwMode="auto">
          <a:xfrm>
            <a:off x="733425" y="1123806"/>
            <a:ext cx="4953000" cy="4876800"/>
          </a:xfrm>
          <a:prstGeom prst="rect">
            <a:avLst/>
          </a:prstGeom>
          <a:noFill/>
          <a:ln w="9525">
            <a:solidFill>
              <a:srgbClr val="0000FF"/>
            </a:solidFill>
            <a:miter lim="800000"/>
            <a:headEnd/>
            <a:tailEnd/>
          </a:ln>
        </p:spPr>
      </p:pic>
      <p:sp>
        <p:nvSpPr>
          <p:cNvPr id="13316" name="Text Box 4"/>
          <p:cNvSpPr txBox="1">
            <a:spLocks noChangeArrowheads="1"/>
          </p:cNvSpPr>
          <p:nvPr/>
        </p:nvSpPr>
        <p:spPr bwMode="auto">
          <a:xfrm>
            <a:off x="1676400" y="6248400"/>
            <a:ext cx="4343400" cy="336550"/>
          </a:xfrm>
          <a:prstGeom prst="rect">
            <a:avLst/>
          </a:prstGeom>
          <a:noFill/>
          <a:ln w="9525">
            <a:noFill/>
            <a:miter lim="800000"/>
            <a:headEnd/>
            <a:tailEnd/>
          </a:ln>
        </p:spPr>
        <p:txBody>
          <a:bodyPr>
            <a:spAutoFit/>
          </a:bodyPr>
          <a:lstStyle/>
          <a:p>
            <a:pPr>
              <a:spcBef>
                <a:spcPct val="50000"/>
              </a:spcBef>
            </a:pPr>
            <a:endParaRPr lang="en-US" sz="1600">
              <a:solidFill>
                <a:prstClr val="black"/>
              </a:solidFill>
              <a:latin typeface="Times New Roman"/>
            </a:endParaRPr>
          </a:p>
        </p:txBody>
      </p:sp>
      <p:sp>
        <p:nvSpPr>
          <p:cNvPr id="61445" name="Text Box 5"/>
          <p:cNvSpPr txBox="1">
            <a:spLocks noChangeArrowheads="1"/>
          </p:cNvSpPr>
          <p:nvPr/>
        </p:nvSpPr>
        <p:spPr bwMode="auto">
          <a:xfrm>
            <a:off x="857250" y="6130350"/>
            <a:ext cx="4572000" cy="457200"/>
          </a:xfrm>
          <a:prstGeom prst="rect">
            <a:avLst/>
          </a:prstGeom>
          <a:noFill/>
          <a:ln w="9525">
            <a:noFill/>
            <a:miter lim="800000"/>
            <a:headEnd/>
            <a:tailEnd/>
          </a:ln>
        </p:spPr>
        <p:txBody>
          <a:bodyPr>
            <a:spAutoFit/>
          </a:bodyPr>
          <a:lstStyle/>
          <a:p>
            <a:pPr algn="ctr">
              <a:spcBef>
                <a:spcPct val="50000"/>
              </a:spcBef>
            </a:pPr>
            <a:r>
              <a:rPr lang="en-US" sz="2400" i="1" dirty="0" err="1">
                <a:latin typeface="Times New Roman" pitchFamily="18" charset="0"/>
              </a:rPr>
              <a:t>Lược</a:t>
            </a:r>
            <a:r>
              <a:rPr lang="en-US" sz="2400" i="1" dirty="0">
                <a:latin typeface="Times New Roman" pitchFamily="18" charset="0"/>
              </a:rPr>
              <a:t> </a:t>
            </a:r>
            <a:r>
              <a:rPr lang="en-US" sz="2400" i="1" dirty="0" err="1">
                <a:latin typeface="Times New Roman" pitchFamily="18" charset="0"/>
              </a:rPr>
              <a:t>đồ</a:t>
            </a:r>
            <a:r>
              <a:rPr lang="en-US" sz="2400" i="1" dirty="0">
                <a:latin typeface="Times New Roman" pitchFamily="18" charset="0"/>
              </a:rPr>
              <a:t> </a:t>
            </a:r>
            <a:r>
              <a:rPr lang="en-US" sz="2400" i="1" dirty="0" err="1">
                <a:latin typeface="Times New Roman" pitchFamily="18" charset="0"/>
              </a:rPr>
              <a:t>đồng</a:t>
            </a:r>
            <a:r>
              <a:rPr lang="en-US" sz="2400" i="1" dirty="0">
                <a:latin typeface="Times New Roman" pitchFamily="18" charset="0"/>
              </a:rPr>
              <a:t> </a:t>
            </a:r>
            <a:r>
              <a:rPr lang="en-US" sz="2400" i="1" dirty="0" err="1">
                <a:latin typeface="Times New Roman" pitchFamily="18" charset="0"/>
              </a:rPr>
              <a:t>bằng</a:t>
            </a:r>
            <a:r>
              <a:rPr lang="en-US" sz="2400" i="1" dirty="0">
                <a:latin typeface="Times New Roman" pitchFamily="18" charset="0"/>
              </a:rPr>
              <a:t> </a:t>
            </a:r>
            <a:r>
              <a:rPr lang="en-US" sz="2400" i="1" dirty="0" err="1">
                <a:latin typeface="Times New Roman" pitchFamily="18" charset="0"/>
              </a:rPr>
              <a:t>Bắc</a:t>
            </a:r>
            <a:r>
              <a:rPr lang="en-US" sz="2400" i="1" dirty="0">
                <a:latin typeface="Times New Roman" pitchFamily="18" charset="0"/>
              </a:rPr>
              <a:t> </a:t>
            </a:r>
            <a:r>
              <a:rPr lang="en-US" sz="2400" i="1" dirty="0" err="1">
                <a:latin typeface="Times New Roman" pitchFamily="18" charset="0"/>
              </a:rPr>
              <a:t>Bộ</a:t>
            </a:r>
            <a:endParaRPr lang="en-US" sz="2400" i="1" dirty="0">
              <a:latin typeface="Times New Roman" pitchFamily="18" charset="0"/>
            </a:endParaRPr>
          </a:p>
        </p:txBody>
      </p:sp>
      <p:sp>
        <p:nvSpPr>
          <p:cNvPr id="61446" name="Text Box 6"/>
          <p:cNvSpPr txBox="1">
            <a:spLocks noChangeArrowheads="1"/>
          </p:cNvSpPr>
          <p:nvPr/>
        </p:nvSpPr>
        <p:spPr bwMode="auto">
          <a:xfrm>
            <a:off x="6019798" y="2443113"/>
            <a:ext cx="6172202" cy="2308324"/>
          </a:xfrm>
          <a:prstGeom prst="rect">
            <a:avLst/>
          </a:prstGeom>
          <a:noFill/>
          <a:ln w="9525">
            <a:noFill/>
            <a:miter lim="800000"/>
            <a:headEnd/>
            <a:tailEnd/>
          </a:ln>
        </p:spPr>
        <p:txBody>
          <a:bodyPr wrap="square">
            <a:spAutoFit/>
          </a:bodyPr>
          <a:lstStyle/>
          <a:p>
            <a:pPr>
              <a:spcBef>
                <a:spcPct val="50000"/>
              </a:spcBef>
            </a:pPr>
            <a:r>
              <a:rPr lang="en-US" sz="2800" b="1" dirty="0">
                <a:solidFill>
                  <a:srgbClr val="FF0000"/>
                </a:solidFill>
                <a:latin typeface="Times New Roman" pitchFamily="18" charset="0"/>
              </a:rPr>
              <a:t>  </a:t>
            </a:r>
            <a:r>
              <a:rPr lang="en-US" sz="3600" b="1" dirty="0">
                <a:solidFill>
                  <a:schemeClr val="accent4">
                    <a:lumMod val="50000"/>
                  </a:schemeClr>
                </a:solidFill>
                <a:latin typeface="Times New Roman" pitchFamily="18" charset="0"/>
              </a:rPr>
              <a:t>Quan </a:t>
            </a:r>
            <a:r>
              <a:rPr lang="en-US" sz="3600" b="1" dirty="0" err="1">
                <a:solidFill>
                  <a:schemeClr val="accent4">
                    <a:lumMod val="50000"/>
                  </a:schemeClr>
                </a:solidFill>
                <a:latin typeface="Times New Roman" pitchFamily="18" charset="0"/>
              </a:rPr>
              <a:t>sát</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lược</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đồ</a:t>
            </a:r>
            <a:r>
              <a:rPr lang="en-US" sz="3600" b="1" dirty="0">
                <a:solidFill>
                  <a:schemeClr val="accent4">
                    <a:lumMod val="50000"/>
                  </a:schemeClr>
                </a:solidFill>
                <a:latin typeface="Times New Roman" pitchFamily="18" charset="0"/>
              </a:rPr>
              <a:t> </a:t>
            </a:r>
            <a:r>
              <a:rPr lang="vi-VN" sz="3600" b="1" dirty="0">
                <a:solidFill>
                  <a:schemeClr val="accent4">
                    <a:lumMod val="50000"/>
                  </a:schemeClr>
                </a:solidFill>
                <a:latin typeface="Times New Roman" pitchFamily="18" charset="0"/>
              </a:rPr>
              <a:t>hình </a:t>
            </a:r>
            <a:r>
              <a:rPr lang="en-US" sz="3600" b="1" dirty="0">
                <a:solidFill>
                  <a:schemeClr val="accent4">
                    <a:lumMod val="50000"/>
                  </a:schemeClr>
                </a:solidFill>
                <a:latin typeface="Times New Roman" pitchFamily="18" charset="0"/>
              </a:rPr>
              <a:t>1, </a:t>
            </a:r>
            <a:r>
              <a:rPr lang="en-US" sz="3600" b="1" dirty="0" err="1">
                <a:solidFill>
                  <a:schemeClr val="accent4">
                    <a:lumMod val="50000"/>
                  </a:schemeClr>
                </a:solidFill>
                <a:latin typeface="Times New Roman" pitchFamily="18" charset="0"/>
              </a:rPr>
              <a:t>em</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hãy</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tìm</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sông</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Hồng</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sông</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Thái</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Bình</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và</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một</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số</a:t>
            </a:r>
            <a:r>
              <a:rPr lang="en-US" sz="3600" b="1" dirty="0">
                <a:solidFill>
                  <a:schemeClr val="accent4">
                    <a:lumMod val="50000"/>
                  </a:schemeClr>
                </a:solidFill>
                <a:latin typeface="Times New Roman" pitchFamily="18" charset="0"/>
              </a:rPr>
              <a:t> con </a:t>
            </a:r>
            <a:r>
              <a:rPr lang="en-US" sz="3600" b="1" dirty="0" err="1">
                <a:solidFill>
                  <a:schemeClr val="accent4">
                    <a:lumMod val="50000"/>
                  </a:schemeClr>
                </a:solidFill>
                <a:latin typeface="Times New Roman" pitchFamily="18" charset="0"/>
              </a:rPr>
              <a:t>sông</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khác</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của</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đồng</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bằng</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Bắc</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Bộ</a:t>
            </a:r>
            <a:endParaRPr lang="en-US" sz="3600" b="1" dirty="0">
              <a:solidFill>
                <a:schemeClr val="accent4">
                  <a:lumMod val="50000"/>
                </a:schemeClr>
              </a:solidFill>
              <a:latin typeface="Times New Roman" pitchFamily="18" charset="0"/>
            </a:endParaRPr>
          </a:p>
        </p:txBody>
      </p:sp>
      <p:sp>
        <p:nvSpPr>
          <p:cNvPr id="13319" name="Rectangle 8"/>
          <p:cNvSpPr>
            <a:spLocks noChangeArrowheads="1"/>
          </p:cNvSpPr>
          <p:nvPr/>
        </p:nvSpPr>
        <p:spPr bwMode="auto">
          <a:xfrm>
            <a:off x="1398588" y="3260725"/>
            <a:ext cx="241301" cy="336550"/>
          </a:xfrm>
          <a:prstGeom prst="rect">
            <a:avLst/>
          </a:prstGeom>
          <a:noFill/>
          <a:ln w="9525">
            <a:noFill/>
            <a:miter lim="800000"/>
            <a:headEnd/>
            <a:tailEnd/>
          </a:ln>
        </p:spPr>
        <p:txBody>
          <a:bodyPr wrap="none">
            <a:spAutoFit/>
          </a:bodyPr>
          <a:lstStyle/>
          <a:p>
            <a:pPr>
              <a:spcBef>
                <a:spcPct val="50000"/>
              </a:spcBef>
            </a:pPr>
            <a:r>
              <a:rPr lang="en-US" sz="1600">
                <a:solidFill>
                  <a:prstClr val="black"/>
                </a:solidFill>
                <a:latin typeface="Times New Roman"/>
              </a:rPr>
              <a:t>t</a:t>
            </a:r>
          </a:p>
        </p:txBody>
      </p:sp>
      <p:sp>
        <p:nvSpPr>
          <p:cNvPr id="2" name="TextBox 1"/>
          <p:cNvSpPr txBox="1"/>
          <p:nvPr/>
        </p:nvSpPr>
        <p:spPr>
          <a:xfrm>
            <a:off x="2283582" y="181772"/>
            <a:ext cx="7472434" cy="584775"/>
          </a:xfrm>
          <a:prstGeom prst="rect">
            <a:avLst/>
          </a:prstGeom>
          <a:solidFill>
            <a:schemeClr val="accent3">
              <a:lumMod val="20000"/>
              <a:lumOff val="80000"/>
            </a:schemeClr>
          </a:solidFill>
        </p:spPr>
        <p:txBody>
          <a:bodyPr wrap="square" rtlCol="0">
            <a:spAutoFit/>
          </a:bodyPr>
          <a:lstStyle/>
          <a:p>
            <a:r>
              <a:rPr lang="vi-VN" sz="3200" b="1" dirty="0"/>
              <a:t>2. Sông ngòi và hệ thống đê ngăn lũ</a:t>
            </a:r>
            <a:endParaRPr lang="en-US" sz="3200" b="1" dirty="0"/>
          </a:p>
        </p:txBody>
      </p:sp>
    </p:spTree>
    <p:extLst>
      <p:ext uri="{BB962C8B-B14F-4D97-AF65-F5344CB8AC3E}">
        <p14:creationId xmlns:p14="http://schemas.microsoft.com/office/powerpoint/2010/main" val="1497226256"/>
      </p:ext>
    </p:extLst>
  </p:cSld>
  <p:clrMapOvr>
    <a:masterClrMapping/>
  </p:clrMapOvr>
  <p:transition>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8097698" y="4273777"/>
            <a:ext cx="4094302" cy="2584223"/>
          </a:xfrm>
          <a:prstGeom prst="rect">
            <a:avLst/>
          </a:prstGeom>
        </p:spPr>
      </p:pic>
      <p:pic>
        <p:nvPicPr>
          <p:cNvPr id="4" name="Picture 18" descr="Anh 4">
            <a:extLst>
              <a:ext uri="{FF2B5EF4-FFF2-40B4-BE49-F238E27FC236}">
                <a16:creationId xmlns:a16="http://schemas.microsoft.com/office/drawing/2014/main" id="{C45471B1-F528-4E91-A755-CCEA53CF0FCB}"/>
              </a:ext>
            </a:extLst>
          </p:cNvPr>
          <p:cNvPicPr>
            <a:picLocks noChangeAspect="1" noChangeArrowheads="1"/>
          </p:cNvPicPr>
          <p:nvPr/>
        </p:nvPicPr>
        <p:blipFill>
          <a:blip r:embed="rId5" cstate="print"/>
          <a:srcRect l="1064" t="1352" r="3192" b="2618"/>
          <a:stretch>
            <a:fillRect/>
          </a:stretch>
        </p:blipFill>
        <p:spPr bwMode="auto">
          <a:xfrm>
            <a:off x="1009935" y="647700"/>
            <a:ext cx="6858000" cy="5562600"/>
          </a:xfrm>
          <a:prstGeom prst="rect">
            <a:avLst/>
          </a:prstGeom>
          <a:noFill/>
          <a:ln w="9525">
            <a:solidFill>
              <a:schemeClr val="tx1">
                <a:lumMod val="95000"/>
                <a:lumOff val="5000"/>
              </a:schemeClr>
            </a:solidFill>
            <a:miter lim="800000"/>
            <a:headEnd/>
            <a:tailEnd/>
          </a:ln>
        </p:spPr>
      </p:pic>
      <p:sp>
        <p:nvSpPr>
          <p:cNvPr id="5" name="Freeform 8">
            <a:extLst>
              <a:ext uri="{FF2B5EF4-FFF2-40B4-BE49-F238E27FC236}">
                <a16:creationId xmlns:a16="http://schemas.microsoft.com/office/drawing/2014/main" id="{CDB53278-2027-4761-882A-4BD0DA6185CD}"/>
              </a:ext>
            </a:extLst>
          </p:cNvPr>
          <p:cNvSpPr>
            <a:spLocks/>
          </p:cNvSpPr>
          <p:nvPr/>
        </p:nvSpPr>
        <p:spPr bwMode="auto">
          <a:xfrm>
            <a:off x="1086135" y="1106488"/>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cmpd="sng">
            <a:solidFill>
              <a:srgbClr val="FF66CC"/>
            </a:solidFill>
            <a:round/>
            <a:headEnd/>
            <a:tailEnd/>
          </a:ln>
        </p:spPr>
        <p:txBody>
          <a:bodyPr/>
          <a:lstStyle/>
          <a:p>
            <a:endParaRPr lang="en-US">
              <a:solidFill>
                <a:prstClr val="black"/>
              </a:solidFill>
              <a:latin typeface="Times New Roman"/>
            </a:endParaRPr>
          </a:p>
        </p:txBody>
      </p:sp>
      <p:sp>
        <p:nvSpPr>
          <p:cNvPr id="6" name="Freeform 9">
            <a:extLst>
              <a:ext uri="{FF2B5EF4-FFF2-40B4-BE49-F238E27FC236}">
                <a16:creationId xmlns:a16="http://schemas.microsoft.com/office/drawing/2014/main" id="{63C26DBE-6812-4A6E-888F-FE1F7CC9D36E}"/>
              </a:ext>
            </a:extLst>
          </p:cNvPr>
          <p:cNvSpPr>
            <a:spLocks/>
          </p:cNvSpPr>
          <p:nvPr/>
        </p:nvSpPr>
        <p:spPr bwMode="auto">
          <a:xfrm>
            <a:off x="5048535" y="2705100"/>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FF66CC"/>
            </a:solidFill>
            <a:round/>
            <a:headEnd/>
            <a:tailEnd/>
          </a:ln>
        </p:spPr>
        <p:txBody>
          <a:bodyPr/>
          <a:lstStyle/>
          <a:p>
            <a:endParaRPr lang="en-US">
              <a:solidFill>
                <a:prstClr val="black"/>
              </a:solidFill>
              <a:latin typeface="Times New Roman"/>
            </a:endParaRPr>
          </a:p>
        </p:txBody>
      </p:sp>
      <p:sp>
        <p:nvSpPr>
          <p:cNvPr id="7" name="Freeform 10">
            <a:extLst>
              <a:ext uri="{FF2B5EF4-FFF2-40B4-BE49-F238E27FC236}">
                <a16:creationId xmlns:a16="http://schemas.microsoft.com/office/drawing/2014/main" id="{12846EB1-4B59-41C2-AEFF-61E2A9177FA2}"/>
              </a:ext>
            </a:extLst>
          </p:cNvPr>
          <p:cNvSpPr>
            <a:spLocks/>
          </p:cNvSpPr>
          <p:nvPr/>
        </p:nvSpPr>
        <p:spPr bwMode="auto">
          <a:xfrm>
            <a:off x="2838735" y="2400300"/>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8" name="Freeform 11">
            <a:extLst>
              <a:ext uri="{FF2B5EF4-FFF2-40B4-BE49-F238E27FC236}">
                <a16:creationId xmlns:a16="http://schemas.microsoft.com/office/drawing/2014/main" id="{DC9A97D4-9C28-49BF-A117-8436481AAEEE}"/>
              </a:ext>
            </a:extLst>
          </p:cNvPr>
          <p:cNvSpPr>
            <a:spLocks/>
          </p:cNvSpPr>
          <p:nvPr/>
        </p:nvSpPr>
        <p:spPr bwMode="auto">
          <a:xfrm>
            <a:off x="3600735" y="2628900"/>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0" name="Freeform 12">
            <a:extLst>
              <a:ext uri="{FF2B5EF4-FFF2-40B4-BE49-F238E27FC236}">
                <a16:creationId xmlns:a16="http://schemas.microsoft.com/office/drawing/2014/main" id="{E17487DB-AFEB-4FB2-AC2D-C56FA17E85A3}"/>
              </a:ext>
            </a:extLst>
          </p:cNvPr>
          <p:cNvSpPr>
            <a:spLocks/>
          </p:cNvSpPr>
          <p:nvPr/>
        </p:nvSpPr>
        <p:spPr bwMode="auto">
          <a:xfrm>
            <a:off x="3600735" y="571500"/>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 name="AutoShape 13">
            <a:extLst>
              <a:ext uri="{FF2B5EF4-FFF2-40B4-BE49-F238E27FC236}">
                <a16:creationId xmlns:a16="http://schemas.microsoft.com/office/drawing/2014/main" id="{F19B1650-04BC-484A-8052-3A5C05A1DA98}"/>
              </a:ext>
            </a:extLst>
          </p:cNvPr>
          <p:cNvSpPr>
            <a:spLocks/>
          </p:cNvSpPr>
          <p:nvPr/>
        </p:nvSpPr>
        <p:spPr bwMode="auto">
          <a:xfrm>
            <a:off x="6204235" y="4413250"/>
            <a:ext cx="2305050" cy="447674"/>
          </a:xfrm>
          <a:prstGeom prst="borderCallout2">
            <a:avLst>
              <a:gd name="adj1" fmla="val 48881"/>
              <a:gd name="adj2" fmla="val 2637"/>
              <a:gd name="adj3" fmla="val 25000"/>
              <a:gd name="adj4" fmla="val -22986"/>
              <a:gd name="adj5" fmla="val 85417"/>
              <a:gd name="adj6" fmla="val -43333"/>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Hồng</a:t>
            </a:r>
          </a:p>
        </p:txBody>
      </p:sp>
      <p:sp>
        <p:nvSpPr>
          <p:cNvPr id="12" name="AutoShape 14">
            <a:extLst>
              <a:ext uri="{FF2B5EF4-FFF2-40B4-BE49-F238E27FC236}">
                <a16:creationId xmlns:a16="http://schemas.microsoft.com/office/drawing/2014/main" id="{A4FB830E-FDC2-4DFB-B98B-D8C7FB1CB0B4}"/>
              </a:ext>
            </a:extLst>
          </p:cNvPr>
          <p:cNvSpPr>
            <a:spLocks/>
          </p:cNvSpPr>
          <p:nvPr/>
        </p:nvSpPr>
        <p:spPr bwMode="auto">
          <a:xfrm>
            <a:off x="933735" y="5241925"/>
            <a:ext cx="2514600" cy="609600"/>
          </a:xfrm>
          <a:prstGeom prst="borderCallout2">
            <a:avLst>
              <a:gd name="adj1" fmla="val -5877"/>
              <a:gd name="adj2" fmla="val 49071"/>
              <a:gd name="adj3" fmla="val -64086"/>
              <a:gd name="adj4" fmla="val 60386"/>
              <a:gd name="adj5" fmla="val -99140"/>
              <a:gd name="adj6" fmla="val 114842"/>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Đáy</a:t>
            </a:r>
          </a:p>
        </p:txBody>
      </p:sp>
      <p:sp>
        <p:nvSpPr>
          <p:cNvPr id="13" name="AutoShape 15">
            <a:extLst>
              <a:ext uri="{FF2B5EF4-FFF2-40B4-BE49-F238E27FC236}">
                <a16:creationId xmlns:a16="http://schemas.microsoft.com/office/drawing/2014/main" id="{F8E6A6AD-57DE-4910-91F4-56A876B329A1}"/>
              </a:ext>
            </a:extLst>
          </p:cNvPr>
          <p:cNvSpPr>
            <a:spLocks/>
          </p:cNvSpPr>
          <p:nvPr/>
        </p:nvSpPr>
        <p:spPr bwMode="auto">
          <a:xfrm>
            <a:off x="6191534" y="2879726"/>
            <a:ext cx="2695575" cy="542925"/>
          </a:xfrm>
          <a:prstGeom prst="borderCallout2">
            <a:avLst>
              <a:gd name="adj1" fmla="val 12500"/>
              <a:gd name="adj2" fmla="val -3125"/>
              <a:gd name="adj3" fmla="val 12500"/>
              <a:gd name="adj4" fmla="val -10870"/>
              <a:gd name="adj5" fmla="val 112847"/>
              <a:gd name="adj6" fmla="val -18944"/>
            </a:avLst>
          </a:prstGeom>
          <a:solidFill>
            <a:srgbClr val="FFFF99"/>
          </a:solidFill>
          <a:ln w="28575">
            <a:solidFill>
              <a:srgbClr val="990033"/>
            </a:solidFill>
            <a:miter lim="800000"/>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Thái</a:t>
            </a:r>
            <a:r>
              <a:rPr lang="en-US" altLang="en-US" sz="2800" b="1" dirty="0">
                <a:solidFill>
                  <a:srgbClr val="002060"/>
                </a:solidFill>
                <a:latin typeface="Times New Roman"/>
              </a:rPr>
              <a:t> </a:t>
            </a:r>
            <a:r>
              <a:rPr lang="en-US" altLang="en-US" sz="2800" b="1" dirty="0" err="1">
                <a:solidFill>
                  <a:srgbClr val="002060"/>
                </a:solidFill>
                <a:latin typeface="Times New Roman"/>
              </a:rPr>
              <a:t>Bình</a:t>
            </a:r>
            <a:endParaRPr lang="en-US" altLang="en-US" sz="2800" b="1" dirty="0">
              <a:solidFill>
                <a:srgbClr val="002060"/>
              </a:solidFill>
              <a:latin typeface="Times New Roman"/>
            </a:endParaRPr>
          </a:p>
        </p:txBody>
      </p:sp>
      <p:sp>
        <p:nvSpPr>
          <p:cNvPr id="14" name="AutoShape 16">
            <a:extLst>
              <a:ext uri="{FF2B5EF4-FFF2-40B4-BE49-F238E27FC236}">
                <a16:creationId xmlns:a16="http://schemas.microsoft.com/office/drawing/2014/main" id="{4552FAAB-2650-4208-9672-122DBA510AE4}"/>
              </a:ext>
            </a:extLst>
          </p:cNvPr>
          <p:cNvSpPr>
            <a:spLocks/>
          </p:cNvSpPr>
          <p:nvPr/>
        </p:nvSpPr>
        <p:spPr bwMode="auto">
          <a:xfrm>
            <a:off x="5429535" y="876301"/>
            <a:ext cx="1828800" cy="542925"/>
          </a:xfrm>
          <a:prstGeom prst="borderCallout2">
            <a:avLst>
              <a:gd name="adj1" fmla="val 21051"/>
              <a:gd name="adj2" fmla="val -4167"/>
              <a:gd name="adj3" fmla="val 21051"/>
              <a:gd name="adj4" fmla="val -53301"/>
              <a:gd name="adj5" fmla="val 135055"/>
              <a:gd name="adj6" fmla="val -77923"/>
            </a:avLst>
          </a:prstGeom>
          <a:solidFill>
            <a:srgbClr val="FFFF99"/>
          </a:solidFill>
          <a:ln w="28575">
            <a:solidFill>
              <a:srgbClr val="990033"/>
            </a:solidFill>
            <a:miter lim="800000"/>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Cầu</a:t>
            </a:r>
            <a:endParaRPr lang="en-US" altLang="en-US" sz="2800" b="1" dirty="0">
              <a:solidFill>
                <a:srgbClr val="002060"/>
              </a:solidFill>
              <a:latin typeface="Times New Roman"/>
            </a:endParaRPr>
          </a:p>
        </p:txBody>
      </p:sp>
      <p:sp>
        <p:nvSpPr>
          <p:cNvPr id="15" name="AutoShape 17">
            <a:extLst>
              <a:ext uri="{FF2B5EF4-FFF2-40B4-BE49-F238E27FC236}">
                <a16:creationId xmlns:a16="http://schemas.microsoft.com/office/drawing/2014/main" id="{652DF1B7-8414-4B81-9CEE-86864A369620}"/>
              </a:ext>
            </a:extLst>
          </p:cNvPr>
          <p:cNvSpPr>
            <a:spLocks/>
          </p:cNvSpPr>
          <p:nvPr/>
        </p:nvSpPr>
        <p:spPr bwMode="auto">
          <a:xfrm>
            <a:off x="5200935" y="1943100"/>
            <a:ext cx="2667000" cy="533400"/>
          </a:xfrm>
          <a:prstGeom prst="borderCallout2">
            <a:avLst>
              <a:gd name="adj1" fmla="val 21431"/>
              <a:gd name="adj2" fmla="val -2856"/>
              <a:gd name="adj3" fmla="val 21431"/>
              <a:gd name="adj4" fmla="val -15477"/>
              <a:gd name="adj5" fmla="val 144644"/>
              <a:gd name="adj6" fmla="val -28569"/>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Đuống</a:t>
            </a:r>
          </a:p>
        </p:txBody>
      </p:sp>
    </p:spTree>
    <p:extLst>
      <p:ext uri="{BB962C8B-B14F-4D97-AF65-F5344CB8AC3E}">
        <p14:creationId xmlns:p14="http://schemas.microsoft.com/office/powerpoint/2010/main" val="370887545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ox(i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linds(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796960" y="381000"/>
            <a:ext cx="8763000" cy="5410200"/>
          </a:xfrm>
          <a:prstGeom prst="rect">
            <a:avLst/>
          </a:prstGeom>
          <a:solidFill>
            <a:srgbClr val="3366FF"/>
          </a:solidFill>
          <a:ln w="9525">
            <a:solidFill>
              <a:srgbClr val="FFFF00"/>
            </a:solidFill>
            <a:miter lim="800000"/>
            <a:headEnd/>
            <a:tailEnd/>
          </a:ln>
        </p:spPr>
      </p:pic>
      <p:sp>
        <p:nvSpPr>
          <p:cNvPr id="114704" name="Freeform 16"/>
          <p:cNvSpPr>
            <a:spLocks/>
          </p:cNvSpPr>
          <p:nvPr/>
        </p:nvSpPr>
        <p:spPr bwMode="auto">
          <a:xfrm>
            <a:off x="1752600" y="685800"/>
            <a:ext cx="5943600" cy="39624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2" name="Rounded Rectangular Callout 1"/>
          <p:cNvSpPr>
            <a:spLocks noChangeArrowheads="1"/>
          </p:cNvSpPr>
          <p:nvPr/>
        </p:nvSpPr>
        <p:spPr bwMode="auto">
          <a:xfrm>
            <a:off x="2400300" y="3684589"/>
            <a:ext cx="2171700"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Hồng</a:t>
            </a:r>
            <a:endParaRPr lang="en-US" altLang="en-US" sz="2800" b="1" dirty="0">
              <a:solidFill>
                <a:srgbClr val="002060"/>
              </a:solidFill>
              <a:latin typeface="Times New Roman"/>
            </a:endParaRPr>
          </a:p>
        </p:txBody>
      </p:sp>
      <p:sp>
        <p:nvSpPr>
          <p:cNvPr id="8" name="Rectangle 7"/>
          <p:cNvSpPr/>
          <p:nvPr/>
        </p:nvSpPr>
        <p:spPr>
          <a:xfrm>
            <a:off x="2905125" y="6070312"/>
            <a:ext cx="7010400" cy="584775"/>
          </a:xfrm>
          <a:prstGeom prst="rect">
            <a:avLst/>
          </a:prstGeom>
        </p:spPr>
        <p:txBody>
          <a:bodyPr wrap="square">
            <a:spAutoFit/>
          </a:bodyPr>
          <a:lstStyle/>
          <a:p>
            <a:pPr algn="ctr">
              <a:spcBef>
                <a:spcPct val="50000"/>
              </a:spcBef>
            </a:pP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r>
              <a:rPr lang="en-US" altLang="en-US" sz="3200" b="1" dirty="0" err="1">
                <a:solidFill>
                  <a:srgbClr val="002060"/>
                </a:solidFill>
                <a:latin typeface="Times New Roman"/>
              </a:rPr>
              <a:t>bắt</a:t>
            </a:r>
            <a:r>
              <a:rPr lang="en-US" altLang="en-US" sz="3200" b="1" dirty="0">
                <a:solidFill>
                  <a:srgbClr val="002060"/>
                </a:solidFill>
                <a:latin typeface="Times New Roman"/>
              </a:rPr>
              <a:t> </a:t>
            </a:r>
            <a:r>
              <a:rPr lang="en-US" altLang="en-US" sz="3200" b="1" dirty="0" err="1">
                <a:solidFill>
                  <a:srgbClr val="002060"/>
                </a:solidFill>
                <a:latin typeface="Times New Roman"/>
              </a:rPr>
              <a:t>nguồn</a:t>
            </a:r>
            <a:r>
              <a:rPr lang="en-US" altLang="en-US" sz="3200" b="1" dirty="0">
                <a:solidFill>
                  <a:srgbClr val="002060"/>
                </a:solidFill>
                <a:latin typeface="Times New Roman"/>
              </a:rPr>
              <a:t> </a:t>
            </a:r>
            <a:r>
              <a:rPr lang="en-US" altLang="en-US" sz="3200" b="1" dirty="0" err="1">
                <a:solidFill>
                  <a:srgbClr val="002060"/>
                </a:solidFill>
                <a:latin typeface="Times New Roman"/>
              </a:rPr>
              <a:t>từ</a:t>
            </a:r>
            <a:r>
              <a:rPr lang="en-US" altLang="en-US" sz="3200" b="1" dirty="0">
                <a:solidFill>
                  <a:srgbClr val="002060"/>
                </a:solidFill>
                <a:latin typeface="Times New Roman"/>
              </a:rPr>
              <a:t> </a:t>
            </a:r>
            <a:r>
              <a:rPr lang="en-US" altLang="en-US" sz="3200" b="1" dirty="0" err="1">
                <a:solidFill>
                  <a:srgbClr val="002060"/>
                </a:solidFill>
                <a:latin typeface="Times New Roman"/>
              </a:rPr>
              <a:t>đâu</a:t>
            </a:r>
            <a:r>
              <a:rPr lang="en-US" altLang="en-US" sz="3200" b="1" dirty="0">
                <a:solidFill>
                  <a:srgbClr val="002060"/>
                </a:solidFill>
                <a:latin typeface="Times New Roman"/>
              </a:rPr>
              <a:t>?</a:t>
            </a:r>
          </a:p>
        </p:txBody>
      </p:sp>
      <p:sp>
        <p:nvSpPr>
          <p:cNvPr id="9" name="Text Box 20"/>
          <p:cNvSpPr txBox="1">
            <a:spLocks noChangeArrowheads="1"/>
          </p:cNvSpPr>
          <p:nvPr/>
        </p:nvSpPr>
        <p:spPr bwMode="auto">
          <a:xfrm>
            <a:off x="2635954" y="6070311"/>
            <a:ext cx="7085012"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rgbClr val="0000FF"/>
                </a:solidFill>
                <a:latin typeface="Times New Roman" pitchFamily="18" charset="0"/>
              </a:defRPr>
            </a:lvl1pPr>
            <a:lvl2pPr marL="742950" indent="-285750" eaLnBrk="0" hangingPunct="0">
              <a:defRPr sz="2400">
                <a:solidFill>
                  <a:srgbClr val="0000FF"/>
                </a:solidFill>
                <a:latin typeface="Times New Roman" pitchFamily="18" charset="0"/>
              </a:defRPr>
            </a:lvl2pPr>
            <a:lvl3pPr marL="1143000" indent="-228600" eaLnBrk="0" hangingPunct="0">
              <a:defRPr sz="2400">
                <a:solidFill>
                  <a:srgbClr val="0000FF"/>
                </a:solidFill>
                <a:latin typeface="Times New Roman" pitchFamily="18" charset="0"/>
              </a:defRPr>
            </a:lvl3pPr>
            <a:lvl4pPr marL="1600200" indent="-228600" eaLnBrk="0" hangingPunct="0">
              <a:defRPr sz="2400">
                <a:solidFill>
                  <a:srgbClr val="0000FF"/>
                </a:solidFill>
                <a:latin typeface="Times New Roman" pitchFamily="18" charset="0"/>
              </a:defRPr>
            </a:lvl4pPr>
            <a:lvl5pPr marL="2057400" indent="-228600" eaLnBrk="0" hangingPunct="0">
              <a:defRPr sz="2400">
                <a:solidFill>
                  <a:srgbClr val="0000FF"/>
                </a:solidFill>
                <a:latin typeface="Times New Roman" pitchFamily="18" charset="0"/>
              </a:defRPr>
            </a:lvl5pPr>
            <a:lvl6pPr marL="2514600" indent="-228600" eaLnBrk="0" fontAlgn="base" hangingPunct="0">
              <a:spcBef>
                <a:spcPct val="0"/>
              </a:spcBef>
              <a:spcAft>
                <a:spcPct val="0"/>
              </a:spcAft>
              <a:defRPr sz="2400">
                <a:solidFill>
                  <a:srgbClr val="0000FF"/>
                </a:solidFill>
                <a:latin typeface="Times New Roman" pitchFamily="18" charset="0"/>
              </a:defRPr>
            </a:lvl6pPr>
            <a:lvl7pPr marL="2971800" indent="-228600" eaLnBrk="0" fontAlgn="base" hangingPunct="0">
              <a:spcBef>
                <a:spcPct val="0"/>
              </a:spcBef>
              <a:spcAft>
                <a:spcPct val="0"/>
              </a:spcAft>
              <a:defRPr sz="2400">
                <a:solidFill>
                  <a:srgbClr val="0000FF"/>
                </a:solidFill>
                <a:latin typeface="Times New Roman" pitchFamily="18" charset="0"/>
              </a:defRPr>
            </a:lvl7pPr>
            <a:lvl8pPr marL="3429000" indent="-228600" eaLnBrk="0" fontAlgn="base" hangingPunct="0">
              <a:spcBef>
                <a:spcPct val="0"/>
              </a:spcBef>
              <a:spcAft>
                <a:spcPct val="0"/>
              </a:spcAft>
              <a:defRPr sz="2400">
                <a:solidFill>
                  <a:srgbClr val="0000FF"/>
                </a:solidFill>
                <a:latin typeface="Times New Roman" pitchFamily="18" charset="0"/>
              </a:defRPr>
            </a:lvl8pPr>
            <a:lvl9pPr marL="3886200" indent="-228600" eaLnBrk="0" fontAlgn="base" hangingPunct="0">
              <a:spcBef>
                <a:spcPct val="0"/>
              </a:spcBef>
              <a:spcAft>
                <a:spcPct val="0"/>
              </a:spcAft>
              <a:defRPr sz="2400">
                <a:solidFill>
                  <a:srgbClr val="0000FF"/>
                </a:solidFill>
                <a:latin typeface="Times New Roman" pitchFamily="18" charset="0"/>
              </a:defRPr>
            </a:lvl9pPr>
          </a:lstStyle>
          <a:p>
            <a:pPr algn="ctr" eaLnBrk="1" hangingPunct="1">
              <a:spcBef>
                <a:spcPct val="50000"/>
              </a:spcBef>
              <a:defRPr/>
            </a:pPr>
            <a:r>
              <a:rPr lang="en-US" sz="3200" b="1">
                <a:solidFill>
                  <a:srgbClr val="FF0000"/>
                </a:solidFill>
              </a:rPr>
              <a:t>Sông </a:t>
            </a:r>
            <a:r>
              <a:rPr lang="en-US" sz="3200" b="1" dirty="0" err="1">
                <a:solidFill>
                  <a:srgbClr val="FF0000"/>
                </a:solidFill>
              </a:rPr>
              <a:t>Hồng</a:t>
            </a:r>
            <a:r>
              <a:rPr lang="en-US" sz="3200" b="1" dirty="0">
                <a:solidFill>
                  <a:srgbClr val="FF0000"/>
                </a:solidFill>
              </a:rPr>
              <a:t> </a:t>
            </a:r>
            <a:r>
              <a:rPr lang="en-US" sz="3200" b="1" dirty="0" err="1">
                <a:solidFill>
                  <a:srgbClr val="FF0000"/>
                </a:solidFill>
              </a:rPr>
              <a:t>bắt</a:t>
            </a:r>
            <a:r>
              <a:rPr lang="en-US" sz="3200" b="1" dirty="0">
                <a:solidFill>
                  <a:srgbClr val="FF0000"/>
                </a:solidFill>
              </a:rPr>
              <a:t> </a:t>
            </a:r>
            <a:r>
              <a:rPr lang="en-US" sz="3200" b="1" dirty="0" err="1">
                <a:solidFill>
                  <a:srgbClr val="FF0000"/>
                </a:solidFill>
              </a:rPr>
              <a:t>nguồn</a:t>
            </a:r>
            <a:r>
              <a:rPr lang="en-US" sz="3200" b="1" dirty="0">
                <a:solidFill>
                  <a:srgbClr val="FF0000"/>
                </a:solidFill>
              </a:rPr>
              <a:t> </a:t>
            </a:r>
            <a:r>
              <a:rPr lang="en-US" sz="3200" b="1" dirty="0" err="1">
                <a:solidFill>
                  <a:srgbClr val="FF0000"/>
                </a:solidFill>
              </a:rPr>
              <a:t>từ</a:t>
            </a:r>
            <a:r>
              <a:rPr lang="en-US" sz="3200" b="1" dirty="0">
                <a:solidFill>
                  <a:srgbClr val="FF0000"/>
                </a:solidFill>
              </a:rPr>
              <a:t> </a:t>
            </a:r>
            <a:r>
              <a:rPr lang="en-US" sz="3200" b="1" dirty="0" err="1">
                <a:solidFill>
                  <a:srgbClr val="FF0000"/>
                </a:solidFill>
              </a:rPr>
              <a:t>Trung</a:t>
            </a:r>
            <a:r>
              <a:rPr lang="en-US" sz="3200" b="1" dirty="0">
                <a:solidFill>
                  <a:srgbClr val="FF0000"/>
                </a:solidFill>
              </a:rPr>
              <a:t> </a:t>
            </a:r>
            <a:r>
              <a:rPr lang="en-US" sz="3200" b="1" dirty="0" err="1">
                <a:solidFill>
                  <a:srgbClr val="FF0000"/>
                </a:solidFill>
              </a:rPr>
              <a:t>Quốc</a:t>
            </a:r>
            <a:endParaRPr lang="en-US" sz="3200" b="1" dirty="0">
              <a:solidFill>
                <a:srgbClr val="FF0000"/>
              </a:solidFill>
            </a:endParaRPr>
          </a:p>
        </p:txBody>
      </p:sp>
    </p:spTree>
    <p:extLst>
      <p:ext uri="{BB962C8B-B14F-4D97-AF65-F5344CB8AC3E}">
        <p14:creationId xmlns:p14="http://schemas.microsoft.com/office/powerpoint/2010/main" val="218167036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up)">
                                      <p:cBhvr>
                                        <p:cTn id="7" dur="5000"/>
                                        <p:tgtEl>
                                          <p:spTgt spid="114704"/>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xit" presetSubtype="16" fill="hold" grpId="1" nodeType="clickEffect">
                                  <p:stCondLst>
                                    <p:cond delay="0"/>
                                  </p:stCondLst>
                                  <p:childTnLst>
                                    <p:animEffect transition="out" filter="diamond(in)">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edge">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animBg="1"/>
      <p:bldP spid="2" grpId="0" animBg="1"/>
      <p:bldP spid="8" grpId="0"/>
      <p:bldP spid="8" grpId="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2" name="Group 20"/>
          <p:cNvGrpSpPr>
            <a:grpSpLocks/>
          </p:cNvGrpSpPr>
          <p:nvPr/>
        </p:nvGrpSpPr>
        <p:grpSpPr bwMode="auto">
          <a:xfrm>
            <a:off x="1524000" y="1"/>
            <a:ext cx="9448800" cy="16925925"/>
            <a:chOff x="0" y="912"/>
            <a:chExt cx="9729" cy="12020"/>
          </a:xfrm>
        </p:grpSpPr>
        <p:pic>
          <p:nvPicPr>
            <p:cNvPr id="5" name="Picture 21" descr="01"/>
            <p:cNvPicPr>
              <a:picLocks noChangeAspect="1" noChangeArrowheads="1"/>
            </p:cNvPicPr>
            <p:nvPr/>
          </p:nvPicPr>
          <p:blipFill>
            <a:blip r:embed="rId2" cstate="print"/>
            <a:srcRect l="17740" t="11743" r="18716" b="20779"/>
            <a:stretch>
              <a:fillRect/>
            </a:stretch>
          </p:blipFill>
          <p:spPr bwMode="auto">
            <a:xfrm>
              <a:off x="0" y="912"/>
              <a:ext cx="9729" cy="12020"/>
            </a:xfrm>
            <a:prstGeom prst="rect">
              <a:avLst/>
            </a:prstGeom>
            <a:noFill/>
            <a:ln w="12700">
              <a:solidFill>
                <a:srgbClr val="FF0000"/>
              </a:solidFill>
              <a:miter lim="800000"/>
              <a:headEnd/>
              <a:tailEnd/>
            </a:ln>
          </p:spPr>
        </p:pic>
        <p:sp>
          <p:nvSpPr>
            <p:cNvPr id="6" name="Text Box 22"/>
            <p:cNvSpPr txBox="1">
              <a:spLocks noChangeArrowheads="1"/>
            </p:cNvSpPr>
            <p:nvPr/>
          </p:nvSpPr>
          <p:spPr bwMode="auto">
            <a:xfrm>
              <a:off x="336" y="921"/>
              <a:ext cx="3168" cy="262"/>
            </a:xfrm>
            <a:prstGeom prst="rect">
              <a:avLst/>
            </a:prstGeom>
            <a:noFill/>
            <a:ln w="9525">
              <a:solidFill>
                <a:srgbClr val="FF0000"/>
              </a:solidFill>
              <a:miter lim="800000"/>
              <a:headEnd/>
              <a:tailEnd/>
            </a:ln>
          </p:spPr>
          <p:txBody>
            <a:bodyPr>
              <a:spAutoFit/>
            </a:bodyPr>
            <a:lstStyle/>
            <a:p>
              <a:pPr algn="ctr">
                <a:spcBef>
                  <a:spcPct val="50000"/>
                </a:spcBef>
              </a:pPr>
              <a:r>
                <a:rPr lang="en-US" altLang="vi-VN">
                  <a:solidFill>
                    <a:srgbClr val="FF0000"/>
                  </a:solidFill>
                  <a:latin typeface="Times New Roman"/>
                </a:rPr>
                <a:t>TRUNG QUỐC</a:t>
              </a:r>
              <a:endParaRPr lang="af-ZA" altLang="vi-VN">
                <a:solidFill>
                  <a:srgbClr val="FF0000"/>
                </a:solidFill>
                <a:latin typeface="Times New Roman"/>
              </a:endParaRPr>
            </a:p>
          </p:txBody>
        </p:sp>
      </p:grpSp>
      <p:sp>
        <p:nvSpPr>
          <p:cNvPr id="7" name="Freeform 23"/>
          <p:cNvSpPr>
            <a:spLocks/>
          </p:cNvSpPr>
          <p:nvPr/>
        </p:nvSpPr>
        <p:spPr bwMode="auto">
          <a:xfrm>
            <a:off x="1714500" y="0"/>
            <a:ext cx="3490097" cy="3505200"/>
          </a:xfrm>
          <a:custGeom>
            <a:avLst/>
            <a:gdLst>
              <a:gd name="T0" fmla="*/ 2147483647 w 3489"/>
              <a:gd name="T1" fmla="*/ 2147483647 h 2460"/>
              <a:gd name="T2" fmla="*/ 2147483647 w 3489"/>
              <a:gd name="T3" fmla="*/ 2147483647 h 2460"/>
              <a:gd name="T4" fmla="*/ 2147483647 w 3489"/>
              <a:gd name="T5" fmla="*/ 2147483647 h 2460"/>
              <a:gd name="T6" fmla="*/ 2147483647 w 3489"/>
              <a:gd name="T7" fmla="*/ 2147483647 h 2460"/>
              <a:gd name="T8" fmla="*/ 2147483647 w 3489"/>
              <a:gd name="T9" fmla="*/ 2147483647 h 2460"/>
              <a:gd name="T10" fmla="*/ 2147483647 w 3489"/>
              <a:gd name="T11" fmla="*/ 2147483647 h 2460"/>
              <a:gd name="T12" fmla="*/ 2147483647 w 3489"/>
              <a:gd name="T13" fmla="*/ 2147483647 h 2460"/>
              <a:gd name="T14" fmla="*/ 2147483647 w 3489"/>
              <a:gd name="T15" fmla="*/ 2147483647 h 2460"/>
              <a:gd name="T16" fmla="*/ 2147483647 w 3489"/>
              <a:gd name="T17" fmla="*/ 2147483647 h 2460"/>
              <a:gd name="T18" fmla="*/ 2147483647 w 3489"/>
              <a:gd name="T19" fmla="*/ 2147483647 h 2460"/>
              <a:gd name="T20" fmla="*/ 2147483647 w 3489"/>
              <a:gd name="T21" fmla="*/ 2147483647 h 2460"/>
              <a:gd name="T22" fmla="*/ 2147483647 w 3489"/>
              <a:gd name="T23" fmla="*/ 2147483647 h 2460"/>
              <a:gd name="T24" fmla="*/ 2147483647 w 3489"/>
              <a:gd name="T25" fmla="*/ 2147483647 h 2460"/>
              <a:gd name="T26" fmla="*/ 2147483647 w 3489"/>
              <a:gd name="T27" fmla="*/ 2147483647 h 2460"/>
              <a:gd name="T28" fmla="*/ 2147483647 w 3489"/>
              <a:gd name="T29" fmla="*/ 2147483647 h 2460"/>
              <a:gd name="T30" fmla="*/ 2147483647 w 3489"/>
              <a:gd name="T31" fmla="*/ 2147483647 h 2460"/>
              <a:gd name="T32" fmla="*/ 2147483647 w 3489"/>
              <a:gd name="T33" fmla="*/ 2147483647 h 2460"/>
              <a:gd name="T34" fmla="*/ 2147483647 w 3489"/>
              <a:gd name="T35" fmla="*/ 2147483647 h 2460"/>
              <a:gd name="T36" fmla="*/ 2147483647 w 3489"/>
              <a:gd name="T37" fmla="*/ 2147483647 h 2460"/>
              <a:gd name="T38" fmla="*/ 2147483647 w 3489"/>
              <a:gd name="T39" fmla="*/ 2147483647 h 2460"/>
              <a:gd name="T40" fmla="*/ 2147483647 w 3489"/>
              <a:gd name="T41" fmla="*/ 2147483647 h 2460"/>
              <a:gd name="T42" fmla="*/ 2147483647 w 3489"/>
              <a:gd name="T43" fmla="*/ 2147483647 h 2460"/>
              <a:gd name="T44" fmla="*/ 2147483647 w 3489"/>
              <a:gd name="T45" fmla="*/ 2147483647 h 2460"/>
              <a:gd name="T46" fmla="*/ 2147483647 w 3489"/>
              <a:gd name="T47" fmla="*/ 2147483647 h 2460"/>
              <a:gd name="T48" fmla="*/ 2147483647 w 3489"/>
              <a:gd name="T49" fmla="*/ 2147483647 h 2460"/>
              <a:gd name="T50" fmla="*/ 2147483647 w 3489"/>
              <a:gd name="T51" fmla="*/ 2147483647 h 2460"/>
              <a:gd name="T52" fmla="*/ 2147483647 w 3489"/>
              <a:gd name="T53" fmla="*/ 2147483647 h 2460"/>
              <a:gd name="T54" fmla="*/ 2147483647 w 3489"/>
              <a:gd name="T55" fmla="*/ 2147483647 h 2460"/>
              <a:gd name="T56" fmla="*/ 2147483647 w 3489"/>
              <a:gd name="T57" fmla="*/ 2147483647 h 2460"/>
              <a:gd name="T58" fmla="*/ 2147483647 w 3489"/>
              <a:gd name="T59" fmla="*/ 2147483647 h 2460"/>
              <a:gd name="T60" fmla="*/ 2147483647 w 3489"/>
              <a:gd name="T61" fmla="*/ 2147483647 h 2460"/>
              <a:gd name="T62" fmla="*/ 2147483647 w 3489"/>
              <a:gd name="T63" fmla="*/ 2147483647 h 2460"/>
              <a:gd name="T64" fmla="*/ 2147483647 w 3489"/>
              <a:gd name="T65" fmla="*/ 2147483647 h 2460"/>
              <a:gd name="T66" fmla="*/ 2147483647 w 3489"/>
              <a:gd name="T67" fmla="*/ 2147483647 h 2460"/>
              <a:gd name="T68" fmla="*/ 2147483647 w 3489"/>
              <a:gd name="T69" fmla="*/ 2147483647 h 2460"/>
              <a:gd name="T70" fmla="*/ 2147483647 w 3489"/>
              <a:gd name="T71" fmla="*/ 2147483647 h 2460"/>
              <a:gd name="T72" fmla="*/ 2147483647 w 3489"/>
              <a:gd name="T73" fmla="*/ 2147483647 h 24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89"/>
              <a:gd name="T112" fmla="*/ 0 h 2460"/>
              <a:gd name="T113" fmla="*/ 3489 w 3489"/>
              <a:gd name="T114" fmla="*/ 2460 h 24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89" h="2460">
                <a:moveTo>
                  <a:pt x="0" y="0"/>
                </a:moveTo>
                <a:cubicBezTo>
                  <a:pt x="8" y="24"/>
                  <a:pt x="12" y="34"/>
                  <a:pt x="36" y="42"/>
                </a:cubicBezTo>
                <a:cubicBezTo>
                  <a:pt x="57" y="73"/>
                  <a:pt x="88" y="80"/>
                  <a:pt x="120" y="96"/>
                </a:cubicBezTo>
                <a:cubicBezTo>
                  <a:pt x="192" y="132"/>
                  <a:pt x="210" y="148"/>
                  <a:pt x="294" y="156"/>
                </a:cubicBezTo>
                <a:cubicBezTo>
                  <a:pt x="351" y="170"/>
                  <a:pt x="402" y="198"/>
                  <a:pt x="462" y="210"/>
                </a:cubicBezTo>
                <a:cubicBezTo>
                  <a:pt x="492" y="225"/>
                  <a:pt x="524" y="227"/>
                  <a:pt x="552" y="246"/>
                </a:cubicBezTo>
                <a:cubicBezTo>
                  <a:pt x="556" y="252"/>
                  <a:pt x="558" y="260"/>
                  <a:pt x="564" y="264"/>
                </a:cubicBezTo>
                <a:cubicBezTo>
                  <a:pt x="573" y="269"/>
                  <a:pt x="584" y="267"/>
                  <a:pt x="594" y="270"/>
                </a:cubicBezTo>
                <a:cubicBezTo>
                  <a:pt x="627" y="279"/>
                  <a:pt x="654" y="293"/>
                  <a:pt x="684" y="306"/>
                </a:cubicBezTo>
                <a:cubicBezTo>
                  <a:pt x="684" y="306"/>
                  <a:pt x="729" y="321"/>
                  <a:pt x="738" y="324"/>
                </a:cubicBezTo>
                <a:cubicBezTo>
                  <a:pt x="744" y="326"/>
                  <a:pt x="756" y="330"/>
                  <a:pt x="756" y="330"/>
                </a:cubicBezTo>
                <a:cubicBezTo>
                  <a:pt x="770" y="371"/>
                  <a:pt x="749" y="326"/>
                  <a:pt x="798" y="354"/>
                </a:cubicBezTo>
                <a:cubicBezTo>
                  <a:pt x="803" y="357"/>
                  <a:pt x="799" y="368"/>
                  <a:pt x="804" y="372"/>
                </a:cubicBezTo>
                <a:cubicBezTo>
                  <a:pt x="810" y="377"/>
                  <a:pt x="820" y="376"/>
                  <a:pt x="828" y="378"/>
                </a:cubicBezTo>
                <a:cubicBezTo>
                  <a:pt x="847" y="407"/>
                  <a:pt x="860" y="401"/>
                  <a:pt x="894" y="408"/>
                </a:cubicBezTo>
                <a:cubicBezTo>
                  <a:pt x="910" y="411"/>
                  <a:pt x="942" y="420"/>
                  <a:pt x="942" y="420"/>
                </a:cubicBezTo>
                <a:cubicBezTo>
                  <a:pt x="958" y="431"/>
                  <a:pt x="996" y="444"/>
                  <a:pt x="996" y="444"/>
                </a:cubicBezTo>
                <a:cubicBezTo>
                  <a:pt x="1025" y="487"/>
                  <a:pt x="984" y="434"/>
                  <a:pt x="1044" y="474"/>
                </a:cubicBezTo>
                <a:cubicBezTo>
                  <a:pt x="1056" y="482"/>
                  <a:pt x="1080" y="498"/>
                  <a:pt x="1080" y="498"/>
                </a:cubicBezTo>
                <a:cubicBezTo>
                  <a:pt x="1099" y="527"/>
                  <a:pt x="1135" y="527"/>
                  <a:pt x="1164" y="546"/>
                </a:cubicBezTo>
                <a:cubicBezTo>
                  <a:pt x="1167" y="556"/>
                  <a:pt x="1192" y="589"/>
                  <a:pt x="1200" y="594"/>
                </a:cubicBezTo>
                <a:cubicBezTo>
                  <a:pt x="1211" y="601"/>
                  <a:pt x="1236" y="606"/>
                  <a:pt x="1236" y="606"/>
                </a:cubicBezTo>
                <a:cubicBezTo>
                  <a:pt x="1240" y="612"/>
                  <a:pt x="1243" y="619"/>
                  <a:pt x="1248" y="624"/>
                </a:cubicBezTo>
                <a:cubicBezTo>
                  <a:pt x="1259" y="633"/>
                  <a:pt x="1284" y="648"/>
                  <a:pt x="1284" y="648"/>
                </a:cubicBezTo>
                <a:cubicBezTo>
                  <a:pt x="1307" y="682"/>
                  <a:pt x="1351" y="715"/>
                  <a:pt x="1386" y="738"/>
                </a:cubicBezTo>
                <a:cubicBezTo>
                  <a:pt x="1396" y="768"/>
                  <a:pt x="1409" y="757"/>
                  <a:pt x="1434" y="774"/>
                </a:cubicBezTo>
                <a:cubicBezTo>
                  <a:pt x="1468" y="826"/>
                  <a:pt x="1423" y="765"/>
                  <a:pt x="1464" y="798"/>
                </a:cubicBezTo>
                <a:cubicBezTo>
                  <a:pt x="1470" y="803"/>
                  <a:pt x="1471" y="811"/>
                  <a:pt x="1476" y="816"/>
                </a:cubicBezTo>
                <a:cubicBezTo>
                  <a:pt x="1501" y="838"/>
                  <a:pt x="1505" y="838"/>
                  <a:pt x="1530" y="846"/>
                </a:cubicBezTo>
                <a:cubicBezTo>
                  <a:pt x="1532" y="852"/>
                  <a:pt x="1532" y="860"/>
                  <a:pt x="1536" y="864"/>
                </a:cubicBezTo>
                <a:cubicBezTo>
                  <a:pt x="1546" y="874"/>
                  <a:pt x="1572" y="888"/>
                  <a:pt x="1572" y="888"/>
                </a:cubicBezTo>
                <a:cubicBezTo>
                  <a:pt x="1590" y="915"/>
                  <a:pt x="1612" y="919"/>
                  <a:pt x="1638" y="936"/>
                </a:cubicBezTo>
                <a:cubicBezTo>
                  <a:pt x="1654" y="984"/>
                  <a:pt x="1630" y="928"/>
                  <a:pt x="1662" y="960"/>
                </a:cubicBezTo>
                <a:cubicBezTo>
                  <a:pt x="1666" y="964"/>
                  <a:pt x="1664" y="973"/>
                  <a:pt x="1668" y="978"/>
                </a:cubicBezTo>
                <a:cubicBezTo>
                  <a:pt x="1673" y="984"/>
                  <a:pt x="1680" y="986"/>
                  <a:pt x="1686" y="990"/>
                </a:cubicBezTo>
                <a:cubicBezTo>
                  <a:pt x="1700" y="1012"/>
                  <a:pt x="1713" y="1012"/>
                  <a:pt x="1734" y="1026"/>
                </a:cubicBezTo>
                <a:cubicBezTo>
                  <a:pt x="1748" y="1047"/>
                  <a:pt x="1770" y="1072"/>
                  <a:pt x="1794" y="1080"/>
                </a:cubicBezTo>
                <a:cubicBezTo>
                  <a:pt x="1811" y="1105"/>
                  <a:pt x="1832" y="1119"/>
                  <a:pt x="1860" y="1128"/>
                </a:cubicBezTo>
                <a:cubicBezTo>
                  <a:pt x="1864" y="1134"/>
                  <a:pt x="1867" y="1141"/>
                  <a:pt x="1872" y="1146"/>
                </a:cubicBezTo>
                <a:cubicBezTo>
                  <a:pt x="1883" y="1155"/>
                  <a:pt x="1908" y="1170"/>
                  <a:pt x="1908" y="1170"/>
                </a:cubicBezTo>
                <a:cubicBezTo>
                  <a:pt x="1919" y="1202"/>
                  <a:pt x="1909" y="1184"/>
                  <a:pt x="1950" y="1212"/>
                </a:cubicBezTo>
                <a:cubicBezTo>
                  <a:pt x="1956" y="1216"/>
                  <a:pt x="1968" y="1224"/>
                  <a:pt x="1968" y="1224"/>
                </a:cubicBezTo>
                <a:cubicBezTo>
                  <a:pt x="1976" y="1236"/>
                  <a:pt x="1978" y="1255"/>
                  <a:pt x="1992" y="1260"/>
                </a:cubicBezTo>
                <a:cubicBezTo>
                  <a:pt x="2035" y="1274"/>
                  <a:pt x="2017" y="1265"/>
                  <a:pt x="2046" y="1284"/>
                </a:cubicBezTo>
                <a:cubicBezTo>
                  <a:pt x="2074" y="1325"/>
                  <a:pt x="2129" y="1370"/>
                  <a:pt x="2178" y="1386"/>
                </a:cubicBezTo>
                <a:cubicBezTo>
                  <a:pt x="2206" y="1428"/>
                  <a:pt x="2190" y="1414"/>
                  <a:pt x="2220" y="1434"/>
                </a:cubicBezTo>
                <a:cubicBezTo>
                  <a:pt x="2222" y="1450"/>
                  <a:pt x="2217" y="1469"/>
                  <a:pt x="2226" y="1482"/>
                </a:cubicBezTo>
                <a:cubicBezTo>
                  <a:pt x="2227" y="1484"/>
                  <a:pt x="2283" y="1502"/>
                  <a:pt x="2298" y="1512"/>
                </a:cubicBezTo>
                <a:cubicBezTo>
                  <a:pt x="2306" y="1536"/>
                  <a:pt x="2331" y="1558"/>
                  <a:pt x="2352" y="1572"/>
                </a:cubicBezTo>
                <a:cubicBezTo>
                  <a:pt x="2354" y="1578"/>
                  <a:pt x="2353" y="1586"/>
                  <a:pt x="2358" y="1590"/>
                </a:cubicBezTo>
                <a:cubicBezTo>
                  <a:pt x="2368" y="1597"/>
                  <a:pt x="2394" y="1602"/>
                  <a:pt x="2394" y="1602"/>
                </a:cubicBezTo>
                <a:cubicBezTo>
                  <a:pt x="2422" y="1643"/>
                  <a:pt x="2404" y="1633"/>
                  <a:pt x="2436" y="1644"/>
                </a:cubicBezTo>
                <a:cubicBezTo>
                  <a:pt x="2499" y="1602"/>
                  <a:pt x="2462" y="1677"/>
                  <a:pt x="2484" y="1704"/>
                </a:cubicBezTo>
                <a:cubicBezTo>
                  <a:pt x="2489" y="1710"/>
                  <a:pt x="2496" y="1712"/>
                  <a:pt x="2502" y="1716"/>
                </a:cubicBezTo>
                <a:cubicBezTo>
                  <a:pt x="2533" y="1711"/>
                  <a:pt x="2546" y="1701"/>
                  <a:pt x="2574" y="1692"/>
                </a:cubicBezTo>
                <a:cubicBezTo>
                  <a:pt x="2580" y="1696"/>
                  <a:pt x="2587" y="1699"/>
                  <a:pt x="2592" y="1704"/>
                </a:cubicBezTo>
                <a:cubicBezTo>
                  <a:pt x="2601" y="1715"/>
                  <a:pt x="2616" y="1740"/>
                  <a:pt x="2616" y="1740"/>
                </a:cubicBezTo>
                <a:cubicBezTo>
                  <a:pt x="2633" y="1809"/>
                  <a:pt x="2689" y="1796"/>
                  <a:pt x="2754" y="1800"/>
                </a:cubicBezTo>
                <a:cubicBezTo>
                  <a:pt x="2766" y="1804"/>
                  <a:pt x="2778" y="1808"/>
                  <a:pt x="2790" y="1812"/>
                </a:cubicBezTo>
                <a:cubicBezTo>
                  <a:pt x="2796" y="1814"/>
                  <a:pt x="2808" y="1818"/>
                  <a:pt x="2808" y="1818"/>
                </a:cubicBezTo>
                <a:cubicBezTo>
                  <a:pt x="2820" y="1854"/>
                  <a:pt x="2866" y="1850"/>
                  <a:pt x="2898" y="1854"/>
                </a:cubicBezTo>
                <a:cubicBezTo>
                  <a:pt x="2918" y="1861"/>
                  <a:pt x="2938" y="1865"/>
                  <a:pt x="2958" y="1872"/>
                </a:cubicBezTo>
                <a:cubicBezTo>
                  <a:pt x="2987" y="1915"/>
                  <a:pt x="2976" y="1935"/>
                  <a:pt x="2982" y="1998"/>
                </a:cubicBezTo>
                <a:cubicBezTo>
                  <a:pt x="2986" y="2046"/>
                  <a:pt x="3014" y="2115"/>
                  <a:pt x="3054" y="2142"/>
                </a:cubicBezTo>
                <a:cubicBezTo>
                  <a:pt x="3062" y="2154"/>
                  <a:pt x="3070" y="2166"/>
                  <a:pt x="3078" y="2178"/>
                </a:cubicBezTo>
                <a:cubicBezTo>
                  <a:pt x="3083" y="2185"/>
                  <a:pt x="3079" y="2195"/>
                  <a:pt x="3084" y="2202"/>
                </a:cubicBezTo>
                <a:cubicBezTo>
                  <a:pt x="3088" y="2208"/>
                  <a:pt x="3096" y="2210"/>
                  <a:pt x="3102" y="2214"/>
                </a:cubicBezTo>
                <a:cubicBezTo>
                  <a:pt x="3135" y="2206"/>
                  <a:pt x="3137" y="2191"/>
                  <a:pt x="3156" y="2220"/>
                </a:cubicBezTo>
                <a:cubicBezTo>
                  <a:pt x="3166" y="2261"/>
                  <a:pt x="3178" y="2307"/>
                  <a:pt x="3222" y="2322"/>
                </a:cubicBezTo>
                <a:cubicBezTo>
                  <a:pt x="3224" y="2332"/>
                  <a:pt x="3222" y="2344"/>
                  <a:pt x="3228" y="2352"/>
                </a:cubicBezTo>
                <a:cubicBezTo>
                  <a:pt x="3232" y="2357"/>
                  <a:pt x="3244" y="2352"/>
                  <a:pt x="3246" y="2358"/>
                </a:cubicBezTo>
                <a:cubicBezTo>
                  <a:pt x="3253" y="2377"/>
                  <a:pt x="3250" y="2398"/>
                  <a:pt x="3252" y="2418"/>
                </a:cubicBezTo>
                <a:cubicBezTo>
                  <a:pt x="3295" y="2413"/>
                  <a:pt x="3313" y="2405"/>
                  <a:pt x="3354" y="2412"/>
                </a:cubicBezTo>
                <a:cubicBezTo>
                  <a:pt x="3393" y="2438"/>
                  <a:pt x="3412" y="2432"/>
                  <a:pt x="3468" y="2436"/>
                </a:cubicBezTo>
                <a:cubicBezTo>
                  <a:pt x="3489" y="2450"/>
                  <a:pt x="3486" y="2441"/>
                  <a:pt x="3486" y="2460"/>
                </a:cubicBezTo>
              </a:path>
            </a:pathLst>
          </a:custGeom>
          <a:noFill/>
          <a:ln w="57150" cmpd="sng">
            <a:solidFill>
              <a:srgbClr val="0033CC"/>
            </a:solidFill>
            <a:round/>
            <a:headEnd/>
            <a:tailEnd/>
          </a:ln>
        </p:spPr>
        <p:txBody>
          <a:bodyPr/>
          <a:lstStyle/>
          <a:p>
            <a:endParaRPr lang="en-US">
              <a:solidFill>
                <a:prstClr val="black"/>
              </a:solidFill>
              <a:latin typeface="Times New Roman"/>
            </a:endParaRPr>
          </a:p>
        </p:txBody>
      </p:sp>
      <p:sp>
        <p:nvSpPr>
          <p:cNvPr id="8" name="Freeform 7"/>
          <p:cNvSpPr/>
          <p:nvPr/>
        </p:nvSpPr>
        <p:spPr>
          <a:xfrm>
            <a:off x="5025568" y="2686930"/>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9" name="Freeform 8"/>
          <p:cNvSpPr/>
          <p:nvPr/>
        </p:nvSpPr>
        <p:spPr>
          <a:xfrm>
            <a:off x="4645325" y="1519311"/>
            <a:ext cx="398564" cy="1195754"/>
          </a:xfrm>
          <a:custGeom>
            <a:avLst/>
            <a:gdLst>
              <a:gd name="connsiteX0" fmla="*/ 72041 w 398564"/>
              <a:gd name="connsiteY0" fmla="*/ 0 h 1195754"/>
              <a:gd name="connsiteX1" fmla="*/ 57973 w 398564"/>
              <a:gd name="connsiteY1" fmla="*/ 239151 h 1195754"/>
              <a:gd name="connsiteX2" fmla="*/ 15770 w 398564"/>
              <a:gd name="connsiteY2" fmla="*/ 253218 h 1195754"/>
              <a:gd name="connsiteX3" fmla="*/ 1703 w 398564"/>
              <a:gd name="connsiteY3" fmla="*/ 379827 h 1195754"/>
              <a:gd name="connsiteX4" fmla="*/ 15770 w 398564"/>
              <a:gd name="connsiteY4" fmla="*/ 604911 h 1195754"/>
              <a:gd name="connsiteX5" fmla="*/ 43906 w 398564"/>
              <a:gd name="connsiteY5" fmla="*/ 633046 h 1195754"/>
              <a:gd name="connsiteX6" fmla="*/ 100177 w 398564"/>
              <a:gd name="connsiteY6" fmla="*/ 703384 h 1195754"/>
              <a:gd name="connsiteX7" fmla="*/ 114244 w 398564"/>
              <a:gd name="connsiteY7" fmla="*/ 886264 h 1195754"/>
              <a:gd name="connsiteX8" fmla="*/ 128312 w 398564"/>
              <a:gd name="connsiteY8" fmla="*/ 928467 h 1195754"/>
              <a:gd name="connsiteX9" fmla="*/ 156447 w 398564"/>
              <a:gd name="connsiteY9" fmla="*/ 956603 h 1195754"/>
              <a:gd name="connsiteX10" fmla="*/ 170515 w 398564"/>
              <a:gd name="connsiteY10" fmla="*/ 998806 h 1195754"/>
              <a:gd name="connsiteX11" fmla="*/ 254921 w 398564"/>
              <a:gd name="connsiteY11" fmla="*/ 1026941 h 1195754"/>
              <a:gd name="connsiteX12" fmla="*/ 283057 w 398564"/>
              <a:gd name="connsiteY12" fmla="*/ 1055077 h 1195754"/>
              <a:gd name="connsiteX13" fmla="*/ 367463 w 398564"/>
              <a:gd name="connsiteY13" fmla="*/ 1083212 h 1195754"/>
              <a:gd name="connsiteX14" fmla="*/ 395598 w 398564"/>
              <a:gd name="connsiteY14" fmla="*/ 1195754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64" h="1195754">
                <a:moveTo>
                  <a:pt x="72041" y="0"/>
                </a:moveTo>
                <a:cubicBezTo>
                  <a:pt x="67352" y="79717"/>
                  <a:pt x="75296" y="161198"/>
                  <a:pt x="57973" y="239151"/>
                </a:cubicBezTo>
                <a:cubicBezTo>
                  <a:pt x="54756" y="253626"/>
                  <a:pt x="21277" y="239450"/>
                  <a:pt x="15770" y="253218"/>
                </a:cubicBezTo>
                <a:cubicBezTo>
                  <a:pt x="0" y="292644"/>
                  <a:pt x="6392" y="337624"/>
                  <a:pt x="1703" y="379827"/>
                </a:cubicBezTo>
                <a:cubicBezTo>
                  <a:pt x="6392" y="454855"/>
                  <a:pt x="3411" y="530759"/>
                  <a:pt x="15770" y="604911"/>
                </a:cubicBezTo>
                <a:cubicBezTo>
                  <a:pt x="17950" y="617994"/>
                  <a:pt x="37082" y="621673"/>
                  <a:pt x="43906" y="633046"/>
                </a:cubicBezTo>
                <a:cubicBezTo>
                  <a:pt x="89206" y="708546"/>
                  <a:pt x="16119" y="647347"/>
                  <a:pt x="100177" y="703384"/>
                </a:cubicBezTo>
                <a:cubicBezTo>
                  <a:pt x="104866" y="764344"/>
                  <a:pt x="106661" y="825596"/>
                  <a:pt x="114244" y="886264"/>
                </a:cubicBezTo>
                <a:cubicBezTo>
                  <a:pt x="116083" y="900978"/>
                  <a:pt x="120683" y="915751"/>
                  <a:pt x="128312" y="928467"/>
                </a:cubicBezTo>
                <a:cubicBezTo>
                  <a:pt x="135136" y="939840"/>
                  <a:pt x="147069" y="947224"/>
                  <a:pt x="156447" y="956603"/>
                </a:cubicBezTo>
                <a:cubicBezTo>
                  <a:pt x="161136" y="970671"/>
                  <a:pt x="158448" y="990187"/>
                  <a:pt x="170515" y="998806"/>
                </a:cubicBezTo>
                <a:cubicBezTo>
                  <a:pt x="194648" y="1016044"/>
                  <a:pt x="254921" y="1026941"/>
                  <a:pt x="254921" y="1026941"/>
                </a:cubicBezTo>
                <a:cubicBezTo>
                  <a:pt x="264300" y="1036320"/>
                  <a:pt x="271194" y="1049145"/>
                  <a:pt x="283057" y="1055077"/>
                </a:cubicBezTo>
                <a:cubicBezTo>
                  <a:pt x="309583" y="1068340"/>
                  <a:pt x="367463" y="1083212"/>
                  <a:pt x="367463" y="1083212"/>
                </a:cubicBezTo>
                <a:cubicBezTo>
                  <a:pt x="398564" y="1176515"/>
                  <a:pt x="395598" y="1137961"/>
                  <a:pt x="395598" y="1195754"/>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0" name="Freeform 9"/>
          <p:cNvSpPr/>
          <p:nvPr/>
        </p:nvSpPr>
        <p:spPr>
          <a:xfrm>
            <a:off x="4858185" y="2082018"/>
            <a:ext cx="464092" cy="590844"/>
          </a:xfrm>
          <a:custGeom>
            <a:avLst/>
            <a:gdLst>
              <a:gd name="connsiteX0" fmla="*/ 464092 w 464092"/>
              <a:gd name="connsiteY0" fmla="*/ 0 h 590844"/>
              <a:gd name="connsiteX1" fmla="*/ 421889 w 464092"/>
              <a:gd name="connsiteY1" fmla="*/ 14068 h 590844"/>
              <a:gd name="connsiteX2" fmla="*/ 393753 w 464092"/>
              <a:gd name="connsiteY2" fmla="*/ 42204 h 590844"/>
              <a:gd name="connsiteX3" fmla="*/ 351550 w 464092"/>
              <a:gd name="connsiteY3" fmla="*/ 70339 h 590844"/>
              <a:gd name="connsiteX4" fmla="*/ 281212 w 464092"/>
              <a:gd name="connsiteY4" fmla="*/ 140677 h 590844"/>
              <a:gd name="connsiteX5" fmla="*/ 253077 w 464092"/>
              <a:gd name="connsiteY5" fmla="*/ 168813 h 590844"/>
              <a:gd name="connsiteX6" fmla="*/ 168670 w 464092"/>
              <a:gd name="connsiteY6" fmla="*/ 196948 h 590844"/>
              <a:gd name="connsiteX7" fmla="*/ 126467 w 464092"/>
              <a:gd name="connsiteY7" fmla="*/ 211016 h 590844"/>
              <a:gd name="connsiteX8" fmla="*/ 56129 w 464092"/>
              <a:gd name="connsiteY8" fmla="*/ 267287 h 590844"/>
              <a:gd name="connsiteX9" fmla="*/ 84264 w 464092"/>
              <a:gd name="connsiteY9" fmla="*/ 407964 h 590844"/>
              <a:gd name="connsiteX10" fmla="*/ 126467 w 464092"/>
              <a:gd name="connsiteY10" fmla="*/ 436099 h 590844"/>
              <a:gd name="connsiteX11" fmla="*/ 182738 w 464092"/>
              <a:gd name="connsiteY11" fmla="*/ 492370 h 590844"/>
              <a:gd name="connsiteX12" fmla="*/ 168670 w 464092"/>
              <a:gd name="connsiteY12" fmla="*/ 590844 h 59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092" h="590844">
                <a:moveTo>
                  <a:pt x="464092" y="0"/>
                </a:moveTo>
                <a:cubicBezTo>
                  <a:pt x="450024" y="4689"/>
                  <a:pt x="434604" y="6439"/>
                  <a:pt x="421889" y="14068"/>
                </a:cubicBezTo>
                <a:cubicBezTo>
                  <a:pt x="410516" y="20892"/>
                  <a:pt x="404110" y="33918"/>
                  <a:pt x="393753" y="42204"/>
                </a:cubicBezTo>
                <a:cubicBezTo>
                  <a:pt x="380551" y="52766"/>
                  <a:pt x="365618" y="60961"/>
                  <a:pt x="351550" y="70339"/>
                </a:cubicBezTo>
                <a:cubicBezTo>
                  <a:pt x="303317" y="142689"/>
                  <a:pt x="348202" y="87084"/>
                  <a:pt x="281212" y="140677"/>
                </a:cubicBezTo>
                <a:cubicBezTo>
                  <a:pt x="270855" y="148963"/>
                  <a:pt x="264940" y="162882"/>
                  <a:pt x="253077" y="168813"/>
                </a:cubicBezTo>
                <a:cubicBezTo>
                  <a:pt x="226551" y="182076"/>
                  <a:pt x="196806" y="187570"/>
                  <a:pt x="168670" y="196948"/>
                </a:cubicBezTo>
                <a:cubicBezTo>
                  <a:pt x="154602" y="201637"/>
                  <a:pt x="138805" y="202791"/>
                  <a:pt x="126467" y="211016"/>
                </a:cubicBezTo>
                <a:cubicBezTo>
                  <a:pt x="73228" y="246508"/>
                  <a:pt x="96219" y="227196"/>
                  <a:pt x="56129" y="267287"/>
                </a:cubicBezTo>
                <a:cubicBezTo>
                  <a:pt x="27456" y="353305"/>
                  <a:pt x="0" y="351789"/>
                  <a:pt x="84264" y="407964"/>
                </a:cubicBezTo>
                <a:cubicBezTo>
                  <a:pt x="98332" y="417342"/>
                  <a:pt x="113630" y="425096"/>
                  <a:pt x="126467" y="436099"/>
                </a:cubicBezTo>
                <a:cubicBezTo>
                  <a:pt x="146607" y="453362"/>
                  <a:pt x="182738" y="492370"/>
                  <a:pt x="182738" y="492370"/>
                </a:cubicBezTo>
                <a:lnTo>
                  <a:pt x="168670" y="590844"/>
                </a:ln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2" name="Freeform 11"/>
          <p:cNvSpPr/>
          <p:nvPr/>
        </p:nvSpPr>
        <p:spPr>
          <a:xfrm>
            <a:off x="5001994" y="2307103"/>
            <a:ext cx="615705" cy="309489"/>
          </a:xfrm>
          <a:custGeom>
            <a:avLst/>
            <a:gdLst>
              <a:gd name="connsiteX0" fmla="*/ 615705 w 615705"/>
              <a:gd name="connsiteY0" fmla="*/ 0 h 309489"/>
              <a:gd name="connsiteX1" fmla="*/ 601638 w 615705"/>
              <a:gd name="connsiteY1" fmla="*/ 56270 h 309489"/>
              <a:gd name="connsiteX2" fmla="*/ 489096 w 615705"/>
              <a:gd name="connsiteY2" fmla="*/ 112541 h 309489"/>
              <a:gd name="connsiteX3" fmla="*/ 446893 w 615705"/>
              <a:gd name="connsiteY3" fmla="*/ 140676 h 309489"/>
              <a:gd name="connsiteX4" fmla="*/ 432825 w 615705"/>
              <a:gd name="connsiteY4" fmla="*/ 182880 h 309489"/>
              <a:gd name="connsiteX5" fmla="*/ 306216 w 615705"/>
              <a:gd name="connsiteY5" fmla="*/ 126609 h 309489"/>
              <a:gd name="connsiteX6" fmla="*/ 278081 w 615705"/>
              <a:gd name="connsiteY6" fmla="*/ 98473 h 309489"/>
              <a:gd name="connsiteX7" fmla="*/ 235878 w 615705"/>
              <a:gd name="connsiteY7" fmla="*/ 84406 h 309489"/>
              <a:gd name="connsiteX8" fmla="*/ 123336 w 615705"/>
              <a:gd name="connsiteY8" fmla="*/ 98473 h 309489"/>
              <a:gd name="connsiteX9" fmla="*/ 109269 w 615705"/>
              <a:gd name="connsiteY9" fmla="*/ 140676 h 309489"/>
              <a:gd name="connsiteX10" fmla="*/ 38930 w 615705"/>
              <a:gd name="connsiteY10" fmla="*/ 196947 h 309489"/>
              <a:gd name="connsiteX11" fmla="*/ 10795 w 615705"/>
              <a:gd name="connsiteY11" fmla="*/ 225083 h 309489"/>
              <a:gd name="connsiteX12" fmla="*/ 52998 w 615705"/>
              <a:gd name="connsiteY12" fmla="*/ 295421 h 309489"/>
              <a:gd name="connsiteX13" fmla="*/ 38930 w 615705"/>
              <a:gd name="connsiteY13" fmla="*/ 309489 h 30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5705" h="309489">
                <a:moveTo>
                  <a:pt x="615705" y="0"/>
                </a:moveTo>
                <a:cubicBezTo>
                  <a:pt x="611016" y="18757"/>
                  <a:pt x="610284" y="38977"/>
                  <a:pt x="601638" y="56270"/>
                </a:cubicBezTo>
                <a:cubicBezTo>
                  <a:pt x="578517" y="102511"/>
                  <a:pt x="527979" y="86619"/>
                  <a:pt x="489096" y="112541"/>
                </a:cubicBezTo>
                <a:lnTo>
                  <a:pt x="446893" y="140676"/>
                </a:lnTo>
                <a:cubicBezTo>
                  <a:pt x="442204" y="154744"/>
                  <a:pt x="447505" y="180783"/>
                  <a:pt x="432825" y="182880"/>
                </a:cubicBezTo>
                <a:cubicBezTo>
                  <a:pt x="399702" y="187612"/>
                  <a:pt x="334716" y="149409"/>
                  <a:pt x="306216" y="126609"/>
                </a:cubicBezTo>
                <a:cubicBezTo>
                  <a:pt x="295859" y="118323"/>
                  <a:pt x="289454" y="105297"/>
                  <a:pt x="278081" y="98473"/>
                </a:cubicBezTo>
                <a:cubicBezTo>
                  <a:pt x="265366" y="90844"/>
                  <a:pt x="249946" y="89095"/>
                  <a:pt x="235878" y="84406"/>
                </a:cubicBezTo>
                <a:cubicBezTo>
                  <a:pt x="198364" y="89095"/>
                  <a:pt x="157884" y="83119"/>
                  <a:pt x="123336" y="98473"/>
                </a:cubicBezTo>
                <a:cubicBezTo>
                  <a:pt x="109785" y="104495"/>
                  <a:pt x="115900" y="127413"/>
                  <a:pt x="109269" y="140676"/>
                </a:cubicBezTo>
                <a:cubicBezTo>
                  <a:pt x="83816" y="191582"/>
                  <a:pt x="87606" y="180723"/>
                  <a:pt x="38930" y="196947"/>
                </a:cubicBezTo>
                <a:cubicBezTo>
                  <a:pt x="29552" y="206326"/>
                  <a:pt x="13396" y="212077"/>
                  <a:pt x="10795" y="225083"/>
                </a:cubicBezTo>
                <a:cubicBezTo>
                  <a:pt x="0" y="279059"/>
                  <a:pt x="40366" y="257525"/>
                  <a:pt x="52998" y="295421"/>
                </a:cubicBezTo>
                <a:cubicBezTo>
                  <a:pt x="55095" y="301712"/>
                  <a:pt x="43619" y="304800"/>
                  <a:pt x="38930" y="309489"/>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3" name="AutoShape 15"/>
          <p:cNvSpPr>
            <a:spLocks/>
          </p:cNvSpPr>
          <p:nvPr/>
        </p:nvSpPr>
        <p:spPr bwMode="auto">
          <a:xfrm>
            <a:off x="6705600" y="1981201"/>
            <a:ext cx="2057400" cy="542925"/>
          </a:xfrm>
          <a:prstGeom prst="borderCallout2">
            <a:avLst>
              <a:gd name="adj1" fmla="val 12500"/>
              <a:gd name="adj2" fmla="val -3125"/>
              <a:gd name="adj3" fmla="val 12500"/>
              <a:gd name="adj4" fmla="val -10870"/>
              <a:gd name="adj5" fmla="val 66207"/>
              <a:gd name="adj6" fmla="val -53538"/>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Lục</a:t>
            </a:r>
            <a:r>
              <a:rPr lang="en-US" altLang="en-US" sz="2400" dirty="0">
                <a:solidFill>
                  <a:srgbClr val="3333FF"/>
                </a:solidFill>
                <a:latin typeface="Times New Roman"/>
              </a:rPr>
              <a:t> Nam</a:t>
            </a:r>
          </a:p>
        </p:txBody>
      </p:sp>
      <p:sp>
        <p:nvSpPr>
          <p:cNvPr id="14" name="AutoShape 16"/>
          <p:cNvSpPr>
            <a:spLocks/>
          </p:cNvSpPr>
          <p:nvPr/>
        </p:nvSpPr>
        <p:spPr bwMode="auto">
          <a:xfrm>
            <a:off x="6096000" y="533401"/>
            <a:ext cx="1543050" cy="542925"/>
          </a:xfrm>
          <a:prstGeom prst="borderCallout2">
            <a:avLst>
              <a:gd name="adj1" fmla="val 21051"/>
              <a:gd name="adj2" fmla="val -4167"/>
              <a:gd name="adj3" fmla="val 21051"/>
              <a:gd name="adj4" fmla="val -53301"/>
              <a:gd name="adj5" fmla="val 192175"/>
              <a:gd name="adj6" fmla="val -8814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Cầu</a:t>
            </a:r>
            <a:endParaRPr lang="en-US" altLang="en-US" sz="2400" dirty="0">
              <a:solidFill>
                <a:srgbClr val="3333FF"/>
              </a:solidFill>
              <a:latin typeface="Times New Roman"/>
            </a:endParaRPr>
          </a:p>
        </p:txBody>
      </p:sp>
      <p:sp>
        <p:nvSpPr>
          <p:cNvPr id="15" name="AutoShape 17"/>
          <p:cNvSpPr>
            <a:spLocks/>
          </p:cNvSpPr>
          <p:nvPr/>
        </p:nvSpPr>
        <p:spPr bwMode="auto">
          <a:xfrm>
            <a:off x="5791200" y="1233268"/>
            <a:ext cx="1981200" cy="533400"/>
          </a:xfrm>
          <a:prstGeom prst="borderCallout2">
            <a:avLst>
              <a:gd name="adj1" fmla="val 21431"/>
              <a:gd name="adj2" fmla="val -2856"/>
              <a:gd name="adj3" fmla="val 21431"/>
              <a:gd name="adj4" fmla="val -15477"/>
              <a:gd name="adj5" fmla="val 160468"/>
              <a:gd name="adj6" fmla="val -26987"/>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Thương</a:t>
            </a:r>
            <a:endParaRPr lang="en-US" altLang="en-US" sz="2400" dirty="0">
              <a:solidFill>
                <a:srgbClr val="3333FF"/>
              </a:solidFill>
              <a:latin typeface="Times New Roman"/>
            </a:endParaRPr>
          </a:p>
        </p:txBody>
      </p:sp>
      <p:sp>
        <p:nvSpPr>
          <p:cNvPr id="16" name="AutoShape 15"/>
          <p:cNvSpPr>
            <a:spLocks/>
          </p:cNvSpPr>
          <p:nvPr/>
        </p:nvSpPr>
        <p:spPr bwMode="auto">
          <a:xfrm>
            <a:off x="6553200" y="2667001"/>
            <a:ext cx="2133600" cy="542925"/>
          </a:xfrm>
          <a:prstGeom prst="borderCallout2">
            <a:avLst>
              <a:gd name="adj1" fmla="val 12500"/>
              <a:gd name="adj2" fmla="val -3125"/>
              <a:gd name="adj3" fmla="val 12500"/>
              <a:gd name="adj4" fmla="val -10870"/>
              <a:gd name="adj5" fmla="val 73980"/>
              <a:gd name="adj6" fmla="val -63450"/>
            </a:avLst>
          </a:prstGeom>
          <a:solidFill>
            <a:srgbClr val="FFFF99"/>
          </a:solidFill>
          <a:ln w="28575">
            <a:solidFill>
              <a:srgbClr val="FF0000"/>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Thái</a:t>
            </a:r>
            <a:r>
              <a:rPr lang="en-US" altLang="en-US" sz="2400" dirty="0">
                <a:solidFill>
                  <a:srgbClr val="3333FF"/>
                </a:solidFill>
                <a:latin typeface="Times New Roman"/>
              </a:rPr>
              <a:t> </a:t>
            </a:r>
            <a:r>
              <a:rPr lang="en-US" altLang="en-US" sz="2400" dirty="0" err="1">
                <a:solidFill>
                  <a:srgbClr val="3333FF"/>
                </a:solidFill>
                <a:latin typeface="Times New Roman"/>
              </a:rPr>
              <a:t>Bình</a:t>
            </a:r>
            <a:endParaRPr lang="en-US" altLang="en-US" sz="2400" dirty="0">
              <a:solidFill>
                <a:srgbClr val="3333FF"/>
              </a:solidFill>
              <a:latin typeface="Times New Roman"/>
            </a:endParaRPr>
          </a:p>
        </p:txBody>
      </p:sp>
      <p:sp>
        <p:nvSpPr>
          <p:cNvPr id="17" name="AutoShape 13"/>
          <p:cNvSpPr>
            <a:spLocks/>
          </p:cNvSpPr>
          <p:nvPr/>
        </p:nvSpPr>
        <p:spPr bwMode="auto">
          <a:xfrm>
            <a:off x="1524000" y="1905000"/>
            <a:ext cx="2286000" cy="457200"/>
          </a:xfrm>
          <a:prstGeom prst="borderCallout2">
            <a:avLst>
              <a:gd name="adj1" fmla="val -9483"/>
              <a:gd name="adj2" fmla="val 36667"/>
              <a:gd name="adj3" fmla="val -20888"/>
              <a:gd name="adj4" fmla="val 41491"/>
              <a:gd name="adj5" fmla="val -160313"/>
              <a:gd name="adj6" fmla="val 74163"/>
            </a:avLst>
          </a:prstGeom>
          <a:solidFill>
            <a:srgbClr val="FFFF99"/>
          </a:solidFill>
          <a:ln w="28575">
            <a:solidFill>
              <a:srgbClr val="990033"/>
            </a:solidFill>
            <a:miter lim="800000"/>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18" name="Text Box 18"/>
          <p:cNvSpPr txBox="1">
            <a:spLocks noChangeArrowheads="1"/>
          </p:cNvSpPr>
          <p:nvPr/>
        </p:nvSpPr>
        <p:spPr bwMode="auto">
          <a:xfrm>
            <a:off x="1828800" y="4953001"/>
            <a:ext cx="8839200" cy="169277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Hồng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là</a:t>
            </a:r>
            <a:r>
              <a:rPr lang="en-US" sz="2600" b="1" dirty="0">
                <a:solidFill>
                  <a:prstClr val="black"/>
                </a:solidFill>
                <a:latin typeface="Times New Roman" pitchFamily="18" charset="0"/>
              </a:rPr>
              <a:t> con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lớn</a:t>
            </a:r>
            <a:r>
              <a:rPr lang="en-US" sz="2600" b="1" dirty="0">
                <a:solidFill>
                  <a:prstClr val="black"/>
                </a:solidFill>
                <a:latin typeface="Times New Roman" pitchFamily="18" charset="0"/>
              </a:rPr>
              <a:t> ở </a:t>
            </a:r>
            <a:r>
              <a:rPr lang="en-US" sz="2600" b="1" dirty="0" err="1">
                <a:solidFill>
                  <a:prstClr val="black"/>
                </a:solidFill>
                <a:latin typeface="Times New Roman" pitchFamily="18" charset="0"/>
              </a:rPr>
              <a:t>miền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nước</a:t>
            </a:r>
            <a:r>
              <a:rPr lang="en-US" sz="2600" b="1" dirty="0">
                <a:solidFill>
                  <a:prstClr val="black"/>
                </a:solidFill>
                <a:latin typeface="Times New Roman" pitchFamily="18" charset="0"/>
              </a:rPr>
              <a:t> ta, </a:t>
            </a:r>
            <a:r>
              <a:rPr lang="en-US" sz="2600" b="1" dirty="0" err="1">
                <a:solidFill>
                  <a:prstClr val="black"/>
                </a:solidFill>
                <a:latin typeface="Times New Roman" pitchFamily="18" charset="0"/>
              </a:rPr>
              <a:t>bắt</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nguồn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từ</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Trung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Quốc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chảy</a:t>
            </a:r>
            <a:r>
              <a:rPr lang="en-US" sz="2600" b="1" dirty="0">
                <a:solidFill>
                  <a:prstClr val="black"/>
                </a:solidFill>
                <a:latin typeface="Times New Roman" pitchFamily="18" charset="0"/>
              </a:rPr>
              <a:t> qua </a:t>
            </a:r>
            <a:r>
              <a:rPr lang="en-US" sz="2600" b="1" dirty="0" err="1">
                <a:solidFill>
                  <a:prstClr val="black"/>
                </a:solidFill>
                <a:latin typeface="Times New Roman" pitchFamily="18" charset="0"/>
              </a:rPr>
              <a:t>đồng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Bộ</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cửa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có</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sang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như</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Đuống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Luộc</a:t>
            </a:r>
            <a:r>
              <a:rPr lang="en-US" sz="2600" b="1" dirty="0">
                <a:solidFill>
                  <a:prstClr val="black"/>
                </a:solidFill>
                <a:latin typeface="Times New Roman" pitchFamily="18" charset="0"/>
              </a:rPr>
              <a:t>.</a:t>
            </a:r>
          </a:p>
        </p:txBody>
      </p:sp>
      <p:sp>
        <p:nvSpPr>
          <p:cNvPr id="19" name="Freeform 18"/>
          <p:cNvSpPr/>
          <p:nvPr/>
        </p:nvSpPr>
        <p:spPr>
          <a:xfrm>
            <a:off x="4717367" y="2643965"/>
            <a:ext cx="360589" cy="127370"/>
          </a:xfrm>
          <a:custGeom>
            <a:avLst/>
            <a:gdLst>
              <a:gd name="connsiteX0" fmla="*/ 0 w 360589"/>
              <a:gd name="connsiteY0" fmla="*/ 127370 h 127370"/>
              <a:gd name="connsiteX1" fmla="*/ 14068 w 360589"/>
              <a:gd name="connsiteY1" fmla="*/ 85167 h 127370"/>
              <a:gd name="connsiteX2" fmla="*/ 98474 w 360589"/>
              <a:gd name="connsiteY2" fmla="*/ 14829 h 127370"/>
              <a:gd name="connsiteX3" fmla="*/ 168812 w 360589"/>
              <a:gd name="connsiteY3" fmla="*/ 761 h 127370"/>
              <a:gd name="connsiteX4" fmla="*/ 267286 w 360589"/>
              <a:gd name="connsiteY4" fmla="*/ 14829 h 127370"/>
              <a:gd name="connsiteX5" fmla="*/ 295422 w 360589"/>
              <a:gd name="connsiteY5" fmla="*/ 57032 h 12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589" h="127370">
                <a:moveTo>
                  <a:pt x="0" y="127370"/>
                </a:moveTo>
                <a:cubicBezTo>
                  <a:pt x="4689" y="113302"/>
                  <a:pt x="5843" y="97505"/>
                  <a:pt x="14068" y="85167"/>
                </a:cubicBezTo>
                <a:cubicBezTo>
                  <a:pt x="26232" y="66922"/>
                  <a:pt x="75406" y="23480"/>
                  <a:pt x="98474" y="14829"/>
                </a:cubicBezTo>
                <a:cubicBezTo>
                  <a:pt x="120862" y="6433"/>
                  <a:pt x="145366" y="5450"/>
                  <a:pt x="168812" y="761"/>
                </a:cubicBezTo>
                <a:cubicBezTo>
                  <a:pt x="201637" y="5450"/>
                  <a:pt x="237629" y="0"/>
                  <a:pt x="267286" y="14829"/>
                </a:cubicBezTo>
                <a:cubicBezTo>
                  <a:pt x="360589" y="61481"/>
                  <a:pt x="241937" y="57032"/>
                  <a:pt x="295422" y="57032"/>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0" name="Freeform 19"/>
          <p:cNvSpPr/>
          <p:nvPr/>
        </p:nvSpPr>
        <p:spPr>
          <a:xfrm>
            <a:off x="4815840" y="3035657"/>
            <a:ext cx="365760" cy="115507"/>
          </a:xfrm>
          <a:custGeom>
            <a:avLst/>
            <a:gdLst>
              <a:gd name="connsiteX0" fmla="*/ 0 w 365760"/>
              <a:gd name="connsiteY0" fmla="*/ 115507 h 115507"/>
              <a:gd name="connsiteX1" fmla="*/ 28135 w 365760"/>
              <a:gd name="connsiteY1" fmla="*/ 73304 h 115507"/>
              <a:gd name="connsiteX2" fmla="*/ 140677 w 365760"/>
              <a:gd name="connsiteY2" fmla="*/ 45169 h 115507"/>
              <a:gd name="connsiteX3" fmla="*/ 295422 w 365760"/>
              <a:gd name="connsiteY3" fmla="*/ 17033 h 115507"/>
              <a:gd name="connsiteX4" fmla="*/ 365760 w 365760"/>
              <a:gd name="connsiteY4" fmla="*/ 2966 h 11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15507">
                <a:moveTo>
                  <a:pt x="0" y="115507"/>
                </a:moveTo>
                <a:cubicBezTo>
                  <a:pt x="9378" y="101439"/>
                  <a:pt x="13013" y="80865"/>
                  <a:pt x="28135" y="73304"/>
                </a:cubicBezTo>
                <a:cubicBezTo>
                  <a:pt x="62721" y="56011"/>
                  <a:pt x="103993" y="57397"/>
                  <a:pt x="140677" y="45169"/>
                </a:cubicBezTo>
                <a:cubicBezTo>
                  <a:pt x="218746" y="19145"/>
                  <a:pt x="168166" y="32940"/>
                  <a:pt x="295422" y="17033"/>
                </a:cubicBezTo>
                <a:cubicBezTo>
                  <a:pt x="346522" y="0"/>
                  <a:pt x="322796" y="2966"/>
                  <a:pt x="365760" y="2966"/>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1" name="AutoShape 13"/>
          <p:cNvSpPr>
            <a:spLocks/>
          </p:cNvSpPr>
          <p:nvPr/>
        </p:nvSpPr>
        <p:spPr bwMode="auto">
          <a:xfrm>
            <a:off x="1524000" y="2971800"/>
            <a:ext cx="1752600" cy="457200"/>
          </a:xfrm>
          <a:prstGeom prst="borderCallout2">
            <a:avLst>
              <a:gd name="adj1" fmla="val 3462"/>
              <a:gd name="adj2" fmla="val 99410"/>
              <a:gd name="adj3" fmla="val 3462"/>
              <a:gd name="adj4" fmla="val 100412"/>
              <a:gd name="adj5" fmla="val -65353"/>
              <a:gd name="adj6" fmla="val 186205"/>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Đuống</a:t>
            </a:r>
            <a:endParaRPr lang="en-US" altLang="en-US" sz="2400" dirty="0">
              <a:solidFill>
                <a:srgbClr val="3333FF"/>
              </a:solidFill>
              <a:latin typeface="Times New Roman"/>
            </a:endParaRPr>
          </a:p>
        </p:txBody>
      </p:sp>
      <p:sp>
        <p:nvSpPr>
          <p:cNvPr id="22" name="AutoShape 13"/>
          <p:cNvSpPr>
            <a:spLocks/>
          </p:cNvSpPr>
          <p:nvPr/>
        </p:nvSpPr>
        <p:spPr bwMode="auto">
          <a:xfrm>
            <a:off x="2133600" y="3505200"/>
            <a:ext cx="1600200" cy="457200"/>
          </a:xfrm>
          <a:prstGeom prst="borderCallout2">
            <a:avLst>
              <a:gd name="adj1" fmla="val -8846"/>
              <a:gd name="adj2" fmla="val 96887"/>
              <a:gd name="adj3" fmla="val -2692"/>
              <a:gd name="adj4" fmla="val 100794"/>
              <a:gd name="adj5" fmla="val -86891"/>
              <a:gd name="adj6" fmla="val 17038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Luộc</a:t>
            </a:r>
            <a:endParaRPr lang="en-US" altLang="en-US" sz="2400" dirty="0">
              <a:solidFill>
                <a:srgbClr val="3333FF"/>
              </a:solidFill>
              <a:latin typeface="Times New Roman"/>
            </a:endParaRPr>
          </a:p>
        </p:txBody>
      </p:sp>
      <p:sp>
        <p:nvSpPr>
          <p:cNvPr id="23" name="Text Box 18"/>
          <p:cNvSpPr txBox="1">
            <a:spLocks noChangeArrowheads="1"/>
          </p:cNvSpPr>
          <p:nvPr/>
        </p:nvSpPr>
        <p:spPr bwMode="auto">
          <a:xfrm>
            <a:off x="1788649" y="5095873"/>
            <a:ext cx="8991600" cy="129266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do </a:t>
            </a:r>
            <a:r>
              <a:rPr lang="en-US" sz="2600" b="1" dirty="0" err="1">
                <a:solidFill>
                  <a:prstClr val="black"/>
                </a:solidFill>
                <a:latin typeface="Times New Roman" pitchFamily="18" charset="0"/>
              </a:rPr>
              <a:t>ba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Cầu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Thương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Lục</a:t>
            </a:r>
            <a:r>
              <a:rPr lang="en-US" sz="2600" b="1" dirty="0">
                <a:solidFill>
                  <a:prstClr val="black"/>
                </a:solidFill>
                <a:latin typeface="Times New Roman" pitchFamily="18" charset="0"/>
              </a:rPr>
              <a:t> Nam </a:t>
            </a:r>
            <a:r>
              <a:rPr lang="en-US" sz="2600" b="1" dirty="0" err="1">
                <a:solidFill>
                  <a:prstClr val="black"/>
                </a:solidFill>
                <a:latin typeface="Times New Roman" pitchFamily="18" charset="0"/>
              </a:rPr>
              <a:t>hợp</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cuối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endParaRPr lang="en-US" sz="2600" b="1" dirty="0">
              <a:solidFill>
                <a:prstClr val="black"/>
              </a:solidFill>
              <a:latin typeface="Times New Roman" pitchFamily="18" charset="0"/>
            </a:endParaRPr>
          </a:p>
        </p:txBody>
      </p:sp>
      <p:sp>
        <p:nvSpPr>
          <p:cNvPr id="24" name="Freeform 23"/>
          <p:cNvSpPr/>
          <p:nvPr/>
        </p:nvSpPr>
        <p:spPr>
          <a:xfrm>
            <a:off x="5029200" y="2667001"/>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a:ln w="3810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rgbClr val="FF0000"/>
              </a:solidFill>
              <a:latin typeface="Times New Roman"/>
            </a:endParaRPr>
          </a:p>
        </p:txBody>
      </p:sp>
    </p:spTree>
    <p:extLst>
      <p:ext uri="{BB962C8B-B14F-4D97-AF65-F5344CB8AC3E}">
        <p14:creationId xmlns:p14="http://schemas.microsoft.com/office/powerpoint/2010/main" val="33488088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xit" presetSubtype="12" fill="hold" grpId="1" nodeType="clickEffect">
                                  <p:stCondLst>
                                    <p:cond delay="0"/>
                                  </p:stCondLst>
                                  <p:childTnLst>
                                    <p:animEffect transition="out" filter="strips(downLeft)">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33" presetClass="emph" presetSubtype="0" fill="remove" grpId="1" nodeType="withEffect">
                                  <p:stCondLst>
                                    <p:cond delay="0"/>
                                  </p:stCondLst>
                                  <p:childTnLst>
                                    <p:animClr clrSpc="rgb" dir="cw">
                                      <p:cBhvr override="childStyle">
                                        <p:cTn id="40" dur="1500" accel="50000" autoRev="1" fill="hold" tmFilter="0, 0; .33333, 1; 1, 1">
                                          <p:stCondLst>
                                            <p:cond delay="0"/>
                                          </p:stCondLst>
                                        </p:cTn>
                                        <p:tgtEl>
                                          <p:spTgt spid="8"/>
                                        </p:tgtEl>
                                        <p:attrNameLst>
                                          <p:attrName>style.color</p:attrName>
                                        </p:attrNameLst>
                                      </p:cBhvr>
                                      <p:to>
                                        <a:schemeClr val="accent2"/>
                                      </p:to>
                                    </p:animClr>
                                    <p:animClr clrSpc="rgb" dir="cw">
                                      <p:cBhvr>
                                        <p:cTn id="41" dur="1500" accel="50000" autoRev="1" fill="hold" tmFilter="0, 0; .33333, 1; 1, 1">
                                          <p:stCondLst>
                                            <p:cond delay="0"/>
                                          </p:stCondLst>
                                        </p:cTn>
                                        <p:tgtEl>
                                          <p:spTgt spid="8"/>
                                        </p:tgtEl>
                                        <p:attrNameLst>
                                          <p:attrName>fillcolor</p:attrName>
                                        </p:attrNameLst>
                                      </p:cBhvr>
                                      <p:to>
                                        <a:schemeClr val="accent2"/>
                                      </p:to>
                                    </p:animClr>
                                    <p:set>
                                      <p:cBhvr>
                                        <p:cTn id="42" dur="3000" fill="hold"/>
                                        <p:tgtEl>
                                          <p:spTgt spid="8"/>
                                        </p:tgtEl>
                                        <p:attrNameLst>
                                          <p:attrName>fill.type</p:attrName>
                                        </p:attrNameLst>
                                      </p:cBhvr>
                                      <p:to>
                                        <p:strVal val="solid"/>
                                      </p:to>
                                    </p:set>
                                    <p:set>
                                      <p:cBhvr>
                                        <p:cTn id="43" dur="3000" fill="hold"/>
                                        <p:tgtEl>
                                          <p:spTgt spid="8"/>
                                        </p:tgtEl>
                                        <p:attrNameLst>
                                          <p:attrName>fill.on</p:attrName>
                                        </p:attrNameLst>
                                      </p:cBhvr>
                                      <p:to>
                                        <p:strVal val="true"/>
                                      </p:to>
                                    </p:set>
                                    <p:animScale>
                                      <p:cBhvr>
                                        <p:cTn id="44" dur="1500" accel="50000" autoRev="1" fill="hold" tmFilter="0, 0; .33333, 1; 1, 1">
                                          <p:stCondLst>
                                            <p:cond delay="0"/>
                                          </p:stCondLst>
                                        </p:cTn>
                                        <p:tgtEl>
                                          <p:spTgt spid="8"/>
                                        </p:tgtEl>
                                      </p:cBhvr>
                                      <p:from x="100000" y="100000"/>
                                      <p:to x="100000" y="140000"/>
                                    </p:animScale>
                                  </p:childTnLst>
                                </p:cTn>
                              </p:par>
                            </p:childTnLst>
                          </p:cTn>
                        </p:par>
                        <p:par>
                          <p:cTn id="45" fill="hold">
                            <p:stCondLst>
                              <p:cond delay="3500"/>
                            </p:stCondLst>
                            <p:childTnLst>
                              <p:par>
                                <p:cTn id="46" presetID="22" presetClass="entr" presetSubtype="1"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4500"/>
                            </p:stCondLst>
                            <p:childTnLst>
                              <p:par>
                                <p:cTn id="54" presetID="22" presetClass="entr" presetSubtype="1"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up)">
                                      <p:cBhvr>
                                        <p:cTn id="56" dur="500"/>
                                        <p:tgtEl>
                                          <p:spTgt spid="10"/>
                                        </p:tgtEl>
                                      </p:cBhvr>
                                    </p:animEffect>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5500"/>
                            </p:stCondLst>
                            <p:childTnLst>
                              <p:par>
                                <p:cTn id="62" presetID="22" presetClass="entr" presetSubtype="1"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childTnLst>
                          </p:cTn>
                        </p:par>
                        <p:par>
                          <p:cTn id="65" fill="hold">
                            <p:stCondLst>
                              <p:cond delay="6000"/>
                            </p:stCondLst>
                            <p:childTnLst>
                              <p:par>
                                <p:cTn id="66" presetID="10"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6500"/>
                            </p:stCondLst>
                            <p:childTnLst>
                              <p:par>
                                <p:cTn id="70" presetID="22" presetClass="entr" presetSubtype="1"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up)">
                                      <p:cBhvr>
                                        <p:cTn id="72" dur="500"/>
                                        <p:tgtEl>
                                          <p:spTgt spid="24"/>
                                        </p:tgtEl>
                                      </p:cBhvr>
                                    </p:animEffect>
                                  </p:childTnLst>
                                </p:cTn>
                              </p:par>
                            </p:childTnLst>
                          </p:cTn>
                        </p:par>
                        <p:par>
                          <p:cTn id="73" fill="hold">
                            <p:stCondLst>
                              <p:cond delay="7000"/>
                            </p:stCondLst>
                            <p:childTnLst>
                              <p:par>
                                <p:cTn id="74" presetID="10" presetClass="entr" presetSubtype="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checkerboard(across)">
                                      <p:cBhvr>
                                        <p:cTn id="7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10" grpId="0" animBg="1"/>
      <p:bldP spid="12" grpId="0" animBg="1"/>
      <p:bldP spid="13" grpId="0" animBg="1"/>
      <p:bldP spid="14" grpId="0" animBg="1"/>
      <p:bldP spid="15" grpId="0" animBg="1"/>
      <p:bldP spid="16" grpId="0" animBg="1"/>
      <p:bldP spid="17" grpId="0" animBg="1"/>
      <p:bldP spid="18" grpId="0" animBg="1"/>
      <p:bldP spid="18" grpId="1" animBg="1"/>
      <p:bldP spid="19" grpId="0" animBg="1"/>
      <p:bldP spid="20"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2" name="Group 12"/>
          <p:cNvGrpSpPr>
            <a:grpSpLocks/>
          </p:cNvGrpSpPr>
          <p:nvPr/>
        </p:nvGrpSpPr>
        <p:grpSpPr bwMode="auto">
          <a:xfrm>
            <a:off x="1487256" y="3631"/>
            <a:ext cx="9285941" cy="5562600"/>
            <a:chOff x="313" y="-134"/>
            <a:chExt cx="4972" cy="3693"/>
          </a:xfrm>
        </p:grpSpPr>
        <p:pic>
          <p:nvPicPr>
            <p:cNvPr id="3" name="Picture 13" descr="20717146_images1361565_SongHongdonangphusa"/>
            <p:cNvPicPr>
              <a:picLocks noChangeAspect="1" noChangeArrowheads="1"/>
            </p:cNvPicPr>
            <p:nvPr/>
          </p:nvPicPr>
          <p:blipFill>
            <a:blip r:embed="rId2" cstate="print"/>
            <a:srcRect/>
            <a:stretch>
              <a:fillRect/>
            </a:stretch>
          </p:blipFill>
          <p:spPr bwMode="auto">
            <a:xfrm>
              <a:off x="389" y="-134"/>
              <a:ext cx="4896" cy="3693"/>
            </a:xfrm>
            <a:prstGeom prst="rect">
              <a:avLst/>
            </a:prstGeom>
            <a:noFill/>
            <a:ln w="9525">
              <a:noFill/>
              <a:miter lim="800000"/>
              <a:headEnd/>
              <a:tailEnd/>
            </a:ln>
          </p:spPr>
        </p:pic>
        <p:sp>
          <p:nvSpPr>
            <p:cNvPr id="4" name="Text Box 14"/>
            <p:cNvSpPr txBox="1">
              <a:spLocks noChangeArrowheads="1"/>
            </p:cNvSpPr>
            <p:nvPr/>
          </p:nvSpPr>
          <p:spPr bwMode="auto">
            <a:xfrm>
              <a:off x="313" y="3137"/>
              <a:ext cx="1588" cy="388"/>
            </a:xfrm>
            <a:prstGeom prst="rect">
              <a:avLst/>
            </a:prstGeom>
            <a:noFill/>
            <a:ln w="9525">
              <a:noFill/>
              <a:miter lim="800000"/>
              <a:headEnd/>
              <a:tailEnd/>
            </a:ln>
          </p:spPr>
          <p:txBody>
            <a:bodyPr>
              <a:spAutoFit/>
            </a:bodyPr>
            <a:lstStyle/>
            <a:p>
              <a:pPr algn="ctr">
                <a:spcBef>
                  <a:spcPct val="50000"/>
                </a:spcBef>
              </a:pPr>
              <a:r>
                <a:rPr lang="en-US" altLang="vi-VN" sz="3200" b="1" dirty="0" err="1">
                  <a:solidFill>
                    <a:schemeClr val="bg1"/>
                  </a:solidFill>
                  <a:latin typeface="Times New Roman"/>
                </a:rPr>
                <a:t>Sông</a:t>
              </a:r>
              <a:r>
                <a:rPr lang="en-US" altLang="vi-VN" sz="3200" b="1" dirty="0">
                  <a:solidFill>
                    <a:schemeClr val="bg1"/>
                  </a:solidFill>
                  <a:latin typeface="Times New Roman"/>
                </a:rPr>
                <a:t> </a:t>
              </a:r>
              <a:r>
                <a:rPr lang="en-US" altLang="vi-VN" sz="3200" b="1" dirty="0" err="1">
                  <a:solidFill>
                    <a:schemeClr val="bg1"/>
                  </a:solidFill>
                  <a:latin typeface="Times New Roman"/>
                </a:rPr>
                <a:t>Hồng</a:t>
              </a:r>
              <a:endParaRPr lang="af-ZA" altLang="vi-VN" sz="3200" b="1" dirty="0">
                <a:solidFill>
                  <a:schemeClr val="bg1"/>
                </a:solidFill>
                <a:latin typeface="Times New Roman"/>
              </a:endParaRPr>
            </a:p>
          </p:txBody>
        </p:sp>
      </p:grpSp>
      <p:sp>
        <p:nvSpPr>
          <p:cNvPr id="6" name="Rectangle 5"/>
          <p:cNvSpPr/>
          <p:nvPr/>
        </p:nvSpPr>
        <p:spPr>
          <a:xfrm>
            <a:off x="2609851" y="5781676"/>
            <a:ext cx="6716903" cy="584775"/>
          </a:xfrm>
          <a:prstGeom prst="rect">
            <a:avLst/>
          </a:prstGeom>
        </p:spPr>
        <p:txBody>
          <a:bodyPr wrap="none">
            <a:spAutoFit/>
          </a:bodyPr>
          <a:lstStyle/>
          <a:p>
            <a:r>
              <a:rPr lang="en-US" altLang="en-US" sz="3200" b="1" dirty="0" err="1">
                <a:solidFill>
                  <a:srgbClr val="002060"/>
                </a:solidFill>
                <a:latin typeface="Times New Roman"/>
              </a:rPr>
              <a:t>Tại</a:t>
            </a:r>
            <a:r>
              <a:rPr lang="en-US" altLang="en-US" sz="3200" b="1" dirty="0">
                <a:solidFill>
                  <a:srgbClr val="002060"/>
                </a:solidFill>
                <a:latin typeface="Times New Roman"/>
              </a:rPr>
              <a:t> </a:t>
            </a:r>
            <a:r>
              <a:rPr lang="en-US" altLang="en-US" sz="3200" b="1" dirty="0" err="1">
                <a:solidFill>
                  <a:srgbClr val="002060"/>
                </a:solidFill>
                <a:latin typeface="Times New Roman"/>
              </a:rPr>
              <a:t>sao</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lại</a:t>
            </a:r>
            <a:r>
              <a:rPr lang="en-US" altLang="en-US" sz="3200" b="1" dirty="0">
                <a:solidFill>
                  <a:srgbClr val="002060"/>
                </a:solidFill>
                <a:latin typeface="Times New Roman"/>
              </a:rPr>
              <a:t> </a:t>
            </a:r>
            <a:r>
              <a:rPr lang="en-US" altLang="en-US" sz="3200" b="1" dirty="0" err="1">
                <a:solidFill>
                  <a:srgbClr val="002060"/>
                </a:solidFill>
                <a:latin typeface="Times New Roman"/>
              </a:rPr>
              <a:t>có</a:t>
            </a:r>
            <a:r>
              <a:rPr lang="en-US" altLang="en-US" sz="3200" b="1" dirty="0">
                <a:solidFill>
                  <a:srgbClr val="002060"/>
                </a:solidFill>
                <a:latin typeface="Times New Roman"/>
              </a:rPr>
              <a:t> </a:t>
            </a:r>
            <a:r>
              <a:rPr lang="en-US" altLang="en-US" sz="3200" b="1" dirty="0" err="1">
                <a:solidFill>
                  <a:srgbClr val="002060"/>
                </a:solidFill>
                <a:latin typeface="Times New Roman"/>
              </a:rPr>
              <a:t>tên</a:t>
            </a:r>
            <a:r>
              <a:rPr lang="en-US" altLang="en-US" sz="3200" b="1" dirty="0">
                <a:solidFill>
                  <a:srgbClr val="002060"/>
                </a:solidFill>
                <a:latin typeface="Times New Roman"/>
              </a:rPr>
              <a:t> </a:t>
            </a:r>
            <a:r>
              <a:rPr lang="en-US" altLang="en-US" sz="3200" b="1" dirty="0" err="1">
                <a:solidFill>
                  <a:srgbClr val="002060"/>
                </a:solidFill>
                <a:latin typeface="Times New Roman"/>
              </a:rPr>
              <a:t>là</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endParaRPr lang="en-US" sz="3200" dirty="0">
              <a:solidFill>
                <a:srgbClr val="002060"/>
              </a:solidFill>
              <a:latin typeface="Times New Roman"/>
            </a:endParaRPr>
          </a:p>
        </p:txBody>
      </p:sp>
      <p:sp>
        <p:nvSpPr>
          <p:cNvPr id="7" name="TextBox 6"/>
          <p:cNvSpPr txBox="1"/>
          <p:nvPr/>
        </p:nvSpPr>
        <p:spPr>
          <a:xfrm>
            <a:off x="704850" y="5566231"/>
            <a:ext cx="11487150" cy="1015663"/>
          </a:xfrm>
          <a:prstGeom prst="rect">
            <a:avLst/>
          </a:prstGeom>
          <a:noFill/>
        </p:spPr>
        <p:txBody>
          <a:bodyPr wrap="square" rtlCol="0">
            <a:spAutoFit/>
          </a:bodyPr>
          <a:lstStyle/>
          <a:p>
            <a:r>
              <a:rPr lang="en-US" sz="3000" b="1" dirty="0">
                <a:solidFill>
                  <a:srgbClr val="FF0000"/>
                </a:solidFill>
                <a:latin typeface="Times New Roman"/>
              </a:rPr>
              <a:t> </a:t>
            </a:r>
            <a:r>
              <a:rPr lang="en-US" sz="3000" b="1" dirty="0" err="1">
                <a:solidFill>
                  <a:srgbClr val="FF0000"/>
                </a:solidFill>
                <a:latin typeface="Times New Roman"/>
              </a:rPr>
              <a:t>Trong</a:t>
            </a:r>
            <a:r>
              <a:rPr lang="en-US" sz="3000" b="1" dirty="0">
                <a:solidFill>
                  <a:srgbClr val="FF0000"/>
                </a:solidFill>
                <a:latin typeface="Times New Roman"/>
              </a:rPr>
              <a:t> </a:t>
            </a:r>
            <a:r>
              <a:rPr lang="en-US" sz="3000" b="1" dirty="0" err="1">
                <a:solidFill>
                  <a:srgbClr val="FF0000"/>
                </a:solidFill>
                <a:latin typeface="Times New Roman"/>
              </a:rPr>
              <a:t>quá</a:t>
            </a:r>
            <a:r>
              <a:rPr lang="en-US" sz="3000" b="1" dirty="0">
                <a:solidFill>
                  <a:srgbClr val="FF0000"/>
                </a:solidFill>
                <a:latin typeface="Times New Roman"/>
              </a:rPr>
              <a:t> </a:t>
            </a:r>
            <a:r>
              <a:rPr lang="en-US" sz="3000" b="1" dirty="0" err="1">
                <a:solidFill>
                  <a:srgbClr val="FF0000"/>
                </a:solidFill>
                <a:latin typeface="Times New Roman"/>
              </a:rPr>
              <a:t>tình</a:t>
            </a:r>
            <a:r>
              <a:rPr lang="en-US" sz="3000" b="1" dirty="0">
                <a:solidFill>
                  <a:srgbClr val="FF0000"/>
                </a:solidFill>
                <a:latin typeface="Times New Roman"/>
              </a:rPr>
              <a:t> </a:t>
            </a:r>
            <a:r>
              <a:rPr lang="en-US" sz="3000" b="1" dirty="0" err="1">
                <a:solidFill>
                  <a:srgbClr val="FF0000"/>
                </a:solidFill>
                <a:latin typeface="Times New Roman"/>
              </a:rPr>
              <a:t>chảy</a:t>
            </a:r>
            <a:r>
              <a:rPr lang="en-US" sz="3000" b="1" dirty="0">
                <a:solidFill>
                  <a:srgbClr val="FF0000"/>
                </a:solidFill>
                <a:latin typeface="Times New Roman"/>
              </a:rPr>
              <a:t> </a:t>
            </a:r>
            <a:r>
              <a:rPr lang="en-US" sz="3000" b="1" dirty="0" err="1">
                <a:solidFill>
                  <a:srgbClr val="FF0000"/>
                </a:solidFill>
                <a:latin typeface="Times New Roman"/>
              </a:rPr>
              <a:t>từ</a:t>
            </a:r>
            <a:r>
              <a:rPr lang="en-US" sz="3000" b="1" dirty="0">
                <a:solidFill>
                  <a:srgbClr val="FF0000"/>
                </a:solidFill>
                <a:latin typeface="Times New Roman"/>
              </a:rPr>
              <a:t> </a:t>
            </a:r>
            <a:r>
              <a:rPr lang="en-US" sz="3000" b="1" dirty="0" err="1">
                <a:solidFill>
                  <a:srgbClr val="FF0000"/>
                </a:solidFill>
                <a:latin typeface="Times New Roman"/>
              </a:rPr>
              <a:t>thượng</a:t>
            </a:r>
            <a:r>
              <a:rPr lang="en-US" sz="3000" b="1" dirty="0">
                <a:solidFill>
                  <a:srgbClr val="FF0000"/>
                </a:solidFill>
                <a:latin typeface="Times New Roman"/>
              </a:rPr>
              <a:t> </a:t>
            </a:r>
            <a:r>
              <a:rPr lang="en-US" sz="3000" b="1" dirty="0" err="1">
                <a:solidFill>
                  <a:srgbClr val="FF0000"/>
                </a:solidFill>
                <a:latin typeface="Times New Roman"/>
              </a:rPr>
              <a:t>nguồn</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cuốn</a:t>
            </a:r>
            <a:r>
              <a:rPr lang="en-US" sz="3000" b="1" dirty="0">
                <a:solidFill>
                  <a:srgbClr val="FF0000"/>
                </a:solidFill>
                <a:latin typeface="Times New Roman"/>
              </a:rPr>
              <a:t> </a:t>
            </a:r>
            <a:r>
              <a:rPr lang="en-US" sz="3000" b="1" dirty="0" err="1">
                <a:solidFill>
                  <a:srgbClr val="FF0000"/>
                </a:solidFill>
                <a:latin typeface="Times New Roman"/>
              </a:rPr>
              <a:t>theo</a:t>
            </a:r>
            <a:r>
              <a:rPr lang="en-US" sz="3000" b="1" dirty="0">
                <a:solidFill>
                  <a:srgbClr val="FF0000"/>
                </a:solidFill>
                <a:latin typeface="Times New Roman"/>
              </a:rPr>
              <a:t> </a:t>
            </a:r>
            <a:r>
              <a:rPr lang="en-US" sz="3000" b="1" dirty="0" err="1">
                <a:solidFill>
                  <a:srgbClr val="FF0000"/>
                </a:solidFill>
                <a:latin typeface="Times New Roman"/>
              </a:rPr>
              <a:t>nhiều</a:t>
            </a:r>
            <a:r>
              <a:rPr lang="en-US" sz="3000" b="1" dirty="0">
                <a:solidFill>
                  <a:srgbClr val="FF0000"/>
                </a:solidFill>
                <a:latin typeface="Times New Roman"/>
              </a:rPr>
              <a:t> </a:t>
            </a:r>
            <a:r>
              <a:rPr lang="en-US" sz="3000" b="1" dirty="0" err="1">
                <a:solidFill>
                  <a:srgbClr val="FF0000"/>
                </a:solidFill>
                <a:latin typeface="Times New Roman"/>
              </a:rPr>
              <a:t>phù</a:t>
            </a:r>
            <a:r>
              <a:rPr lang="en-US" sz="3000" b="1" dirty="0">
                <a:solidFill>
                  <a:srgbClr val="FF0000"/>
                </a:solidFill>
                <a:latin typeface="Times New Roman"/>
              </a:rPr>
              <a:t> </a:t>
            </a:r>
            <a:r>
              <a:rPr lang="en-US" sz="3000" b="1" dirty="0" err="1">
                <a:solidFill>
                  <a:srgbClr val="FF0000"/>
                </a:solidFill>
                <a:latin typeface="Times New Roman"/>
              </a:rPr>
              <a:t>sa</a:t>
            </a:r>
            <a:r>
              <a:rPr lang="en-US" sz="3000" b="1" dirty="0">
                <a:solidFill>
                  <a:srgbClr val="FF0000"/>
                </a:solidFill>
                <a:latin typeface="Times New Roman"/>
              </a:rPr>
              <a:t> </a:t>
            </a:r>
            <a:r>
              <a:rPr lang="en-US" sz="3000" b="1" dirty="0" err="1">
                <a:solidFill>
                  <a:srgbClr val="FF0000"/>
                </a:solidFill>
                <a:latin typeface="Times New Roman"/>
              </a:rPr>
              <a:t>làm</a:t>
            </a:r>
            <a:r>
              <a:rPr lang="en-US" sz="3000" b="1" dirty="0">
                <a:solidFill>
                  <a:srgbClr val="FF0000"/>
                </a:solidFill>
                <a:latin typeface="Times New Roman"/>
              </a:rPr>
              <a:t> </a:t>
            </a:r>
            <a:r>
              <a:rPr lang="en-US" sz="3000" b="1" dirty="0" err="1">
                <a:solidFill>
                  <a:srgbClr val="FF0000"/>
                </a:solidFill>
                <a:latin typeface="Times New Roman"/>
              </a:rPr>
              <a:t>cho</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màu</a:t>
            </a:r>
            <a:r>
              <a:rPr lang="en-US" sz="3000" b="1" dirty="0">
                <a:solidFill>
                  <a:srgbClr val="FF0000"/>
                </a:solidFill>
                <a:latin typeface="Times New Roman"/>
              </a:rPr>
              <a:t> </a:t>
            </a:r>
            <a:r>
              <a:rPr lang="en-US" sz="3000" b="1" dirty="0" err="1">
                <a:solidFill>
                  <a:srgbClr val="FF0000"/>
                </a:solidFill>
                <a:latin typeface="Times New Roman"/>
              </a:rPr>
              <a:t>đỏ</a:t>
            </a:r>
            <a:r>
              <a:rPr lang="en-US" sz="3000" b="1" dirty="0">
                <a:solidFill>
                  <a:srgbClr val="FF0000"/>
                </a:solidFill>
                <a:latin typeface="Times New Roman"/>
              </a:rPr>
              <a:t> </a:t>
            </a:r>
            <a:r>
              <a:rPr lang="en-US" sz="3000" b="1" dirty="0" err="1">
                <a:solidFill>
                  <a:srgbClr val="FF0000"/>
                </a:solidFill>
                <a:latin typeface="Times New Roman"/>
              </a:rPr>
              <a:t>quanh</a:t>
            </a:r>
            <a:r>
              <a:rPr lang="en-US" sz="3000" b="1" dirty="0">
                <a:solidFill>
                  <a:srgbClr val="FF0000"/>
                </a:solidFill>
                <a:latin typeface="Times New Roman"/>
              </a:rPr>
              <a:t> </a:t>
            </a:r>
            <a:r>
              <a:rPr lang="en-US" sz="3000" b="1" dirty="0" err="1">
                <a:solidFill>
                  <a:srgbClr val="FF0000"/>
                </a:solidFill>
                <a:latin typeface="Times New Roman"/>
              </a:rPr>
              <a:t>năm</a:t>
            </a:r>
            <a:r>
              <a:rPr lang="en-US" sz="3000" b="1" dirty="0">
                <a:solidFill>
                  <a:srgbClr val="FF0000"/>
                </a:solidFill>
                <a:latin typeface="Times New Roman"/>
              </a:rPr>
              <a:t> </a:t>
            </a:r>
            <a:r>
              <a:rPr lang="en-US" sz="3000" b="1" dirty="0" err="1">
                <a:solidFill>
                  <a:srgbClr val="FF0000"/>
                </a:solidFill>
                <a:latin typeface="Times New Roman"/>
              </a:rPr>
              <a:t>nên</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tên</a:t>
            </a:r>
            <a:r>
              <a:rPr lang="en-US" sz="3000" b="1" dirty="0">
                <a:solidFill>
                  <a:srgbClr val="FF0000"/>
                </a:solidFill>
                <a:latin typeface="Times New Roman"/>
              </a:rPr>
              <a:t> </a:t>
            </a:r>
            <a:r>
              <a:rPr lang="en-US" sz="3000" b="1" dirty="0" err="1">
                <a:solidFill>
                  <a:srgbClr val="FF0000"/>
                </a:solidFill>
                <a:latin typeface="Times New Roman"/>
              </a:rPr>
              <a:t>là</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Hồng</a:t>
            </a:r>
            <a:endParaRPr lang="en-US" sz="3000" b="1" dirty="0">
              <a:solidFill>
                <a:srgbClr val="FF0000"/>
              </a:solidFill>
              <a:latin typeface="Times New Roman"/>
            </a:endParaRPr>
          </a:p>
        </p:txBody>
      </p:sp>
    </p:spTree>
    <p:extLst>
      <p:ext uri="{BB962C8B-B14F-4D97-AF65-F5344CB8AC3E}">
        <p14:creationId xmlns:p14="http://schemas.microsoft.com/office/powerpoint/2010/main" val="154725939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10229230" y="-1127804"/>
            <a:ext cx="3020116" cy="3146513"/>
          </a:xfrm>
          <a:prstGeom prst="rect">
            <a:avLst/>
          </a:prstGeom>
        </p:spPr>
      </p:pic>
      <p:grpSp>
        <p:nvGrpSpPr>
          <p:cNvPr id="49" name="组合 48">
            <a:extLst>
              <a:ext uri="{FF2B5EF4-FFF2-40B4-BE49-F238E27FC236}">
                <a16:creationId xmlns:a16="http://schemas.microsoft.com/office/drawing/2014/main" id="{79667BFF-F07F-4DA4-9591-236B970F2BF0}"/>
              </a:ext>
            </a:extLst>
          </p:cNvPr>
          <p:cNvGrpSpPr/>
          <p:nvPr/>
        </p:nvGrpSpPr>
        <p:grpSpPr>
          <a:xfrm>
            <a:off x="9677400" y="4823210"/>
            <a:ext cx="2447241" cy="2034790"/>
            <a:chOff x="3962499" y="1520620"/>
            <a:chExt cx="3565106" cy="3816760"/>
          </a:xfrm>
        </p:grpSpPr>
        <p:sp>
          <p:nvSpPr>
            <p:cNvPr id="50" name="矩形 49">
              <a:extLst>
                <a:ext uri="{FF2B5EF4-FFF2-40B4-BE49-F238E27FC236}">
                  <a16:creationId xmlns:a16="http://schemas.microsoft.com/office/drawing/2014/main" id="{038F85FA-E520-4609-BDCB-EB913F773C4B}"/>
                </a:ext>
              </a:extLst>
            </p:cNvPr>
            <p:cNvSpPr/>
            <p:nvPr/>
          </p:nvSpPr>
          <p:spPr>
            <a:xfrm>
              <a:off x="4861367" y="2118167"/>
              <a:ext cx="1990846" cy="2812648"/>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50">
              <a:extLst>
                <a:ext uri="{FF2B5EF4-FFF2-40B4-BE49-F238E27FC236}">
                  <a16:creationId xmlns:a16="http://schemas.microsoft.com/office/drawing/2014/main" id="{7061F0C9-DC48-409C-97F6-5BF3909AB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99" y="1520620"/>
              <a:ext cx="3565106" cy="3816760"/>
            </a:xfrm>
            <a:prstGeom prst="rect">
              <a:avLst/>
            </a:prstGeom>
          </p:spPr>
        </p:pic>
      </p:grpSp>
      <p:pic>
        <p:nvPicPr>
          <p:cNvPr id="7" name="Picture 18" descr="Anh 4">
            <a:extLst>
              <a:ext uri="{FF2B5EF4-FFF2-40B4-BE49-F238E27FC236}">
                <a16:creationId xmlns:a16="http://schemas.microsoft.com/office/drawing/2014/main" id="{BF81A0A7-1732-40A9-9D8F-B34B1237DAEB}"/>
              </a:ext>
            </a:extLst>
          </p:cNvPr>
          <p:cNvPicPr>
            <a:picLocks noChangeAspect="1" noChangeArrowheads="1"/>
          </p:cNvPicPr>
          <p:nvPr/>
        </p:nvPicPr>
        <p:blipFill>
          <a:blip r:embed="rId6" cstate="print"/>
          <a:srcRect l="1064" t="1352" r="3192" b="2618"/>
          <a:stretch>
            <a:fillRect/>
          </a:stretch>
        </p:blipFill>
        <p:spPr bwMode="auto">
          <a:xfrm>
            <a:off x="2756336" y="1124605"/>
            <a:ext cx="6858000" cy="5432425"/>
          </a:xfrm>
          <a:prstGeom prst="rect">
            <a:avLst/>
          </a:prstGeom>
          <a:noFill/>
          <a:ln w="9525">
            <a:solidFill>
              <a:schemeClr val="tx1">
                <a:lumMod val="95000"/>
                <a:lumOff val="5000"/>
              </a:schemeClr>
            </a:solidFill>
            <a:miter lim="800000"/>
            <a:headEnd/>
            <a:tailEnd/>
          </a:ln>
        </p:spPr>
      </p:pic>
      <p:sp>
        <p:nvSpPr>
          <p:cNvPr id="8" name="Freeform 8">
            <a:extLst>
              <a:ext uri="{FF2B5EF4-FFF2-40B4-BE49-F238E27FC236}">
                <a16:creationId xmlns:a16="http://schemas.microsoft.com/office/drawing/2014/main" id="{7DE31687-DBC1-4309-B000-B894918559E4}"/>
              </a:ext>
            </a:extLst>
          </p:cNvPr>
          <p:cNvSpPr>
            <a:spLocks/>
          </p:cNvSpPr>
          <p:nvPr/>
        </p:nvSpPr>
        <p:spPr bwMode="auto">
          <a:xfrm>
            <a:off x="2819400" y="1503363"/>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cmpd="sng">
            <a:solidFill>
              <a:srgbClr val="FF66CC"/>
            </a:solidFill>
            <a:round/>
            <a:headEnd/>
            <a:tailEnd/>
          </a:ln>
        </p:spPr>
        <p:txBody>
          <a:bodyPr/>
          <a:lstStyle/>
          <a:p>
            <a:endParaRPr lang="en-US">
              <a:solidFill>
                <a:prstClr val="black"/>
              </a:solidFill>
              <a:latin typeface="Times New Roman"/>
            </a:endParaRPr>
          </a:p>
        </p:txBody>
      </p:sp>
      <p:sp>
        <p:nvSpPr>
          <p:cNvPr id="10" name="Freeform 9">
            <a:extLst>
              <a:ext uri="{FF2B5EF4-FFF2-40B4-BE49-F238E27FC236}">
                <a16:creationId xmlns:a16="http://schemas.microsoft.com/office/drawing/2014/main" id="{6299954B-4DD2-4DB5-A63D-322F96CB25B7}"/>
              </a:ext>
            </a:extLst>
          </p:cNvPr>
          <p:cNvSpPr>
            <a:spLocks/>
          </p:cNvSpPr>
          <p:nvPr/>
        </p:nvSpPr>
        <p:spPr bwMode="auto">
          <a:xfrm>
            <a:off x="6781800" y="3101975"/>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FF66CC"/>
            </a:solidFill>
            <a:round/>
            <a:headEnd/>
            <a:tailEnd/>
          </a:ln>
        </p:spPr>
        <p:txBody>
          <a:bodyPr/>
          <a:lstStyle/>
          <a:p>
            <a:endParaRPr lang="en-US">
              <a:solidFill>
                <a:prstClr val="black"/>
              </a:solidFill>
              <a:latin typeface="Times New Roman"/>
            </a:endParaRPr>
          </a:p>
        </p:txBody>
      </p:sp>
      <p:sp>
        <p:nvSpPr>
          <p:cNvPr id="11" name="Freeform 10">
            <a:extLst>
              <a:ext uri="{FF2B5EF4-FFF2-40B4-BE49-F238E27FC236}">
                <a16:creationId xmlns:a16="http://schemas.microsoft.com/office/drawing/2014/main" id="{69FE3D3F-5A88-4643-B3DB-291AD954DA90}"/>
              </a:ext>
            </a:extLst>
          </p:cNvPr>
          <p:cNvSpPr>
            <a:spLocks/>
          </p:cNvSpPr>
          <p:nvPr/>
        </p:nvSpPr>
        <p:spPr bwMode="auto">
          <a:xfrm>
            <a:off x="4572000" y="2797175"/>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2" name="Freeform 11">
            <a:extLst>
              <a:ext uri="{FF2B5EF4-FFF2-40B4-BE49-F238E27FC236}">
                <a16:creationId xmlns:a16="http://schemas.microsoft.com/office/drawing/2014/main" id="{E65198C3-20F7-42E6-9397-663BDDF0CE33}"/>
              </a:ext>
            </a:extLst>
          </p:cNvPr>
          <p:cNvSpPr>
            <a:spLocks/>
          </p:cNvSpPr>
          <p:nvPr/>
        </p:nvSpPr>
        <p:spPr bwMode="auto">
          <a:xfrm>
            <a:off x="5334000" y="3025775"/>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3" name="Freeform 12">
            <a:extLst>
              <a:ext uri="{FF2B5EF4-FFF2-40B4-BE49-F238E27FC236}">
                <a16:creationId xmlns:a16="http://schemas.microsoft.com/office/drawing/2014/main" id="{967705D5-728C-4EF2-B976-F3F23E004987}"/>
              </a:ext>
            </a:extLst>
          </p:cNvPr>
          <p:cNvSpPr>
            <a:spLocks/>
          </p:cNvSpPr>
          <p:nvPr/>
        </p:nvSpPr>
        <p:spPr bwMode="auto">
          <a:xfrm>
            <a:off x="5334000" y="968375"/>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4" name="TextBox 13">
            <a:extLst>
              <a:ext uri="{FF2B5EF4-FFF2-40B4-BE49-F238E27FC236}">
                <a16:creationId xmlns:a16="http://schemas.microsoft.com/office/drawing/2014/main" id="{782709E1-CCAF-4CC6-8A2B-5E01C47C5707}"/>
              </a:ext>
            </a:extLst>
          </p:cNvPr>
          <p:cNvSpPr txBox="1"/>
          <p:nvPr/>
        </p:nvSpPr>
        <p:spPr>
          <a:xfrm>
            <a:off x="1236320" y="457848"/>
            <a:ext cx="9715500" cy="523220"/>
          </a:xfrm>
          <a:prstGeom prst="rect">
            <a:avLst/>
          </a:prstGeom>
          <a:noFill/>
        </p:spPr>
        <p:txBody>
          <a:bodyPr wrap="square" rtlCol="0">
            <a:spAutoFit/>
          </a:bodyPr>
          <a:lstStyle/>
          <a:p>
            <a:r>
              <a:rPr lang="en-US" sz="2800" dirty="0" err="1">
                <a:solidFill>
                  <a:srgbClr val="FF0000"/>
                </a:solidFill>
                <a:latin typeface="Times New Roman"/>
              </a:rPr>
              <a:t>Nhìn</a:t>
            </a:r>
            <a:r>
              <a:rPr lang="en-US" sz="2800" dirty="0">
                <a:solidFill>
                  <a:srgbClr val="FF0000"/>
                </a:solidFill>
                <a:latin typeface="Times New Roman"/>
              </a:rPr>
              <a:t> </a:t>
            </a:r>
            <a:r>
              <a:rPr lang="en-US" sz="2800" dirty="0" err="1">
                <a:solidFill>
                  <a:srgbClr val="FF0000"/>
                </a:solidFill>
                <a:latin typeface="Times New Roman"/>
              </a:rPr>
              <a:t>vào</a:t>
            </a:r>
            <a:r>
              <a:rPr lang="en-US" sz="2800" dirty="0">
                <a:solidFill>
                  <a:srgbClr val="FF0000"/>
                </a:solidFill>
                <a:latin typeface="Times New Roman"/>
              </a:rPr>
              <a:t> </a:t>
            </a:r>
            <a:r>
              <a:rPr lang="en-US" sz="2800" dirty="0" err="1">
                <a:solidFill>
                  <a:srgbClr val="FF0000"/>
                </a:solidFill>
                <a:latin typeface="Times New Roman"/>
              </a:rPr>
              <a:t>lược</a:t>
            </a:r>
            <a:r>
              <a:rPr lang="en-US" sz="2800" dirty="0">
                <a:solidFill>
                  <a:srgbClr val="FF0000"/>
                </a:solidFill>
                <a:latin typeface="Times New Roman"/>
              </a:rPr>
              <a:t> </a:t>
            </a:r>
            <a:r>
              <a:rPr lang="en-US" sz="2800" dirty="0" err="1">
                <a:solidFill>
                  <a:srgbClr val="FF0000"/>
                </a:solidFill>
                <a:latin typeface="Times New Roman"/>
              </a:rPr>
              <a:t>đồ</a:t>
            </a:r>
            <a:r>
              <a:rPr lang="en-US" sz="2800" dirty="0">
                <a:solidFill>
                  <a:srgbClr val="FF0000"/>
                </a:solidFill>
                <a:latin typeface="Times New Roman"/>
              </a:rPr>
              <a:t> </a:t>
            </a:r>
            <a:r>
              <a:rPr lang="en-US" sz="2800" dirty="0" err="1">
                <a:solidFill>
                  <a:srgbClr val="FF0000"/>
                </a:solidFill>
                <a:latin typeface="Times New Roman"/>
              </a:rPr>
              <a:t>cho</a:t>
            </a:r>
            <a:r>
              <a:rPr lang="en-US" sz="2800" dirty="0">
                <a:solidFill>
                  <a:srgbClr val="FF0000"/>
                </a:solidFill>
                <a:latin typeface="Times New Roman"/>
              </a:rPr>
              <a:t> </a:t>
            </a:r>
            <a:r>
              <a:rPr lang="en-US" sz="2800" dirty="0" err="1">
                <a:solidFill>
                  <a:srgbClr val="FF0000"/>
                </a:solidFill>
                <a:latin typeface="Times New Roman"/>
              </a:rPr>
              <a:t>biết</a:t>
            </a:r>
            <a:r>
              <a:rPr lang="en-US" sz="2800" dirty="0">
                <a:solidFill>
                  <a:srgbClr val="FF0000"/>
                </a:solidFill>
                <a:latin typeface="Times New Roman"/>
              </a:rPr>
              <a:t> </a:t>
            </a:r>
            <a:r>
              <a:rPr lang="en-US" sz="2800" dirty="0" err="1">
                <a:solidFill>
                  <a:srgbClr val="FF0000"/>
                </a:solidFill>
                <a:latin typeface="Times New Roman"/>
              </a:rPr>
              <a:t>đồng</a:t>
            </a:r>
            <a:r>
              <a:rPr lang="en-US" sz="2800" dirty="0">
                <a:solidFill>
                  <a:srgbClr val="FF0000"/>
                </a:solidFill>
                <a:latin typeface="Times New Roman"/>
              </a:rPr>
              <a:t> </a:t>
            </a:r>
            <a:r>
              <a:rPr lang="en-US" sz="2800" dirty="0" err="1">
                <a:solidFill>
                  <a:srgbClr val="FF0000"/>
                </a:solidFill>
                <a:latin typeface="Times New Roman"/>
              </a:rPr>
              <a:t>Bắc</a:t>
            </a:r>
            <a:r>
              <a:rPr lang="en-US" sz="2800" dirty="0">
                <a:solidFill>
                  <a:srgbClr val="FF0000"/>
                </a:solidFill>
                <a:latin typeface="Times New Roman"/>
              </a:rPr>
              <a:t> </a:t>
            </a:r>
            <a:r>
              <a:rPr lang="en-US" sz="2800" dirty="0" err="1">
                <a:solidFill>
                  <a:srgbClr val="FF0000"/>
                </a:solidFill>
                <a:latin typeface="Times New Roman"/>
              </a:rPr>
              <a:t>bộ</a:t>
            </a:r>
            <a:r>
              <a:rPr lang="en-US" sz="2800" dirty="0">
                <a:solidFill>
                  <a:srgbClr val="FF0000"/>
                </a:solidFill>
                <a:latin typeface="Times New Roman"/>
              </a:rPr>
              <a:t> </a:t>
            </a:r>
            <a:r>
              <a:rPr lang="en-US" sz="2800" dirty="0" err="1">
                <a:solidFill>
                  <a:srgbClr val="FF0000"/>
                </a:solidFill>
                <a:latin typeface="Times New Roman"/>
              </a:rPr>
              <a:t>có</a:t>
            </a:r>
            <a:r>
              <a:rPr lang="en-US" sz="2800" dirty="0">
                <a:solidFill>
                  <a:srgbClr val="FF0000"/>
                </a:solidFill>
                <a:latin typeface="Times New Roman"/>
              </a:rPr>
              <a:t> </a:t>
            </a:r>
            <a:r>
              <a:rPr lang="en-US" sz="2800" dirty="0" err="1">
                <a:solidFill>
                  <a:srgbClr val="FF0000"/>
                </a:solidFill>
                <a:latin typeface="Times New Roman"/>
              </a:rPr>
              <a:t>sông</a:t>
            </a:r>
            <a:r>
              <a:rPr lang="en-US" sz="2800" dirty="0">
                <a:solidFill>
                  <a:srgbClr val="FF0000"/>
                </a:solidFill>
                <a:latin typeface="Times New Roman"/>
              </a:rPr>
              <a:t> </a:t>
            </a:r>
            <a:r>
              <a:rPr lang="en-US" sz="2800" dirty="0" err="1">
                <a:solidFill>
                  <a:srgbClr val="FF0000"/>
                </a:solidFill>
                <a:latin typeface="Times New Roman"/>
              </a:rPr>
              <a:t>ngòi</a:t>
            </a:r>
            <a:r>
              <a:rPr lang="en-US" sz="2800" dirty="0">
                <a:solidFill>
                  <a:srgbClr val="FF0000"/>
                </a:solidFill>
                <a:latin typeface="Times New Roman"/>
              </a:rPr>
              <a:t> </a:t>
            </a:r>
            <a:r>
              <a:rPr lang="en-US" sz="2800" dirty="0" err="1">
                <a:solidFill>
                  <a:srgbClr val="FF0000"/>
                </a:solidFill>
                <a:latin typeface="Times New Roman"/>
              </a:rPr>
              <a:t>như</a:t>
            </a:r>
            <a:r>
              <a:rPr lang="en-US" sz="2800" dirty="0">
                <a:solidFill>
                  <a:srgbClr val="FF0000"/>
                </a:solidFill>
                <a:latin typeface="Times New Roman"/>
              </a:rPr>
              <a:t> </a:t>
            </a:r>
            <a:r>
              <a:rPr lang="en-US" sz="2800" dirty="0" err="1">
                <a:solidFill>
                  <a:srgbClr val="FF0000"/>
                </a:solidFill>
                <a:latin typeface="Times New Roman"/>
              </a:rPr>
              <a:t>thế</a:t>
            </a:r>
            <a:r>
              <a:rPr lang="en-US" sz="2800" dirty="0">
                <a:solidFill>
                  <a:srgbClr val="FF0000"/>
                </a:solidFill>
                <a:latin typeface="Times New Roman"/>
              </a:rPr>
              <a:t> </a:t>
            </a:r>
            <a:r>
              <a:rPr lang="en-US" sz="2800" dirty="0" err="1">
                <a:solidFill>
                  <a:srgbClr val="FF0000"/>
                </a:solidFill>
                <a:latin typeface="Times New Roman"/>
              </a:rPr>
              <a:t>nào</a:t>
            </a:r>
            <a:r>
              <a:rPr lang="en-US" sz="2800" dirty="0">
                <a:solidFill>
                  <a:srgbClr val="FF0000"/>
                </a:solidFill>
                <a:latin typeface="Times New Roman"/>
              </a:rPr>
              <a:t>?</a:t>
            </a:r>
          </a:p>
        </p:txBody>
      </p:sp>
      <p:sp>
        <p:nvSpPr>
          <p:cNvPr id="15" name="Text Box 3">
            <a:extLst>
              <a:ext uri="{FF2B5EF4-FFF2-40B4-BE49-F238E27FC236}">
                <a16:creationId xmlns:a16="http://schemas.microsoft.com/office/drawing/2014/main" id="{8A36E878-7085-453E-8AF2-888B0744018C}"/>
              </a:ext>
            </a:extLst>
          </p:cNvPr>
          <p:cNvSpPr txBox="1">
            <a:spLocks noChangeArrowheads="1"/>
          </p:cNvSpPr>
          <p:nvPr/>
        </p:nvSpPr>
        <p:spPr bwMode="auto">
          <a:xfrm>
            <a:off x="2514600" y="445452"/>
            <a:ext cx="8534400"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002060"/>
                </a:solidFill>
                <a:latin typeface="Times New Roman" pitchFamily="18" charset="0"/>
              </a:rPr>
              <a:t> - </a:t>
            </a:r>
            <a:r>
              <a:rPr lang="en-US" sz="3200" b="1" dirty="0" err="1">
                <a:solidFill>
                  <a:srgbClr val="002060"/>
                </a:solidFill>
                <a:latin typeface="Times New Roman" pitchFamily="18" charset="0"/>
              </a:rPr>
              <a:t>Đồng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bằng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Bắc</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Bộ</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có</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nhiều</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sông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ngòi</a:t>
            </a:r>
            <a:r>
              <a:rPr lang="en-US" sz="3200" b="1" dirty="0">
                <a:solidFill>
                  <a:srgbClr val="002060"/>
                </a:solidFill>
                <a:latin typeface="Times New Roman" pitchFamily="18" charset="0"/>
              </a:rPr>
              <a:t> .</a:t>
            </a:r>
          </a:p>
        </p:txBody>
      </p:sp>
    </p:spTree>
    <p:extLst>
      <p:ext uri="{BB962C8B-B14F-4D97-AF65-F5344CB8AC3E}">
        <p14:creationId xmlns:p14="http://schemas.microsoft.com/office/powerpoint/2010/main" val="355768093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xit" presetSubtype="16" fill="hold" grpId="0" nodeType="clickEffect">
                                  <p:stCondLst>
                                    <p:cond delay="0"/>
                                  </p:stCondLst>
                                  <p:childTnLst>
                                    <p:animEffect transition="out" filter="box(in)">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linds(horizontal)">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09657" y="-2446479"/>
            <a:ext cx="6349846" cy="11655706"/>
          </a:xfrm>
          <a:prstGeom prst="rect">
            <a:avLst/>
          </a:prstGeom>
        </p:spPr>
      </p:pic>
      <p:grpSp>
        <p:nvGrpSpPr>
          <p:cNvPr id="8" name="组合 7">
            <a:extLst>
              <a:ext uri="{FF2B5EF4-FFF2-40B4-BE49-F238E27FC236}">
                <a16:creationId xmlns:a16="http://schemas.microsoft.com/office/drawing/2014/main" id="{2A7E7291-4A8A-4890-8065-57B5A52491B7}"/>
              </a:ext>
            </a:extLst>
          </p:cNvPr>
          <p:cNvGrpSpPr/>
          <p:nvPr/>
        </p:nvGrpSpPr>
        <p:grpSpPr>
          <a:xfrm>
            <a:off x="591607" y="560583"/>
            <a:ext cx="1880218" cy="369332"/>
            <a:chOff x="695779" y="699479"/>
            <a:chExt cx="1880218" cy="369332"/>
          </a:xfrm>
        </p:grpSpPr>
        <p:sp>
          <p:nvSpPr>
            <p:cNvPr id="6" name="矩形 5">
              <a:extLst>
                <a:ext uri="{FF2B5EF4-FFF2-40B4-BE49-F238E27FC236}">
                  <a16:creationId xmlns:a16="http://schemas.microsoft.com/office/drawing/2014/main" id="{FC70D688-2F1D-4050-87F1-080C13051ACA}"/>
                </a:ext>
              </a:extLst>
            </p:cNvPr>
            <p:cNvSpPr/>
            <p:nvPr/>
          </p:nvSpPr>
          <p:spPr>
            <a:xfrm>
              <a:off x="695779" y="699479"/>
              <a:ext cx="1880218" cy="369332"/>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597C953-B3EF-4AE8-B2F1-F16B40D4F145}"/>
                </a:ext>
              </a:extLst>
            </p:cNvPr>
            <p:cNvSpPr/>
            <p:nvPr/>
          </p:nvSpPr>
          <p:spPr>
            <a:xfrm>
              <a:off x="775504" y="699479"/>
              <a:ext cx="1800493" cy="369332"/>
            </a:xfrm>
            <a:prstGeom prst="rect">
              <a:avLst/>
            </a:prstGeom>
          </p:spPr>
          <p:txBody>
            <a:bodyPr wrap="none">
              <a:spAutoFit/>
            </a:bodyPr>
            <a:lstStyle/>
            <a:p>
              <a:r>
                <a:rPr lang="zh-CN" altLang="en-US" spc="300" dirty="0">
                  <a:solidFill>
                    <a:schemeClr val="bg1"/>
                  </a:solidFill>
                  <a:latin typeface="字魂20号-石头体" panose="00000500000000000000" pitchFamily="2" charset="-122"/>
                  <a:ea typeface="字魂20号-石头体" panose="00000500000000000000" pitchFamily="2" charset="-122"/>
                </a:rPr>
                <a:t>输入标题内容</a:t>
              </a:r>
              <a:endParaRPr lang="zh-CN" altLang="en-US" dirty="0">
                <a:solidFill>
                  <a:schemeClr val="bg1"/>
                </a:solidFill>
              </a:endParaRPr>
            </a:p>
          </p:txBody>
        </p:sp>
      </p:gr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16" name="组合 15">
            <a:extLst>
              <a:ext uri="{FF2B5EF4-FFF2-40B4-BE49-F238E27FC236}">
                <a16:creationId xmlns:a16="http://schemas.microsoft.com/office/drawing/2014/main" id="{0C7916FD-CC56-4B71-81E2-CF8A807D8010}"/>
              </a:ext>
            </a:extLst>
          </p:cNvPr>
          <p:cNvGrpSpPr/>
          <p:nvPr/>
        </p:nvGrpSpPr>
        <p:grpSpPr>
          <a:xfrm>
            <a:off x="-528376" y="3825472"/>
            <a:ext cx="3565106" cy="3224691"/>
            <a:chOff x="112128" y="1630522"/>
            <a:chExt cx="5291239" cy="4666895"/>
          </a:xfrm>
        </p:grpSpPr>
        <p:sp>
          <p:nvSpPr>
            <p:cNvPr id="15" name="椭圆 14">
              <a:extLst>
                <a:ext uri="{FF2B5EF4-FFF2-40B4-BE49-F238E27FC236}">
                  <a16:creationId xmlns:a16="http://schemas.microsoft.com/office/drawing/2014/main" id="{4FF223B1-61B7-4527-A5D5-FE92CA79FF81}"/>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5C64AAC6-C2D3-4E74-B6DC-4BD4914956A8}"/>
                </a:ext>
              </a:extLst>
            </p:cNvPr>
            <p:cNvPicPr>
              <a:picLocks noChangeAspect="1"/>
            </p:cNvPicPr>
            <p:nvPr/>
          </p:nvPicPr>
          <p:blipFill rotWithShape="1">
            <a:blip r:embed="rId7">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
        <p:nvSpPr>
          <p:cNvPr id="13" name="Rectangle 5">
            <a:extLst>
              <a:ext uri="{FF2B5EF4-FFF2-40B4-BE49-F238E27FC236}">
                <a16:creationId xmlns:a16="http://schemas.microsoft.com/office/drawing/2014/main" id="{C1249D03-1612-4B4C-8473-34946AAF27F9}"/>
              </a:ext>
            </a:extLst>
          </p:cNvPr>
          <p:cNvSpPr>
            <a:spLocks noChangeArrowheads="1"/>
          </p:cNvSpPr>
          <p:nvPr/>
        </p:nvSpPr>
        <p:spPr bwMode="auto">
          <a:xfrm>
            <a:off x="1122311" y="1629449"/>
            <a:ext cx="9163050" cy="609600"/>
          </a:xfrm>
          <a:prstGeom prst="rect">
            <a:avLst/>
          </a:prstGeom>
          <a:noFill/>
          <a:ln w="9525">
            <a:noFill/>
            <a:miter lim="800000"/>
            <a:headEnd/>
            <a:tailEnd/>
          </a:ln>
        </p:spPr>
        <p:txBody>
          <a:bodyPr anchor="ctr"/>
          <a:lstStyle/>
          <a:p>
            <a:r>
              <a:rPr lang="en-US" sz="2800" b="1" dirty="0">
                <a:solidFill>
                  <a:srgbClr val="002060"/>
                </a:solidFill>
                <a:latin typeface="Times New Roman"/>
              </a:rPr>
              <a:t> </a:t>
            </a:r>
            <a:r>
              <a:rPr lang="en-US" sz="2800" b="1" dirty="0" err="1">
                <a:solidFill>
                  <a:srgbClr val="002060"/>
                </a:solidFill>
                <a:latin typeface="Times New Roman"/>
              </a:rPr>
              <a:t>Nước</a:t>
            </a:r>
            <a:r>
              <a:rPr lang="en-US" sz="2800" b="1" dirty="0">
                <a:solidFill>
                  <a:srgbClr val="002060"/>
                </a:solidFill>
                <a:latin typeface="Times New Roman"/>
              </a:rPr>
              <a:t> </a:t>
            </a:r>
            <a:r>
              <a:rPr lang="en-US" sz="2800" b="1" dirty="0" err="1">
                <a:solidFill>
                  <a:srgbClr val="002060"/>
                </a:solidFill>
                <a:latin typeface="Times New Roman"/>
              </a:rPr>
              <a:t>các</a:t>
            </a:r>
            <a:r>
              <a:rPr lang="en-US" sz="2800" b="1" dirty="0">
                <a:solidFill>
                  <a:srgbClr val="002060"/>
                </a:solidFill>
                <a:latin typeface="Times New Roman"/>
              </a:rPr>
              <a:t> </a:t>
            </a:r>
            <a:r>
              <a:rPr lang="en-US" sz="2800" b="1" dirty="0" err="1">
                <a:solidFill>
                  <a:srgbClr val="002060"/>
                </a:solidFill>
                <a:latin typeface="Times New Roman"/>
              </a:rPr>
              <a:t>sông</a:t>
            </a:r>
            <a:r>
              <a:rPr lang="en-US" sz="2800" b="1" dirty="0">
                <a:solidFill>
                  <a:srgbClr val="002060"/>
                </a:solidFill>
                <a:latin typeface="Times New Roman"/>
              </a:rPr>
              <a:t> </a:t>
            </a:r>
            <a:r>
              <a:rPr lang="en-US" sz="2800" b="1" dirty="0" err="1">
                <a:solidFill>
                  <a:srgbClr val="002060"/>
                </a:solidFill>
                <a:latin typeface="Times New Roman"/>
              </a:rPr>
              <a:t>dâng</a:t>
            </a:r>
            <a:r>
              <a:rPr lang="en-US" sz="2800" b="1" dirty="0">
                <a:solidFill>
                  <a:srgbClr val="002060"/>
                </a:solidFill>
                <a:latin typeface="Times New Roman"/>
              </a:rPr>
              <a:t> </a:t>
            </a:r>
            <a:r>
              <a:rPr lang="en-US" sz="2800" b="1" dirty="0" err="1">
                <a:solidFill>
                  <a:srgbClr val="002060"/>
                </a:solidFill>
                <a:latin typeface="Times New Roman"/>
              </a:rPr>
              <a:t>cao</a:t>
            </a:r>
            <a:r>
              <a:rPr lang="en-US" sz="2800" b="1" dirty="0">
                <a:solidFill>
                  <a:srgbClr val="002060"/>
                </a:solidFill>
                <a:latin typeface="Times New Roman"/>
              </a:rPr>
              <a:t> </a:t>
            </a:r>
            <a:r>
              <a:rPr lang="en-US" sz="2800" b="1" dirty="0" err="1">
                <a:solidFill>
                  <a:srgbClr val="002060"/>
                </a:solidFill>
                <a:latin typeface="Times New Roman"/>
              </a:rPr>
              <a:t>thường</a:t>
            </a:r>
            <a:r>
              <a:rPr lang="en-US" sz="2800" b="1" dirty="0">
                <a:solidFill>
                  <a:srgbClr val="002060"/>
                </a:solidFill>
                <a:latin typeface="Times New Roman"/>
              </a:rPr>
              <a:t> </a:t>
            </a:r>
            <a:r>
              <a:rPr lang="en-US" sz="2800" b="1" dirty="0" err="1">
                <a:solidFill>
                  <a:srgbClr val="002060"/>
                </a:solidFill>
                <a:latin typeface="Times New Roman"/>
              </a:rPr>
              <a:t>gây</a:t>
            </a:r>
            <a:r>
              <a:rPr lang="en-US" sz="2800" b="1" dirty="0">
                <a:solidFill>
                  <a:srgbClr val="002060"/>
                </a:solidFill>
                <a:latin typeface="Times New Roman"/>
              </a:rPr>
              <a:t> </a:t>
            </a:r>
            <a:r>
              <a:rPr lang="en-US" sz="2800" b="1" dirty="0" err="1">
                <a:solidFill>
                  <a:srgbClr val="002060"/>
                </a:solidFill>
                <a:latin typeface="Times New Roman"/>
              </a:rPr>
              <a:t>ngập</a:t>
            </a:r>
            <a:r>
              <a:rPr lang="en-US" sz="2800" b="1" dirty="0">
                <a:solidFill>
                  <a:srgbClr val="002060"/>
                </a:solidFill>
                <a:latin typeface="Times New Roman"/>
              </a:rPr>
              <a:t> </a:t>
            </a:r>
            <a:r>
              <a:rPr lang="en-US" sz="2800" b="1" dirty="0" err="1">
                <a:solidFill>
                  <a:srgbClr val="002060"/>
                </a:solidFill>
                <a:latin typeface="Times New Roman"/>
              </a:rPr>
              <a:t>lụt</a:t>
            </a:r>
            <a:r>
              <a:rPr lang="en-US" sz="2800" b="1" dirty="0">
                <a:solidFill>
                  <a:srgbClr val="002060"/>
                </a:solidFill>
                <a:latin typeface="Times New Roman"/>
              </a:rPr>
              <a:t> ở </a:t>
            </a:r>
            <a:r>
              <a:rPr lang="en-US" sz="2800" b="1" dirty="0" err="1">
                <a:solidFill>
                  <a:srgbClr val="002060"/>
                </a:solidFill>
                <a:latin typeface="Times New Roman"/>
              </a:rPr>
              <a:t>đồng</a:t>
            </a:r>
            <a:r>
              <a:rPr lang="en-US" sz="2800" b="1" dirty="0">
                <a:solidFill>
                  <a:srgbClr val="002060"/>
                </a:solidFill>
                <a:latin typeface="Times New Roman"/>
              </a:rPr>
              <a:t> </a:t>
            </a:r>
            <a:r>
              <a:rPr lang="en-US" sz="2800" b="1" dirty="0" err="1">
                <a:solidFill>
                  <a:srgbClr val="002060"/>
                </a:solidFill>
                <a:latin typeface="Times New Roman"/>
              </a:rPr>
              <a:t>bằng</a:t>
            </a:r>
            <a:r>
              <a:rPr lang="en-US" sz="2800" b="1" dirty="0">
                <a:solidFill>
                  <a:srgbClr val="002060"/>
                </a:solidFill>
                <a:latin typeface="Times New Roman"/>
              </a:rPr>
              <a:t>.</a:t>
            </a:r>
          </a:p>
        </p:txBody>
      </p:sp>
      <p:sp>
        <p:nvSpPr>
          <p:cNvPr id="17" name="Rectangle 4">
            <a:extLst>
              <a:ext uri="{FF2B5EF4-FFF2-40B4-BE49-F238E27FC236}">
                <a16:creationId xmlns:a16="http://schemas.microsoft.com/office/drawing/2014/main" id="{46DF3D28-9D99-4768-9708-6BCCD2A99D7E}"/>
              </a:ext>
            </a:extLst>
          </p:cNvPr>
          <p:cNvSpPr>
            <a:spLocks noChangeArrowheads="1"/>
          </p:cNvSpPr>
          <p:nvPr/>
        </p:nvSpPr>
        <p:spPr bwMode="auto">
          <a:xfrm>
            <a:off x="942972" y="2480897"/>
            <a:ext cx="10353675" cy="609600"/>
          </a:xfrm>
          <a:prstGeom prst="rect">
            <a:avLst/>
          </a:prstGeom>
          <a:noFill/>
          <a:ln w="9525">
            <a:noFill/>
            <a:miter lim="800000"/>
            <a:headEnd/>
            <a:tailEnd/>
          </a:ln>
        </p:spPr>
        <p:txBody>
          <a:bodyPr anchor="ctr"/>
          <a:lstStyle/>
          <a:p>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mưa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trùng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với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nào</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trong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năm</a:t>
            </a:r>
            <a:r>
              <a:rPr lang="en-US" sz="2800" b="1" dirty="0">
                <a:solidFill>
                  <a:srgbClr val="FF0000"/>
                </a:solidFill>
                <a:latin typeface="Times New Roman" pitchFamily="18" charset="0"/>
              </a:rPr>
              <a:t>?</a:t>
            </a:r>
          </a:p>
        </p:txBody>
      </p:sp>
      <p:sp>
        <p:nvSpPr>
          <p:cNvPr id="18" name="Rectangle 5">
            <a:extLst>
              <a:ext uri="{FF2B5EF4-FFF2-40B4-BE49-F238E27FC236}">
                <a16:creationId xmlns:a16="http://schemas.microsoft.com/office/drawing/2014/main" id="{E3DEA728-A4C0-4FD1-A708-C78ED6E49BE4}"/>
              </a:ext>
            </a:extLst>
          </p:cNvPr>
          <p:cNvSpPr>
            <a:spLocks noChangeArrowheads="1"/>
          </p:cNvSpPr>
          <p:nvPr/>
        </p:nvSpPr>
        <p:spPr bwMode="auto">
          <a:xfrm>
            <a:off x="2143684" y="3887170"/>
            <a:ext cx="9054545" cy="609600"/>
          </a:xfrm>
          <a:prstGeom prst="rect">
            <a:avLst/>
          </a:prstGeom>
          <a:noFill/>
          <a:ln w="9525">
            <a:noFill/>
            <a:miter lim="800000"/>
            <a:headEnd/>
            <a:tailEnd/>
          </a:ln>
        </p:spPr>
        <p:txBody>
          <a:bodyPr anchor="ctr"/>
          <a:lstStyle/>
          <a:p>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Về</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mưa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nước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các</a:t>
            </a:r>
            <a:r>
              <a:rPr lang="en-US" sz="2800" b="1" dirty="0">
                <a:solidFill>
                  <a:srgbClr val="FF0000"/>
                </a:solidFill>
                <a:latin typeface="Times New Roman" pitchFamily="18" charset="0"/>
              </a:rPr>
              <a:t> con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ở </a:t>
            </a:r>
            <a:r>
              <a:rPr lang="en-US" sz="2800" b="1" dirty="0" err="1">
                <a:solidFill>
                  <a:srgbClr val="FF0000"/>
                </a:solidFill>
                <a:latin typeface="Times New Roman" pitchFamily="18" charset="0"/>
              </a:rPr>
              <a:t>đây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như</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thế</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nào</a:t>
            </a:r>
            <a:r>
              <a:rPr lang="en-US" sz="2800" b="1" dirty="0">
                <a:solidFill>
                  <a:srgbClr val="FF0000"/>
                </a:solidFill>
                <a:latin typeface="Times New Roman" pitchFamily="18" charset="0"/>
              </a:rPr>
              <a:t>?</a:t>
            </a:r>
          </a:p>
        </p:txBody>
      </p:sp>
      <p:sp>
        <p:nvSpPr>
          <p:cNvPr id="19" name="Rectangle 5">
            <a:extLst>
              <a:ext uri="{FF2B5EF4-FFF2-40B4-BE49-F238E27FC236}">
                <a16:creationId xmlns:a16="http://schemas.microsoft.com/office/drawing/2014/main" id="{5EEDEB02-D407-45DA-AEA4-C3087AE2E059}"/>
              </a:ext>
            </a:extLst>
          </p:cNvPr>
          <p:cNvSpPr>
            <a:spLocks noChangeArrowheads="1"/>
          </p:cNvSpPr>
          <p:nvPr/>
        </p:nvSpPr>
        <p:spPr bwMode="auto">
          <a:xfrm>
            <a:off x="1041392" y="898773"/>
            <a:ext cx="10156837" cy="609600"/>
          </a:xfrm>
          <a:prstGeom prst="rect">
            <a:avLst/>
          </a:prstGeom>
          <a:noFill/>
          <a:ln w="9525">
            <a:noFill/>
            <a:miter lim="800000"/>
            <a:headEnd/>
            <a:tailEnd/>
          </a:ln>
        </p:spPr>
        <p:txBody>
          <a:bodyPr anchor="ctr"/>
          <a:lstStyle/>
          <a:p>
            <a:r>
              <a:rPr lang="en-US" sz="2800" b="1" dirty="0">
                <a:solidFill>
                  <a:srgbClr val="FF0000"/>
                </a:solidFill>
                <a:latin typeface="Times New Roman"/>
              </a:rPr>
              <a:t>- </a:t>
            </a:r>
            <a:r>
              <a:rPr lang="pt-BR" sz="2800" b="1" dirty="0">
                <a:solidFill>
                  <a:srgbClr val="FF0000"/>
                </a:solidFill>
                <a:latin typeface="Times New Roman"/>
              </a:rPr>
              <a:t>Khi mưa nhiều, nước sông ngòi, ao, hồ thường như thế nào?</a:t>
            </a:r>
            <a:endParaRPr lang="en-US" sz="2800" b="1" dirty="0">
              <a:solidFill>
                <a:srgbClr val="FF0000"/>
              </a:solidFill>
              <a:latin typeface="Times New Roman"/>
            </a:endParaRPr>
          </a:p>
        </p:txBody>
      </p:sp>
      <p:sp>
        <p:nvSpPr>
          <p:cNvPr id="20" name="Rectangle 7">
            <a:extLst>
              <a:ext uri="{FF2B5EF4-FFF2-40B4-BE49-F238E27FC236}">
                <a16:creationId xmlns:a16="http://schemas.microsoft.com/office/drawing/2014/main" id="{0AC12E1A-B27F-4911-AC48-A4D99C811882}"/>
              </a:ext>
            </a:extLst>
          </p:cNvPr>
          <p:cNvSpPr>
            <a:spLocks noChangeArrowheads="1"/>
          </p:cNvSpPr>
          <p:nvPr/>
        </p:nvSpPr>
        <p:spPr bwMode="auto">
          <a:xfrm>
            <a:off x="1531716" y="3151855"/>
            <a:ext cx="8077200" cy="609600"/>
          </a:xfrm>
          <a:prstGeom prst="rect">
            <a:avLst/>
          </a:prstGeom>
          <a:noFill/>
          <a:ln w="9525">
            <a:noFill/>
            <a:miter lim="800000"/>
            <a:headEnd/>
            <a:tailEnd/>
          </a:ln>
        </p:spPr>
        <p:txBody>
          <a:bodyPr anchor="ctr"/>
          <a:lstStyle/>
          <a:p>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mưa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trùng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với</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hạ</a:t>
            </a:r>
            <a:r>
              <a:rPr lang="en-US" sz="2800" b="1" dirty="0">
                <a:solidFill>
                  <a:srgbClr val="002060"/>
                </a:solidFill>
                <a:latin typeface="Times New Roman" pitchFamily="18" charset="0"/>
              </a:rPr>
              <a:t>.</a:t>
            </a:r>
          </a:p>
        </p:txBody>
      </p:sp>
      <p:sp>
        <p:nvSpPr>
          <p:cNvPr id="21" name="Rectangle 9">
            <a:extLst>
              <a:ext uri="{FF2B5EF4-FFF2-40B4-BE49-F238E27FC236}">
                <a16:creationId xmlns:a16="http://schemas.microsoft.com/office/drawing/2014/main" id="{FBA941A1-0DA8-4BB3-B7F7-8171E4016D7B}"/>
              </a:ext>
            </a:extLst>
          </p:cNvPr>
          <p:cNvSpPr>
            <a:spLocks noChangeArrowheads="1"/>
          </p:cNvSpPr>
          <p:nvPr/>
        </p:nvSpPr>
        <p:spPr bwMode="auto">
          <a:xfrm>
            <a:off x="2471825" y="4706251"/>
            <a:ext cx="9310449" cy="914400"/>
          </a:xfrm>
          <a:prstGeom prst="rect">
            <a:avLst/>
          </a:prstGeom>
          <a:noFill/>
          <a:ln w="9525">
            <a:noFill/>
            <a:miter lim="800000"/>
            <a:headEnd/>
            <a:tailEnd/>
          </a:ln>
        </p:spPr>
        <p:txBody>
          <a:bodyPr anchor="ctr"/>
          <a:lstStyle/>
          <a:p>
            <a:pPr algn="just">
              <a:lnSpc>
                <a:spcPct val="114000"/>
              </a:lnSpc>
            </a:pPr>
            <a:r>
              <a:rPr lang="en-US" sz="2800" b="1" dirty="0" err="1">
                <a:solidFill>
                  <a:srgbClr val="002060"/>
                </a:solidFill>
                <a:latin typeface="Times New Roman" pitchFamily="18" charset="0"/>
              </a:rPr>
              <a:t>Về</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mưa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nước</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các</a:t>
            </a:r>
            <a:r>
              <a:rPr lang="en-US" sz="2800" b="1" dirty="0">
                <a:solidFill>
                  <a:srgbClr val="002060"/>
                </a:solidFill>
                <a:latin typeface="Times New Roman" pitchFamily="18" charset="0"/>
              </a:rPr>
              <a:t> con </a:t>
            </a:r>
            <a:r>
              <a:rPr lang="en-US" sz="2800" b="1" dirty="0" err="1">
                <a:solidFill>
                  <a:srgbClr val="002060"/>
                </a:solidFill>
                <a:latin typeface="Times New Roman" pitchFamily="18" charset="0"/>
              </a:rPr>
              <a:t>sông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dâng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cao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và</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gây</a:t>
            </a:r>
            <a:r>
              <a:rPr lang="en-US" sz="2800" b="1" dirty="0">
                <a:solidFill>
                  <a:srgbClr val="002060"/>
                </a:solidFill>
                <a:latin typeface="Times New Roman" pitchFamily="18" charset="0"/>
              </a:rPr>
              <a:t> ra </a:t>
            </a:r>
            <a:r>
              <a:rPr lang="en-US" sz="2800" b="1" dirty="0" err="1">
                <a:solidFill>
                  <a:srgbClr val="002060"/>
                </a:solidFill>
                <a:latin typeface="Times New Roman" pitchFamily="18" charset="0"/>
              </a:rPr>
              <a:t>ngập</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lụt</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a:t>
            </a:r>
          </a:p>
        </p:txBody>
      </p:sp>
    </p:spTree>
    <p:extLst>
      <p:ext uri="{BB962C8B-B14F-4D97-AF65-F5344CB8AC3E}">
        <p14:creationId xmlns:p14="http://schemas.microsoft.com/office/powerpoint/2010/main" val="260157439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strVal val="#ppt_w*0.05"/>
                                          </p:val>
                                        </p:tav>
                                        <p:tav tm="100000">
                                          <p:val>
                                            <p:strVal val="#ppt_w"/>
                                          </p:val>
                                        </p:tav>
                                      </p:tavLst>
                                    </p:anim>
                                    <p:anim calcmode="lin" valueType="num">
                                      <p:cBhvr>
                                        <p:cTn id="26" dur="500" fill="hold"/>
                                        <p:tgtEl>
                                          <p:spTgt spid="20"/>
                                        </p:tgtEl>
                                        <p:attrNameLst>
                                          <p:attrName>ppt_h</p:attrName>
                                        </p:attrNameLst>
                                      </p:cBhvr>
                                      <p:tavLst>
                                        <p:tav tm="0">
                                          <p:val>
                                            <p:strVal val="#ppt_h"/>
                                          </p:val>
                                        </p:tav>
                                        <p:tav tm="100000">
                                          <p:val>
                                            <p:strVal val="#ppt_h"/>
                                          </p:val>
                                        </p:tav>
                                      </p:tavLst>
                                    </p:anim>
                                    <p:anim calcmode="lin" valueType="num">
                                      <p:cBhvr>
                                        <p:cTn id="27" dur="500" fill="hold"/>
                                        <p:tgtEl>
                                          <p:spTgt spid="20"/>
                                        </p:tgtEl>
                                        <p:attrNameLst>
                                          <p:attrName>ppt_x</p:attrName>
                                        </p:attrNameLst>
                                      </p:cBhvr>
                                      <p:tavLst>
                                        <p:tav tm="0">
                                          <p:val>
                                            <p:strVal val="#ppt_x-.2"/>
                                          </p:val>
                                        </p:tav>
                                        <p:tav tm="100000">
                                          <p:val>
                                            <p:strVal val="#ppt_x"/>
                                          </p:val>
                                        </p:tav>
                                      </p:tavLst>
                                    </p:anim>
                                    <p:anim calcmode="lin" valueType="num">
                                      <p:cBhvr>
                                        <p:cTn id="28" dur="500" fill="hold"/>
                                        <p:tgtEl>
                                          <p:spTgt spid="20"/>
                                        </p:tgtEl>
                                        <p:attrNameLst>
                                          <p:attrName>ppt_y</p:attrName>
                                        </p:attrNameLst>
                                      </p:cBhvr>
                                      <p:tavLst>
                                        <p:tav tm="0">
                                          <p:val>
                                            <p:strVal val="#ppt_y"/>
                                          </p:val>
                                        </p:tav>
                                        <p:tav tm="100000">
                                          <p:val>
                                            <p:strVal val="#ppt_y"/>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17" name="Group 15">
            <a:extLst>
              <a:ext uri="{FF2B5EF4-FFF2-40B4-BE49-F238E27FC236}">
                <a16:creationId xmlns:a16="http://schemas.microsoft.com/office/drawing/2014/main" id="{42B2F944-7D18-4F0D-B8BC-0BD7C880098B}"/>
              </a:ext>
            </a:extLst>
          </p:cNvPr>
          <p:cNvGrpSpPr>
            <a:grpSpLocks/>
          </p:cNvGrpSpPr>
          <p:nvPr/>
        </p:nvGrpSpPr>
        <p:grpSpPr bwMode="auto">
          <a:xfrm>
            <a:off x="1752600" y="533400"/>
            <a:ext cx="8610600" cy="5943600"/>
            <a:chOff x="144" y="384"/>
            <a:chExt cx="5424" cy="3744"/>
          </a:xfrm>
        </p:grpSpPr>
        <p:pic>
          <p:nvPicPr>
            <p:cNvPr id="18" name="Picture 16" descr="ntrl_disaster_china_flood">
              <a:extLst>
                <a:ext uri="{FF2B5EF4-FFF2-40B4-BE49-F238E27FC236}">
                  <a16:creationId xmlns:a16="http://schemas.microsoft.com/office/drawing/2014/main" id="{94CB525B-0AE2-4C06-B5C6-44233FD5DE82}"/>
                </a:ext>
              </a:extLst>
            </p:cNvPr>
            <p:cNvPicPr>
              <a:picLocks noChangeAspect="1" noChangeArrowheads="1"/>
            </p:cNvPicPr>
            <p:nvPr/>
          </p:nvPicPr>
          <p:blipFill>
            <a:blip r:embed="rId6" cstate="print"/>
            <a:srcRect/>
            <a:stretch>
              <a:fillRect/>
            </a:stretch>
          </p:blipFill>
          <p:spPr bwMode="auto">
            <a:xfrm>
              <a:off x="3024" y="384"/>
              <a:ext cx="2544" cy="1872"/>
            </a:xfrm>
            <a:prstGeom prst="rect">
              <a:avLst/>
            </a:prstGeom>
            <a:ln>
              <a:noFill/>
            </a:ln>
            <a:effectLst>
              <a:softEdge rad="112500"/>
            </a:effectLst>
          </p:spPr>
        </p:pic>
        <p:pic>
          <p:nvPicPr>
            <p:cNvPr id="19" name="Picture 18" descr="lu sh1">
              <a:extLst>
                <a:ext uri="{FF2B5EF4-FFF2-40B4-BE49-F238E27FC236}">
                  <a16:creationId xmlns:a16="http://schemas.microsoft.com/office/drawing/2014/main" id="{2A9AC9A6-60BE-46D9-B287-5408C7A6E225}"/>
                </a:ext>
              </a:extLst>
            </p:cNvPr>
            <p:cNvPicPr>
              <a:picLocks noChangeAspect="1" noChangeArrowheads="1"/>
            </p:cNvPicPr>
            <p:nvPr/>
          </p:nvPicPr>
          <p:blipFill>
            <a:blip r:embed="rId7" cstate="print"/>
            <a:srcRect/>
            <a:stretch>
              <a:fillRect/>
            </a:stretch>
          </p:blipFill>
          <p:spPr bwMode="auto">
            <a:xfrm>
              <a:off x="3072" y="2400"/>
              <a:ext cx="2496" cy="1704"/>
            </a:xfrm>
            <a:prstGeom prst="rect">
              <a:avLst/>
            </a:prstGeom>
            <a:ln>
              <a:noFill/>
            </a:ln>
            <a:effectLst>
              <a:softEdge rad="112500"/>
            </a:effectLst>
          </p:spPr>
        </p:pic>
        <p:pic>
          <p:nvPicPr>
            <p:cNvPr id="20" name="Picture 19" descr="lu sh3">
              <a:extLst>
                <a:ext uri="{FF2B5EF4-FFF2-40B4-BE49-F238E27FC236}">
                  <a16:creationId xmlns:a16="http://schemas.microsoft.com/office/drawing/2014/main" id="{7AFD0233-D56B-4E84-92F5-590B9B0C333F}"/>
                </a:ext>
              </a:extLst>
            </p:cNvPr>
            <p:cNvPicPr>
              <a:picLocks noChangeAspect="1" noChangeArrowheads="1"/>
            </p:cNvPicPr>
            <p:nvPr/>
          </p:nvPicPr>
          <p:blipFill>
            <a:blip r:embed="rId8" cstate="print"/>
            <a:srcRect/>
            <a:stretch>
              <a:fillRect/>
            </a:stretch>
          </p:blipFill>
          <p:spPr bwMode="auto">
            <a:xfrm>
              <a:off x="144" y="2400"/>
              <a:ext cx="2784" cy="1728"/>
            </a:xfrm>
            <a:prstGeom prst="rect">
              <a:avLst/>
            </a:prstGeom>
            <a:ln>
              <a:noFill/>
            </a:ln>
            <a:effectLst>
              <a:softEdge rad="112500"/>
            </a:effectLst>
          </p:spPr>
        </p:pic>
      </p:grpSp>
      <p:pic>
        <p:nvPicPr>
          <p:cNvPr id="21" name="Picture 2" descr="VGP News :. | Đối mặt thiên tai, lũ lụt lịch sử: Chìa khóa then chốt để ứng  phó | BÁO ĐIỆN TỬ CHÍNH PHỦ NƯỚC CHXHCN VIỆT NAM">
            <a:extLst>
              <a:ext uri="{FF2B5EF4-FFF2-40B4-BE49-F238E27FC236}">
                <a16:creationId xmlns:a16="http://schemas.microsoft.com/office/drawing/2014/main" id="{8E38FC21-2784-41AE-87F8-B7D794A64170}"/>
              </a:ext>
            </a:extLst>
          </p:cNvPr>
          <p:cNvPicPr>
            <a:picLocks noChangeAspect="1" noChangeArrowheads="1"/>
          </p:cNvPicPr>
          <p:nvPr/>
        </p:nvPicPr>
        <p:blipFill>
          <a:blip r:embed="rId9"/>
          <a:srcRect/>
          <a:stretch>
            <a:fillRect/>
          </a:stretch>
        </p:blipFill>
        <p:spPr bwMode="auto">
          <a:xfrm>
            <a:off x="1752601" y="457200"/>
            <a:ext cx="4450673" cy="3048000"/>
          </a:xfrm>
          <a:prstGeom prst="rect">
            <a:avLst/>
          </a:prstGeom>
          <a:ln>
            <a:noFill/>
          </a:ln>
          <a:effectLst>
            <a:softEdge rad="112500"/>
          </a:effectLst>
        </p:spPr>
      </p:pic>
    </p:spTree>
    <p:extLst>
      <p:ext uri="{BB962C8B-B14F-4D97-AF65-F5344CB8AC3E}">
        <p14:creationId xmlns:p14="http://schemas.microsoft.com/office/powerpoint/2010/main" val="1819560707"/>
      </p:ext>
    </p:extLst>
  </p:cSld>
  <p:clrMapOvr>
    <a:masterClrMapping/>
  </p:clrMapOvr>
  <p:transition>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5" descr="de">
            <a:extLst>
              <a:ext uri="{FF2B5EF4-FFF2-40B4-BE49-F238E27FC236}">
                <a16:creationId xmlns:a16="http://schemas.microsoft.com/office/drawing/2014/main" id="{92B32800-2A13-48C9-9DEE-5DB3F474CD86}"/>
              </a:ext>
            </a:extLst>
          </p:cNvPr>
          <p:cNvPicPr>
            <a:picLocks noChangeAspect="1" noChangeArrowheads="1"/>
          </p:cNvPicPr>
          <p:nvPr/>
        </p:nvPicPr>
        <p:blipFill>
          <a:blip r:embed="rId2" cstate="print"/>
          <a:srcRect/>
          <a:stretch>
            <a:fillRect/>
          </a:stretch>
        </p:blipFill>
        <p:spPr bwMode="auto">
          <a:xfrm>
            <a:off x="1552883" y="49214"/>
            <a:ext cx="4608512" cy="2998787"/>
          </a:xfrm>
          <a:prstGeom prst="rect">
            <a:avLst/>
          </a:prstGeom>
          <a:ln>
            <a:noFill/>
          </a:ln>
          <a:effectLst>
            <a:softEdge rad="112500"/>
          </a:effectLst>
        </p:spPr>
      </p:pic>
      <p:pic>
        <p:nvPicPr>
          <p:cNvPr id="5" name="Picture 4" descr="Hình ảnh008">
            <a:extLst>
              <a:ext uri="{FF2B5EF4-FFF2-40B4-BE49-F238E27FC236}">
                <a16:creationId xmlns:a16="http://schemas.microsoft.com/office/drawing/2014/main" id="{64F99870-81F4-46A6-AE42-88D2E2DCE00E}"/>
              </a:ext>
            </a:extLst>
          </p:cNvPr>
          <p:cNvPicPr>
            <a:picLocks noChangeAspect="1" noChangeArrowheads="1"/>
          </p:cNvPicPr>
          <p:nvPr/>
        </p:nvPicPr>
        <p:blipFill>
          <a:blip r:embed="rId3" cstate="print"/>
          <a:srcRect r="3703"/>
          <a:stretch>
            <a:fillRect/>
          </a:stretch>
        </p:blipFill>
        <p:spPr bwMode="auto">
          <a:xfrm>
            <a:off x="6277284" y="49214"/>
            <a:ext cx="4340225" cy="2922587"/>
          </a:xfrm>
          <a:prstGeom prst="rect">
            <a:avLst/>
          </a:prstGeom>
          <a:ln>
            <a:noFill/>
          </a:ln>
          <a:effectLst>
            <a:softEdge rad="112500"/>
          </a:effectLst>
        </p:spPr>
      </p:pic>
      <p:pic>
        <p:nvPicPr>
          <p:cNvPr id="6" name="Picture 8" descr="de">
            <a:extLst>
              <a:ext uri="{FF2B5EF4-FFF2-40B4-BE49-F238E27FC236}">
                <a16:creationId xmlns:a16="http://schemas.microsoft.com/office/drawing/2014/main" id="{A6E77349-50D9-4F55-ACD7-258EFBD4E799}"/>
              </a:ext>
            </a:extLst>
          </p:cNvPr>
          <p:cNvPicPr>
            <a:picLocks noChangeAspect="1" noChangeArrowheads="1"/>
          </p:cNvPicPr>
          <p:nvPr/>
        </p:nvPicPr>
        <p:blipFill>
          <a:blip r:embed="rId4" cstate="print"/>
          <a:srcRect/>
          <a:stretch>
            <a:fillRect/>
          </a:stretch>
        </p:blipFill>
        <p:spPr bwMode="auto">
          <a:xfrm>
            <a:off x="1551295" y="3048001"/>
            <a:ext cx="4837112" cy="3048000"/>
          </a:xfrm>
          <a:prstGeom prst="rect">
            <a:avLst/>
          </a:prstGeom>
          <a:ln>
            <a:noFill/>
          </a:ln>
          <a:effectLst>
            <a:softEdge rad="112500"/>
          </a:effectLst>
        </p:spPr>
      </p:pic>
      <p:pic>
        <p:nvPicPr>
          <p:cNvPr id="7" name="Picture 10" descr="80471362">
            <a:extLst>
              <a:ext uri="{FF2B5EF4-FFF2-40B4-BE49-F238E27FC236}">
                <a16:creationId xmlns:a16="http://schemas.microsoft.com/office/drawing/2014/main" id="{1B51B949-A5F4-40E6-ADF4-B51436A356D6}"/>
              </a:ext>
            </a:extLst>
          </p:cNvPr>
          <p:cNvPicPr>
            <a:picLocks noChangeAspect="1" noChangeArrowheads="1"/>
          </p:cNvPicPr>
          <p:nvPr/>
        </p:nvPicPr>
        <p:blipFill>
          <a:blip r:embed="rId5" cstate="print"/>
          <a:srcRect/>
          <a:stretch>
            <a:fillRect/>
          </a:stretch>
        </p:blipFill>
        <p:spPr bwMode="auto">
          <a:xfrm>
            <a:off x="6280459" y="3048000"/>
            <a:ext cx="4414837" cy="3048000"/>
          </a:xfrm>
          <a:prstGeom prst="rect">
            <a:avLst/>
          </a:prstGeom>
          <a:ln>
            <a:noFill/>
          </a:ln>
          <a:effectLst>
            <a:softEdge rad="112500"/>
          </a:effectLst>
        </p:spPr>
      </p:pic>
      <p:sp>
        <p:nvSpPr>
          <p:cNvPr id="8" name="Rectangle 4">
            <a:extLst>
              <a:ext uri="{FF2B5EF4-FFF2-40B4-BE49-F238E27FC236}">
                <a16:creationId xmlns:a16="http://schemas.microsoft.com/office/drawing/2014/main" id="{0CEBF987-1419-45D9-88D0-B9444234B602}"/>
              </a:ext>
            </a:extLst>
          </p:cNvPr>
          <p:cNvSpPr>
            <a:spLocks noChangeArrowheads="1"/>
          </p:cNvSpPr>
          <p:nvPr/>
        </p:nvSpPr>
        <p:spPr bwMode="auto">
          <a:xfrm>
            <a:off x="4448484" y="2971800"/>
            <a:ext cx="3657600" cy="457200"/>
          </a:xfrm>
          <a:prstGeom prst="rect">
            <a:avLst/>
          </a:prstGeom>
          <a:noFill/>
          <a:ln w="9525">
            <a:noFill/>
            <a:miter lim="800000"/>
            <a:headEnd/>
            <a:tailEnd/>
          </a:ln>
        </p:spPr>
        <p:txBody>
          <a:bodyPr wrap="none" anchor="ctr"/>
          <a:lstStyle/>
          <a:p>
            <a:pPr algn="ctr"/>
            <a:r>
              <a:rPr lang="en-US" sz="2400" b="1" dirty="0" err="1">
                <a:solidFill>
                  <a:srgbClr val="002060"/>
                </a:solidFill>
                <a:latin typeface="Times New Roman" pitchFamily="18" charset="0"/>
              </a:rPr>
              <a:t>Một</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đoạn</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đê</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sông</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Hồng</a:t>
            </a:r>
            <a:endParaRPr lang="en-US" sz="2400" b="1" dirty="0">
              <a:solidFill>
                <a:srgbClr val="002060"/>
              </a:solidFill>
              <a:latin typeface="Times New Roman" pitchFamily="18" charset="0"/>
            </a:endParaRPr>
          </a:p>
        </p:txBody>
      </p:sp>
      <p:sp>
        <p:nvSpPr>
          <p:cNvPr id="9" name="TextBox 8">
            <a:extLst>
              <a:ext uri="{FF2B5EF4-FFF2-40B4-BE49-F238E27FC236}">
                <a16:creationId xmlns:a16="http://schemas.microsoft.com/office/drawing/2014/main" id="{485A264D-892B-40D9-ADD9-D845F4CCD1DD}"/>
              </a:ext>
            </a:extLst>
          </p:cNvPr>
          <p:cNvSpPr txBox="1"/>
          <p:nvPr/>
        </p:nvSpPr>
        <p:spPr>
          <a:xfrm>
            <a:off x="4904095" y="6273225"/>
            <a:ext cx="3886200" cy="584775"/>
          </a:xfrm>
          <a:prstGeom prst="rect">
            <a:avLst/>
          </a:prstGeom>
          <a:noFill/>
        </p:spPr>
        <p:txBody>
          <a:bodyPr wrap="square" rtlCol="0">
            <a:spAutoFit/>
          </a:bodyPr>
          <a:lstStyle/>
          <a:p>
            <a:r>
              <a:rPr lang="en-US" sz="3200" b="1" dirty="0" err="1">
                <a:solidFill>
                  <a:srgbClr val="FF0000"/>
                </a:solidFill>
                <a:latin typeface="Times New Roman"/>
              </a:rPr>
              <a:t>Đê</a:t>
            </a:r>
            <a:r>
              <a:rPr lang="en-US" sz="3200" b="1" dirty="0">
                <a:solidFill>
                  <a:srgbClr val="FF0000"/>
                </a:solidFill>
                <a:latin typeface="Times New Roman"/>
              </a:rPr>
              <a:t> </a:t>
            </a:r>
            <a:r>
              <a:rPr lang="en-US" sz="3200" b="1" dirty="0" err="1">
                <a:solidFill>
                  <a:srgbClr val="FF0000"/>
                </a:solidFill>
                <a:latin typeface="Times New Roman"/>
              </a:rPr>
              <a:t>có</a:t>
            </a:r>
            <a:r>
              <a:rPr lang="en-US" sz="3200" b="1" dirty="0">
                <a:solidFill>
                  <a:srgbClr val="FF0000"/>
                </a:solidFill>
                <a:latin typeface="Times New Roman"/>
              </a:rPr>
              <a:t> </a:t>
            </a:r>
            <a:r>
              <a:rPr lang="en-US" sz="3200" b="1" dirty="0" err="1">
                <a:solidFill>
                  <a:srgbClr val="FF0000"/>
                </a:solidFill>
                <a:latin typeface="Times New Roman"/>
              </a:rPr>
              <a:t>tác</a:t>
            </a:r>
            <a:r>
              <a:rPr lang="en-US" sz="3200" b="1" dirty="0">
                <a:solidFill>
                  <a:srgbClr val="FF0000"/>
                </a:solidFill>
                <a:latin typeface="Times New Roman"/>
              </a:rPr>
              <a:t> </a:t>
            </a:r>
            <a:r>
              <a:rPr lang="en-US" sz="3200" b="1" dirty="0" err="1">
                <a:solidFill>
                  <a:srgbClr val="FF0000"/>
                </a:solidFill>
                <a:latin typeface="Times New Roman"/>
              </a:rPr>
              <a:t>dụng</a:t>
            </a:r>
            <a:r>
              <a:rPr lang="en-US" sz="3200" b="1" dirty="0">
                <a:solidFill>
                  <a:srgbClr val="FF0000"/>
                </a:solidFill>
                <a:latin typeface="Times New Roman"/>
              </a:rPr>
              <a:t> </a:t>
            </a:r>
            <a:r>
              <a:rPr lang="en-US" sz="3200" b="1" dirty="0" err="1">
                <a:solidFill>
                  <a:srgbClr val="FF0000"/>
                </a:solidFill>
                <a:latin typeface="Times New Roman"/>
              </a:rPr>
              <a:t>gì</a:t>
            </a:r>
            <a:r>
              <a:rPr lang="en-US" sz="3200" b="1" dirty="0">
                <a:solidFill>
                  <a:srgbClr val="FF0000"/>
                </a:solidFill>
                <a:latin typeface="Times New Roman"/>
              </a:rPr>
              <a:t>?</a:t>
            </a:r>
          </a:p>
        </p:txBody>
      </p:sp>
    </p:spTree>
    <p:extLst>
      <p:ext uri="{BB962C8B-B14F-4D97-AF65-F5344CB8AC3E}">
        <p14:creationId xmlns:p14="http://schemas.microsoft.com/office/powerpoint/2010/main" val="24079686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s 2"/>
          <p:cNvSpPr/>
          <p:nvPr/>
        </p:nvSpPr>
        <p:spPr>
          <a:xfrm>
            <a:off x="2059305" y="905890"/>
            <a:ext cx="8073390" cy="1569660"/>
          </a:xfrm>
          <a:prstGeom prst="rect">
            <a:avLst/>
          </a:prstGeom>
          <a:noFill/>
          <a:ln>
            <a:noFill/>
          </a:ln>
        </p:spPr>
        <p:txBody>
          <a:bodyPr wrap="square" rtlCol="0" anchor="t">
            <a:spAutoFit/>
          </a:bodyPr>
          <a:lstStyle/>
          <a:p>
            <a:pPr algn="ctr"/>
            <a:r>
              <a:rPr lang="vi-VN"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Thứ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năm</a:t>
            </a:r>
            <a:r>
              <a:rPr lang="vi-VN"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ngày </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25</a:t>
            </a:r>
            <a:r>
              <a:rPr lang="vi-VN"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tháng 11 năm 2021</a:t>
            </a:r>
          </a:p>
          <a:p>
            <a:pPr algn="ctr"/>
            <a:r>
              <a:rPr lang="en-US" altLang="en-US" sz="3200" b="1" u="sng"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Địa</a:t>
            </a:r>
            <a:r>
              <a:rPr lang="en-US" altLang="en-US" sz="3200" b="1" u="sng"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u="sng"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lí</a:t>
            </a:r>
            <a:endParaRPr lang="en-US" altLang="en-US" sz="3200" b="1" u="sng"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endParaRPr>
          </a:p>
          <a:p>
            <a:pPr algn="ct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Đồng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bằng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Bắc</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Bộ</a:t>
            </a:r>
            <a:endParaRPr lang="vi-VN"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endParaRPr>
          </a:p>
        </p:txBody>
      </p:sp>
    </p:spTree>
  </p:cSld>
  <p:clrMapOvr>
    <a:masterClrMapping/>
  </p:clrMapOvr>
  <p:transition>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t="7778" r="5336" b="75097"/>
          <a:stretch/>
        </p:blipFill>
        <p:spPr>
          <a:xfrm rot="660128">
            <a:off x="9604002" y="-248082"/>
            <a:ext cx="2538847" cy="2163771"/>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3" name="组合 2">
            <a:extLst>
              <a:ext uri="{FF2B5EF4-FFF2-40B4-BE49-F238E27FC236}">
                <a16:creationId xmlns:a16="http://schemas.microsoft.com/office/drawing/2014/main" id="{97B5B2FD-5119-485B-B1A2-651860EAA1B2}"/>
              </a:ext>
            </a:extLst>
          </p:cNvPr>
          <p:cNvGrpSpPr/>
          <p:nvPr/>
        </p:nvGrpSpPr>
        <p:grpSpPr>
          <a:xfrm>
            <a:off x="375399" y="3716742"/>
            <a:ext cx="2804529" cy="2656763"/>
            <a:chOff x="3963397" y="1589167"/>
            <a:chExt cx="3565106" cy="3816760"/>
          </a:xfrm>
        </p:grpSpPr>
        <p:sp>
          <p:nvSpPr>
            <p:cNvPr id="2" name="矩形 1">
              <a:extLst>
                <a:ext uri="{FF2B5EF4-FFF2-40B4-BE49-F238E27FC236}">
                  <a16:creationId xmlns:a16="http://schemas.microsoft.com/office/drawing/2014/main" id="{57749B8E-E5A7-4163-8507-D8F3B9F34E13}"/>
                </a:ext>
              </a:extLst>
            </p:cNvPr>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1C298902-3191-41FB-91C7-4B3C21134A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sp>
        <p:nvSpPr>
          <p:cNvPr id="14" name="Rectangle 1">
            <a:extLst>
              <a:ext uri="{FF2B5EF4-FFF2-40B4-BE49-F238E27FC236}">
                <a16:creationId xmlns:a16="http://schemas.microsoft.com/office/drawing/2014/main" id="{B78218F8-D4BE-42EA-9101-D848F1DC8380}"/>
              </a:ext>
            </a:extLst>
          </p:cNvPr>
          <p:cNvSpPr>
            <a:spLocks noChangeArrowheads="1"/>
          </p:cNvSpPr>
          <p:nvPr/>
        </p:nvSpPr>
        <p:spPr bwMode="auto">
          <a:xfrm>
            <a:off x="571500" y="1816292"/>
            <a:ext cx="8850320" cy="954107"/>
          </a:xfrm>
          <a:prstGeom prst="rect">
            <a:avLst/>
          </a:prstGeom>
          <a:noFill/>
          <a:ln w="9525" algn="ctr">
            <a:noFill/>
            <a:miter lim="800000"/>
            <a:headEnd/>
            <a:tailEnd/>
          </a:ln>
        </p:spPr>
        <p:txBody>
          <a:bodyPr wrap="square" anchor="ctr">
            <a:spAutoFit/>
          </a:bodyPr>
          <a:lstStyle/>
          <a:p>
            <a:pPr indent="109538"/>
            <a:r>
              <a:rPr lang="en-US" altLang="en-US" sz="2800" b="1" dirty="0">
                <a:solidFill>
                  <a:srgbClr val="FF0000"/>
                </a:solidFill>
                <a:latin typeface="Times New Roman"/>
                <a:cs typeface="Times New Roman" pitchFamily="18" charset="0"/>
              </a:rPr>
              <a:t>2.</a:t>
            </a:r>
            <a:r>
              <a:rPr lang="vi-VN" altLang="en-US" sz="2800" b="1" dirty="0">
                <a:solidFill>
                  <a:srgbClr val="FF0000"/>
                </a:solidFill>
                <a:latin typeface="Times New Roman"/>
                <a:cs typeface="Times New Roman" pitchFamily="18" charset="0"/>
              </a:rPr>
              <a:t> </a:t>
            </a:r>
            <a:r>
              <a:rPr lang="en-US" altLang="en-US" sz="2800" b="1" dirty="0" err="1">
                <a:solidFill>
                  <a:srgbClr val="FF0000"/>
                </a:solidFill>
                <a:latin typeface="Times New Roman"/>
              </a:rPr>
              <a:t>Hệ</a:t>
            </a:r>
            <a:r>
              <a:rPr lang="en-US" altLang="en-US" sz="2800" b="1" dirty="0">
                <a:solidFill>
                  <a:srgbClr val="FF0000"/>
                </a:solidFill>
                <a:latin typeface="Times New Roman"/>
              </a:rPr>
              <a:t> </a:t>
            </a:r>
            <a:r>
              <a:rPr lang="en-US" altLang="en-US" sz="2800" b="1" dirty="0" err="1">
                <a:solidFill>
                  <a:srgbClr val="FF0000"/>
                </a:solidFill>
                <a:latin typeface="Times New Roman"/>
              </a:rPr>
              <a:t>thống</a:t>
            </a:r>
            <a:r>
              <a:rPr lang="en-US" altLang="en-US" sz="2800" b="1" dirty="0">
                <a:solidFill>
                  <a:srgbClr val="FF0000"/>
                </a:solidFill>
                <a:latin typeface="Times New Roman"/>
              </a:rPr>
              <a:t> </a:t>
            </a:r>
            <a:r>
              <a:rPr lang="en-US" altLang="en-US" sz="2800" b="1" dirty="0" err="1">
                <a:solidFill>
                  <a:srgbClr val="FF0000"/>
                </a:solidFill>
                <a:latin typeface="Times New Roman"/>
              </a:rPr>
              <a:t>đê</a:t>
            </a:r>
            <a:r>
              <a:rPr lang="en-US" altLang="en-US" sz="2800" b="1" dirty="0">
                <a:solidFill>
                  <a:srgbClr val="FF0000"/>
                </a:solidFill>
                <a:latin typeface="Times New Roman"/>
              </a:rPr>
              <a:t> ở </a:t>
            </a:r>
            <a:r>
              <a:rPr lang="en-US" altLang="en-US" sz="2800" b="1" dirty="0" err="1">
                <a:solidFill>
                  <a:srgbClr val="FF0000"/>
                </a:solidFill>
                <a:latin typeface="Times New Roman"/>
              </a:rPr>
              <a:t>đồng</a:t>
            </a:r>
            <a:r>
              <a:rPr lang="en-US" altLang="en-US" sz="2800" b="1" dirty="0">
                <a:solidFill>
                  <a:srgbClr val="FF0000"/>
                </a:solidFill>
                <a:latin typeface="Times New Roman"/>
              </a:rPr>
              <a:t> </a:t>
            </a:r>
            <a:r>
              <a:rPr lang="en-US" altLang="en-US" sz="2800" b="1" dirty="0" err="1">
                <a:solidFill>
                  <a:srgbClr val="FF0000"/>
                </a:solidFill>
                <a:latin typeface="Times New Roman"/>
              </a:rPr>
              <a:t>bằng</a:t>
            </a:r>
            <a:r>
              <a:rPr lang="en-US" altLang="en-US" sz="2800" b="1" dirty="0">
                <a:solidFill>
                  <a:srgbClr val="FF0000"/>
                </a:solidFill>
                <a:latin typeface="Times New Roman"/>
              </a:rPr>
              <a:t> </a:t>
            </a:r>
            <a:r>
              <a:rPr lang="en-US" altLang="en-US" sz="2800" b="1" dirty="0" err="1">
                <a:solidFill>
                  <a:srgbClr val="FF0000"/>
                </a:solidFill>
                <a:latin typeface="Times New Roman"/>
              </a:rPr>
              <a:t>Bắc</a:t>
            </a:r>
            <a:r>
              <a:rPr lang="en-US" altLang="en-US" sz="2800" b="1" dirty="0">
                <a:solidFill>
                  <a:srgbClr val="FF0000"/>
                </a:solidFill>
                <a:latin typeface="Times New Roman"/>
              </a:rPr>
              <a:t> </a:t>
            </a:r>
            <a:r>
              <a:rPr lang="en-US" altLang="en-US" sz="2800" b="1" dirty="0" err="1">
                <a:solidFill>
                  <a:srgbClr val="FF0000"/>
                </a:solidFill>
                <a:latin typeface="Times New Roman"/>
              </a:rPr>
              <a:t>Bộ</a:t>
            </a:r>
            <a:r>
              <a:rPr lang="en-US" altLang="en-US" sz="2800" b="1" dirty="0">
                <a:solidFill>
                  <a:srgbClr val="FF0000"/>
                </a:solidFill>
                <a:latin typeface="Times New Roman"/>
              </a:rPr>
              <a:t> </a:t>
            </a:r>
            <a:r>
              <a:rPr lang="en-US" altLang="en-US" sz="2800" b="1" dirty="0" err="1">
                <a:solidFill>
                  <a:srgbClr val="FF0000"/>
                </a:solidFill>
                <a:latin typeface="Times New Roman"/>
              </a:rPr>
              <a:t>có</a:t>
            </a:r>
            <a:r>
              <a:rPr lang="en-US" altLang="en-US" sz="2800" b="1" dirty="0">
                <a:solidFill>
                  <a:srgbClr val="FF0000"/>
                </a:solidFill>
                <a:latin typeface="Times New Roman"/>
              </a:rPr>
              <a:t> </a:t>
            </a:r>
            <a:r>
              <a:rPr lang="en-US" altLang="en-US" sz="2800" b="1" dirty="0" err="1">
                <a:solidFill>
                  <a:srgbClr val="FF0000"/>
                </a:solidFill>
                <a:latin typeface="Times New Roman"/>
              </a:rPr>
              <a:t>đặc</a:t>
            </a:r>
            <a:r>
              <a:rPr lang="en-US" altLang="en-US" sz="2800" b="1" dirty="0">
                <a:solidFill>
                  <a:srgbClr val="FF0000"/>
                </a:solidFill>
                <a:latin typeface="Times New Roman"/>
              </a:rPr>
              <a:t> </a:t>
            </a:r>
            <a:r>
              <a:rPr lang="en-US" altLang="en-US" sz="2800" b="1" dirty="0" err="1">
                <a:solidFill>
                  <a:srgbClr val="FF0000"/>
                </a:solidFill>
                <a:latin typeface="Times New Roman"/>
              </a:rPr>
              <a:t>điểm</a:t>
            </a:r>
            <a:r>
              <a:rPr lang="en-US" altLang="en-US" sz="2800" b="1" dirty="0">
                <a:solidFill>
                  <a:srgbClr val="FF0000"/>
                </a:solidFill>
                <a:latin typeface="Times New Roman"/>
              </a:rPr>
              <a:t> </a:t>
            </a:r>
            <a:r>
              <a:rPr lang="en-US" altLang="en-US" sz="2800" b="1" dirty="0" err="1">
                <a:solidFill>
                  <a:srgbClr val="FF0000"/>
                </a:solidFill>
                <a:latin typeface="Times New Roman"/>
              </a:rPr>
              <a:t>gì</a:t>
            </a:r>
            <a:r>
              <a:rPr lang="en-US" altLang="en-US" sz="2800" b="1" dirty="0">
                <a:solidFill>
                  <a:srgbClr val="FF0000"/>
                </a:solidFill>
                <a:latin typeface="Times New Roman"/>
              </a:rPr>
              <a:t>?</a:t>
            </a:r>
          </a:p>
          <a:p>
            <a:pPr indent="457200"/>
            <a:endParaRPr lang="en-US" altLang="en-US" sz="2800" dirty="0">
              <a:solidFill>
                <a:prstClr val="black"/>
              </a:solidFill>
              <a:latin typeface="Times New Roman"/>
            </a:endParaRPr>
          </a:p>
        </p:txBody>
      </p:sp>
      <p:sp>
        <p:nvSpPr>
          <p:cNvPr id="15" name="Rectangle 1">
            <a:extLst>
              <a:ext uri="{FF2B5EF4-FFF2-40B4-BE49-F238E27FC236}">
                <a16:creationId xmlns:a16="http://schemas.microsoft.com/office/drawing/2014/main" id="{3558C573-464A-48DC-A512-90DEE816BB90}"/>
              </a:ext>
            </a:extLst>
          </p:cNvPr>
          <p:cNvSpPr>
            <a:spLocks noChangeArrowheads="1"/>
          </p:cNvSpPr>
          <p:nvPr/>
        </p:nvSpPr>
        <p:spPr bwMode="auto">
          <a:xfrm>
            <a:off x="2024111" y="1123952"/>
            <a:ext cx="9143999" cy="646113"/>
          </a:xfrm>
          <a:prstGeom prst="rect">
            <a:avLst/>
          </a:prstGeom>
          <a:noFill/>
          <a:ln w="9525" algn="ctr">
            <a:noFill/>
            <a:miter lim="800000"/>
            <a:headEnd/>
            <a:tailEnd/>
          </a:ln>
        </p:spPr>
        <p:txBody>
          <a:bodyPr anchor="ctr">
            <a:spAutoFit/>
          </a:bodyPr>
          <a:lstStyle/>
          <a:p>
            <a:pPr indent="457200"/>
            <a:endParaRPr lang="en-US" altLang="en-US" sz="3600">
              <a:solidFill>
                <a:prstClr val="black"/>
              </a:solidFill>
              <a:latin typeface="Times New Roman"/>
            </a:endParaRPr>
          </a:p>
        </p:txBody>
      </p:sp>
      <p:sp>
        <p:nvSpPr>
          <p:cNvPr id="16" name="Rectangle 1">
            <a:extLst>
              <a:ext uri="{FF2B5EF4-FFF2-40B4-BE49-F238E27FC236}">
                <a16:creationId xmlns:a16="http://schemas.microsoft.com/office/drawing/2014/main" id="{2965A11B-B8B8-4267-9300-6D1F78891D99}"/>
              </a:ext>
            </a:extLst>
          </p:cNvPr>
          <p:cNvSpPr>
            <a:spLocks noChangeArrowheads="1"/>
          </p:cNvSpPr>
          <p:nvPr/>
        </p:nvSpPr>
        <p:spPr bwMode="auto">
          <a:xfrm>
            <a:off x="1066801" y="1077725"/>
            <a:ext cx="9143999" cy="954107"/>
          </a:xfrm>
          <a:prstGeom prst="rect">
            <a:avLst/>
          </a:prstGeom>
          <a:noFill/>
          <a:ln w="9525" algn="ctr">
            <a:noFill/>
            <a:miter lim="800000"/>
            <a:headEnd/>
            <a:tailEnd/>
          </a:ln>
        </p:spPr>
        <p:txBody>
          <a:bodyPr anchor="ctr">
            <a:spAutoFit/>
          </a:bodyPr>
          <a:lstStyle/>
          <a:p>
            <a:pPr indent="457200"/>
            <a:r>
              <a:rPr lang="en-US" altLang="en-US" sz="2800" b="1" dirty="0">
                <a:solidFill>
                  <a:srgbClr val="002060"/>
                </a:solidFill>
                <a:latin typeface="Times New Roman"/>
                <a:cs typeface="Times New Roman" pitchFamily="18" charset="0"/>
              </a:rPr>
              <a:t>-</a:t>
            </a:r>
            <a:r>
              <a:rPr lang="vi-VN" altLang="en-US" sz="2800" b="1" dirty="0">
                <a:solidFill>
                  <a:srgbClr val="002060"/>
                </a:solidFill>
                <a:latin typeface="Times New Roman"/>
                <a:cs typeface="Times New Roman" pitchFamily="18" charset="0"/>
              </a:rPr>
              <a:t> </a:t>
            </a:r>
            <a:r>
              <a:rPr lang="en-US" altLang="en-US" sz="2800" b="1" dirty="0" err="1">
                <a:solidFill>
                  <a:srgbClr val="002060"/>
                </a:solidFill>
                <a:latin typeface="Times New Roman"/>
              </a:rPr>
              <a:t>Người</a:t>
            </a:r>
            <a:r>
              <a:rPr lang="en-US" altLang="en-US" sz="2800" b="1" dirty="0">
                <a:solidFill>
                  <a:srgbClr val="002060"/>
                </a:solidFill>
                <a:latin typeface="Times New Roman"/>
              </a:rPr>
              <a:t> </a:t>
            </a:r>
            <a:r>
              <a:rPr lang="en-US" altLang="en-US" sz="2800" b="1" dirty="0" err="1">
                <a:solidFill>
                  <a:srgbClr val="002060"/>
                </a:solidFill>
                <a:latin typeface="Times New Roman"/>
              </a:rPr>
              <a:t>dân</a:t>
            </a:r>
            <a:r>
              <a:rPr lang="en-US" altLang="en-US" sz="2800" b="1" dirty="0">
                <a:solidFill>
                  <a:srgbClr val="002060"/>
                </a:solidFill>
                <a:latin typeface="Times New Roman"/>
              </a:rPr>
              <a:t> ĐBBB </a:t>
            </a:r>
            <a:r>
              <a:rPr lang="en-US" altLang="en-US" sz="2800" b="1" dirty="0" err="1">
                <a:solidFill>
                  <a:srgbClr val="002060"/>
                </a:solidFill>
                <a:latin typeface="Times New Roman"/>
              </a:rPr>
              <a:t>đắp</a:t>
            </a:r>
            <a:r>
              <a:rPr lang="en-US" altLang="en-US" sz="2800" b="1" dirty="0">
                <a:solidFill>
                  <a:srgbClr val="002060"/>
                </a:solidFill>
                <a:latin typeface="Times New Roman"/>
              </a:rPr>
              <a:t> </a:t>
            </a:r>
            <a:r>
              <a:rPr lang="en-US" altLang="en-US" sz="2800" b="1" dirty="0" err="1">
                <a:solidFill>
                  <a:srgbClr val="002060"/>
                </a:solidFill>
                <a:latin typeface="Times New Roman"/>
              </a:rPr>
              <a:t>đê</a:t>
            </a:r>
            <a:r>
              <a:rPr lang="en-US" altLang="en-US" sz="2800" b="1" dirty="0">
                <a:solidFill>
                  <a:srgbClr val="002060"/>
                </a:solidFill>
                <a:latin typeface="Times New Roman"/>
              </a:rPr>
              <a:t> </a:t>
            </a:r>
            <a:r>
              <a:rPr lang="en-US" altLang="en-US" sz="2800" b="1" dirty="0" err="1">
                <a:solidFill>
                  <a:srgbClr val="002060"/>
                </a:solidFill>
                <a:latin typeface="Times New Roman"/>
              </a:rPr>
              <a:t>ven</a:t>
            </a:r>
            <a:r>
              <a:rPr lang="en-US" altLang="en-US" sz="2800" b="1" dirty="0">
                <a:solidFill>
                  <a:srgbClr val="002060"/>
                </a:solidFill>
                <a:latin typeface="Times New Roman"/>
              </a:rPr>
              <a:t> </a:t>
            </a: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để</a:t>
            </a:r>
            <a:r>
              <a:rPr lang="en-US" altLang="en-US" sz="2800" b="1" dirty="0">
                <a:solidFill>
                  <a:srgbClr val="002060"/>
                </a:solidFill>
                <a:latin typeface="Times New Roman"/>
              </a:rPr>
              <a:t> </a:t>
            </a:r>
            <a:r>
              <a:rPr lang="en-US" altLang="en-US" sz="2800" b="1" dirty="0" err="1">
                <a:solidFill>
                  <a:srgbClr val="002060"/>
                </a:solidFill>
                <a:latin typeface="Times New Roman"/>
              </a:rPr>
              <a:t>ngăn</a:t>
            </a:r>
            <a:r>
              <a:rPr lang="en-US" altLang="en-US" sz="2800" b="1" dirty="0">
                <a:solidFill>
                  <a:srgbClr val="002060"/>
                </a:solidFill>
                <a:latin typeface="Times New Roman"/>
              </a:rPr>
              <a:t> </a:t>
            </a:r>
            <a:r>
              <a:rPr lang="en-US" altLang="en-US" sz="2800" b="1" dirty="0" err="1">
                <a:solidFill>
                  <a:srgbClr val="002060"/>
                </a:solidFill>
                <a:latin typeface="Times New Roman"/>
              </a:rPr>
              <a:t>lũ</a:t>
            </a:r>
            <a:r>
              <a:rPr lang="en-US" altLang="en-US" sz="2800" b="1" dirty="0">
                <a:solidFill>
                  <a:srgbClr val="002060"/>
                </a:solidFill>
                <a:latin typeface="Times New Roman"/>
              </a:rPr>
              <a:t> </a:t>
            </a:r>
            <a:r>
              <a:rPr lang="en-US" altLang="en-US" sz="2800" b="1" dirty="0" err="1">
                <a:solidFill>
                  <a:srgbClr val="002060"/>
                </a:solidFill>
                <a:latin typeface="Times New Roman"/>
              </a:rPr>
              <a:t>lụt</a:t>
            </a:r>
            <a:r>
              <a:rPr lang="en-US" altLang="en-US" sz="2800" b="1" dirty="0">
                <a:solidFill>
                  <a:srgbClr val="002060"/>
                </a:solidFill>
                <a:latin typeface="Times New Roman"/>
              </a:rPr>
              <a:t>.</a:t>
            </a:r>
          </a:p>
          <a:p>
            <a:pPr indent="457200"/>
            <a:endParaRPr lang="en-US" altLang="en-US" sz="2800" dirty="0">
              <a:solidFill>
                <a:srgbClr val="002060"/>
              </a:solidFill>
              <a:latin typeface="Times New Roman"/>
            </a:endParaRPr>
          </a:p>
        </p:txBody>
      </p:sp>
      <p:sp>
        <p:nvSpPr>
          <p:cNvPr id="17" name="Rectangle 1">
            <a:extLst>
              <a:ext uri="{FF2B5EF4-FFF2-40B4-BE49-F238E27FC236}">
                <a16:creationId xmlns:a16="http://schemas.microsoft.com/office/drawing/2014/main" id="{4588B483-EDB7-4C4A-9ECC-A548E25BA16B}"/>
              </a:ext>
            </a:extLst>
          </p:cNvPr>
          <p:cNvSpPr>
            <a:spLocks noChangeArrowheads="1"/>
          </p:cNvSpPr>
          <p:nvPr/>
        </p:nvSpPr>
        <p:spPr bwMode="auto">
          <a:xfrm>
            <a:off x="3179928" y="3800475"/>
            <a:ext cx="8745372" cy="1477328"/>
          </a:xfrm>
          <a:prstGeom prst="rect">
            <a:avLst/>
          </a:prstGeom>
          <a:noFill/>
          <a:ln w="9525" algn="ctr">
            <a:noFill/>
            <a:miter lim="800000"/>
            <a:headEnd/>
            <a:tailEnd/>
          </a:ln>
        </p:spPr>
        <p:txBody>
          <a:bodyPr wrap="square" anchor="ctr">
            <a:spAutoFit/>
          </a:bodyPr>
          <a:lstStyle/>
          <a:p>
            <a:pPr indent="457200"/>
            <a:r>
              <a:rPr lang="vi-VN" altLang="en-US" sz="3000" b="1" dirty="0">
                <a:solidFill>
                  <a:srgbClr val="FF0000"/>
                </a:solidFill>
                <a:latin typeface="Times New Roman"/>
              </a:rPr>
              <a:t>3. </a:t>
            </a:r>
            <a:r>
              <a:rPr lang="en-US" altLang="en-US" sz="3000" b="1" dirty="0" err="1">
                <a:solidFill>
                  <a:srgbClr val="FF0000"/>
                </a:solidFill>
                <a:latin typeface="Times New Roman"/>
              </a:rPr>
              <a:t>Ngoài</a:t>
            </a:r>
            <a:r>
              <a:rPr lang="en-US" altLang="en-US" sz="3000" b="1" dirty="0">
                <a:solidFill>
                  <a:srgbClr val="FF0000"/>
                </a:solidFill>
                <a:latin typeface="Times New Roman"/>
              </a:rPr>
              <a:t> </a:t>
            </a:r>
            <a:r>
              <a:rPr lang="en-US" altLang="en-US" sz="3000" b="1" dirty="0" err="1">
                <a:solidFill>
                  <a:srgbClr val="FF0000"/>
                </a:solidFill>
                <a:latin typeface="Times New Roman"/>
              </a:rPr>
              <a:t>việc</a:t>
            </a:r>
            <a:r>
              <a:rPr lang="en-US" altLang="en-US" sz="3000" b="1" dirty="0">
                <a:solidFill>
                  <a:srgbClr val="FF0000"/>
                </a:solidFill>
                <a:latin typeface="Times New Roman"/>
              </a:rPr>
              <a:t> </a:t>
            </a:r>
            <a:r>
              <a:rPr lang="en-US" altLang="en-US" sz="3000" b="1" dirty="0" err="1">
                <a:solidFill>
                  <a:srgbClr val="FF0000"/>
                </a:solidFill>
                <a:latin typeface="Times New Roman"/>
              </a:rPr>
              <a:t>đắp</a:t>
            </a:r>
            <a:r>
              <a:rPr lang="en-US" altLang="en-US" sz="3000" b="1" dirty="0">
                <a:solidFill>
                  <a:srgbClr val="FF0000"/>
                </a:solidFill>
                <a:latin typeface="Times New Roman"/>
              </a:rPr>
              <a:t> </a:t>
            </a:r>
            <a:r>
              <a:rPr lang="en-US" altLang="en-US" sz="3000" b="1" dirty="0" err="1">
                <a:solidFill>
                  <a:srgbClr val="FF0000"/>
                </a:solidFill>
                <a:latin typeface="Times New Roman"/>
              </a:rPr>
              <a:t>đê</a:t>
            </a:r>
            <a:r>
              <a:rPr lang="en-US" altLang="en-US" sz="3000" b="1" dirty="0">
                <a:solidFill>
                  <a:srgbClr val="FF0000"/>
                </a:solidFill>
                <a:latin typeface="Times New Roman"/>
              </a:rPr>
              <a:t>, </a:t>
            </a:r>
            <a:r>
              <a:rPr lang="en-US" altLang="en-US" sz="3000" b="1" dirty="0" err="1">
                <a:solidFill>
                  <a:srgbClr val="FF0000"/>
                </a:solidFill>
                <a:latin typeface="Times New Roman"/>
              </a:rPr>
              <a:t>người</a:t>
            </a:r>
            <a:r>
              <a:rPr lang="en-US" altLang="en-US" sz="3000" b="1" dirty="0">
                <a:solidFill>
                  <a:srgbClr val="FF0000"/>
                </a:solidFill>
                <a:latin typeface="Times New Roman"/>
              </a:rPr>
              <a:t> </a:t>
            </a:r>
            <a:r>
              <a:rPr lang="en-US" altLang="en-US" sz="3000" b="1" dirty="0" err="1">
                <a:solidFill>
                  <a:srgbClr val="FF0000"/>
                </a:solidFill>
                <a:latin typeface="Times New Roman"/>
              </a:rPr>
              <a:t>dân</a:t>
            </a:r>
            <a:r>
              <a:rPr lang="en-US" altLang="en-US" sz="3000" b="1" dirty="0">
                <a:solidFill>
                  <a:srgbClr val="FF0000"/>
                </a:solidFill>
                <a:latin typeface="Times New Roman"/>
              </a:rPr>
              <a:t> </a:t>
            </a:r>
            <a:r>
              <a:rPr lang="en-US" altLang="en-US" sz="3000" b="1" dirty="0" err="1">
                <a:solidFill>
                  <a:srgbClr val="FF0000"/>
                </a:solidFill>
                <a:latin typeface="Times New Roman"/>
              </a:rPr>
              <a:t>còn</a:t>
            </a:r>
            <a:r>
              <a:rPr lang="en-US" altLang="en-US" sz="3000" b="1" dirty="0">
                <a:solidFill>
                  <a:srgbClr val="FF0000"/>
                </a:solidFill>
                <a:latin typeface="Times New Roman"/>
              </a:rPr>
              <a:t> </a:t>
            </a:r>
            <a:r>
              <a:rPr lang="en-US" altLang="en-US" sz="3000" b="1" dirty="0" err="1">
                <a:solidFill>
                  <a:srgbClr val="FF0000"/>
                </a:solidFill>
                <a:latin typeface="Times New Roman"/>
              </a:rPr>
              <a:t>làm</a:t>
            </a:r>
            <a:r>
              <a:rPr lang="en-US" altLang="en-US" sz="3000" b="1" dirty="0">
                <a:solidFill>
                  <a:srgbClr val="FF0000"/>
                </a:solidFill>
                <a:latin typeface="Times New Roman"/>
              </a:rPr>
              <a:t> </a:t>
            </a:r>
            <a:r>
              <a:rPr lang="en-US" altLang="en-US" sz="3000" b="1" dirty="0" err="1">
                <a:solidFill>
                  <a:srgbClr val="FF0000"/>
                </a:solidFill>
                <a:latin typeface="Times New Roman"/>
              </a:rPr>
              <a:t>gì</a:t>
            </a:r>
            <a:r>
              <a:rPr lang="en-US" altLang="en-US" sz="3000" b="1" dirty="0">
                <a:solidFill>
                  <a:srgbClr val="FF0000"/>
                </a:solidFill>
                <a:latin typeface="Times New Roman"/>
              </a:rPr>
              <a:t> </a:t>
            </a:r>
            <a:r>
              <a:rPr lang="en-US" altLang="en-US" sz="3000" b="1" dirty="0" err="1">
                <a:solidFill>
                  <a:srgbClr val="FF0000"/>
                </a:solidFill>
                <a:latin typeface="Times New Roman"/>
              </a:rPr>
              <a:t>để</a:t>
            </a:r>
            <a:r>
              <a:rPr lang="en-US" altLang="en-US" sz="3000" b="1" dirty="0">
                <a:solidFill>
                  <a:srgbClr val="FF0000"/>
                </a:solidFill>
                <a:latin typeface="Times New Roman"/>
              </a:rPr>
              <a:t> </a:t>
            </a:r>
            <a:r>
              <a:rPr lang="en-US" altLang="en-US" sz="3000" b="1" dirty="0" err="1">
                <a:solidFill>
                  <a:srgbClr val="FF0000"/>
                </a:solidFill>
                <a:latin typeface="Times New Roman"/>
              </a:rPr>
              <a:t>sử</a:t>
            </a:r>
            <a:r>
              <a:rPr lang="en-US" altLang="en-US" sz="3000" b="1" dirty="0">
                <a:solidFill>
                  <a:srgbClr val="FF0000"/>
                </a:solidFill>
                <a:latin typeface="Times New Roman"/>
              </a:rPr>
              <a:t> </a:t>
            </a:r>
            <a:r>
              <a:rPr lang="en-US" altLang="en-US" sz="3000" b="1" dirty="0" err="1">
                <a:solidFill>
                  <a:srgbClr val="FF0000"/>
                </a:solidFill>
                <a:latin typeface="Times New Roman"/>
              </a:rPr>
              <a:t>dụng</a:t>
            </a:r>
            <a:r>
              <a:rPr lang="en-US" altLang="en-US" sz="3000" b="1" dirty="0">
                <a:solidFill>
                  <a:srgbClr val="FF0000"/>
                </a:solidFill>
                <a:latin typeface="Times New Roman"/>
              </a:rPr>
              <a:t> </a:t>
            </a:r>
            <a:r>
              <a:rPr lang="en-US" altLang="en-US" sz="3000" b="1" dirty="0" err="1">
                <a:solidFill>
                  <a:srgbClr val="FF0000"/>
                </a:solidFill>
                <a:latin typeface="Times New Roman"/>
              </a:rPr>
              <a:t>nước</a:t>
            </a:r>
            <a:r>
              <a:rPr lang="en-US" altLang="en-US" sz="3000" b="1" dirty="0">
                <a:solidFill>
                  <a:srgbClr val="FF0000"/>
                </a:solidFill>
                <a:latin typeface="Times New Roman"/>
              </a:rPr>
              <a:t> </a:t>
            </a:r>
            <a:r>
              <a:rPr lang="en-US" altLang="en-US" sz="3000" b="1" dirty="0" err="1">
                <a:solidFill>
                  <a:srgbClr val="FF0000"/>
                </a:solidFill>
                <a:latin typeface="Times New Roman"/>
              </a:rPr>
              <a:t>các</a:t>
            </a:r>
            <a:r>
              <a:rPr lang="vi-VN" altLang="en-US" sz="3000" b="1" dirty="0">
                <a:solidFill>
                  <a:srgbClr val="FF0000"/>
                </a:solidFill>
                <a:latin typeface="Times New Roman"/>
              </a:rPr>
              <a:t> </a:t>
            </a:r>
            <a:r>
              <a:rPr lang="en-US" altLang="en-US" sz="3000" b="1" dirty="0">
                <a:solidFill>
                  <a:srgbClr val="FF0000"/>
                </a:solidFill>
                <a:latin typeface="Times New Roman"/>
              </a:rPr>
              <a:t>con </a:t>
            </a:r>
            <a:r>
              <a:rPr lang="en-US" altLang="en-US" sz="3000" b="1" dirty="0" err="1">
                <a:solidFill>
                  <a:srgbClr val="FF0000"/>
                </a:solidFill>
                <a:latin typeface="Times New Roman"/>
              </a:rPr>
              <a:t>sông</a:t>
            </a:r>
            <a:r>
              <a:rPr lang="en-US" altLang="en-US" sz="3000" b="1" dirty="0">
                <a:solidFill>
                  <a:srgbClr val="FF0000"/>
                </a:solidFill>
                <a:latin typeface="Times New Roman"/>
              </a:rPr>
              <a:t> </a:t>
            </a:r>
            <a:r>
              <a:rPr lang="en-US" altLang="en-US" sz="3000" b="1" dirty="0" err="1">
                <a:solidFill>
                  <a:srgbClr val="FF0000"/>
                </a:solidFill>
                <a:latin typeface="Times New Roman"/>
              </a:rPr>
              <a:t>cho</a:t>
            </a:r>
            <a:r>
              <a:rPr lang="en-US" altLang="en-US" sz="3000" b="1" dirty="0">
                <a:solidFill>
                  <a:srgbClr val="FF0000"/>
                </a:solidFill>
                <a:latin typeface="Times New Roman"/>
              </a:rPr>
              <a:t> </a:t>
            </a:r>
            <a:r>
              <a:rPr lang="en-US" altLang="en-US" sz="3000" b="1" dirty="0" err="1">
                <a:solidFill>
                  <a:srgbClr val="FF0000"/>
                </a:solidFill>
                <a:latin typeface="Times New Roman"/>
              </a:rPr>
              <a:t>sản</a:t>
            </a:r>
            <a:r>
              <a:rPr lang="en-US" altLang="en-US" sz="3000" b="1" dirty="0">
                <a:solidFill>
                  <a:srgbClr val="FF0000"/>
                </a:solidFill>
                <a:latin typeface="Times New Roman"/>
              </a:rPr>
              <a:t> </a:t>
            </a:r>
            <a:r>
              <a:rPr lang="en-US" altLang="en-US" sz="3000" b="1" dirty="0" err="1">
                <a:solidFill>
                  <a:srgbClr val="FF0000"/>
                </a:solidFill>
                <a:latin typeface="Times New Roman"/>
              </a:rPr>
              <a:t>xuất</a:t>
            </a:r>
            <a:r>
              <a:rPr lang="en-US" altLang="en-US" sz="3000" b="1" dirty="0">
                <a:solidFill>
                  <a:srgbClr val="FF0000"/>
                </a:solidFill>
                <a:latin typeface="Times New Roman"/>
              </a:rPr>
              <a:t>?</a:t>
            </a:r>
          </a:p>
          <a:p>
            <a:pPr indent="457200"/>
            <a:endParaRPr lang="en-US" altLang="en-US" sz="3000" dirty="0">
              <a:solidFill>
                <a:prstClr val="black"/>
              </a:solidFill>
              <a:latin typeface="Times New Roman"/>
            </a:endParaRPr>
          </a:p>
        </p:txBody>
      </p:sp>
      <p:sp>
        <p:nvSpPr>
          <p:cNvPr id="18" name="Rectangle 1">
            <a:extLst>
              <a:ext uri="{FF2B5EF4-FFF2-40B4-BE49-F238E27FC236}">
                <a16:creationId xmlns:a16="http://schemas.microsoft.com/office/drawing/2014/main" id="{4B9DA159-D7FA-46B6-B9EA-57E8243D3F07}"/>
              </a:ext>
            </a:extLst>
          </p:cNvPr>
          <p:cNvSpPr>
            <a:spLocks noChangeArrowheads="1"/>
          </p:cNvSpPr>
          <p:nvPr/>
        </p:nvSpPr>
        <p:spPr bwMode="auto">
          <a:xfrm>
            <a:off x="3176551" y="5057867"/>
            <a:ext cx="8636009" cy="1015663"/>
          </a:xfrm>
          <a:prstGeom prst="rect">
            <a:avLst/>
          </a:prstGeom>
          <a:noFill/>
          <a:ln w="9525" algn="ctr">
            <a:noFill/>
            <a:miter lim="800000"/>
            <a:headEnd/>
            <a:tailEnd/>
          </a:ln>
        </p:spPr>
        <p:txBody>
          <a:bodyPr wrap="square" anchor="ctr">
            <a:spAutoFit/>
          </a:bodyPr>
          <a:lstStyle/>
          <a:p>
            <a:pPr indent="457200"/>
            <a:r>
              <a:rPr lang="en-US" altLang="en-US" sz="3000" b="1" dirty="0">
                <a:solidFill>
                  <a:srgbClr val="002060"/>
                </a:solidFill>
                <a:latin typeface="Times New Roman"/>
                <a:cs typeface="Times New Roman" pitchFamily="18" charset="0"/>
              </a:rPr>
              <a:t>-</a:t>
            </a:r>
            <a:r>
              <a:rPr lang="en-US" altLang="en-US" sz="3000" b="1" dirty="0">
                <a:solidFill>
                  <a:srgbClr val="002060"/>
                </a:solidFill>
                <a:latin typeface="Times New Roman"/>
              </a:rPr>
              <a:t> </a:t>
            </a:r>
            <a:r>
              <a:rPr lang="en-US" altLang="en-US" sz="3000" b="1" dirty="0" err="1">
                <a:solidFill>
                  <a:srgbClr val="002060"/>
                </a:solidFill>
                <a:latin typeface="Times New Roman"/>
              </a:rPr>
              <a:t>Ngoài</a:t>
            </a:r>
            <a:r>
              <a:rPr lang="en-US" altLang="en-US" sz="3000" b="1" dirty="0">
                <a:solidFill>
                  <a:srgbClr val="002060"/>
                </a:solidFill>
                <a:latin typeface="Times New Roman"/>
              </a:rPr>
              <a:t> </a:t>
            </a:r>
            <a:r>
              <a:rPr lang="en-US" altLang="en-US" sz="3000" b="1" dirty="0" err="1">
                <a:solidFill>
                  <a:srgbClr val="002060"/>
                </a:solidFill>
                <a:latin typeface="Times New Roman"/>
              </a:rPr>
              <a:t>việc</a:t>
            </a:r>
            <a:r>
              <a:rPr lang="en-US" altLang="en-US" sz="3000" b="1" dirty="0">
                <a:solidFill>
                  <a:srgbClr val="002060"/>
                </a:solidFill>
                <a:latin typeface="Times New Roman"/>
              </a:rPr>
              <a:t> </a:t>
            </a:r>
            <a:r>
              <a:rPr lang="en-US" altLang="en-US" sz="3000" b="1" dirty="0" err="1">
                <a:solidFill>
                  <a:srgbClr val="002060"/>
                </a:solidFill>
                <a:latin typeface="Times New Roman"/>
              </a:rPr>
              <a:t>đắp</a:t>
            </a:r>
            <a:r>
              <a:rPr lang="en-US" altLang="en-US" sz="3000" b="1" dirty="0">
                <a:solidFill>
                  <a:srgbClr val="002060"/>
                </a:solidFill>
                <a:latin typeface="Times New Roman"/>
              </a:rPr>
              <a:t> </a:t>
            </a:r>
            <a:r>
              <a:rPr lang="en-US" altLang="en-US" sz="3000" b="1" dirty="0" err="1">
                <a:solidFill>
                  <a:srgbClr val="002060"/>
                </a:solidFill>
                <a:latin typeface="Times New Roman"/>
              </a:rPr>
              <a:t>đê</a:t>
            </a:r>
            <a:r>
              <a:rPr lang="en-US" altLang="en-US" sz="3000" b="1" dirty="0">
                <a:solidFill>
                  <a:srgbClr val="002060"/>
                </a:solidFill>
                <a:latin typeface="Times New Roman"/>
              </a:rPr>
              <a:t> </a:t>
            </a:r>
            <a:r>
              <a:rPr lang="en-US" altLang="en-US" sz="3000" b="1" dirty="0" err="1">
                <a:solidFill>
                  <a:srgbClr val="002060"/>
                </a:solidFill>
                <a:latin typeface="Times New Roman"/>
              </a:rPr>
              <a:t>người</a:t>
            </a:r>
            <a:r>
              <a:rPr lang="en-US" altLang="en-US" sz="3000" b="1" dirty="0">
                <a:solidFill>
                  <a:srgbClr val="002060"/>
                </a:solidFill>
                <a:latin typeface="Times New Roman"/>
              </a:rPr>
              <a:t> </a:t>
            </a:r>
            <a:r>
              <a:rPr lang="en-US" altLang="en-US" sz="3000" b="1" dirty="0" err="1">
                <a:solidFill>
                  <a:srgbClr val="002060"/>
                </a:solidFill>
                <a:latin typeface="Times New Roman"/>
              </a:rPr>
              <a:t>dân</a:t>
            </a:r>
            <a:r>
              <a:rPr lang="en-US" altLang="en-US" sz="3000" b="1" dirty="0">
                <a:solidFill>
                  <a:srgbClr val="002060"/>
                </a:solidFill>
                <a:latin typeface="Times New Roman"/>
              </a:rPr>
              <a:t> </a:t>
            </a:r>
            <a:r>
              <a:rPr lang="en-US" altLang="en-US" sz="3000" b="1" dirty="0" err="1">
                <a:solidFill>
                  <a:srgbClr val="002060"/>
                </a:solidFill>
                <a:latin typeface="Times New Roman"/>
              </a:rPr>
              <a:t>còn</a:t>
            </a:r>
            <a:r>
              <a:rPr lang="en-US" altLang="en-US" sz="3000" b="1" dirty="0">
                <a:solidFill>
                  <a:srgbClr val="002060"/>
                </a:solidFill>
                <a:latin typeface="Times New Roman"/>
              </a:rPr>
              <a:t> </a:t>
            </a:r>
            <a:r>
              <a:rPr lang="en-US" altLang="en-US" sz="3000" b="1" dirty="0" err="1">
                <a:solidFill>
                  <a:srgbClr val="002060"/>
                </a:solidFill>
                <a:latin typeface="Times New Roman"/>
              </a:rPr>
              <a:t>đào</a:t>
            </a:r>
            <a:r>
              <a:rPr lang="en-US" altLang="en-US" sz="3000" b="1" dirty="0">
                <a:solidFill>
                  <a:srgbClr val="002060"/>
                </a:solidFill>
                <a:latin typeface="Times New Roman"/>
              </a:rPr>
              <a:t> </a:t>
            </a:r>
            <a:r>
              <a:rPr lang="en-US" altLang="en-US" sz="3000" b="1" dirty="0" err="1">
                <a:solidFill>
                  <a:srgbClr val="002060"/>
                </a:solidFill>
                <a:latin typeface="Times New Roman"/>
              </a:rPr>
              <a:t>kênh</a:t>
            </a:r>
            <a:r>
              <a:rPr lang="en-US" altLang="en-US" sz="3000" b="1" dirty="0">
                <a:solidFill>
                  <a:srgbClr val="002060"/>
                </a:solidFill>
                <a:latin typeface="Times New Roman"/>
              </a:rPr>
              <a:t>, </a:t>
            </a:r>
            <a:r>
              <a:rPr lang="en-US" altLang="en-US" sz="3000" b="1" dirty="0" err="1">
                <a:solidFill>
                  <a:srgbClr val="002060"/>
                </a:solidFill>
                <a:latin typeface="Times New Roman"/>
              </a:rPr>
              <a:t>mương</a:t>
            </a:r>
            <a:r>
              <a:rPr lang="en-US" altLang="en-US" sz="3000" b="1" dirty="0">
                <a:solidFill>
                  <a:srgbClr val="002060"/>
                </a:solidFill>
                <a:latin typeface="Times New Roman"/>
              </a:rPr>
              <a:t> </a:t>
            </a:r>
            <a:r>
              <a:rPr lang="en-US" altLang="en-US" sz="3000" b="1" dirty="0" err="1">
                <a:solidFill>
                  <a:srgbClr val="002060"/>
                </a:solidFill>
                <a:latin typeface="Times New Roman"/>
              </a:rPr>
              <a:t>để</a:t>
            </a:r>
            <a:r>
              <a:rPr lang="en-US" altLang="en-US" sz="3000" b="1" dirty="0">
                <a:solidFill>
                  <a:srgbClr val="002060"/>
                </a:solidFill>
                <a:latin typeface="Times New Roman"/>
              </a:rPr>
              <a:t> </a:t>
            </a:r>
            <a:r>
              <a:rPr lang="en-US" altLang="en-US" sz="3000" b="1" dirty="0" err="1">
                <a:solidFill>
                  <a:srgbClr val="002060"/>
                </a:solidFill>
                <a:latin typeface="Times New Roman"/>
              </a:rPr>
              <a:t>tưới</a:t>
            </a:r>
            <a:r>
              <a:rPr lang="en-US" altLang="en-US" sz="3000" b="1" dirty="0">
                <a:solidFill>
                  <a:srgbClr val="002060"/>
                </a:solidFill>
                <a:latin typeface="Times New Roman"/>
              </a:rPr>
              <a:t> </a:t>
            </a:r>
            <a:r>
              <a:rPr lang="en-US" altLang="en-US" sz="3000" b="1" dirty="0" err="1">
                <a:solidFill>
                  <a:srgbClr val="002060"/>
                </a:solidFill>
                <a:latin typeface="Times New Roman"/>
              </a:rPr>
              <a:t>tiêu</a:t>
            </a:r>
            <a:r>
              <a:rPr lang="en-US" altLang="en-US" sz="3000" b="1" dirty="0">
                <a:solidFill>
                  <a:srgbClr val="002060"/>
                </a:solidFill>
                <a:latin typeface="Times New Roman"/>
              </a:rPr>
              <a:t> </a:t>
            </a:r>
            <a:r>
              <a:rPr lang="en-US" altLang="en-US" sz="3000" b="1" dirty="0" err="1">
                <a:solidFill>
                  <a:srgbClr val="002060"/>
                </a:solidFill>
                <a:latin typeface="Times New Roman"/>
              </a:rPr>
              <a:t>nước</a:t>
            </a:r>
            <a:r>
              <a:rPr lang="en-US" altLang="en-US" sz="3000" b="1" dirty="0">
                <a:solidFill>
                  <a:srgbClr val="002060"/>
                </a:solidFill>
                <a:latin typeface="Times New Roman"/>
              </a:rPr>
              <a:t> </a:t>
            </a:r>
            <a:r>
              <a:rPr lang="en-US" altLang="en-US" sz="3000" b="1" dirty="0" err="1">
                <a:solidFill>
                  <a:srgbClr val="002060"/>
                </a:solidFill>
                <a:latin typeface="Times New Roman"/>
              </a:rPr>
              <a:t>cho</a:t>
            </a:r>
            <a:r>
              <a:rPr lang="en-US" altLang="en-US" sz="3000" b="1" dirty="0">
                <a:solidFill>
                  <a:srgbClr val="002060"/>
                </a:solidFill>
                <a:latin typeface="Times New Roman"/>
              </a:rPr>
              <a:t> </a:t>
            </a:r>
            <a:r>
              <a:rPr lang="en-US" altLang="en-US" sz="3000" b="1" dirty="0" err="1">
                <a:solidFill>
                  <a:srgbClr val="002060"/>
                </a:solidFill>
                <a:latin typeface="Times New Roman"/>
              </a:rPr>
              <a:t>đồng</a:t>
            </a:r>
            <a:r>
              <a:rPr lang="en-US" altLang="en-US" sz="3000" b="1" dirty="0">
                <a:solidFill>
                  <a:srgbClr val="002060"/>
                </a:solidFill>
                <a:latin typeface="Times New Roman"/>
              </a:rPr>
              <a:t> </a:t>
            </a:r>
            <a:r>
              <a:rPr lang="en-US" altLang="en-US" sz="3000" b="1" dirty="0" err="1">
                <a:solidFill>
                  <a:srgbClr val="002060"/>
                </a:solidFill>
                <a:latin typeface="Times New Roman"/>
              </a:rPr>
              <a:t>ruộng</a:t>
            </a:r>
            <a:endParaRPr lang="en-US" altLang="en-US" sz="3000" dirty="0">
              <a:solidFill>
                <a:srgbClr val="002060"/>
              </a:solidFill>
              <a:latin typeface="Times New Roman"/>
            </a:endParaRPr>
          </a:p>
        </p:txBody>
      </p:sp>
      <p:sp>
        <p:nvSpPr>
          <p:cNvPr id="19" name="Rectangle 1">
            <a:extLst>
              <a:ext uri="{FF2B5EF4-FFF2-40B4-BE49-F238E27FC236}">
                <a16:creationId xmlns:a16="http://schemas.microsoft.com/office/drawing/2014/main" id="{8024E591-4132-4CA8-A155-E26EBA930B36}"/>
              </a:ext>
            </a:extLst>
          </p:cNvPr>
          <p:cNvSpPr>
            <a:spLocks noChangeArrowheads="1"/>
          </p:cNvSpPr>
          <p:nvPr/>
        </p:nvSpPr>
        <p:spPr bwMode="auto">
          <a:xfrm>
            <a:off x="1066800" y="2558472"/>
            <a:ext cx="10858500" cy="954107"/>
          </a:xfrm>
          <a:prstGeom prst="rect">
            <a:avLst/>
          </a:prstGeom>
          <a:noFill/>
          <a:ln w="9525" algn="ctr">
            <a:noFill/>
            <a:miter lim="800000"/>
            <a:headEnd/>
            <a:tailEnd/>
          </a:ln>
        </p:spPr>
        <p:txBody>
          <a:bodyPr wrap="square" anchor="ctr">
            <a:spAutoFit/>
          </a:bodyPr>
          <a:lstStyle/>
          <a:p>
            <a:pPr indent="457200"/>
            <a:r>
              <a:rPr lang="en-US" altLang="en-US" sz="2800" b="1" dirty="0">
                <a:solidFill>
                  <a:srgbClr val="002060"/>
                </a:solidFill>
                <a:latin typeface="Times New Roman"/>
                <a:cs typeface="Times New Roman" pitchFamily="18" charset="0"/>
              </a:rPr>
              <a:t>-</a:t>
            </a:r>
            <a:r>
              <a:rPr lang="vi-VN" altLang="en-US" sz="2800" b="1" dirty="0">
                <a:solidFill>
                  <a:srgbClr val="002060"/>
                </a:solidFill>
                <a:latin typeface="Times New Roman"/>
                <a:cs typeface="Times New Roman" pitchFamily="18" charset="0"/>
              </a:rPr>
              <a:t> </a:t>
            </a:r>
            <a:r>
              <a:rPr lang="en-US" altLang="en-US" sz="2800" b="1" dirty="0" err="1">
                <a:solidFill>
                  <a:srgbClr val="002060"/>
                </a:solidFill>
                <a:latin typeface="Times New Roman"/>
              </a:rPr>
              <a:t>Hệ</a:t>
            </a:r>
            <a:r>
              <a:rPr lang="en-US" altLang="en-US" sz="2800" b="1" dirty="0">
                <a:solidFill>
                  <a:srgbClr val="002060"/>
                </a:solidFill>
                <a:latin typeface="Times New Roman"/>
              </a:rPr>
              <a:t> </a:t>
            </a:r>
            <a:r>
              <a:rPr lang="en-US" altLang="en-US" sz="2800" b="1" dirty="0" err="1">
                <a:solidFill>
                  <a:srgbClr val="002060"/>
                </a:solidFill>
                <a:latin typeface="Times New Roman"/>
              </a:rPr>
              <a:t>thống</a:t>
            </a:r>
            <a:r>
              <a:rPr lang="en-US" altLang="en-US" sz="2800" b="1" dirty="0">
                <a:solidFill>
                  <a:srgbClr val="002060"/>
                </a:solidFill>
                <a:latin typeface="Times New Roman"/>
              </a:rPr>
              <a:t> </a:t>
            </a:r>
            <a:r>
              <a:rPr lang="en-US" altLang="en-US" sz="2800" b="1" dirty="0" err="1">
                <a:solidFill>
                  <a:srgbClr val="002060"/>
                </a:solidFill>
                <a:latin typeface="Times New Roman"/>
              </a:rPr>
              <a:t>đê</a:t>
            </a:r>
            <a:r>
              <a:rPr lang="en-US" altLang="en-US" sz="2800" b="1" dirty="0">
                <a:solidFill>
                  <a:srgbClr val="002060"/>
                </a:solidFill>
                <a:latin typeface="Times New Roman"/>
              </a:rPr>
              <a:t> ở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r>
              <a:rPr lang="en-US" altLang="en-US" sz="2800" b="1" dirty="0">
                <a:solidFill>
                  <a:srgbClr val="002060"/>
                </a:solidFill>
                <a:latin typeface="Times New Roman"/>
              </a:rPr>
              <a:t> </a:t>
            </a:r>
            <a:r>
              <a:rPr lang="en-US" altLang="en-US" sz="2800" b="1" dirty="0" err="1">
                <a:solidFill>
                  <a:srgbClr val="002060"/>
                </a:solidFill>
                <a:latin typeface="Times New Roman"/>
              </a:rPr>
              <a:t>có</a:t>
            </a:r>
            <a:r>
              <a:rPr lang="en-US" altLang="en-US" sz="2800" b="1" dirty="0">
                <a:solidFill>
                  <a:srgbClr val="002060"/>
                </a:solidFill>
                <a:latin typeface="Times New Roman"/>
              </a:rPr>
              <a:t> </a:t>
            </a:r>
            <a:r>
              <a:rPr lang="en-US" altLang="en-US" sz="2800" b="1" dirty="0" err="1">
                <a:solidFill>
                  <a:srgbClr val="002060"/>
                </a:solidFill>
                <a:latin typeface="Times New Roman"/>
              </a:rPr>
              <a:t>đặc</a:t>
            </a:r>
            <a:r>
              <a:rPr lang="en-US" altLang="en-US" sz="2800" b="1" dirty="0">
                <a:solidFill>
                  <a:srgbClr val="002060"/>
                </a:solidFill>
                <a:latin typeface="Times New Roman"/>
              </a:rPr>
              <a:t> </a:t>
            </a:r>
            <a:r>
              <a:rPr lang="en-US" altLang="en-US" sz="2800" b="1" dirty="0" err="1">
                <a:solidFill>
                  <a:srgbClr val="002060"/>
                </a:solidFill>
                <a:latin typeface="Times New Roman"/>
              </a:rPr>
              <a:t>điểm</a:t>
            </a:r>
            <a:r>
              <a:rPr lang="en-US" altLang="en-US" sz="2800" b="1" dirty="0">
                <a:solidFill>
                  <a:srgbClr val="002060"/>
                </a:solidFill>
                <a:latin typeface="Times New Roman"/>
              </a:rPr>
              <a:t>: </a:t>
            </a:r>
            <a:r>
              <a:rPr lang="en-US" altLang="en-US" sz="2800" b="1" dirty="0" err="1">
                <a:solidFill>
                  <a:srgbClr val="002060"/>
                </a:solidFill>
                <a:latin typeface="Times New Roman"/>
              </a:rPr>
              <a:t>cao</a:t>
            </a:r>
            <a:r>
              <a:rPr lang="en-US" altLang="en-US" sz="2800" b="1" dirty="0">
                <a:solidFill>
                  <a:srgbClr val="002060"/>
                </a:solidFill>
                <a:latin typeface="Times New Roman"/>
              </a:rPr>
              <a:t>, </a:t>
            </a:r>
            <a:r>
              <a:rPr lang="en-US" altLang="en-US" sz="2800" b="1" dirty="0" err="1">
                <a:solidFill>
                  <a:srgbClr val="002060"/>
                </a:solidFill>
                <a:latin typeface="Times New Roman"/>
              </a:rPr>
              <a:t>dài</a:t>
            </a:r>
            <a:r>
              <a:rPr lang="en-US" altLang="en-US" sz="2800" b="1" dirty="0">
                <a:solidFill>
                  <a:srgbClr val="002060"/>
                </a:solidFill>
                <a:latin typeface="Times New Roman"/>
              </a:rPr>
              <a:t>, </a:t>
            </a:r>
            <a:r>
              <a:rPr lang="en-US" altLang="en-US" sz="2800" b="1" dirty="0" err="1">
                <a:solidFill>
                  <a:srgbClr val="002060"/>
                </a:solidFill>
                <a:latin typeface="Times New Roman"/>
              </a:rPr>
              <a:t>vững</a:t>
            </a:r>
            <a:r>
              <a:rPr lang="en-US" altLang="en-US" sz="2800" b="1" dirty="0">
                <a:solidFill>
                  <a:srgbClr val="002060"/>
                </a:solidFill>
                <a:latin typeface="Times New Roman"/>
              </a:rPr>
              <a:t> </a:t>
            </a:r>
            <a:r>
              <a:rPr lang="en-US" altLang="en-US" sz="2800" b="1" dirty="0" err="1">
                <a:solidFill>
                  <a:srgbClr val="002060"/>
                </a:solidFill>
                <a:latin typeface="Times New Roman"/>
              </a:rPr>
              <a:t>chắc</a:t>
            </a:r>
            <a:r>
              <a:rPr lang="en-US" sz="2800" b="1" dirty="0">
                <a:solidFill>
                  <a:srgbClr val="002060"/>
                </a:solidFill>
                <a:latin typeface="Times New Roman"/>
              </a:rPr>
              <a:t> </a:t>
            </a:r>
            <a:r>
              <a:rPr lang="en-US" sz="2800" b="1" dirty="0" err="1">
                <a:solidFill>
                  <a:srgbClr val="002060"/>
                </a:solidFill>
                <a:latin typeface="Times New Roman"/>
              </a:rPr>
              <a:t>và</a:t>
            </a:r>
            <a:r>
              <a:rPr lang="en-US" sz="2800" b="1" dirty="0">
                <a:solidFill>
                  <a:srgbClr val="002060"/>
                </a:solidFill>
                <a:latin typeface="Times New Roman"/>
              </a:rPr>
              <a:t> </a:t>
            </a:r>
            <a:r>
              <a:rPr lang="en-US" sz="2800" b="1" dirty="0" err="1">
                <a:solidFill>
                  <a:srgbClr val="002060"/>
                </a:solidFill>
                <a:latin typeface="Times New Roman"/>
              </a:rPr>
              <a:t>dài</a:t>
            </a:r>
            <a:r>
              <a:rPr lang="en-US" sz="2800" b="1" dirty="0">
                <a:solidFill>
                  <a:srgbClr val="002060"/>
                </a:solidFill>
                <a:latin typeface="Times New Roman"/>
              </a:rPr>
              <a:t> </a:t>
            </a:r>
            <a:r>
              <a:rPr lang="en-US" sz="2800" b="1" dirty="0" err="1">
                <a:solidFill>
                  <a:srgbClr val="002060"/>
                </a:solidFill>
                <a:latin typeface="Times New Roman"/>
              </a:rPr>
              <a:t>tới</a:t>
            </a:r>
            <a:r>
              <a:rPr lang="en-US" sz="2800" b="1" dirty="0">
                <a:solidFill>
                  <a:srgbClr val="002060"/>
                </a:solidFill>
                <a:latin typeface="Times New Roman"/>
              </a:rPr>
              <a:t> </a:t>
            </a:r>
            <a:r>
              <a:rPr lang="en-US" sz="2800" b="1" dirty="0" err="1">
                <a:solidFill>
                  <a:srgbClr val="002060"/>
                </a:solidFill>
                <a:latin typeface="Times New Roman"/>
              </a:rPr>
              <a:t>hàng</a:t>
            </a:r>
            <a:r>
              <a:rPr lang="en-US" sz="2800" b="1" dirty="0">
                <a:solidFill>
                  <a:srgbClr val="002060"/>
                </a:solidFill>
                <a:latin typeface="Times New Roman"/>
              </a:rPr>
              <a:t> </a:t>
            </a:r>
            <a:r>
              <a:rPr lang="en-US" sz="2800" b="1" dirty="0" err="1">
                <a:solidFill>
                  <a:srgbClr val="002060"/>
                </a:solidFill>
                <a:latin typeface="Times New Roman"/>
              </a:rPr>
              <a:t>nghìn</a:t>
            </a:r>
            <a:r>
              <a:rPr lang="en-US" sz="2800" b="1" dirty="0">
                <a:solidFill>
                  <a:srgbClr val="002060"/>
                </a:solidFill>
                <a:latin typeface="Times New Roman"/>
              </a:rPr>
              <a:t> km</a:t>
            </a:r>
            <a:r>
              <a:rPr lang="nl-NL" sz="2800" b="1" dirty="0">
                <a:solidFill>
                  <a:srgbClr val="002060"/>
                </a:solidFill>
                <a:latin typeface="Times New Roman"/>
              </a:rPr>
              <a:t>.</a:t>
            </a:r>
            <a:endParaRPr lang="en-US" altLang="en-US" sz="2800" b="1" dirty="0">
              <a:solidFill>
                <a:srgbClr val="002060"/>
              </a:solidFill>
              <a:latin typeface="Times New Roman"/>
            </a:endParaRPr>
          </a:p>
        </p:txBody>
      </p:sp>
      <p:sp>
        <p:nvSpPr>
          <p:cNvPr id="20" name="Rectangle 6">
            <a:extLst>
              <a:ext uri="{FF2B5EF4-FFF2-40B4-BE49-F238E27FC236}">
                <a16:creationId xmlns:a16="http://schemas.microsoft.com/office/drawing/2014/main" id="{AD47F2F2-29A8-4210-8655-20325D559CFA}"/>
              </a:ext>
            </a:extLst>
          </p:cNvPr>
          <p:cNvSpPr>
            <a:spLocks noChangeArrowheads="1"/>
          </p:cNvSpPr>
          <p:nvPr/>
        </p:nvSpPr>
        <p:spPr bwMode="auto">
          <a:xfrm>
            <a:off x="676275" y="381000"/>
            <a:ext cx="9382125" cy="609600"/>
          </a:xfrm>
          <a:prstGeom prst="rect">
            <a:avLst/>
          </a:prstGeom>
          <a:noFill/>
          <a:ln w="9525">
            <a:noFill/>
            <a:miter lim="800000"/>
            <a:headEnd/>
            <a:tailEnd/>
          </a:ln>
        </p:spPr>
        <p:txBody>
          <a:bodyPr anchor="ctr"/>
          <a:lstStyle/>
          <a:p>
            <a:pPr algn="just"/>
            <a:r>
              <a:rPr lang="en-US" sz="2800" b="1" dirty="0">
                <a:solidFill>
                  <a:srgbClr val="FF0000"/>
                </a:solidFill>
                <a:latin typeface="Times New Roman" pitchFamily="18" charset="0"/>
              </a:rPr>
              <a:t>1. </a:t>
            </a:r>
            <a:r>
              <a:rPr lang="en-US" sz="2800" b="1" dirty="0" err="1">
                <a:solidFill>
                  <a:srgbClr val="FF0000"/>
                </a:solidFill>
                <a:latin typeface="Times New Roman" pitchFamily="18" charset="0"/>
              </a:rPr>
              <a:t>Người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dân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đắp</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đê</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ven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để</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làm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gì</a:t>
            </a:r>
            <a:r>
              <a:rPr lang="en-US" sz="2800" b="1" dirty="0">
                <a:solidFill>
                  <a:srgbClr val="FF0000"/>
                </a:solidFill>
                <a:latin typeface="Times New Roman" pitchFamily="18" charset="0"/>
              </a:rPr>
              <a:t>?</a:t>
            </a:r>
          </a:p>
        </p:txBody>
      </p:sp>
    </p:spTree>
    <p:extLst>
      <p:ext uri="{BB962C8B-B14F-4D97-AF65-F5344CB8AC3E}">
        <p14:creationId xmlns:p14="http://schemas.microsoft.com/office/powerpoint/2010/main" val="259593274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1085893" y="5661600"/>
            <a:ext cx="5137179" cy="838200"/>
          </a:xfrm>
          <a:prstGeom prst="rect">
            <a:avLst/>
          </a:prstGeom>
          <a:noFill/>
          <a:ln w="9525">
            <a:noFill/>
            <a:miter lim="800000"/>
            <a:headEnd/>
            <a:tailEnd/>
          </a:ln>
        </p:spPr>
        <p:txBody>
          <a:bodyPr/>
          <a:lstStyle/>
          <a:p>
            <a:pPr>
              <a:spcBef>
                <a:spcPct val="20000"/>
              </a:spcBef>
            </a:pP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dưới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thời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Trần</a:t>
            </a:r>
            <a:endParaRPr lang="en-US" sz="3200" b="1" dirty="0">
              <a:solidFill>
                <a:srgbClr val="002060"/>
              </a:solidFill>
              <a:latin typeface="Times New Roman" pitchFamily="18" charset="0"/>
            </a:endParaRPr>
          </a:p>
        </p:txBody>
      </p:sp>
      <p:sp>
        <p:nvSpPr>
          <p:cNvPr id="5" name="Text Box 10"/>
          <p:cNvSpPr txBox="1">
            <a:spLocks noChangeArrowheads="1"/>
          </p:cNvSpPr>
          <p:nvPr/>
        </p:nvSpPr>
        <p:spPr bwMode="auto">
          <a:xfrm>
            <a:off x="6134188" y="5621933"/>
            <a:ext cx="5051559"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a:solidFill>
                  <a:srgbClr val="002060"/>
                </a:solidFill>
                <a:latin typeface="Times New Roman" pitchFamily="18" charset="0"/>
              </a:rPr>
              <a:t>     </a:t>
            </a: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endParaRPr lang="en-US" sz="3200" b="1" dirty="0">
              <a:solidFill>
                <a:srgbClr val="002060"/>
              </a:solidFill>
              <a:latin typeface="Times New Roman" pitchFamily="18" charset="0"/>
            </a:endParaRPr>
          </a:p>
        </p:txBody>
      </p:sp>
      <p:pic>
        <p:nvPicPr>
          <p:cNvPr id="1026" name="Picture 2" descr="Bộ đội hối hả đắp đê chống bão số 11 sau lũ">
            <a:extLst>
              <a:ext uri="{FF2B5EF4-FFF2-40B4-BE49-F238E27FC236}">
                <a16:creationId xmlns:a16="http://schemas.microsoft.com/office/drawing/2014/main" id="{2B26DBDC-79D0-44E7-81E7-39E52FB7C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72" y="1113288"/>
            <a:ext cx="5715000" cy="3867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à Trần và việc đắp đê | History Quiz - Quizizz">
            <a:extLst>
              <a:ext uri="{FF2B5EF4-FFF2-40B4-BE49-F238E27FC236}">
                <a16:creationId xmlns:a16="http://schemas.microsoft.com/office/drawing/2014/main" id="{3D19FF9D-8D63-4CFF-B2BB-C11FC3FB3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393" y="1113288"/>
            <a:ext cx="5797607" cy="3865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727162"/>
      </p:ext>
    </p:extLst>
  </p:cSld>
  <p:clrMapOvr>
    <a:masterClrMapping/>
  </p:clrMapOvr>
  <p:transition>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8" name="组合 7">
            <a:extLst>
              <a:ext uri="{FF2B5EF4-FFF2-40B4-BE49-F238E27FC236}">
                <a16:creationId xmlns:a16="http://schemas.microsoft.com/office/drawing/2014/main" id="{2A7E7291-4A8A-4890-8065-57B5A52491B7}"/>
              </a:ext>
            </a:extLst>
          </p:cNvPr>
          <p:cNvGrpSpPr/>
          <p:nvPr/>
        </p:nvGrpSpPr>
        <p:grpSpPr>
          <a:xfrm>
            <a:off x="591607" y="560583"/>
            <a:ext cx="1880218" cy="369332"/>
            <a:chOff x="695779" y="699479"/>
            <a:chExt cx="1880218" cy="369332"/>
          </a:xfrm>
        </p:grpSpPr>
        <p:sp>
          <p:nvSpPr>
            <p:cNvPr id="6" name="矩形 5">
              <a:extLst>
                <a:ext uri="{FF2B5EF4-FFF2-40B4-BE49-F238E27FC236}">
                  <a16:creationId xmlns:a16="http://schemas.microsoft.com/office/drawing/2014/main" id="{FC70D688-2F1D-4050-87F1-080C13051ACA}"/>
                </a:ext>
              </a:extLst>
            </p:cNvPr>
            <p:cNvSpPr/>
            <p:nvPr/>
          </p:nvSpPr>
          <p:spPr>
            <a:xfrm>
              <a:off x="695779" y="699479"/>
              <a:ext cx="1880218" cy="369332"/>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597C953-B3EF-4AE8-B2F1-F16B40D4F145}"/>
                </a:ext>
              </a:extLst>
            </p:cNvPr>
            <p:cNvSpPr/>
            <p:nvPr/>
          </p:nvSpPr>
          <p:spPr>
            <a:xfrm>
              <a:off x="775504" y="699479"/>
              <a:ext cx="1800493" cy="369332"/>
            </a:xfrm>
            <a:prstGeom prst="rect">
              <a:avLst/>
            </a:prstGeom>
          </p:spPr>
          <p:txBody>
            <a:bodyPr wrap="none">
              <a:spAutoFit/>
            </a:bodyPr>
            <a:lstStyle/>
            <a:p>
              <a:r>
                <a:rPr lang="zh-CN" altLang="en-US" spc="300" dirty="0">
                  <a:solidFill>
                    <a:schemeClr val="bg1"/>
                  </a:solidFill>
                  <a:latin typeface="字魂20号-石头体" panose="00000500000000000000" pitchFamily="2" charset="-122"/>
                  <a:ea typeface="字魂20号-石头体" panose="00000500000000000000" pitchFamily="2" charset="-122"/>
                </a:rPr>
                <a:t>输入标题内容</a:t>
              </a:r>
              <a:endParaRPr lang="zh-CN" altLang="en-US" dirty="0">
                <a:solidFill>
                  <a:schemeClr val="bg1"/>
                </a:solidFill>
              </a:endParaRPr>
            </a:p>
          </p:txBody>
        </p:sp>
      </p:gr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0" name="Picture 16" descr="kenh muong">
            <a:extLst>
              <a:ext uri="{FF2B5EF4-FFF2-40B4-BE49-F238E27FC236}">
                <a16:creationId xmlns:a16="http://schemas.microsoft.com/office/drawing/2014/main" id="{C0BB0E82-7D74-4B90-895E-887AA4FDC80B}"/>
              </a:ext>
            </a:extLst>
          </p:cNvPr>
          <p:cNvPicPr>
            <a:picLocks noChangeAspect="1" noChangeArrowheads="1"/>
          </p:cNvPicPr>
          <p:nvPr/>
        </p:nvPicPr>
        <p:blipFill>
          <a:blip r:embed="rId5" cstate="print"/>
          <a:srcRect/>
          <a:stretch>
            <a:fillRect/>
          </a:stretch>
        </p:blipFill>
        <p:spPr bwMode="auto">
          <a:xfrm>
            <a:off x="1446213" y="1132652"/>
            <a:ext cx="4495800" cy="4191000"/>
          </a:xfrm>
          <a:prstGeom prst="rect">
            <a:avLst/>
          </a:prstGeom>
          <a:noFill/>
          <a:ln w="9525">
            <a:solidFill>
              <a:srgbClr val="0000FF"/>
            </a:solidFill>
            <a:miter lim="800000"/>
            <a:headEnd/>
            <a:tailEnd/>
          </a:ln>
        </p:spPr>
      </p:pic>
      <p:pic>
        <p:nvPicPr>
          <p:cNvPr id="11" name="Picture 13" descr="muong dan nuoc o DBBB">
            <a:extLst>
              <a:ext uri="{FF2B5EF4-FFF2-40B4-BE49-F238E27FC236}">
                <a16:creationId xmlns:a16="http://schemas.microsoft.com/office/drawing/2014/main" id="{C1E4636C-28DF-41DD-A245-2ED0D76B40F2}"/>
              </a:ext>
            </a:extLst>
          </p:cNvPr>
          <p:cNvPicPr>
            <a:picLocks noChangeAspect="1" noChangeArrowheads="1"/>
          </p:cNvPicPr>
          <p:nvPr/>
        </p:nvPicPr>
        <p:blipFill>
          <a:blip r:embed="rId6" cstate="print"/>
          <a:srcRect l="5588" t="5148" r="6866" b="17146"/>
          <a:stretch>
            <a:fillRect/>
          </a:stretch>
        </p:blipFill>
        <p:spPr bwMode="auto">
          <a:xfrm>
            <a:off x="6096000" y="1132652"/>
            <a:ext cx="4494213" cy="4191000"/>
          </a:xfrm>
          <a:prstGeom prst="rect">
            <a:avLst/>
          </a:prstGeom>
          <a:noFill/>
          <a:ln w="38100" cmpd="dbl">
            <a:solidFill>
              <a:srgbClr val="D60093"/>
            </a:solidFill>
            <a:miter lim="800000"/>
            <a:headEnd/>
            <a:tailEnd/>
          </a:ln>
        </p:spPr>
      </p:pic>
      <p:sp>
        <p:nvSpPr>
          <p:cNvPr id="12" name="Text Box 5">
            <a:extLst>
              <a:ext uri="{FF2B5EF4-FFF2-40B4-BE49-F238E27FC236}">
                <a16:creationId xmlns:a16="http://schemas.microsoft.com/office/drawing/2014/main" id="{406909D5-20CF-46A0-ACFB-4204408426F5}"/>
              </a:ext>
            </a:extLst>
          </p:cNvPr>
          <p:cNvSpPr txBox="1">
            <a:spLocks noChangeArrowheads="1"/>
          </p:cNvSpPr>
          <p:nvPr/>
        </p:nvSpPr>
        <p:spPr bwMode="auto">
          <a:xfrm>
            <a:off x="2436813" y="523052"/>
            <a:ext cx="7924800" cy="519113"/>
          </a:xfrm>
          <a:prstGeom prst="rect">
            <a:avLst/>
          </a:prstGeom>
          <a:noFill/>
          <a:ln w="9525">
            <a:noFill/>
            <a:miter lim="800000"/>
            <a:headEnd/>
            <a:tailEnd/>
          </a:ln>
        </p:spPr>
        <p:txBody>
          <a:bodyPr>
            <a:spAutoFit/>
          </a:bodyPr>
          <a:lstStyle/>
          <a:p>
            <a:pPr algn="ctr">
              <a:spcBef>
                <a:spcPct val="50000"/>
              </a:spcBef>
            </a:pPr>
            <a:r>
              <a:rPr lang="en-US" altLang="en-US" sz="2800" b="1" dirty="0"/>
              <a:t>MƯƠNG DẪN NƯỚC Ở ĐỒNG BẰNG BẮC BỘ</a:t>
            </a:r>
          </a:p>
        </p:txBody>
      </p:sp>
      <p:sp>
        <p:nvSpPr>
          <p:cNvPr id="13" name="TextBox 12">
            <a:extLst>
              <a:ext uri="{FF2B5EF4-FFF2-40B4-BE49-F238E27FC236}">
                <a16:creationId xmlns:a16="http://schemas.microsoft.com/office/drawing/2014/main" id="{6F46A9AE-A10D-400A-AD0A-32F63A7E72C1}"/>
              </a:ext>
            </a:extLst>
          </p:cNvPr>
          <p:cNvSpPr txBox="1"/>
          <p:nvPr/>
        </p:nvSpPr>
        <p:spPr>
          <a:xfrm>
            <a:off x="912813" y="5526389"/>
            <a:ext cx="10972800" cy="584775"/>
          </a:xfrm>
          <a:prstGeom prst="rect">
            <a:avLst/>
          </a:prstGeom>
          <a:noFill/>
        </p:spPr>
        <p:txBody>
          <a:bodyPr wrap="square" rtlCol="0">
            <a:spAutoFit/>
          </a:bodyPr>
          <a:lstStyle/>
          <a:p>
            <a:r>
              <a:rPr lang="en-US" sz="3200" b="1" dirty="0" err="1">
                <a:solidFill>
                  <a:schemeClr val="accent6">
                    <a:lumMod val="75000"/>
                  </a:schemeClr>
                </a:solidFill>
              </a:rPr>
              <a:t>Người</a:t>
            </a:r>
            <a:r>
              <a:rPr lang="en-US" sz="3200" b="1" dirty="0">
                <a:solidFill>
                  <a:schemeClr val="accent6">
                    <a:lumMod val="75000"/>
                  </a:schemeClr>
                </a:solidFill>
              </a:rPr>
              <a:t> </a:t>
            </a:r>
            <a:r>
              <a:rPr lang="en-US" sz="3200" b="1" dirty="0" err="1">
                <a:solidFill>
                  <a:schemeClr val="accent6">
                    <a:lumMod val="75000"/>
                  </a:schemeClr>
                </a:solidFill>
              </a:rPr>
              <a:t>dân</a:t>
            </a:r>
            <a:r>
              <a:rPr lang="en-US" sz="3200" b="1" dirty="0">
                <a:solidFill>
                  <a:schemeClr val="accent6">
                    <a:lumMod val="75000"/>
                  </a:schemeClr>
                </a:solidFill>
              </a:rPr>
              <a:t> </a:t>
            </a:r>
            <a:r>
              <a:rPr lang="en-US" sz="3200" b="1" dirty="0" err="1">
                <a:solidFill>
                  <a:schemeClr val="accent6">
                    <a:lumMod val="75000"/>
                  </a:schemeClr>
                </a:solidFill>
              </a:rPr>
              <a:t>đã</a:t>
            </a:r>
            <a:r>
              <a:rPr lang="en-US" sz="3200" b="1" dirty="0">
                <a:solidFill>
                  <a:schemeClr val="accent6">
                    <a:lumMod val="75000"/>
                  </a:schemeClr>
                </a:solidFill>
              </a:rPr>
              <a:t> </a:t>
            </a:r>
            <a:r>
              <a:rPr lang="en-US" sz="3200" b="1" dirty="0" err="1">
                <a:solidFill>
                  <a:schemeClr val="accent6">
                    <a:lumMod val="75000"/>
                  </a:schemeClr>
                </a:solidFill>
              </a:rPr>
              <a:t>làm</a:t>
            </a:r>
            <a:r>
              <a:rPr lang="en-US" sz="3200" b="1" dirty="0">
                <a:solidFill>
                  <a:schemeClr val="accent6">
                    <a:lumMod val="75000"/>
                  </a:schemeClr>
                </a:solidFill>
              </a:rPr>
              <a:t> </a:t>
            </a:r>
            <a:r>
              <a:rPr lang="en-US" sz="3200" b="1" dirty="0" err="1">
                <a:solidFill>
                  <a:schemeClr val="accent6">
                    <a:lumMod val="75000"/>
                  </a:schemeClr>
                </a:solidFill>
              </a:rPr>
              <a:t>gì</a:t>
            </a:r>
            <a:r>
              <a:rPr lang="en-US" sz="3200" b="1" dirty="0">
                <a:solidFill>
                  <a:schemeClr val="accent6">
                    <a:lumMod val="75000"/>
                  </a:schemeClr>
                </a:solidFill>
              </a:rPr>
              <a:t> </a:t>
            </a:r>
            <a:r>
              <a:rPr lang="en-US" sz="3200" b="1" dirty="0" err="1">
                <a:solidFill>
                  <a:schemeClr val="accent6">
                    <a:lumMod val="75000"/>
                  </a:schemeClr>
                </a:solidFill>
              </a:rPr>
              <a:t>để</a:t>
            </a:r>
            <a:r>
              <a:rPr lang="en-US" sz="3200" b="1" dirty="0">
                <a:solidFill>
                  <a:schemeClr val="accent6">
                    <a:lumMod val="75000"/>
                  </a:schemeClr>
                </a:solidFill>
              </a:rPr>
              <a:t> </a:t>
            </a:r>
            <a:r>
              <a:rPr lang="en-US" sz="3200" b="1" dirty="0" err="1">
                <a:solidFill>
                  <a:schemeClr val="accent6">
                    <a:lumMod val="75000"/>
                  </a:schemeClr>
                </a:solidFill>
              </a:rPr>
              <a:t>tưới</a:t>
            </a:r>
            <a:r>
              <a:rPr lang="en-US" sz="3200" b="1" dirty="0">
                <a:solidFill>
                  <a:schemeClr val="accent6">
                    <a:lumMod val="75000"/>
                  </a:schemeClr>
                </a:solidFill>
              </a:rPr>
              <a:t> </a:t>
            </a:r>
            <a:r>
              <a:rPr lang="en-US" sz="3200" b="1" dirty="0" err="1">
                <a:solidFill>
                  <a:schemeClr val="accent6">
                    <a:lumMod val="75000"/>
                  </a:schemeClr>
                </a:solidFill>
              </a:rPr>
              <a:t>tiêu</a:t>
            </a:r>
            <a:r>
              <a:rPr lang="en-US" sz="3200" b="1" dirty="0">
                <a:solidFill>
                  <a:schemeClr val="accent6">
                    <a:lumMod val="75000"/>
                  </a:schemeClr>
                </a:solidFill>
              </a:rPr>
              <a:t> </a:t>
            </a:r>
            <a:r>
              <a:rPr lang="en-US" sz="3200" b="1" dirty="0" err="1">
                <a:solidFill>
                  <a:schemeClr val="accent6">
                    <a:lumMod val="75000"/>
                  </a:schemeClr>
                </a:solidFill>
              </a:rPr>
              <a:t>nước</a:t>
            </a:r>
            <a:r>
              <a:rPr lang="en-US" sz="3200" b="1" dirty="0">
                <a:solidFill>
                  <a:schemeClr val="accent6">
                    <a:lumMod val="75000"/>
                  </a:schemeClr>
                </a:solidFill>
              </a:rPr>
              <a:t> </a:t>
            </a:r>
            <a:r>
              <a:rPr lang="en-US" sz="3200" b="1" dirty="0" err="1">
                <a:solidFill>
                  <a:schemeClr val="accent6">
                    <a:lumMod val="75000"/>
                  </a:schemeClr>
                </a:solidFill>
              </a:rPr>
              <a:t>cho</a:t>
            </a:r>
            <a:r>
              <a:rPr lang="en-US" sz="3200" b="1" dirty="0">
                <a:solidFill>
                  <a:schemeClr val="accent6">
                    <a:lumMod val="75000"/>
                  </a:schemeClr>
                </a:solidFill>
              </a:rPr>
              <a:t> </a:t>
            </a:r>
            <a:r>
              <a:rPr lang="en-US" sz="3200" b="1" dirty="0" err="1">
                <a:solidFill>
                  <a:schemeClr val="accent6">
                    <a:lumMod val="75000"/>
                  </a:schemeClr>
                </a:solidFill>
              </a:rPr>
              <a:t>đồng</a:t>
            </a:r>
            <a:r>
              <a:rPr lang="en-US" sz="3200" b="1" dirty="0">
                <a:solidFill>
                  <a:schemeClr val="accent6">
                    <a:lumMod val="75000"/>
                  </a:schemeClr>
                </a:solidFill>
              </a:rPr>
              <a:t> </a:t>
            </a:r>
            <a:r>
              <a:rPr lang="en-US" sz="3200" b="1" dirty="0" err="1">
                <a:solidFill>
                  <a:schemeClr val="accent6">
                    <a:lumMod val="75000"/>
                  </a:schemeClr>
                </a:solidFill>
              </a:rPr>
              <a:t>ruộng</a:t>
            </a:r>
            <a:r>
              <a:rPr lang="en-US" sz="3200" b="1" dirty="0">
                <a:solidFill>
                  <a:schemeClr val="accent6">
                    <a:lumMod val="75000"/>
                  </a:schemeClr>
                </a:solidFill>
              </a:rPr>
              <a:t>?</a:t>
            </a:r>
          </a:p>
        </p:txBody>
      </p:sp>
      <p:sp>
        <p:nvSpPr>
          <p:cNvPr id="14" name="TextBox 13">
            <a:extLst>
              <a:ext uri="{FF2B5EF4-FFF2-40B4-BE49-F238E27FC236}">
                <a16:creationId xmlns:a16="http://schemas.microsoft.com/office/drawing/2014/main" id="{CE9E013A-6EE1-4D44-90DF-A959D2278C3A}"/>
              </a:ext>
            </a:extLst>
          </p:cNvPr>
          <p:cNvSpPr txBox="1"/>
          <p:nvPr/>
        </p:nvSpPr>
        <p:spPr>
          <a:xfrm>
            <a:off x="876502" y="5414139"/>
            <a:ext cx="10742375" cy="1077218"/>
          </a:xfrm>
          <a:prstGeom prst="rect">
            <a:avLst/>
          </a:prstGeom>
          <a:noFill/>
        </p:spPr>
        <p:txBody>
          <a:bodyPr wrap="square" rtlCol="0">
            <a:spAutoFit/>
          </a:bodyPr>
          <a:lstStyle/>
          <a:p>
            <a:r>
              <a:rPr lang="en-US" sz="3200" b="1" dirty="0" err="1">
                <a:solidFill>
                  <a:srgbClr val="C00000"/>
                </a:solidFill>
              </a:rPr>
              <a:t>Người</a:t>
            </a:r>
            <a:r>
              <a:rPr lang="en-US" sz="3200" b="1" dirty="0">
                <a:solidFill>
                  <a:srgbClr val="C00000"/>
                </a:solidFill>
              </a:rPr>
              <a:t> </a:t>
            </a:r>
            <a:r>
              <a:rPr lang="en-US" sz="3200" b="1" dirty="0" err="1">
                <a:solidFill>
                  <a:srgbClr val="C00000"/>
                </a:solidFill>
              </a:rPr>
              <a:t>dân</a:t>
            </a:r>
            <a:r>
              <a:rPr lang="en-US" sz="3200" b="1" dirty="0">
                <a:solidFill>
                  <a:srgbClr val="C00000"/>
                </a:solidFill>
              </a:rPr>
              <a:t> </a:t>
            </a:r>
            <a:r>
              <a:rPr lang="en-US" sz="3200" b="1" dirty="0" err="1">
                <a:solidFill>
                  <a:srgbClr val="C00000"/>
                </a:solidFill>
              </a:rPr>
              <a:t>đã</a:t>
            </a:r>
            <a:r>
              <a:rPr lang="en-US" sz="3200" b="1" dirty="0">
                <a:solidFill>
                  <a:srgbClr val="C00000"/>
                </a:solidFill>
              </a:rPr>
              <a:t> </a:t>
            </a:r>
            <a:r>
              <a:rPr lang="en-US" sz="3200" b="1" dirty="0" err="1">
                <a:solidFill>
                  <a:srgbClr val="C00000"/>
                </a:solidFill>
              </a:rPr>
              <a:t>đào</a:t>
            </a:r>
            <a:r>
              <a:rPr lang="en-US" sz="3200" b="1" dirty="0">
                <a:solidFill>
                  <a:srgbClr val="C00000"/>
                </a:solidFill>
              </a:rPr>
              <a:t> </a:t>
            </a:r>
            <a:r>
              <a:rPr lang="en-US" sz="3200" b="1" dirty="0" err="1">
                <a:solidFill>
                  <a:srgbClr val="C00000"/>
                </a:solidFill>
              </a:rPr>
              <a:t>hệ</a:t>
            </a:r>
            <a:r>
              <a:rPr lang="en-US" sz="3200" b="1" dirty="0">
                <a:solidFill>
                  <a:srgbClr val="C00000"/>
                </a:solidFill>
              </a:rPr>
              <a:t> </a:t>
            </a:r>
            <a:r>
              <a:rPr lang="en-US" sz="3200" b="1" dirty="0" err="1">
                <a:solidFill>
                  <a:srgbClr val="C00000"/>
                </a:solidFill>
              </a:rPr>
              <a:t>thống</a:t>
            </a:r>
            <a:r>
              <a:rPr lang="en-US" sz="3200" b="1" dirty="0">
                <a:solidFill>
                  <a:srgbClr val="C00000"/>
                </a:solidFill>
              </a:rPr>
              <a:t> </a:t>
            </a:r>
            <a:r>
              <a:rPr lang="en-US" sz="3200" b="1" dirty="0" err="1">
                <a:solidFill>
                  <a:srgbClr val="C00000"/>
                </a:solidFill>
              </a:rPr>
              <a:t>mương</a:t>
            </a:r>
            <a:r>
              <a:rPr lang="en-US" sz="3200" b="1" dirty="0">
                <a:solidFill>
                  <a:srgbClr val="C00000"/>
                </a:solidFill>
              </a:rPr>
              <a:t> </a:t>
            </a:r>
            <a:r>
              <a:rPr lang="en-US" sz="3200" b="1" dirty="0" err="1">
                <a:solidFill>
                  <a:srgbClr val="C00000"/>
                </a:solidFill>
              </a:rPr>
              <a:t>nước</a:t>
            </a:r>
            <a:r>
              <a:rPr lang="en-US" sz="3200" b="1" dirty="0">
                <a:solidFill>
                  <a:srgbClr val="C00000"/>
                </a:solidFill>
              </a:rPr>
              <a:t> ,</a:t>
            </a:r>
            <a:r>
              <a:rPr lang="en-US" sz="3200" b="1" dirty="0" err="1">
                <a:solidFill>
                  <a:srgbClr val="C00000"/>
                </a:solidFill>
              </a:rPr>
              <a:t>kênh</a:t>
            </a:r>
            <a:r>
              <a:rPr lang="en-US" sz="3200" b="1" dirty="0">
                <a:solidFill>
                  <a:srgbClr val="C00000"/>
                </a:solidFill>
              </a:rPr>
              <a:t> </a:t>
            </a:r>
            <a:r>
              <a:rPr lang="en-US" sz="3200" b="1" dirty="0" err="1">
                <a:solidFill>
                  <a:srgbClr val="C00000"/>
                </a:solidFill>
              </a:rPr>
              <a:t>rạch</a:t>
            </a:r>
            <a:r>
              <a:rPr lang="en-US" sz="3200" b="1" dirty="0">
                <a:solidFill>
                  <a:srgbClr val="C00000"/>
                </a:solidFill>
              </a:rPr>
              <a:t> </a:t>
            </a:r>
            <a:r>
              <a:rPr lang="en-US" sz="3200" b="1" dirty="0" err="1">
                <a:solidFill>
                  <a:srgbClr val="C00000"/>
                </a:solidFill>
              </a:rPr>
              <a:t>để</a:t>
            </a:r>
            <a:r>
              <a:rPr lang="en-US" sz="3200" b="1" dirty="0">
                <a:solidFill>
                  <a:srgbClr val="C00000"/>
                </a:solidFill>
              </a:rPr>
              <a:t> </a:t>
            </a:r>
            <a:r>
              <a:rPr lang="en-US" sz="3200" b="1" dirty="0" err="1">
                <a:solidFill>
                  <a:srgbClr val="C00000"/>
                </a:solidFill>
              </a:rPr>
              <a:t>tưới</a:t>
            </a:r>
            <a:r>
              <a:rPr lang="en-US" sz="3200" b="1" dirty="0">
                <a:solidFill>
                  <a:srgbClr val="C00000"/>
                </a:solidFill>
              </a:rPr>
              <a:t> </a:t>
            </a:r>
            <a:r>
              <a:rPr lang="en-US" sz="3200" b="1" dirty="0" err="1">
                <a:solidFill>
                  <a:srgbClr val="C00000"/>
                </a:solidFill>
              </a:rPr>
              <a:t>tiêu</a:t>
            </a:r>
            <a:r>
              <a:rPr lang="en-US" sz="3200" b="1" dirty="0">
                <a:solidFill>
                  <a:srgbClr val="C00000"/>
                </a:solidFill>
              </a:rPr>
              <a:t> </a:t>
            </a:r>
            <a:r>
              <a:rPr lang="en-US" sz="3200" b="1" dirty="0" err="1">
                <a:solidFill>
                  <a:srgbClr val="C00000"/>
                </a:solidFill>
              </a:rPr>
              <a:t>nước</a:t>
            </a:r>
            <a:r>
              <a:rPr lang="en-US" sz="3200" b="1" dirty="0">
                <a:solidFill>
                  <a:srgbClr val="C00000"/>
                </a:solidFill>
              </a:rPr>
              <a:t> </a:t>
            </a:r>
            <a:r>
              <a:rPr lang="en-US" sz="3200" b="1" dirty="0" err="1">
                <a:solidFill>
                  <a:srgbClr val="C00000"/>
                </a:solidFill>
              </a:rPr>
              <a:t>cho</a:t>
            </a:r>
            <a:r>
              <a:rPr lang="en-US" sz="3200" b="1" dirty="0">
                <a:solidFill>
                  <a:srgbClr val="C00000"/>
                </a:solidFill>
              </a:rPr>
              <a:t> </a:t>
            </a:r>
            <a:r>
              <a:rPr lang="en-US" sz="3200" b="1" dirty="0" err="1">
                <a:solidFill>
                  <a:srgbClr val="C00000"/>
                </a:solidFill>
              </a:rPr>
              <a:t>đồng</a:t>
            </a:r>
            <a:r>
              <a:rPr lang="en-US" sz="3200" b="1" dirty="0">
                <a:solidFill>
                  <a:srgbClr val="C00000"/>
                </a:solidFill>
              </a:rPr>
              <a:t> </a:t>
            </a:r>
            <a:r>
              <a:rPr lang="en-US" sz="3200" b="1" dirty="0" err="1">
                <a:solidFill>
                  <a:srgbClr val="C00000"/>
                </a:solidFill>
              </a:rPr>
              <a:t>ruộng</a:t>
            </a:r>
            <a:endParaRPr lang="en-US" sz="3200" b="1" dirty="0">
              <a:solidFill>
                <a:srgbClr val="C00000"/>
              </a:solidFill>
            </a:endParaRPr>
          </a:p>
        </p:txBody>
      </p:sp>
    </p:spTree>
    <p:extLst>
      <p:ext uri="{BB962C8B-B14F-4D97-AF65-F5344CB8AC3E}">
        <p14:creationId xmlns:p14="http://schemas.microsoft.com/office/powerpoint/2010/main" val="107607474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7034" y="3790650"/>
            <a:ext cx="444494" cy="73259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sp>
        <p:nvSpPr>
          <p:cNvPr id="16" name="AutoShape 2" descr="Kè đê sông Mã đang sạt lở nghiêm trọng - Tin tức">
            <a:extLst>
              <a:ext uri="{FF2B5EF4-FFF2-40B4-BE49-F238E27FC236}">
                <a16:creationId xmlns:a16="http://schemas.microsoft.com/office/drawing/2014/main" id="{FB781379-818B-418C-A2BC-07E58DE30B7F}"/>
              </a:ext>
            </a:extLst>
          </p:cNvPr>
          <p:cNvSpPr>
            <a:spLocks noChangeAspect="1" noChangeArrowheads="1"/>
          </p:cNvSpPr>
          <p:nvPr/>
        </p:nvSpPr>
        <p:spPr bwMode="auto">
          <a:xfrm>
            <a:off x="1643181" y="31436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AutoShape 4" descr="Kè đê sông Mã đang sạt lở nghiêm trọng - Tin tức">
            <a:extLst>
              <a:ext uri="{FF2B5EF4-FFF2-40B4-BE49-F238E27FC236}">
                <a16:creationId xmlns:a16="http://schemas.microsoft.com/office/drawing/2014/main" id="{01173333-84EC-4E9A-9C38-25DF418F8D17}"/>
              </a:ext>
            </a:extLst>
          </p:cNvPr>
          <p:cNvSpPr>
            <a:spLocks noChangeAspect="1" noChangeArrowheads="1"/>
          </p:cNvSpPr>
          <p:nvPr/>
        </p:nvSpPr>
        <p:spPr bwMode="auto">
          <a:xfrm>
            <a:off x="1643181" y="31436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 name="AutoShape 8" descr="Hà Nội: Cần 120 tỷ đồng xử lý sạt lở bờ sông Hồng tại Ba Vì">
            <a:extLst>
              <a:ext uri="{FF2B5EF4-FFF2-40B4-BE49-F238E27FC236}">
                <a16:creationId xmlns:a16="http://schemas.microsoft.com/office/drawing/2014/main" id="{1C660DC2-8EFC-4E70-88C5-9E1F56A946BB}"/>
              </a:ext>
            </a:extLst>
          </p:cNvPr>
          <p:cNvSpPr>
            <a:spLocks noChangeAspect="1" noChangeArrowheads="1"/>
          </p:cNvSpPr>
          <p:nvPr/>
        </p:nvSpPr>
        <p:spPr bwMode="auto">
          <a:xfrm>
            <a:off x="1643181" y="31436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Text Box 9">
            <a:extLst>
              <a:ext uri="{FF2B5EF4-FFF2-40B4-BE49-F238E27FC236}">
                <a16:creationId xmlns:a16="http://schemas.microsoft.com/office/drawing/2014/main" id="{941CB009-E62E-46F7-A910-D75DE690A032}"/>
              </a:ext>
            </a:extLst>
          </p:cNvPr>
          <p:cNvSpPr txBox="1">
            <a:spLocks noChangeArrowheads="1"/>
          </p:cNvSpPr>
          <p:nvPr/>
        </p:nvSpPr>
        <p:spPr bwMode="auto">
          <a:xfrm>
            <a:off x="532263" y="4963236"/>
            <a:ext cx="11119265" cy="1384995"/>
          </a:xfrm>
          <a:prstGeom prst="rect">
            <a:avLst/>
          </a:prstGeom>
          <a:solidFill>
            <a:schemeClr val="accent6">
              <a:lumMod val="20000"/>
              <a:lumOff val="80000"/>
            </a:schemeClr>
          </a:solidFill>
          <a:ln w="9525">
            <a:noFill/>
            <a:miter lim="800000"/>
            <a:headEnd/>
            <a:tailEnd/>
          </a:ln>
        </p:spPr>
        <p:txBody>
          <a:bodyPr wrap="square">
            <a:spAutoFit/>
          </a:bodyPr>
          <a:lstStyle/>
          <a:p>
            <a:pPr algn="just" eaLnBrk="1" hangingPunct="1">
              <a:spcBef>
                <a:spcPct val="50000"/>
              </a:spcBef>
            </a:pPr>
            <a:r>
              <a:rPr lang="en-US" altLang="en-US" sz="2800" b="1" dirty="0"/>
              <a:t>      </a:t>
            </a:r>
            <a:r>
              <a:rPr lang="en-US" altLang="en-US" sz="2800" b="1" dirty="0" err="1"/>
              <a:t>Tuy</a:t>
            </a:r>
            <a:r>
              <a:rPr lang="en-US" altLang="en-US" sz="2800" b="1" dirty="0"/>
              <a:t> </a:t>
            </a:r>
            <a:r>
              <a:rPr lang="en-US" altLang="en-US" sz="2800" b="1" dirty="0" err="1"/>
              <a:t>nhiên</a:t>
            </a:r>
            <a:r>
              <a:rPr lang="en-US" altLang="en-US" sz="2800" b="1" dirty="0"/>
              <a:t> </a:t>
            </a:r>
            <a:r>
              <a:rPr lang="en-US" altLang="en-US" sz="2800" b="1" dirty="0" err="1"/>
              <a:t>hệ</a:t>
            </a:r>
            <a:r>
              <a:rPr lang="en-US" altLang="en-US" sz="2800" b="1" dirty="0"/>
              <a:t> </a:t>
            </a:r>
            <a:r>
              <a:rPr lang="en-US" altLang="en-US" sz="2800" b="1" dirty="0" err="1"/>
              <a:t>thống</a:t>
            </a:r>
            <a:r>
              <a:rPr lang="en-US" altLang="en-US" sz="2800" b="1" dirty="0"/>
              <a:t> </a:t>
            </a:r>
            <a:r>
              <a:rPr lang="en-US" altLang="en-US" sz="2800" b="1" dirty="0" err="1"/>
              <a:t>đê</a:t>
            </a:r>
            <a:r>
              <a:rPr lang="en-US" altLang="en-US" sz="2800" b="1" dirty="0"/>
              <a:t> </a:t>
            </a:r>
            <a:r>
              <a:rPr lang="en-US" altLang="en-US" sz="2800" b="1" dirty="0" err="1"/>
              <a:t>đã</a:t>
            </a:r>
            <a:r>
              <a:rPr lang="en-US" altLang="en-US" sz="2800" b="1" dirty="0"/>
              <a:t> </a:t>
            </a:r>
            <a:r>
              <a:rPr lang="en-US" altLang="en-US" sz="2800" b="1" dirty="0" err="1"/>
              <a:t>làm</a:t>
            </a:r>
            <a:r>
              <a:rPr lang="en-US" altLang="en-US" sz="2800" b="1" dirty="0"/>
              <a:t> </a:t>
            </a:r>
            <a:r>
              <a:rPr lang="en-US" altLang="en-US" sz="2800" b="1" dirty="0" err="1"/>
              <a:t>cho</a:t>
            </a:r>
            <a:r>
              <a:rPr lang="en-US" altLang="en-US" sz="2800" b="1" dirty="0"/>
              <a:t> </a:t>
            </a:r>
            <a:r>
              <a:rPr lang="en-US" altLang="en-US" sz="2800" b="1" dirty="0" err="1"/>
              <a:t>phần</a:t>
            </a:r>
            <a:r>
              <a:rPr lang="en-US" altLang="en-US" sz="2800" b="1" dirty="0"/>
              <a:t> </a:t>
            </a:r>
            <a:r>
              <a:rPr lang="en-US" altLang="en-US" sz="2800" b="1" dirty="0" err="1"/>
              <a:t>lớn</a:t>
            </a:r>
            <a:r>
              <a:rPr lang="en-US" altLang="en-US" sz="2800" b="1" dirty="0"/>
              <a:t> </a:t>
            </a:r>
            <a:r>
              <a:rPr lang="en-US" altLang="en-US" sz="2800" b="1" dirty="0" err="1"/>
              <a:t>diện</a:t>
            </a:r>
            <a:r>
              <a:rPr lang="en-US" altLang="en-US" sz="2800" b="1" dirty="0"/>
              <a:t> </a:t>
            </a:r>
            <a:r>
              <a:rPr lang="en-US" altLang="en-US" sz="2800" b="1" dirty="0" err="1"/>
              <a:t>tích</a:t>
            </a:r>
            <a:r>
              <a:rPr lang="en-US" altLang="en-US" sz="2800" b="1" dirty="0"/>
              <a:t> </a:t>
            </a:r>
            <a:r>
              <a:rPr lang="en-US" altLang="en-US" sz="2800" b="1" dirty="0" err="1"/>
              <a:t>đồng</a:t>
            </a:r>
            <a:r>
              <a:rPr lang="en-US" altLang="en-US" sz="2800" b="1" dirty="0"/>
              <a:t> </a:t>
            </a:r>
            <a:r>
              <a:rPr lang="en-US" altLang="en-US" sz="2800" b="1" dirty="0" err="1"/>
              <a:t>bằng</a:t>
            </a:r>
            <a:r>
              <a:rPr lang="en-US" altLang="en-US" sz="2800" b="1" dirty="0"/>
              <a:t> </a:t>
            </a:r>
            <a:r>
              <a:rPr lang="en-US" altLang="en-US" sz="2800" b="1" dirty="0" err="1"/>
              <a:t>không</a:t>
            </a:r>
            <a:r>
              <a:rPr lang="en-US" altLang="en-US" sz="2800" b="1" dirty="0"/>
              <a:t> </a:t>
            </a:r>
            <a:r>
              <a:rPr lang="en-US" altLang="en-US" sz="2800" b="1" dirty="0" err="1"/>
              <a:t>được</a:t>
            </a:r>
            <a:r>
              <a:rPr lang="en-US" altLang="en-US" sz="2800" b="1" dirty="0"/>
              <a:t> </a:t>
            </a:r>
            <a:r>
              <a:rPr lang="en-US" altLang="en-US" sz="2800" b="1" dirty="0" err="1"/>
              <a:t>bồi</a:t>
            </a:r>
            <a:r>
              <a:rPr lang="en-US" altLang="en-US" sz="2800" b="1" dirty="0"/>
              <a:t> </a:t>
            </a:r>
            <a:r>
              <a:rPr lang="en-US" altLang="en-US" sz="2800" b="1" dirty="0" err="1"/>
              <a:t>đắp</a:t>
            </a:r>
            <a:r>
              <a:rPr lang="en-US" altLang="en-US" sz="2800" b="1" dirty="0"/>
              <a:t> </a:t>
            </a:r>
            <a:r>
              <a:rPr lang="en-US" altLang="en-US" sz="2800" b="1" dirty="0" err="1"/>
              <a:t>thêm</a:t>
            </a:r>
            <a:r>
              <a:rPr lang="en-US" altLang="en-US" sz="2800" b="1" dirty="0"/>
              <a:t> </a:t>
            </a:r>
            <a:r>
              <a:rPr lang="en-US" altLang="en-US" sz="2800" b="1" dirty="0" err="1"/>
              <a:t>phù</a:t>
            </a:r>
            <a:r>
              <a:rPr lang="en-US" altLang="en-US" sz="2800" b="1" dirty="0"/>
              <a:t> </a:t>
            </a:r>
            <a:r>
              <a:rPr lang="en-US" altLang="en-US" sz="2800" b="1" dirty="0" err="1"/>
              <a:t>sa</a:t>
            </a:r>
            <a:r>
              <a:rPr lang="en-US" altLang="en-US" sz="2800" b="1" dirty="0"/>
              <a:t> </a:t>
            </a:r>
            <a:r>
              <a:rPr lang="en-US" altLang="en-US" sz="2800" b="1" dirty="0" err="1"/>
              <a:t>hàng</a:t>
            </a:r>
            <a:r>
              <a:rPr lang="en-US" altLang="en-US" sz="2800" b="1" dirty="0"/>
              <a:t> </a:t>
            </a:r>
            <a:r>
              <a:rPr lang="en-US" altLang="en-US" sz="2800" b="1" dirty="0" err="1"/>
              <a:t>năm</a:t>
            </a:r>
            <a:r>
              <a:rPr lang="en-US" altLang="en-US" sz="2800" b="1" dirty="0"/>
              <a:t> </a:t>
            </a:r>
            <a:r>
              <a:rPr lang="en-US" altLang="en-US" sz="2800" b="1" dirty="0" err="1"/>
              <a:t>và</a:t>
            </a:r>
            <a:r>
              <a:rPr lang="en-US" altLang="en-US" sz="2800" b="1" dirty="0"/>
              <a:t> </a:t>
            </a:r>
            <a:r>
              <a:rPr lang="en-US" altLang="en-US" sz="2800" b="1" dirty="0" err="1"/>
              <a:t>tạo</a:t>
            </a:r>
            <a:r>
              <a:rPr lang="en-US" altLang="en-US" sz="2800" b="1" dirty="0"/>
              <a:t> </a:t>
            </a:r>
            <a:r>
              <a:rPr lang="en-US" altLang="en-US" sz="2800" b="1" dirty="0" err="1"/>
              <a:t>nên</a:t>
            </a:r>
            <a:r>
              <a:rPr lang="en-US" altLang="en-US" sz="2800" b="1" dirty="0"/>
              <a:t> </a:t>
            </a:r>
            <a:r>
              <a:rPr lang="en-US" altLang="en-US" sz="2800" b="1" dirty="0" err="1"/>
              <a:t>nhiều</a:t>
            </a:r>
            <a:r>
              <a:rPr lang="en-US" altLang="en-US" sz="2800" b="1" dirty="0"/>
              <a:t> </a:t>
            </a:r>
            <a:r>
              <a:rPr lang="en-US" altLang="en-US" sz="2800" b="1" dirty="0" err="1"/>
              <a:t>vùng</a:t>
            </a:r>
            <a:r>
              <a:rPr lang="en-US" altLang="en-US" sz="2800" b="1" dirty="0"/>
              <a:t> </a:t>
            </a:r>
            <a:r>
              <a:rPr lang="en-US" altLang="en-US" sz="2800" b="1" dirty="0" err="1"/>
              <a:t>đất</a:t>
            </a:r>
            <a:r>
              <a:rPr lang="en-US" altLang="en-US" sz="2800" b="1" dirty="0"/>
              <a:t> </a:t>
            </a:r>
            <a:r>
              <a:rPr lang="en-US" altLang="en-US" sz="2800" b="1" dirty="0" err="1"/>
              <a:t>trũng</a:t>
            </a:r>
            <a:r>
              <a:rPr lang="en-US" altLang="en-US" sz="2800" b="1" dirty="0"/>
              <a:t>.</a:t>
            </a:r>
          </a:p>
        </p:txBody>
      </p:sp>
      <p:pic>
        <p:nvPicPr>
          <p:cNvPr id="23" name="Picture 8" descr="de">
            <a:extLst>
              <a:ext uri="{FF2B5EF4-FFF2-40B4-BE49-F238E27FC236}">
                <a16:creationId xmlns:a16="http://schemas.microsoft.com/office/drawing/2014/main" id="{5F9818E6-C634-4FD4-8CC7-7568D7B8B7A7}"/>
              </a:ext>
            </a:extLst>
          </p:cNvPr>
          <p:cNvPicPr>
            <a:picLocks noChangeAspect="1" noChangeArrowheads="1"/>
          </p:cNvPicPr>
          <p:nvPr/>
        </p:nvPicPr>
        <p:blipFill>
          <a:blip r:embed="rId8" cstate="print"/>
          <a:srcRect/>
          <a:stretch>
            <a:fillRect/>
          </a:stretch>
        </p:blipFill>
        <p:spPr bwMode="auto">
          <a:xfrm>
            <a:off x="5835910" y="1000836"/>
            <a:ext cx="4376191" cy="3581400"/>
          </a:xfrm>
          <a:prstGeom prst="rect">
            <a:avLst/>
          </a:prstGeom>
          <a:noFill/>
          <a:ln w="9525">
            <a:noFill/>
            <a:miter lim="800000"/>
            <a:headEnd/>
            <a:tailEnd/>
          </a:ln>
        </p:spPr>
      </p:pic>
      <p:pic>
        <p:nvPicPr>
          <p:cNvPr id="24" name="Picture 10" descr="80471362">
            <a:extLst>
              <a:ext uri="{FF2B5EF4-FFF2-40B4-BE49-F238E27FC236}">
                <a16:creationId xmlns:a16="http://schemas.microsoft.com/office/drawing/2014/main" id="{3023C108-BE05-4052-A696-0CA0C15B957F}"/>
              </a:ext>
            </a:extLst>
          </p:cNvPr>
          <p:cNvPicPr>
            <a:picLocks noChangeAspect="1" noChangeArrowheads="1"/>
          </p:cNvPicPr>
          <p:nvPr/>
        </p:nvPicPr>
        <p:blipFill>
          <a:blip r:embed="rId9" cstate="print"/>
          <a:srcRect/>
          <a:stretch>
            <a:fillRect/>
          </a:stretch>
        </p:blipFill>
        <p:spPr bwMode="auto">
          <a:xfrm>
            <a:off x="1337481" y="1000836"/>
            <a:ext cx="4297382" cy="3657600"/>
          </a:xfrm>
          <a:prstGeom prst="rect">
            <a:avLst/>
          </a:prstGeom>
          <a:noFill/>
          <a:ln w="9525">
            <a:noFill/>
            <a:miter lim="800000"/>
            <a:headEnd/>
            <a:tailEnd/>
          </a:ln>
        </p:spPr>
      </p:pic>
    </p:spTree>
    <p:extLst>
      <p:ext uri="{BB962C8B-B14F-4D97-AF65-F5344CB8AC3E}">
        <p14:creationId xmlns:p14="http://schemas.microsoft.com/office/powerpoint/2010/main" val="331429238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7034" y="3790650"/>
            <a:ext cx="444494" cy="73259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grpSp>
        <p:nvGrpSpPr>
          <p:cNvPr id="17" name="Group 11">
            <a:extLst>
              <a:ext uri="{FF2B5EF4-FFF2-40B4-BE49-F238E27FC236}">
                <a16:creationId xmlns:a16="http://schemas.microsoft.com/office/drawing/2014/main" id="{FE3B93EF-E7CC-4428-90FE-F1FF9931246C}"/>
              </a:ext>
            </a:extLst>
          </p:cNvPr>
          <p:cNvGrpSpPr>
            <a:grpSpLocks/>
          </p:cNvGrpSpPr>
          <p:nvPr/>
        </p:nvGrpSpPr>
        <p:grpSpPr bwMode="auto">
          <a:xfrm>
            <a:off x="1641486" y="550779"/>
            <a:ext cx="9167788" cy="4724400"/>
            <a:chOff x="156" y="2376"/>
            <a:chExt cx="5448" cy="1752"/>
          </a:xfrm>
        </p:grpSpPr>
        <p:pic>
          <p:nvPicPr>
            <p:cNvPr id="18" name="Picture 6" descr="images63480_T42">
              <a:extLst>
                <a:ext uri="{FF2B5EF4-FFF2-40B4-BE49-F238E27FC236}">
                  <a16:creationId xmlns:a16="http://schemas.microsoft.com/office/drawing/2014/main" id="{61244288-05D1-44F8-B6B2-516A0376EB92}"/>
                </a:ext>
              </a:extLst>
            </p:cNvPr>
            <p:cNvPicPr>
              <a:picLocks noChangeAspect="1" noChangeArrowheads="1"/>
            </p:cNvPicPr>
            <p:nvPr/>
          </p:nvPicPr>
          <p:blipFill>
            <a:blip r:embed="rId8" cstate="print"/>
            <a:srcRect/>
            <a:stretch>
              <a:fillRect/>
            </a:stretch>
          </p:blipFill>
          <p:spPr bwMode="auto">
            <a:xfrm>
              <a:off x="156" y="2376"/>
              <a:ext cx="2640" cy="1728"/>
            </a:xfrm>
            <a:prstGeom prst="rect">
              <a:avLst/>
            </a:prstGeom>
            <a:noFill/>
            <a:ln w="38100">
              <a:solidFill>
                <a:srgbClr val="FF66CC"/>
              </a:solidFill>
              <a:miter lim="800000"/>
              <a:headEnd/>
              <a:tailEnd/>
            </a:ln>
          </p:spPr>
        </p:pic>
        <p:pic>
          <p:nvPicPr>
            <p:cNvPr id="19" name="Picture 7" descr="2008112393850_Huy%20641%20-%20Bai%20Phuong%20ky%202%20-%20DSC02779">
              <a:extLst>
                <a:ext uri="{FF2B5EF4-FFF2-40B4-BE49-F238E27FC236}">
                  <a16:creationId xmlns:a16="http://schemas.microsoft.com/office/drawing/2014/main" id="{737D06F4-3646-488F-84B7-2BF7AABACCDB}"/>
                </a:ext>
              </a:extLst>
            </p:cNvPr>
            <p:cNvPicPr>
              <a:picLocks noChangeAspect="1" noChangeArrowheads="1"/>
            </p:cNvPicPr>
            <p:nvPr/>
          </p:nvPicPr>
          <p:blipFill>
            <a:blip r:embed="rId9" cstate="print"/>
            <a:srcRect/>
            <a:stretch>
              <a:fillRect/>
            </a:stretch>
          </p:blipFill>
          <p:spPr bwMode="auto">
            <a:xfrm>
              <a:off x="3000" y="2400"/>
              <a:ext cx="2604" cy="1728"/>
            </a:xfrm>
            <a:prstGeom prst="rect">
              <a:avLst/>
            </a:prstGeom>
            <a:noFill/>
            <a:ln w="38100">
              <a:solidFill>
                <a:srgbClr val="FF66CC"/>
              </a:solidFill>
              <a:miter lim="800000"/>
              <a:headEnd/>
              <a:tailEnd/>
            </a:ln>
          </p:spPr>
        </p:pic>
      </p:grpSp>
      <p:sp>
        <p:nvSpPr>
          <p:cNvPr id="20" name="Text Box 18">
            <a:extLst>
              <a:ext uri="{FF2B5EF4-FFF2-40B4-BE49-F238E27FC236}">
                <a16:creationId xmlns:a16="http://schemas.microsoft.com/office/drawing/2014/main" id="{377CB07E-F2D4-4CB8-8028-A9F239E8E6DC}"/>
              </a:ext>
            </a:extLst>
          </p:cNvPr>
          <p:cNvSpPr txBox="1">
            <a:spLocks noChangeArrowheads="1"/>
          </p:cNvSpPr>
          <p:nvPr/>
        </p:nvSpPr>
        <p:spPr bwMode="auto">
          <a:xfrm>
            <a:off x="455765" y="5480875"/>
            <a:ext cx="11280468" cy="138499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defRPr/>
            </a:pP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Người</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dân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phải</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đắp</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đê</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cao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hơn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kiểm</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tra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đê</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thường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xuyên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trồng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cỏ</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bảo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vệ</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chân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đê</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xây</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bờ</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kè</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những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nơi</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nước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chảy</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mạnh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thông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thoáng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dòng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chảy</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cho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sông</a:t>
            </a:r>
            <a:r>
              <a:rPr lang="en-US" sz="2800" b="1" dirty="0">
                <a:solidFill>
                  <a:srgbClr val="002060"/>
                </a:solidFill>
                <a:latin typeface="Times New Roman" pitchFamily="18" charset="0"/>
              </a:rPr>
              <a:t>.</a:t>
            </a:r>
          </a:p>
        </p:txBody>
      </p:sp>
    </p:spTree>
    <p:extLst>
      <p:ext uri="{BB962C8B-B14F-4D97-AF65-F5344CB8AC3E}">
        <p14:creationId xmlns:p14="http://schemas.microsoft.com/office/powerpoint/2010/main" val="127460824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703063" y="208903"/>
            <a:ext cx="6247250" cy="6624221"/>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326167" y="2527140"/>
            <a:ext cx="3551053" cy="4403305"/>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49143" y="2861328"/>
            <a:ext cx="3474099" cy="4272583"/>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22" name="TextBox 21">
            <a:extLst>
              <a:ext uri="{FF2B5EF4-FFF2-40B4-BE49-F238E27FC236}">
                <a16:creationId xmlns:a16="http://schemas.microsoft.com/office/drawing/2014/main" id="{A4D504BE-B2FA-47FD-A302-5ED034A88174}"/>
              </a:ext>
            </a:extLst>
          </p:cNvPr>
          <p:cNvSpPr txBox="1"/>
          <p:nvPr/>
        </p:nvSpPr>
        <p:spPr>
          <a:xfrm>
            <a:off x="5825109" y="1470919"/>
            <a:ext cx="5970758" cy="4832092"/>
          </a:xfrm>
          <a:prstGeom prst="rect">
            <a:avLst/>
          </a:prstGeom>
          <a:noFill/>
        </p:spPr>
        <p:txBody>
          <a:bodyPr wrap="square">
            <a:spAutoFit/>
          </a:bodyPr>
          <a:lstStyle/>
          <a:p>
            <a:pPr marL="0" marR="0" algn="just">
              <a:spcBef>
                <a:spcPts val="0"/>
              </a:spcBef>
              <a:spcAft>
                <a:spcPts val="0"/>
              </a:spcAft>
            </a:pPr>
            <a:r>
              <a:rPr lang="pt-BR" sz="4400" b="1" dirty="0">
                <a:effectLst/>
                <a:latin typeface="Times New Roman" panose="02020603050405020304" pitchFamily="18" charset="0"/>
                <a:ea typeface="Times New Roman" panose="02020603050405020304" pitchFamily="18" charset="0"/>
                <a:cs typeface="Times New Roman" panose="02020603050405020304" pitchFamily="18" charset="0"/>
              </a:rPr>
              <a:t>Đồng bằng Bắc Bộ có nhiều sông ngòi, về mùa hạ nước sông dân cao gây lũ lụt. Người dân đồng bằng Bắc Bộ đắp đê ven sông để ngăn lũ lụt.</a:t>
            </a:r>
            <a:endParaRPr lang="en-US" sz="44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7826717"/>
      </p:ext>
    </p:extLst>
  </p:cSld>
  <p:clrMapOvr>
    <a:masterClrMapping/>
  </p:clrMapOvr>
  <p:transition>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s 2"/>
          <p:cNvSpPr/>
          <p:nvPr/>
        </p:nvSpPr>
        <p:spPr>
          <a:xfrm>
            <a:off x="696036" y="905890"/>
            <a:ext cx="11041039" cy="4524315"/>
          </a:xfrm>
          <a:prstGeom prst="rect">
            <a:avLst/>
          </a:prstGeom>
          <a:noFill/>
          <a:ln>
            <a:noFill/>
          </a:ln>
        </p:spPr>
        <p:txBody>
          <a:bodyPr wrap="square" rtlCol="0" anchor="t">
            <a:spAutoFit/>
          </a:bodyPr>
          <a:lstStyle/>
          <a:p>
            <a:pPr algn="ctr"/>
            <a:r>
              <a:rPr lang="vi-VN"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Thứ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năm</a:t>
            </a:r>
            <a:r>
              <a:rPr lang="vi-VN"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ngày </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25</a:t>
            </a:r>
            <a:r>
              <a:rPr lang="vi-VN"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tháng 11 năm 2021</a:t>
            </a:r>
          </a:p>
          <a:p>
            <a:pPr algn="ctr"/>
            <a:r>
              <a:rPr lang="en-US" altLang="en-US" sz="3200" b="1" u="sng"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Địa</a:t>
            </a:r>
            <a:r>
              <a:rPr lang="en-US" altLang="en-US" sz="3200" b="1" u="sng"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u="sng"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lí</a:t>
            </a:r>
            <a:endParaRPr lang="en-US" altLang="en-US" sz="3200" b="1" u="sng"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endParaRPr>
          </a:p>
          <a:p>
            <a:pPr algn="ct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Đồng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bằng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Bắc</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Bộ</a:t>
            </a:r>
            <a:endPar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endParaRPr>
          </a:p>
          <a:p>
            <a:pPr marL="514350" indent="-514350">
              <a:buAutoNum type="arabicPeriod"/>
            </a:pP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Đồng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bằng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lớn</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ở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miền</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Bắc</a:t>
            </a:r>
            <a:endPar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endParaRPr>
          </a:p>
          <a:p>
            <a:pPr marL="457200" indent="-457200">
              <a:buFontTx/>
              <a:buChar char="-"/>
            </a:pP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Do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phù</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sa</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của</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song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Hồng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sông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Thái</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Bình</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bồi</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đắp</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p>
          <a:p>
            <a:pPr marL="457200" indent="-457200">
              <a:buFontTx/>
              <a:buChar char="-"/>
            </a:pP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Là</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đồng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bằng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lớn</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thứ</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hai</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nước</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ta</a:t>
            </a:r>
          </a:p>
          <a:p>
            <a:pPr marL="457200" indent="-457200">
              <a:buFontTx/>
              <a:buChar char="-"/>
            </a:pP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Có</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dạng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hình</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tam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giác</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bề</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mặt</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khá</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bằng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phẳng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p>
          <a:p>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2.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Sông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ngòi</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và</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hệ</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thống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đê</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ngăn</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lũ</a:t>
            </a:r>
            <a:endPar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endParaRPr>
          </a:p>
          <a:p>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Nhiều</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sông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ngòi</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ven</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song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có</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hệ</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thống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đê</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ngăn</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lũ</a:t>
            </a:r>
            <a:endPar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endParaRPr>
          </a:p>
        </p:txBody>
      </p:sp>
    </p:spTree>
    <p:extLst>
      <p:ext uri="{BB962C8B-B14F-4D97-AF65-F5344CB8AC3E}">
        <p14:creationId xmlns:p14="http://schemas.microsoft.com/office/powerpoint/2010/main" val="940121477"/>
      </p:ext>
    </p:extLst>
  </p:cSld>
  <p:clrMapOvr>
    <a:masterClrMapping/>
  </p:clrMapOvr>
  <p:transition>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7034" y="3790650"/>
            <a:ext cx="444494" cy="73259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sp>
        <p:nvSpPr>
          <p:cNvPr id="8" name="WordArt 9">
            <a:extLst>
              <a:ext uri="{FF2B5EF4-FFF2-40B4-BE49-F238E27FC236}">
                <a16:creationId xmlns:a16="http://schemas.microsoft.com/office/drawing/2014/main" id="{C0AB16F4-6449-499D-AB94-63112E0F3139}"/>
              </a:ext>
            </a:extLst>
          </p:cNvPr>
          <p:cNvSpPr>
            <a:spLocks noChangeArrowheads="1" noChangeShapeType="1" noTextEdit="1"/>
          </p:cNvSpPr>
          <p:nvPr/>
        </p:nvSpPr>
        <p:spPr bwMode="auto">
          <a:xfrm>
            <a:off x="4056063" y="853734"/>
            <a:ext cx="4343400" cy="838200"/>
          </a:xfrm>
          <a:prstGeom prst="rect">
            <a:avLst/>
          </a:prstGeom>
          <a:ln>
            <a:noFill/>
          </a:ln>
        </p:spPr>
        <p:txBody>
          <a:bodyPr wrap="none" fromWordArt="1">
            <a:prstTxWarp prst="textPlain">
              <a:avLst>
                <a:gd name="adj" fmla="val 50000"/>
              </a:avLst>
            </a:prstTxWarp>
          </a:bodyPr>
          <a:lstStyle/>
          <a:p>
            <a:pPr algn="ctr"/>
            <a:r>
              <a:rPr lang="vi-VN" sz="3600" b="1" kern="10" dirty="0">
                <a:ln w="9525">
                  <a:solidFill>
                    <a:srgbClr val="FF99FF"/>
                  </a:solidFill>
                  <a:round/>
                  <a:headEnd/>
                  <a:tailEnd/>
                </a:ln>
                <a:solidFill>
                  <a:srgbClr val="0000FF"/>
                </a:solidFill>
                <a:latin typeface="Times New Roman"/>
                <a:cs typeface="Times New Roman"/>
              </a:rPr>
              <a:t>TRÒ CHƠI</a:t>
            </a:r>
            <a:endParaRPr lang="en-US" sz="3600" b="1" kern="10" dirty="0">
              <a:ln w="9525">
                <a:solidFill>
                  <a:srgbClr val="FF99FF"/>
                </a:solidFill>
                <a:round/>
                <a:headEnd/>
                <a:tailEnd/>
              </a:ln>
              <a:solidFill>
                <a:srgbClr val="0000FF"/>
              </a:solidFill>
              <a:latin typeface="Times New Roman"/>
              <a:cs typeface="Times New Roman"/>
            </a:endParaRPr>
          </a:p>
        </p:txBody>
      </p:sp>
      <p:sp>
        <p:nvSpPr>
          <p:cNvPr id="11" name="AutoShape 2">
            <a:extLst>
              <a:ext uri="{FF2B5EF4-FFF2-40B4-BE49-F238E27FC236}">
                <a16:creationId xmlns:a16="http://schemas.microsoft.com/office/drawing/2014/main" id="{A04EA847-4DF4-483C-B9C0-86282A1408D0}"/>
              </a:ext>
            </a:extLst>
          </p:cNvPr>
          <p:cNvSpPr>
            <a:spLocks noChangeArrowheads="1"/>
          </p:cNvSpPr>
          <p:nvPr/>
        </p:nvSpPr>
        <p:spPr bwMode="auto">
          <a:xfrm>
            <a:off x="1830275" y="2172884"/>
            <a:ext cx="8579486" cy="1677991"/>
          </a:xfrm>
          <a:prstGeom prst="wave">
            <a:avLst>
              <a:gd name="adj1" fmla="val 13005"/>
              <a:gd name="adj2" fmla="val 3134"/>
            </a:avLst>
          </a:prstGeom>
          <a:solidFill>
            <a:schemeClr val="accent6">
              <a:lumMod val="20000"/>
              <a:lumOff val="80000"/>
            </a:schemeClr>
          </a:solidFill>
          <a:ln w="9525">
            <a:solidFill>
              <a:srgbClr val="CCFFFF"/>
            </a:solidFill>
            <a:round/>
            <a:headEnd/>
            <a:tailEnd/>
          </a:ln>
        </p:spPr>
        <p:txBody>
          <a:bodyPr wrap="none" anchor="ctr"/>
          <a:lstStyle/>
          <a:p>
            <a:pPr algn="ctr" eaLnBrk="1" hangingPunct="1"/>
            <a:r>
              <a:rPr lang="en-US" sz="5400" b="1" i="1" dirty="0">
                <a:solidFill>
                  <a:schemeClr val="accent4">
                    <a:lumMod val="50000"/>
                  </a:schemeClr>
                </a:solidFill>
                <a:latin typeface="Times New Roman" pitchFamily="18" charset="0"/>
                <a:cs typeface="Arial" charset="0"/>
              </a:rPr>
              <a:t>AI NHANH AI ĐÚNG</a:t>
            </a:r>
          </a:p>
        </p:txBody>
      </p:sp>
      <p:pic>
        <p:nvPicPr>
          <p:cNvPr id="13" name="图片 8">
            <a:extLst>
              <a:ext uri="{FF2B5EF4-FFF2-40B4-BE49-F238E27FC236}">
                <a16:creationId xmlns:a16="http://schemas.microsoft.com/office/drawing/2014/main" id="{710225C3-5F6F-443A-BE79-0BBE3C839DD0}"/>
              </a:ext>
            </a:extLst>
          </p:cNvPr>
          <p:cNvPicPr>
            <a:picLocks noChangeAspect="1"/>
          </p:cNvPicPr>
          <p:nvPr/>
        </p:nvPicPr>
        <p:blipFill rotWithShape="1">
          <a:blip r:embed="rId9">
            <a:extLst>
              <a:ext uri="{28A0092B-C50C-407E-A947-70E740481C1C}">
                <a14:useLocalDpi xmlns:a14="http://schemas.microsoft.com/office/drawing/2010/main" val="0"/>
              </a:ext>
            </a:extLst>
          </a:blip>
          <a:srcRect l="8008" t="35025" r="59440" b="34782"/>
          <a:stretch/>
        </p:blipFill>
        <p:spPr>
          <a:xfrm>
            <a:off x="8653143" y="3243645"/>
            <a:ext cx="2890719" cy="3584491"/>
          </a:xfrm>
          <a:prstGeom prst="rect">
            <a:avLst/>
          </a:prstGeom>
        </p:spPr>
      </p:pic>
      <p:pic>
        <p:nvPicPr>
          <p:cNvPr id="14" name="图片 9">
            <a:extLst>
              <a:ext uri="{FF2B5EF4-FFF2-40B4-BE49-F238E27FC236}">
                <a16:creationId xmlns:a16="http://schemas.microsoft.com/office/drawing/2014/main" id="{C18D21CF-46CE-4CE1-80FF-2CC6176463B6}"/>
              </a:ext>
            </a:extLst>
          </p:cNvPr>
          <p:cNvPicPr>
            <a:picLocks noChangeAspect="1"/>
          </p:cNvPicPr>
          <p:nvPr/>
        </p:nvPicPr>
        <p:blipFill rotWithShape="1">
          <a:blip r:embed="rId9">
            <a:extLst>
              <a:ext uri="{28A0092B-C50C-407E-A947-70E740481C1C}">
                <a14:useLocalDpi xmlns:a14="http://schemas.microsoft.com/office/drawing/2010/main" val="0"/>
              </a:ext>
            </a:extLst>
          </a:blip>
          <a:srcRect l="56471" t="36973" r="10977" b="32834"/>
          <a:stretch/>
        </p:blipFill>
        <p:spPr>
          <a:xfrm>
            <a:off x="1569" y="2958773"/>
            <a:ext cx="3192007" cy="3925655"/>
          </a:xfrm>
          <a:prstGeom prst="rect">
            <a:avLst/>
          </a:prstGeom>
        </p:spPr>
      </p:pic>
    </p:spTree>
    <p:extLst>
      <p:ext uri="{BB962C8B-B14F-4D97-AF65-F5344CB8AC3E}">
        <p14:creationId xmlns:p14="http://schemas.microsoft.com/office/powerpoint/2010/main" val="185516734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3000" fill="hold" grpId="0" nodeType="withEffect">
                                  <p:stCondLst>
                                    <p:cond delay="0"/>
                                  </p:stCondLst>
                                  <p:childTnLst>
                                    <p:animClr clrSpc="hsl" dir="cw">
                                      <p:cBhvr override="childStyle">
                                        <p:cTn id="6" dur="1000" fill="hold"/>
                                        <p:tgtEl>
                                          <p:spTgt spid="8"/>
                                        </p:tgtEl>
                                        <p:attrNameLst>
                                          <p:attrName>style.color</p:attrName>
                                        </p:attrNameLst>
                                      </p:cBhvr>
                                      <p:by>
                                        <p:hsl h="-7200000" s="0" l="0"/>
                                      </p:by>
                                    </p:animClr>
                                    <p:animClr clrSpc="hsl" dir="cw">
                                      <p:cBhvr>
                                        <p:cTn id="7" dur="1000" fill="hold"/>
                                        <p:tgtEl>
                                          <p:spTgt spid="8"/>
                                        </p:tgtEl>
                                        <p:attrNameLst>
                                          <p:attrName>fillcolor</p:attrName>
                                        </p:attrNameLst>
                                      </p:cBhvr>
                                      <p:by>
                                        <p:hsl h="-7200000" s="0" l="0"/>
                                      </p:by>
                                    </p:animClr>
                                    <p:animClr clrSpc="hsl" dir="cw">
                                      <p:cBhvr>
                                        <p:cTn id="8" dur="1000" fill="hold"/>
                                        <p:tgtEl>
                                          <p:spTgt spid="8"/>
                                        </p:tgtEl>
                                        <p:attrNameLst>
                                          <p:attrName>stroke.color</p:attrName>
                                        </p:attrNameLst>
                                      </p:cBhvr>
                                      <p:by>
                                        <p:hsl h="-7200000" s="0" l="0"/>
                                      </p:by>
                                    </p:animClr>
                                    <p:set>
                                      <p:cBhvr>
                                        <p:cTn id="9" dur="1000" fill="hold"/>
                                        <p:tgtEl>
                                          <p:spTgt spid="8"/>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11">
                                            <p:bg/>
                                          </p:spTgt>
                                        </p:tgtEl>
                                        <p:attrNameLst>
                                          <p:attrName>style.visibility</p:attrName>
                                        </p:attrNameLst>
                                      </p:cBhvr>
                                      <p:to>
                                        <p:strVal val="visible"/>
                                      </p:to>
                                    </p:set>
                                    <p:animEffect transition="in" filter="fade">
                                      <p:cBhvr>
                                        <p:cTn id="12" dur="2000"/>
                                        <p:tgtEl>
                                          <p:spTgt spid="11">
                                            <p:bg/>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Vao rung hoa.wav"/>
                                        </p:tgtEl>
                                      </p:cMediaNode>
                                    </p:audio>
                                  </p:subTnLst>
                                </p:cTn>
                              </p:par>
                              <p:par>
                                <p:cTn id="13" presetID="6" presetClass="emph" presetSubtype="0" repeatCount="5000" fill="hold" nodeType="withEffect">
                                  <p:stCondLst>
                                    <p:cond delay="0"/>
                                  </p:stCondLst>
                                  <p:childTnLst>
                                    <p:animScale>
                                      <p:cBhvr>
                                        <p:cTn id="14" dur="2000" fill="hold"/>
                                        <p:tgtEl>
                                          <p:spTgt spid="11">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944209" y="-2559143"/>
            <a:ext cx="6349846" cy="11655706"/>
          </a:xfrm>
          <a:prstGeom prst="rect">
            <a:avLst/>
          </a:prstGeom>
        </p:spPr>
      </p:pic>
      <p:grpSp>
        <p:nvGrpSpPr>
          <p:cNvPr id="8" name="组合 7">
            <a:extLst>
              <a:ext uri="{FF2B5EF4-FFF2-40B4-BE49-F238E27FC236}">
                <a16:creationId xmlns:a16="http://schemas.microsoft.com/office/drawing/2014/main" id="{2A7E7291-4A8A-4890-8065-57B5A52491B7}"/>
              </a:ext>
            </a:extLst>
          </p:cNvPr>
          <p:cNvGrpSpPr/>
          <p:nvPr/>
        </p:nvGrpSpPr>
        <p:grpSpPr>
          <a:xfrm>
            <a:off x="591607" y="560583"/>
            <a:ext cx="1880218" cy="369332"/>
            <a:chOff x="695779" y="699479"/>
            <a:chExt cx="1880218" cy="369332"/>
          </a:xfrm>
        </p:grpSpPr>
        <p:sp>
          <p:nvSpPr>
            <p:cNvPr id="6" name="矩形 5">
              <a:extLst>
                <a:ext uri="{FF2B5EF4-FFF2-40B4-BE49-F238E27FC236}">
                  <a16:creationId xmlns:a16="http://schemas.microsoft.com/office/drawing/2014/main" id="{FC70D688-2F1D-4050-87F1-080C13051ACA}"/>
                </a:ext>
              </a:extLst>
            </p:cNvPr>
            <p:cNvSpPr/>
            <p:nvPr/>
          </p:nvSpPr>
          <p:spPr>
            <a:xfrm>
              <a:off x="695779" y="699479"/>
              <a:ext cx="1880218" cy="369332"/>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597C953-B3EF-4AE8-B2F1-F16B40D4F145}"/>
                </a:ext>
              </a:extLst>
            </p:cNvPr>
            <p:cNvSpPr/>
            <p:nvPr/>
          </p:nvSpPr>
          <p:spPr>
            <a:xfrm>
              <a:off x="775504" y="699479"/>
              <a:ext cx="1800493" cy="369332"/>
            </a:xfrm>
            <a:prstGeom prst="rect">
              <a:avLst/>
            </a:prstGeom>
          </p:spPr>
          <p:txBody>
            <a:bodyPr wrap="none">
              <a:spAutoFit/>
            </a:bodyPr>
            <a:lstStyle/>
            <a:p>
              <a:r>
                <a:rPr lang="zh-CN" altLang="en-US" spc="300" dirty="0">
                  <a:solidFill>
                    <a:schemeClr val="bg1"/>
                  </a:solidFill>
                  <a:latin typeface="字魂20号-石头体" panose="00000500000000000000" pitchFamily="2" charset="-122"/>
                  <a:ea typeface="字魂20号-石头体" panose="00000500000000000000" pitchFamily="2" charset="-122"/>
                </a:rPr>
                <a:t>输入标题内容</a:t>
              </a:r>
              <a:endParaRPr lang="zh-CN" altLang="en-US" dirty="0">
                <a:solidFill>
                  <a:schemeClr val="bg1"/>
                </a:solidFill>
              </a:endParaRPr>
            </a:p>
          </p:txBody>
        </p:sp>
      </p:gr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7">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5" name="组合 44">
            <a:extLst>
              <a:ext uri="{FF2B5EF4-FFF2-40B4-BE49-F238E27FC236}">
                <a16:creationId xmlns:a16="http://schemas.microsoft.com/office/drawing/2014/main" id="{2C4B23B8-2131-4534-AFB5-AFF300B65221}"/>
              </a:ext>
            </a:extLst>
          </p:cNvPr>
          <p:cNvGrpSpPr/>
          <p:nvPr/>
        </p:nvGrpSpPr>
        <p:grpSpPr>
          <a:xfrm>
            <a:off x="-26773" y="3495441"/>
            <a:ext cx="3795914" cy="2965455"/>
            <a:chOff x="112128" y="1630522"/>
            <a:chExt cx="5291239" cy="4666895"/>
          </a:xfrm>
        </p:grpSpPr>
        <p:sp>
          <p:nvSpPr>
            <p:cNvPr id="46" name="椭圆 45">
              <a:extLst>
                <a:ext uri="{FF2B5EF4-FFF2-40B4-BE49-F238E27FC236}">
                  <a16:creationId xmlns:a16="http://schemas.microsoft.com/office/drawing/2014/main" id="{E8AE7A01-2716-4A81-902A-4FBAFBAD2FBB}"/>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80A5185C-48A8-4C2E-B641-331E0668325D}"/>
                </a:ext>
              </a:extLst>
            </p:cNvPr>
            <p:cNvPicPr>
              <a:picLocks noChangeAspect="1"/>
            </p:cNvPicPr>
            <p:nvPr/>
          </p:nvPicPr>
          <p:blipFill rotWithShape="1">
            <a:blip r:embed="rId8">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
        <p:nvSpPr>
          <p:cNvPr id="10" name="AutoShape 3">
            <a:extLst>
              <a:ext uri="{FF2B5EF4-FFF2-40B4-BE49-F238E27FC236}">
                <a16:creationId xmlns:a16="http://schemas.microsoft.com/office/drawing/2014/main" id="{A952AFE3-4976-41EF-BE0D-5CCC8F12F073}"/>
              </a:ext>
            </a:extLst>
          </p:cNvPr>
          <p:cNvSpPr>
            <a:spLocks noChangeArrowheads="1"/>
          </p:cNvSpPr>
          <p:nvPr/>
        </p:nvSpPr>
        <p:spPr bwMode="auto">
          <a:xfrm>
            <a:off x="2713032" y="1850520"/>
            <a:ext cx="7772400" cy="949325"/>
          </a:xfrm>
          <a:prstGeom prst="roundRect">
            <a:avLst>
              <a:gd name="adj" fmla="val 16667"/>
            </a:avLst>
          </a:prstGeom>
          <a:solidFill>
            <a:schemeClr val="accent4">
              <a:lumMod val="20000"/>
              <a:lumOff val="80000"/>
            </a:schemeClr>
          </a:solidFill>
          <a:ln w="57150" algn="ctr">
            <a:solidFill>
              <a:schemeClr val="accent4">
                <a:lumMod val="50000"/>
              </a:schemeClr>
            </a:solidFill>
            <a:round/>
            <a:headEnd/>
            <a:tailEnd/>
          </a:ln>
          <a:effectLst/>
        </p:spPr>
        <p:txBody>
          <a:bodyPr wrap="none" anchor="ctr"/>
          <a:lstStyle/>
          <a:p>
            <a:pPr eaLnBrk="1" hangingPunct="1">
              <a:defRPr/>
            </a:pPr>
            <a:endParaRPr lang="en-US">
              <a:cs typeface="Arial" charset="0"/>
            </a:endParaRPr>
          </a:p>
        </p:txBody>
      </p:sp>
      <p:sp>
        <p:nvSpPr>
          <p:cNvPr id="11" name="Text Box 4">
            <a:extLst>
              <a:ext uri="{FF2B5EF4-FFF2-40B4-BE49-F238E27FC236}">
                <a16:creationId xmlns:a16="http://schemas.microsoft.com/office/drawing/2014/main" id="{FF22C584-D013-440C-A8F4-882F187FC148}"/>
              </a:ext>
            </a:extLst>
          </p:cNvPr>
          <p:cNvSpPr txBox="1">
            <a:spLocks noChangeArrowheads="1"/>
          </p:cNvSpPr>
          <p:nvPr/>
        </p:nvSpPr>
        <p:spPr bwMode="auto">
          <a:xfrm>
            <a:off x="1219200" y="3733800"/>
            <a:ext cx="2819400" cy="366713"/>
          </a:xfrm>
          <a:prstGeom prst="rect">
            <a:avLst/>
          </a:prstGeom>
          <a:noFill/>
          <a:ln w="9525">
            <a:noFill/>
            <a:miter lim="800000"/>
            <a:headEnd/>
            <a:tailEnd/>
          </a:ln>
        </p:spPr>
        <p:txBody>
          <a:bodyPr>
            <a:spAutoFit/>
          </a:bodyPr>
          <a:lstStyle/>
          <a:p>
            <a:pPr eaLnBrk="1" hangingPunct="1">
              <a:spcBef>
                <a:spcPct val="50000"/>
              </a:spcBef>
            </a:pPr>
            <a:endParaRPr lang="en-US">
              <a:cs typeface="Arial" charset="0"/>
            </a:endParaRPr>
          </a:p>
        </p:txBody>
      </p:sp>
      <p:sp>
        <p:nvSpPr>
          <p:cNvPr id="12" name="AutoShape 5">
            <a:extLst>
              <a:ext uri="{FF2B5EF4-FFF2-40B4-BE49-F238E27FC236}">
                <a16:creationId xmlns:a16="http://schemas.microsoft.com/office/drawing/2014/main" id="{FBA1BD47-2CE0-4798-8AEE-DD75D251FFC2}"/>
              </a:ext>
            </a:extLst>
          </p:cNvPr>
          <p:cNvSpPr>
            <a:spLocks noChangeArrowheads="1"/>
          </p:cNvSpPr>
          <p:nvPr/>
        </p:nvSpPr>
        <p:spPr bwMode="auto">
          <a:xfrm>
            <a:off x="4495800" y="3072086"/>
            <a:ext cx="3124200" cy="838200"/>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marL="342900" indent="-342900" eaLnBrk="1" hangingPunct="1">
              <a:defRPr/>
            </a:pPr>
            <a:r>
              <a:rPr lang="en-US" sz="4000">
                <a:solidFill>
                  <a:srgbClr val="000000"/>
                </a:solidFill>
                <a:latin typeface="Times New Roman" pitchFamily="18" charset="0"/>
                <a:cs typeface="Arial" charset="0"/>
              </a:rPr>
              <a:t> Hình tròn</a:t>
            </a:r>
          </a:p>
        </p:txBody>
      </p:sp>
      <p:sp>
        <p:nvSpPr>
          <p:cNvPr id="13" name="AutoShape 6">
            <a:extLst>
              <a:ext uri="{FF2B5EF4-FFF2-40B4-BE49-F238E27FC236}">
                <a16:creationId xmlns:a16="http://schemas.microsoft.com/office/drawing/2014/main" id="{B86ECE03-B5AB-4773-AA57-364B36DC0B67}"/>
              </a:ext>
            </a:extLst>
          </p:cNvPr>
          <p:cNvSpPr>
            <a:spLocks noChangeArrowheads="1"/>
          </p:cNvSpPr>
          <p:nvPr/>
        </p:nvSpPr>
        <p:spPr bwMode="auto">
          <a:xfrm>
            <a:off x="4486275" y="4172662"/>
            <a:ext cx="3133725" cy="850900"/>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marL="342900" indent="-342900" eaLnBrk="1" hangingPunct="1">
              <a:defRPr/>
            </a:pPr>
            <a:r>
              <a:rPr lang="en-US" sz="4000">
                <a:solidFill>
                  <a:srgbClr val="000000"/>
                </a:solidFill>
                <a:latin typeface="Times New Roman" pitchFamily="18" charset="0"/>
                <a:cs typeface="Arial" charset="0"/>
              </a:rPr>
              <a:t>Hình vuông</a:t>
            </a:r>
          </a:p>
        </p:txBody>
      </p:sp>
      <p:sp>
        <p:nvSpPr>
          <p:cNvPr id="14" name="AutoShape 7">
            <a:extLst>
              <a:ext uri="{FF2B5EF4-FFF2-40B4-BE49-F238E27FC236}">
                <a16:creationId xmlns:a16="http://schemas.microsoft.com/office/drawing/2014/main" id="{F7615166-F0A8-46C1-AF98-0B0D68E393AF}"/>
              </a:ext>
            </a:extLst>
          </p:cNvPr>
          <p:cNvSpPr>
            <a:spLocks noChangeArrowheads="1"/>
          </p:cNvSpPr>
          <p:nvPr/>
        </p:nvSpPr>
        <p:spPr bwMode="auto">
          <a:xfrm>
            <a:off x="4518931" y="5278408"/>
            <a:ext cx="3200400" cy="862013"/>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eaLnBrk="1" hangingPunct="1">
              <a:defRPr/>
            </a:pPr>
            <a:r>
              <a:rPr lang="en-US" sz="4000">
                <a:solidFill>
                  <a:srgbClr val="000000"/>
                </a:solidFill>
                <a:latin typeface="Times New Roman" pitchFamily="18" charset="0"/>
                <a:cs typeface="Arial" charset="0"/>
              </a:rPr>
              <a:t>Hình tam giác</a:t>
            </a:r>
          </a:p>
        </p:txBody>
      </p:sp>
      <p:pic>
        <p:nvPicPr>
          <p:cNvPr id="15" name="Picture 26" descr="AG00092_">
            <a:hlinkClick r:id="rId9" action="ppaction://hlinksldjump"/>
            <a:extLst>
              <a:ext uri="{FF2B5EF4-FFF2-40B4-BE49-F238E27FC236}">
                <a16:creationId xmlns:a16="http://schemas.microsoft.com/office/drawing/2014/main" id="{D7227205-B685-4F39-B481-3BEC5C7864C5}"/>
              </a:ext>
            </a:extLst>
          </p:cNvPr>
          <p:cNvPicPr>
            <a:picLocks noChangeAspect="1" noChangeArrowheads="1" noCrop="1"/>
          </p:cNvPicPr>
          <p:nvPr/>
        </p:nvPicPr>
        <p:blipFill>
          <a:blip r:embed="rId10" cstate="print"/>
          <a:srcRect/>
          <a:stretch>
            <a:fillRect/>
          </a:stretch>
        </p:blipFill>
        <p:spPr bwMode="auto">
          <a:xfrm>
            <a:off x="8839200" y="6634163"/>
            <a:ext cx="152400" cy="147637"/>
          </a:xfrm>
          <a:prstGeom prst="rect">
            <a:avLst/>
          </a:prstGeom>
          <a:noFill/>
          <a:ln w="9525">
            <a:noFill/>
            <a:miter lim="800000"/>
            <a:headEnd/>
            <a:tailEnd/>
          </a:ln>
        </p:spPr>
      </p:pic>
      <p:sp>
        <p:nvSpPr>
          <p:cNvPr id="25" name="Text Box 33">
            <a:extLst>
              <a:ext uri="{FF2B5EF4-FFF2-40B4-BE49-F238E27FC236}">
                <a16:creationId xmlns:a16="http://schemas.microsoft.com/office/drawing/2014/main" id="{5FEB4091-BC17-4D44-A99D-FCC35C15B985}"/>
              </a:ext>
            </a:extLst>
          </p:cNvPr>
          <p:cNvSpPr txBox="1">
            <a:spLocks noChangeArrowheads="1"/>
          </p:cNvSpPr>
          <p:nvPr/>
        </p:nvSpPr>
        <p:spPr bwMode="auto">
          <a:xfrm>
            <a:off x="2328863" y="1752600"/>
            <a:ext cx="3286125" cy="708025"/>
          </a:xfrm>
          <a:prstGeom prst="rect">
            <a:avLst/>
          </a:prstGeom>
          <a:noFill/>
          <a:ln w="9525">
            <a:noFill/>
            <a:miter lim="800000"/>
            <a:headEnd/>
            <a:tailEnd/>
          </a:ln>
        </p:spPr>
        <p:txBody>
          <a:bodyPr>
            <a:spAutoFit/>
          </a:bodyPr>
          <a:lstStyle/>
          <a:p>
            <a:pPr eaLnBrk="1" hangingPunct="1">
              <a:spcBef>
                <a:spcPct val="50000"/>
              </a:spcBef>
            </a:pPr>
            <a:r>
              <a:rPr lang="en-US" sz="4000">
                <a:solidFill>
                  <a:srgbClr val="FF3300"/>
                </a:solidFill>
                <a:cs typeface="Arial" charset="0"/>
              </a:rPr>
              <a:t>    </a:t>
            </a:r>
          </a:p>
        </p:txBody>
      </p:sp>
      <p:grpSp>
        <p:nvGrpSpPr>
          <p:cNvPr id="26" name="Group 160">
            <a:extLst>
              <a:ext uri="{FF2B5EF4-FFF2-40B4-BE49-F238E27FC236}">
                <a16:creationId xmlns:a16="http://schemas.microsoft.com/office/drawing/2014/main" id="{3C4BBE1C-0407-4645-A4A2-BC20DA44FA9B}"/>
              </a:ext>
            </a:extLst>
          </p:cNvPr>
          <p:cNvGrpSpPr>
            <a:grpSpLocks/>
          </p:cNvGrpSpPr>
          <p:nvPr/>
        </p:nvGrpSpPr>
        <p:grpSpPr bwMode="auto">
          <a:xfrm>
            <a:off x="1071995" y="1927061"/>
            <a:ext cx="1219200" cy="838200"/>
            <a:chOff x="2495" y="91"/>
            <a:chExt cx="627" cy="575"/>
          </a:xfrm>
        </p:grpSpPr>
        <p:grpSp>
          <p:nvGrpSpPr>
            <p:cNvPr id="27" name="Group 161">
              <a:extLst>
                <a:ext uri="{FF2B5EF4-FFF2-40B4-BE49-F238E27FC236}">
                  <a16:creationId xmlns:a16="http://schemas.microsoft.com/office/drawing/2014/main" id="{62ADCECA-7592-4D8C-A548-10203E6BFC55}"/>
                </a:ext>
              </a:extLst>
            </p:cNvPr>
            <p:cNvGrpSpPr>
              <a:grpSpLocks/>
            </p:cNvGrpSpPr>
            <p:nvPr/>
          </p:nvGrpSpPr>
          <p:grpSpPr bwMode="auto">
            <a:xfrm>
              <a:off x="2495" y="91"/>
              <a:ext cx="627" cy="575"/>
              <a:chOff x="940" y="2627"/>
              <a:chExt cx="751" cy="653"/>
            </a:xfrm>
          </p:grpSpPr>
          <p:sp>
            <p:nvSpPr>
              <p:cNvPr id="29" name="Oval 162">
                <a:extLst>
                  <a:ext uri="{FF2B5EF4-FFF2-40B4-BE49-F238E27FC236}">
                    <a16:creationId xmlns:a16="http://schemas.microsoft.com/office/drawing/2014/main" id="{485BD63F-1941-4F11-9CB8-1D9CEB942201}"/>
                  </a:ext>
                </a:extLst>
              </p:cNvPr>
              <p:cNvSpPr>
                <a:spLocks noChangeArrowheads="1"/>
              </p:cNvSpPr>
              <p:nvPr/>
            </p:nvSpPr>
            <p:spPr bwMode="gray">
              <a:xfrm>
                <a:off x="980" y="2768"/>
                <a:ext cx="114" cy="374"/>
              </a:xfrm>
              <a:prstGeom prst="ellipse">
                <a:avLst/>
              </a:prstGeom>
              <a:gradFill rotWithShape="1">
                <a:gsLst>
                  <a:gs pos="0">
                    <a:srgbClr val="FFFFFF"/>
                  </a:gs>
                  <a:gs pos="50000">
                    <a:srgbClr val="00CC66"/>
                  </a:gs>
                  <a:gs pos="100000">
                    <a:srgbClr val="FFFFFF"/>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30" name="Oval 163">
                <a:extLst>
                  <a:ext uri="{FF2B5EF4-FFF2-40B4-BE49-F238E27FC236}">
                    <a16:creationId xmlns:a16="http://schemas.microsoft.com/office/drawing/2014/main" id="{7414FA37-58DA-4E45-9FA0-CF1C181C81D4}"/>
                  </a:ext>
                </a:extLst>
              </p:cNvPr>
              <p:cNvSpPr>
                <a:spLocks noChangeArrowheads="1"/>
              </p:cNvSpPr>
              <p:nvPr/>
            </p:nvSpPr>
            <p:spPr bwMode="gray">
              <a:xfrm>
                <a:off x="980" y="2768"/>
                <a:ext cx="114" cy="374"/>
              </a:xfrm>
              <a:prstGeom prst="ellipse">
                <a:avLst/>
              </a:prstGeom>
              <a:gradFill rotWithShape="1">
                <a:gsLst>
                  <a:gs pos="0">
                    <a:srgbClr val="00CC66">
                      <a:alpha val="32001"/>
                    </a:srgbClr>
                  </a:gs>
                  <a:gs pos="100000">
                    <a:srgbClr val="000000">
                      <a:alpha val="89998"/>
                    </a:srgbClr>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31" name="Oval 164">
                <a:extLst>
                  <a:ext uri="{FF2B5EF4-FFF2-40B4-BE49-F238E27FC236}">
                    <a16:creationId xmlns:a16="http://schemas.microsoft.com/office/drawing/2014/main" id="{D1470030-9ABF-4691-873F-3F425334EB43}"/>
                  </a:ext>
                </a:extLst>
              </p:cNvPr>
              <p:cNvSpPr>
                <a:spLocks noChangeArrowheads="1"/>
              </p:cNvSpPr>
              <p:nvPr/>
            </p:nvSpPr>
            <p:spPr bwMode="gray">
              <a:xfrm>
                <a:off x="940" y="2768"/>
                <a:ext cx="751" cy="374"/>
              </a:xfrm>
              <a:prstGeom prst="ellipse">
                <a:avLst/>
              </a:prstGeom>
              <a:gradFill rotWithShape="1">
                <a:gsLst>
                  <a:gs pos="0">
                    <a:srgbClr val="006E37"/>
                  </a:gs>
                  <a:gs pos="50000">
                    <a:srgbClr val="00CC66"/>
                  </a:gs>
                  <a:gs pos="100000">
                    <a:srgbClr val="006E37"/>
                  </a:gs>
                </a:gsLst>
                <a:lin ang="189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2" name="Oval 165">
                <a:extLst>
                  <a:ext uri="{FF2B5EF4-FFF2-40B4-BE49-F238E27FC236}">
                    <a16:creationId xmlns:a16="http://schemas.microsoft.com/office/drawing/2014/main" id="{FC66E4B4-F81B-43B7-92D3-506D11127444}"/>
                  </a:ext>
                </a:extLst>
              </p:cNvPr>
              <p:cNvSpPr>
                <a:spLocks noChangeArrowheads="1"/>
              </p:cNvSpPr>
              <p:nvPr/>
            </p:nvSpPr>
            <p:spPr bwMode="gray">
              <a:xfrm>
                <a:off x="940" y="2768"/>
                <a:ext cx="750" cy="374"/>
              </a:xfrm>
              <a:prstGeom prst="ellipse">
                <a:avLst/>
              </a:prstGeom>
              <a:gradFill rotWithShape="1">
                <a:gsLst>
                  <a:gs pos="0">
                    <a:srgbClr val="008241"/>
                  </a:gs>
                  <a:gs pos="100000">
                    <a:srgbClr val="00CC66">
                      <a:alpha val="0"/>
                    </a:srgbClr>
                  </a:gs>
                </a:gsLst>
                <a:lin ang="27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3" name="Oval 166">
                <a:extLst>
                  <a:ext uri="{FF2B5EF4-FFF2-40B4-BE49-F238E27FC236}">
                    <a16:creationId xmlns:a16="http://schemas.microsoft.com/office/drawing/2014/main" id="{A235FEC2-57E4-4780-9760-222758BC6443}"/>
                  </a:ext>
                </a:extLst>
              </p:cNvPr>
              <p:cNvSpPr>
                <a:spLocks noChangeArrowheads="1"/>
              </p:cNvSpPr>
              <p:nvPr/>
            </p:nvSpPr>
            <p:spPr bwMode="gray">
              <a:xfrm>
                <a:off x="979" y="2768"/>
                <a:ext cx="677" cy="374"/>
              </a:xfrm>
              <a:prstGeom prst="ellipse">
                <a:avLst/>
              </a:prstGeom>
              <a:solidFill>
                <a:srgbClr val="333333"/>
              </a:soli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4" name="Oval 167">
                <a:extLst>
                  <a:ext uri="{FF2B5EF4-FFF2-40B4-BE49-F238E27FC236}">
                    <a16:creationId xmlns:a16="http://schemas.microsoft.com/office/drawing/2014/main" id="{49C6118F-DECF-4818-96D9-204B90D399A5}"/>
                  </a:ext>
                </a:extLst>
              </p:cNvPr>
              <p:cNvSpPr>
                <a:spLocks noChangeArrowheads="1"/>
              </p:cNvSpPr>
              <p:nvPr/>
            </p:nvSpPr>
            <p:spPr bwMode="gray">
              <a:xfrm>
                <a:off x="992" y="2627"/>
                <a:ext cx="653" cy="653"/>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35" name="Oval 168">
                <a:extLst>
                  <a:ext uri="{FF2B5EF4-FFF2-40B4-BE49-F238E27FC236}">
                    <a16:creationId xmlns:a16="http://schemas.microsoft.com/office/drawing/2014/main" id="{C10B251A-699B-46E7-B78A-8E249FD8109C}"/>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36" name="Oval 169">
                <a:extLst>
                  <a:ext uri="{FF2B5EF4-FFF2-40B4-BE49-F238E27FC236}">
                    <a16:creationId xmlns:a16="http://schemas.microsoft.com/office/drawing/2014/main" id="{FDD4578D-0505-4F6B-970E-7D19A9C9868B}"/>
                  </a:ext>
                </a:extLst>
              </p:cNvPr>
              <p:cNvSpPr>
                <a:spLocks noChangeArrowheads="1"/>
              </p:cNvSpPr>
              <p:nvPr/>
            </p:nvSpPr>
            <p:spPr bwMode="gray">
              <a:xfrm>
                <a:off x="1008" y="2638"/>
                <a:ext cx="606" cy="59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37" name="Oval 170">
                <a:extLst>
                  <a:ext uri="{FF2B5EF4-FFF2-40B4-BE49-F238E27FC236}">
                    <a16:creationId xmlns:a16="http://schemas.microsoft.com/office/drawing/2014/main" id="{AF0FD4BD-0C39-4C33-872D-A81BD7C9E260}"/>
                  </a:ext>
                </a:extLst>
              </p:cNvPr>
              <p:cNvSpPr>
                <a:spLocks noChangeArrowheads="1"/>
              </p:cNvSpPr>
              <p:nvPr/>
            </p:nvSpPr>
            <p:spPr bwMode="gray">
              <a:xfrm>
                <a:off x="1042" y="2656"/>
                <a:ext cx="539" cy="483"/>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grpSp>
        <p:sp>
          <p:nvSpPr>
            <p:cNvPr id="28" name="WordArt 171">
              <a:extLst>
                <a:ext uri="{FF2B5EF4-FFF2-40B4-BE49-F238E27FC236}">
                  <a16:creationId xmlns:a16="http://schemas.microsoft.com/office/drawing/2014/main" id="{BEB8F671-2D7F-4346-8521-E0E81EA2401F}"/>
                </a:ext>
              </a:extLst>
            </p:cNvPr>
            <p:cNvSpPr>
              <a:spLocks noChangeArrowheads="1" noChangeShapeType="1" noTextEdit="1"/>
            </p:cNvSpPr>
            <p:nvPr/>
          </p:nvSpPr>
          <p:spPr bwMode="auto">
            <a:xfrm>
              <a:off x="2714" y="227"/>
              <a:ext cx="192" cy="312"/>
            </a:xfrm>
            <a:prstGeom prst="rect">
              <a:avLst/>
            </a:prstGeom>
          </p:spPr>
          <p:txBody>
            <a:bodyPr wrap="none" fromWordArt="1">
              <a:prstTxWarp prst="textPlain">
                <a:avLst>
                  <a:gd name="adj" fmla="val 50000"/>
                </a:avLst>
              </a:prstTxWarp>
            </a:bodyPr>
            <a:lstStyle/>
            <a:p>
              <a:r>
                <a:rPr lang="en-US" sz="3600" kern="10" dirty="0">
                  <a:ln w="9525">
                    <a:solidFill>
                      <a:srgbClr val="0000FF"/>
                    </a:solidFill>
                    <a:round/>
                    <a:headEnd/>
                    <a:tailEnd/>
                  </a:ln>
                  <a:solidFill>
                    <a:srgbClr val="99FF33"/>
                  </a:solidFill>
                  <a:latin typeface="Times New Roman"/>
                  <a:cs typeface="Times New Roman"/>
                </a:rPr>
                <a:t>1</a:t>
              </a:r>
            </a:p>
          </p:txBody>
        </p:sp>
      </p:grpSp>
      <p:sp>
        <p:nvSpPr>
          <p:cNvPr id="38" name="Text Box 41">
            <a:extLst>
              <a:ext uri="{FF2B5EF4-FFF2-40B4-BE49-F238E27FC236}">
                <a16:creationId xmlns:a16="http://schemas.microsoft.com/office/drawing/2014/main" id="{BA76537B-A696-444A-9508-59C6E62451A0}"/>
              </a:ext>
            </a:extLst>
          </p:cNvPr>
          <p:cNvSpPr txBox="1">
            <a:spLocks noChangeArrowheads="1"/>
          </p:cNvSpPr>
          <p:nvPr/>
        </p:nvSpPr>
        <p:spPr bwMode="auto">
          <a:xfrm>
            <a:off x="2765593" y="1994922"/>
            <a:ext cx="7543800" cy="641350"/>
          </a:xfrm>
          <a:prstGeom prst="rect">
            <a:avLst/>
          </a:prstGeom>
          <a:noFill/>
          <a:ln w="9525">
            <a:noFill/>
            <a:miter lim="800000"/>
            <a:headEnd/>
            <a:tailEnd/>
          </a:ln>
        </p:spPr>
        <p:txBody>
          <a:bodyPr>
            <a:spAutoFit/>
          </a:bodyPr>
          <a:lstStyle/>
          <a:p>
            <a:pPr eaLnBrk="1" hangingPunct="1">
              <a:spcBef>
                <a:spcPct val="50000"/>
              </a:spcBef>
            </a:pPr>
            <a:r>
              <a:rPr lang="en-US" sz="3600" dirty="0" err="1">
                <a:latin typeface="Times New Roman" pitchFamily="18" charset="0"/>
              </a:rPr>
              <a:t>Đồng</a:t>
            </a:r>
            <a:r>
              <a:rPr lang="en-US" sz="3600" dirty="0">
                <a:latin typeface="Times New Roman" pitchFamily="18" charset="0"/>
              </a:rPr>
              <a:t> </a:t>
            </a:r>
            <a:r>
              <a:rPr lang="en-US" sz="3600" dirty="0" err="1">
                <a:latin typeface="Times New Roman" pitchFamily="18" charset="0"/>
              </a:rPr>
              <a:t>bằng</a:t>
            </a:r>
            <a:r>
              <a:rPr lang="en-US" sz="3600" dirty="0">
                <a:latin typeface="Times New Roman" pitchFamily="18" charset="0"/>
              </a:rPr>
              <a:t> </a:t>
            </a:r>
            <a:r>
              <a:rPr lang="en-US" sz="3600" dirty="0" err="1">
                <a:latin typeface="Times New Roman" pitchFamily="18" charset="0"/>
              </a:rPr>
              <a:t>Bắc</a:t>
            </a:r>
            <a:r>
              <a:rPr lang="en-US" sz="3600" dirty="0">
                <a:latin typeface="Times New Roman" pitchFamily="18" charset="0"/>
              </a:rPr>
              <a:t> </a:t>
            </a:r>
            <a:r>
              <a:rPr lang="en-US" sz="3600" dirty="0" err="1">
                <a:latin typeface="Times New Roman" pitchFamily="18" charset="0"/>
              </a:rPr>
              <a:t>Bộ</a:t>
            </a:r>
            <a:r>
              <a:rPr lang="en-US" sz="3600" dirty="0">
                <a:latin typeface="Times New Roman" pitchFamily="18" charset="0"/>
              </a:rPr>
              <a:t> </a:t>
            </a:r>
            <a:r>
              <a:rPr lang="en-US" sz="3600" dirty="0" err="1">
                <a:latin typeface="Times New Roman" pitchFamily="18" charset="0"/>
              </a:rPr>
              <a:t>có</a:t>
            </a:r>
            <a:r>
              <a:rPr lang="en-US" sz="3600" dirty="0">
                <a:latin typeface="Times New Roman" pitchFamily="18" charset="0"/>
              </a:rPr>
              <a:t> </a:t>
            </a:r>
            <a:r>
              <a:rPr lang="en-US" sz="3600" dirty="0" err="1">
                <a:latin typeface="Times New Roman" pitchFamily="18" charset="0"/>
              </a:rPr>
              <a:t>dạng</a:t>
            </a:r>
            <a:r>
              <a:rPr lang="en-US" sz="3600" dirty="0">
                <a:latin typeface="Times New Roman" pitchFamily="18" charset="0"/>
              </a:rPr>
              <a:t> </a:t>
            </a:r>
            <a:r>
              <a:rPr lang="en-US" sz="3600" dirty="0" err="1">
                <a:latin typeface="Times New Roman" pitchFamily="18" charset="0"/>
              </a:rPr>
              <a:t>giống</a:t>
            </a:r>
            <a:r>
              <a:rPr lang="en-US" sz="3600" dirty="0">
                <a:latin typeface="Times New Roman" pitchFamily="18" charset="0"/>
              </a:rPr>
              <a:t> </a:t>
            </a:r>
            <a:r>
              <a:rPr lang="en-US" sz="3600" dirty="0" err="1">
                <a:latin typeface="Times New Roman" pitchFamily="18" charset="0"/>
              </a:rPr>
              <a:t>hình</a:t>
            </a:r>
            <a:r>
              <a:rPr lang="en-US" sz="3600" dirty="0">
                <a:latin typeface="Times New Roman" pitchFamily="18" charset="0"/>
              </a:rPr>
              <a:t>:</a:t>
            </a:r>
          </a:p>
        </p:txBody>
      </p:sp>
      <p:sp>
        <p:nvSpPr>
          <p:cNvPr id="39" name="Oval 23">
            <a:extLst>
              <a:ext uri="{FF2B5EF4-FFF2-40B4-BE49-F238E27FC236}">
                <a16:creationId xmlns:a16="http://schemas.microsoft.com/office/drawing/2014/main" id="{E1D708B9-9568-40C0-9EBF-DC6053054DC4}"/>
              </a:ext>
            </a:extLst>
          </p:cNvPr>
          <p:cNvSpPr>
            <a:spLocks noChangeArrowheads="1"/>
          </p:cNvSpPr>
          <p:nvPr/>
        </p:nvSpPr>
        <p:spPr bwMode="auto">
          <a:xfrm>
            <a:off x="3456819" y="3238470"/>
            <a:ext cx="685800" cy="609600"/>
          </a:xfrm>
          <a:prstGeom prst="ellipse">
            <a:avLst/>
          </a:prstGeom>
          <a:solidFill>
            <a:srgbClr val="00CC00"/>
          </a:solidFill>
          <a:ln w="57150" cmpd="thickThin">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A</a:t>
            </a:r>
          </a:p>
        </p:txBody>
      </p:sp>
      <p:sp>
        <p:nvSpPr>
          <p:cNvPr id="40" name="Oval 26">
            <a:extLst>
              <a:ext uri="{FF2B5EF4-FFF2-40B4-BE49-F238E27FC236}">
                <a16:creationId xmlns:a16="http://schemas.microsoft.com/office/drawing/2014/main" id="{4D01ED24-F18B-4391-804B-0C5C6BE06902}"/>
              </a:ext>
            </a:extLst>
          </p:cNvPr>
          <p:cNvSpPr>
            <a:spLocks noChangeArrowheads="1"/>
          </p:cNvSpPr>
          <p:nvPr/>
        </p:nvSpPr>
        <p:spPr bwMode="auto">
          <a:xfrm>
            <a:off x="3456819" y="4306935"/>
            <a:ext cx="685800" cy="609600"/>
          </a:xfrm>
          <a:prstGeom prst="ellipse">
            <a:avLst/>
          </a:prstGeom>
          <a:solidFill>
            <a:srgbClr val="00CC00"/>
          </a:solidFill>
          <a:ln w="57150" cmpd="thickThin" algn="ctr">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B</a:t>
            </a:r>
          </a:p>
        </p:txBody>
      </p:sp>
      <p:sp>
        <p:nvSpPr>
          <p:cNvPr id="41" name="Oval 26">
            <a:extLst>
              <a:ext uri="{FF2B5EF4-FFF2-40B4-BE49-F238E27FC236}">
                <a16:creationId xmlns:a16="http://schemas.microsoft.com/office/drawing/2014/main" id="{72D6B5CB-9E85-486A-99BF-D946A9EA3238}"/>
              </a:ext>
            </a:extLst>
          </p:cNvPr>
          <p:cNvSpPr>
            <a:spLocks noChangeArrowheads="1"/>
          </p:cNvSpPr>
          <p:nvPr/>
        </p:nvSpPr>
        <p:spPr bwMode="auto">
          <a:xfrm>
            <a:off x="3456819" y="5329093"/>
            <a:ext cx="685800" cy="609600"/>
          </a:xfrm>
          <a:prstGeom prst="ellipse">
            <a:avLst/>
          </a:prstGeom>
          <a:solidFill>
            <a:srgbClr val="00CC00"/>
          </a:solidFill>
          <a:ln w="57150" cmpd="thickThin" algn="ctr">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C</a:t>
            </a:r>
          </a:p>
        </p:txBody>
      </p:sp>
      <p:sp>
        <p:nvSpPr>
          <p:cNvPr id="42" name="Oval 26">
            <a:extLst>
              <a:ext uri="{FF2B5EF4-FFF2-40B4-BE49-F238E27FC236}">
                <a16:creationId xmlns:a16="http://schemas.microsoft.com/office/drawing/2014/main" id="{D1B8F992-E548-4B9D-B87B-E01550EE1AF5}"/>
              </a:ext>
            </a:extLst>
          </p:cNvPr>
          <p:cNvSpPr>
            <a:spLocks noChangeArrowheads="1"/>
          </p:cNvSpPr>
          <p:nvPr/>
        </p:nvSpPr>
        <p:spPr bwMode="auto">
          <a:xfrm>
            <a:off x="3456819" y="5331928"/>
            <a:ext cx="685800" cy="609600"/>
          </a:xfrm>
          <a:prstGeom prst="ellipse">
            <a:avLst/>
          </a:prstGeom>
          <a:solidFill>
            <a:srgbClr val="FF3300"/>
          </a:solidFill>
          <a:ln w="57150" cmpd="thickThin" algn="ctr">
            <a:solidFill>
              <a:srgbClr val="CC0066"/>
            </a:solidFill>
            <a:round/>
            <a:headEnd/>
            <a:tailEnd/>
          </a:ln>
        </p:spPr>
        <p:txBody>
          <a:bodyPr wrap="none" anchor="ctr"/>
          <a:lstStyle/>
          <a:p>
            <a:r>
              <a:rPr lang="en-US" sz="2800">
                <a:solidFill>
                  <a:srgbClr val="FFFF00"/>
                </a:solidFill>
                <a:latin typeface="Times New Roman" pitchFamily="18" charset="0"/>
                <a:cs typeface="Times New Roman" pitchFamily="18" charset="0"/>
              </a:rPr>
              <a:t>C</a:t>
            </a:r>
          </a:p>
        </p:txBody>
      </p:sp>
      <p:sp>
        <p:nvSpPr>
          <p:cNvPr id="43" name="Oval 101">
            <a:extLst>
              <a:ext uri="{FF2B5EF4-FFF2-40B4-BE49-F238E27FC236}">
                <a16:creationId xmlns:a16="http://schemas.microsoft.com/office/drawing/2014/main" id="{F48E6FCB-8189-4926-A565-09073F800E71}"/>
              </a:ext>
            </a:extLst>
          </p:cNvPr>
          <p:cNvSpPr>
            <a:spLocks noChangeArrowheads="1"/>
          </p:cNvSpPr>
          <p:nvPr/>
        </p:nvSpPr>
        <p:spPr bwMode="auto">
          <a:xfrm>
            <a:off x="5562600" y="533400"/>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5</a:t>
            </a:r>
          </a:p>
        </p:txBody>
      </p:sp>
      <p:sp>
        <p:nvSpPr>
          <p:cNvPr id="44" name="Oval 102">
            <a:extLst>
              <a:ext uri="{FF2B5EF4-FFF2-40B4-BE49-F238E27FC236}">
                <a16:creationId xmlns:a16="http://schemas.microsoft.com/office/drawing/2014/main" id="{053C2DD9-123D-4BCE-8758-6F6A5FAC623A}"/>
              </a:ext>
            </a:extLst>
          </p:cNvPr>
          <p:cNvSpPr>
            <a:spLocks noChangeArrowheads="1"/>
          </p:cNvSpPr>
          <p:nvPr/>
        </p:nvSpPr>
        <p:spPr bwMode="auto">
          <a:xfrm>
            <a:off x="5562600" y="533400"/>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4</a:t>
            </a:r>
          </a:p>
        </p:txBody>
      </p:sp>
      <p:sp>
        <p:nvSpPr>
          <p:cNvPr id="48" name="Oval 103">
            <a:extLst>
              <a:ext uri="{FF2B5EF4-FFF2-40B4-BE49-F238E27FC236}">
                <a16:creationId xmlns:a16="http://schemas.microsoft.com/office/drawing/2014/main" id="{004C9062-9DA4-4D26-8ABC-AD967558039C}"/>
              </a:ext>
            </a:extLst>
          </p:cNvPr>
          <p:cNvSpPr>
            <a:spLocks noChangeArrowheads="1"/>
          </p:cNvSpPr>
          <p:nvPr/>
        </p:nvSpPr>
        <p:spPr bwMode="auto">
          <a:xfrm>
            <a:off x="5562600" y="533400"/>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3</a:t>
            </a:r>
          </a:p>
        </p:txBody>
      </p:sp>
      <p:sp>
        <p:nvSpPr>
          <p:cNvPr id="49" name="Oval 104">
            <a:extLst>
              <a:ext uri="{FF2B5EF4-FFF2-40B4-BE49-F238E27FC236}">
                <a16:creationId xmlns:a16="http://schemas.microsoft.com/office/drawing/2014/main" id="{1BAB4758-F592-4C0F-8B7B-BD4E13D75F92}"/>
              </a:ext>
            </a:extLst>
          </p:cNvPr>
          <p:cNvSpPr>
            <a:spLocks noChangeArrowheads="1"/>
          </p:cNvSpPr>
          <p:nvPr/>
        </p:nvSpPr>
        <p:spPr bwMode="auto">
          <a:xfrm>
            <a:off x="5562600" y="533400"/>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2</a:t>
            </a:r>
          </a:p>
        </p:txBody>
      </p:sp>
      <p:sp>
        <p:nvSpPr>
          <p:cNvPr id="50" name="Oval 105">
            <a:extLst>
              <a:ext uri="{FF2B5EF4-FFF2-40B4-BE49-F238E27FC236}">
                <a16:creationId xmlns:a16="http://schemas.microsoft.com/office/drawing/2014/main" id="{6C70FC3B-C8D8-444F-BC1C-7BB784180D9B}"/>
              </a:ext>
            </a:extLst>
          </p:cNvPr>
          <p:cNvSpPr>
            <a:spLocks noChangeArrowheads="1"/>
          </p:cNvSpPr>
          <p:nvPr/>
        </p:nvSpPr>
        <p:spPr bwMode="auto">
          <a:xfrm>
            <a:off x="5562600" y="533400"/>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dirty="0">
                <a:solidFill>
                  <a:srgbClr val="000514"/>
                </a:solidFill>
                <a:latin typeface="Garamond" pitchFamily="18" charset="0"/>
                <a:cs typeface="Arial" pitchFamily="34" charset="0"/>
              </a:rPr>
              <a:t>1</a:t>
            </a:r>
          </a:p>
        </p:txBody>
      </p:sp>
      <p:sp>
        <p:nvSpPr>
          <p:cNvPr id="51" name="Oval 106">
            <a:extLst>
              <a:ext uri="{FF2B5EF4-FFF2-40B4-BE49-F238E27FC236}">
                <a16:creationId xmlns:a16="http://schemas.microsoft.com/office/drawing/2014/main" id="{A965FE95-2696-4F5D-8D7A-AE10A8109E28}"/>
              </a:ext>
            </a:extLst>
          </p:cNvPr>
          <p:cNvSpPr>
            <a:spLocks noChangeArrowheads="1"/>
          </p:cNvSpPr>
          <p:nvPr/>
        </p:nvSpPr>
        <p:spPr bwMode="auto">
          <a:xfrm>
            <a:off x="5435414" y="499879"/>
            <a:ext cx="1321172" cy="1033462"/>
          </a:xfrm>
          <a:prstGeom prst="ellipse">
            <a:avLst/>
          </a:prstGeom>
          <a:solidFill>
            <a:srgbClr val="FF0000"/>
          </a:solidFill>
          <a:ln w="9525">
            <a:solidFill>
              <a:schemeClr val="tx1"/>
            </a:solidFill>
            <a:round/>
            <a:headEnd/>
            <a:tailEnd/>
          </a:ln>
        </p:spPr>
        <p:txBody>
          <a:bodyPr wrap="none" anchor="ctr"/>
          <a:lstStyle/>
          <a:p>
            <a:pPr algn="ctr"/>
            <a:r>
              <a:rPr lang="en-US" sz="3200" b="1" dirty="0" err="1">
                <a:latin typeface=".VnTimeH" pitchFamily="34" charset="0"/>
                <a:cs typeface="Arial" pitchFamily="34" charset="0"/>
              </a:rPr>
              <a:t>Hết</a:t>
            </a:r>
            <a:r>
              <a:rPr lang="en-US" sz="3200" b="1" dirty="0">
                <a:latin typeface=".VnTimeH" pitchFamily="34" charset="0"/>
                <a:cs typeface="Arial" pitchFamily="34" charset="0"/>
              </a:rPr>
              <a:t> </a:t>
            </a:r>
            <a:r>
              <a:rPr lang="en-US" sz="3200" b="1" dirty="0" err="1">
                <a:latin typeface=".VnTimeH" pitchFamily="34" charset="0"/>
                <a:cs typeface="Arial" pitchFamily="34" charset="0"/>
              </a:rPr>
              <a:t>giờ</a:t>
            </a:r>
            <a:endParaRPr lang="en-US" sz="3200" b="1" dirty="0">
              <a:latin typeface=".VnTimeH" pitchFamily="34" charset="0"/>
              <a:cs typeface="Arial" pitchFamily="34" charset="0"/>
            </a:endParaRPr>
          </a:p>
        </p:txBody>
      </p:sp>
    </p:spTree>
    <p:extLst>
      <p:ext uri="{BB962C8B-B14F-4D97-AF65-F5344CB8AC3E}">
        <p14:creationId xmlns:p14="http://schemas.microsoft.com/office/powerpoint/2010/main" val="257934347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9"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0" fill="hold"/>
                                        <p:tgtEl>
                                          <p:spTgt spid="26"/>
                                        </p:tgtEl>
                                        <p:attrNameLst>
                                          <p:attrName>ppt_w</p:attrName>
                                        </p:attrNameLst>
                                      </p:cBhvr>
                                      <p:tavLst>
                                        <p:tav tm="0" fmla="#ppt_w*sin(2.5*pi*$)">
                                          <p:val>
                                            <p:fltVal val="0"/>
                                          </p:val>
                                        </p:tav>
                                        <p:tav tm="100000">
                                          <p:val>
                                            <p:fltVal val="1"/>
                                          </p:val>
                                        </p:tav>
                                      </p:tavLst>
                                    </p:anim>
                                    <p:anim calcmode="lin" valueType="num">
                                      <p:cBhvr>
                                        <p:cTn id="11" dur="50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2" presetID="5"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heckerboard(across)">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ox(in)">
                                      <p:cBhvr>
                                        <p:cTn id="22" dur="500"/>
                                        <p:tgtEl>
                                          <p:spTgt spid="43"/>
                                        </p:tgtEl>
                                      </p:cBhvr>
                                    </p:animEffec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3" fill="hold">
                            <p:stCondLst>
                              <p:cond delay="500"/>
                            </p:stCondLst>
                            <p:childTnLst>
                              <p:par>
                                <p:cTn id="24" presetID="4" presetClass="entr" presetSubtype="16" fill="hold" nodeType="afterEffect">
                                  <p:stCondLst>
                                    <p:cond delay="500"/>
                                  </p:stCondLst>
                                  <p:childTnLst>
                                    <p:set>
                                      <p:cBhvr>
                                        <p:cTn id="25" dur="1" fill="hold">
                                          <p:stCondLst>
                                            <p:cond delay="0"/>
                                          </p:stCondLst>
                                        </p:cTn>
                                        <p:tgtEl>
                                          <p:spTgt spid="44"/>
                                        </p:tgtEl>
                                        <p:attrNameLst>
                                          <p:attrName>style.visibility</p:attrName>
                                        </p:attrNameLst>
                                      </p:cBhvr>
                                      <p:to>
                                        <p:strVal val="visible"/>
                                      </p:to>
                                    </p:set>
                                    <p:animEffect transition="in" filter="box(in)">
                                      <p:cBhvr>
                                        <p:cTn id="26" dur="500"/>
                                        <p:tgtEl>
                                          <p:spTgt spid="44"/>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childTnLst>
                          </p:cTn>
                        </p:par>
                        <p:par>
                          <p:cTn id="27" fill="hold">
                            <p:stCondLst>
                              <p:cond delay="1500"/>
                            </p:stCondLst>
                            <p:childTnLst>
                              <p:par>
                                <p:cTn id="28" presetID="4" presetClass="entr" presetSubtype="16" fill="hold" nodeType="afterEffect">
                                  <p:stCondLst>
                                    <p:cond delay="500"/>
                                  </p:stCondLst>
                                  <p:childTnLst>
                                    <p:set>
                                      <p:cBhvr>
                                        <p:cTn id="29" dur="1" fill="hold">
                                          <p:stCondLst>
                                            <p:cond delay="0"/>
                                          </p:stCondLst>
                                        </p:cTn>
                                        <p:tgtEl>
                                          <p:spTgt spid="48"/>
                                        </p:tgtEl>
                                        <p:attrNameLst>
                                          <p:attrName>style.visibility</p:attrName>
                                        </p:attrNameLst>
                                      </p:cBhvr>
                                      <p:to>
                                        <p:strVal val="visible"/>
                                      </p:to>
                                    </p:set>
                                    <p:animEffect transition="in" filter="box(in)">
                                      <p:cBhvr>
                                        <p:cTn id="30" dur="500"/>
                                        <p:tgtEl>
                                          <p:spTgt spid="48"/>
                                        </p:tgtEl>
                                      </p:cBhvr>
                                    </p:animEffec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childTnLst>
                          </p:cTn>
                        </p:par>
                        <p:par>
                          <p:cTn id="31" fill="hold">
                            <p:stCondLst>
                              <p:cond delay="2500"/>
                            </p:stCondLst>
                            <p:childTnLst>
                              <p:par>
                                <p:cTn id="32" presetID="4" presetClass="entr" presetSubtype="16" fill="hold" nodeType="afterEffect">
                                  <p:stCondLst>
                                    <p:cond delay="500"/>
                                  </p:stCondLst>
                                  <p:childTnLst>
                                    <p:set>
                                      <p:cBhvr>
                                        <p:cTn id="33" dur="1" fill="hold">
                                          <p:stCondLst>
                                            <p:cond delay="0"/>
                                          </p:stCondLst>
                                        </p:cTn>
                                        <p:tgtEl>
                                          <p:spTgt spid="49"/>
                                        </p:tgtEl>
                                        <p:attrNameLst>
                                          <p:attrName>style.visibility</p:attrName>
                                        </p:attrNameLst>
                                      </p:cBhvr>
                                      <p:to>
                                        <p:strVal val="visible"/>
                                      </p:to>
                                    </p:set>
                                    <p:animEffect transition="in" filter="box(in)">
                                      <p:cBhvr>
                                        <p:cTn id="34" dur="500"/>
                                        <p:tgtEl>
                                          <p:spTgt spid="49"/>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5" fill="hold">
                            <p:stCondLst>
                              <p:cond delay="3500"/>
                            </p:stCondLst>
                            <p:childTnLst>
                              <p:par>
                                <p:cTn id="36" presetID="4" presetClass="entr" presetSubtype="16" fill="hold" nodeType="afterEffect">
                                  <p:stCondLst>
                                    <p:cond delay="500"/>
                                  </p:stCondLst>
                                  <p:childTnLst>
                                    <p:set>
                                      <p:cBhvr>
                                        <p:cTn id="37" dur="1" fill="hold">
                                          <p:stCondLst>
                                            <p:cond delay="0"/>
                                          </p:stCondLst>
                                        </p:cTn>
                                        <p:tgtEl>
                                          <p:spTgt spid="50"/>
                                        </p:tgtEl>
                                        <p:attrNameLst>
                                          <p:attrName>style.visibility</p:attrName>
                                        </p:attrNameLst>
                                      </p:cBhvr>
                                      <p:to>
                                        <p:strVal val="visible"/>
                                      </p:to>
                                    </p:set>
                                    <p:animEffect transition="in" filter="box(in)">
                                      <p:cBhvr>
                                        <p:cTn id="38" dur="500"/>
                                        <p:tgtEl>
                                          <p:spTgt spid="50"/>
                                        </p:tgtEl>
                                      </p:cBhvr>
                                    </p:animEffec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childTnLst>
                          </p:cTn>
                        </p:par>
                        <p:par>
                          <p:cTn id="39" fill="hold">
                            <p:stCondLst>
                              <p:cond delay="4500"/>
                            </p:stCondLst>
                            <p:childTnLst>
                              <p:par>
                                <p:cTn id="40" presetID="4" presetClass="entr" presetSubtype="16"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ox(in)">
                                      <p:cBhvr>
                                        <p:cTn id="42" dur="500"/>
                                        <p:tgtEl>
                                          <p:spTgt spid="51"/>
                                        </p:tgtEl>
                                      </p:cBhvr>
                                    </p:animEffec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1000" fill="hold"/>
                                        <p:tgtEl>
                                          <p:spTgt spid="42"/>
                                        </p:tgtEl>
                                        <p:attrNameLst>
                                          <p:attrName>ppt_w</p:attrName>
                                        </p:attrNameLst>
                                      </p:cBhvr>
                                      <p:tavLst>
                                        <p:tav tm="0">
                                          <p:val>
                                            <p:fltVal val="0"/>
                                          </p:val>
                                        </p:tav>
                                        <p:tav tm="100000">
                                          <p:val>
                                            <p:strVal val="#ppt_w"/>
                                          </p:val>
                                        </p:tav>
                                      </p:tavLst>
                                    </p:anim>
                                    <p:anim calcmode="lin" valueType="num">
                                      <p:cBhvr>
                                        <p:cTn id="48" dur="1000" fill="hold"/>
                                        <p:tgtEl>
                                          <p:spTgt spid="42"/>
                                        </p:tgtEl>
                                        <p:attrNameLst>
                                          <p:attrName>ppt_h</p:attrName>
                                        </p:attrNameLst>
                                      </p:cBhvr>
                                      <p:tavLst>
                                        <p:tav tm="0">
                                          <p:val>
                                            <p:fltVal val="0"/>
                                          </p:val>
                                        </p:tav>
                                        <p:tav tm="100000">
                                          <p:val>
                                            <p:strVal val="#ppt_h"/>
                                          </p:val>
                                        </p:tav>
                                      </p:tavLst>
                                    </p:anim>
                                    <p:anim calcmode="lin" valueType="num">
                                      <p:cBhvr>
                                        <p:cTn id="49" dur="1000" fill="hold"/>
                                        <p:tgtEl>
                                          <p:spTgt spid="4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p:bldP spid="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7034" y="3790650"/>
            <a:ext cx="444494" cy="73259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sp>
        <p:nvSpPr>
          <p:cNvPr id="8" name="AutoShape 3">
            <a:extLst>
              <a:ext uri="{FF2B5EF4-FFF2-40B4-BE49-F238E27FC236}">
                <a16:creationId xmlns:a16="http://schemas.microsoft.com/office/drawing/2014/main" id="{2A2AFFF1-0730-4867-BE9B-BB31D2162F39}"/>
              </a:ext>
            </a:extLst>
          </p:cNvPr>
          <p:cNvSpPr>
            <a:spLocks noChangeArrowheads="1"/>
          </p:cNvSpPr>
          <p:nvPr/>
        </p:nvSpPr>
        <p:spPr bwMode="auto">
          <a:xfrm>
            <a:off x="2000443" y="1731352"/>
            <a:ext cx="8276953" cy="1371600"/>
          </a:xfrm>
          <a:prstGeom prst="roundRect">
            <a:avLst>
              <a:gd name="adj" fmla="val 16667"/>
            </a:avLst>
          </a:prstGeom>
          <a:solidFill>
            <a:schemeClr val="accent6">
              <a:lumMod val="20000"/>
              <a:lumOff val="80000"/>
            </a:schemeClr>
          </a:solidFill>
          <a:ln w="57150" algn="ctr">
            <a:solidFill>
              <a:schemeClr val="accent6">
                <a:lumMod val="50000"/>
              </a:schemeClr>
            </a:solidFill>
            <a:round/>
            <a:headEnd/>
            <a:tailEnd/>
          </a:ln>
          <a:effectLst/>
        </p:spPr>
        <p:txBody>
          <a:bodyPr wrap="none" anchor="ctr"/>
          <a:lstStyle/>
          <a:p>
            <a:pPr eaLnBrk="1" hangingPunct="1">
              <a:defRPr/>
            </a:pPr>
            <a:endParaRPr lang="en-US">
              <a:cs typeface="Arial" charset="0"/>
            </a:endParaRPr>
          </a:p>
        </p:txBody>
      </p:sp>
      <p:sp>
        <p:nvSpPr>
          <p:cNvPr id="11" name="Text Box 4">
            <a:extLst>
              <a:ext uri="{FF2B5EF4-FFF2-40B4-BE49-F238E27FC236}">
                <a16:creationId xmlns:a16="http://schemas.microsoft.com/office/drawing/2014/main" id="{ACFEAE7E-2FBF-4E39-886A-3FF753467EB6}"/>
              </a:ext>
            </a:extLst>
          </p:cNvPr>
          <p:cNvSpPr txBox="1">
            <a:spLocks noChangeArrowheads="1"/>
          </p:cNvSpPr>
          <p:nvPr/>
        </p:nvSpPr>
        <p:spPr bwMode="auto">
          <a:xfrm>
            <a:off x="2808274" y="3956041"/>
            <a:ext cx="2819400" cy="366713"/>
          </a:xfrm>
          <a:prstGeom prst="rect">
            <a:avLst/>
          </a:prstGeom>
          <a:noFill/>
          <a:ln w="9525">
            <a:noFill/>
            <a:miter lim="800000"/>
            <a:headEnd/>
            <a:tailEnd/>
          </a:ln>
        </p:spPr>
        <p:txBody>
          <a:bodyPr>
            <a:spAutoFit/>
          </a:bodyPr>
          <a:lstStyle/>
          <a:p>
            <a:pPr eaLnBrk="1" hangingPunct="1">
              <a:spcBef>
                <a:spcPct val="50000"/>
              </a:spcBef>
            </a:pPr>
            <a:endParaRPr lang="en-US">
              <a:cs typeface="Arial" charset="0"/>
            </a:endParaRPr>
          </a:p>
        </p:txBody>
      </p:sp>
      <p:sp>
        <p:nvSpPr>
          <p:cNvPr id="12" name="AutoShape 7">
            <a:extLst>
              <a:ext uri="{FF2B5EF4-FFF2-40B4-BE49-F238E27FC236}">
                <a16:creationId xmlns:a16="http://schemas.microsoft.com/office/drawing/2014/main" id="{D24CEED0-0455-4999-B441-2156FA4061DD}"/>
              </a:ext>
            </a:extLst>
          </p:cNvPr>
          <p:cNvSpPr>
            <a:spLocks noChangeArrowheads="1"/>
          </p:cNvSpPr>
          <p:nvPr/>
        </p:nvSpPr>
        <p:spPr bwMode="auto">
          <a:xfrm>
            <a:off x="2960674" y="5403841"/>
            <a:ext cx="5791200" cy="862013"/>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eaLnBrk="1" hangingPunct="1">
              <a:defRPr/>
            </a:pPr>
            <a:endParaRPr lang="en-US" sz="4000">
              <a:solidFill>
                <a:srgbClr val="FF0000"/>
              </a:solidFill>
              <a:latin typeface="Times New Roman" pitchFamily="18" charset="0"/>
              <a:cs typeface="Arial" charset="0"/>
            </a:endParaRPr>
          </a:p>
          <a:p>
            <a:pPr eaLnBrk="1" hangingPunct="1">
              <a:defRPr/>
            </a:pPr>
            <a:r>
              <a:rPr lang="en-US" sz="4000">
                <a:solidFill>
                  <a:srgbClr val="0000FF"/>
                </a:solidFill>
                <a:latin typeface="Times New Roman" pitchFamily="18" charset="0"/>
                <a:cs typeface="Arial" charset="0"/>
              </a:rPr>
              <a:t> Sông Thái Bình, sông Lam</a:t>
            </a:r>
          </a:p>
          <a:p>
            <a:pPr eaLnBrk="1" hangingPunct="1">
              <a:defRPr/>
            </a:pPr>
            <a:endParaRPr lang="en-US" sz="4000">
              <a:solidFill>
                <a:srgbClr val="FF0000"/>
              </a:solidFill>
              <a:latin typeface="Times New Roman" pitchFamily="18" charset="0"/>
              <a:cs typeface="Arial" charset="0"/>
            </a:endParaRPr>
          </a:p>
        </p:txBody>
      </p:sp>
      <p:pic>
        <p:nvPicPr>
          <p:cNvPr id="13" name="Picture 26" descr="AG00092_">
            <a:hlinkClick r:id="rId11" action="ppaction://hlinksldjump"/>
            <a:extLst>
              <a:ext uri="{FF2B5EF4-FFF2-40B4-BE49-F238E27FC236}">
                <a16:creationId xmlns:a16="http://schemas.microsoft.com/office/drawing/2014/main" id="{A54EBEA0-8800-456A-970F-AF43A0FE6069}"/>
              </a:ext>
            </a:extLst>
          </p:cNvPr>
          <p:cNvPicPr>
            <a:picLocks noChangeAspect="1" noChangeArrowheads="1" noCrop="1"/>
          </p:cNvPicPr>
          <p:nvPr/>
        </p:nvPicPr>
        <p:blipFill>
          <a:blip r:embed="rId12" cstate="print"/>
          <a:srcRect/>
          <a:stretch>
            <a:fillRect/>
          </a:stretch>
        </p:blipFill>
        <p:spPr bwMode="auto">
          <a:xfrm>
            <a:off x="10428274" y="6856404"/>
            <a:ext cx="152400" cy="147637"/>
          </a:xfrm>
          <a:prstGeom prst="rect">
            <a:avLst/>
          </a:prstGeom>
          <a:noFill/>
          <a:ln w="9525">
            <a:noFill/>
            <a:miter lim="800000"/>
            <a:headEnd/>
            <a:tailEnd/>
          </a:ln>
        </p:spPr>
      </p:pic>
      <p:sp>
        <p:nvSpPr>
          <p:cNvPr id="23" name="Text Box 33">
            <a:extLst>
              <a:ext uri="{FF2B5EF4-FFF2-40B4-BE49-F238E27FC236}">
                <a16:creationId xmlns:a16="http://schemas.microsoft.com/office/drawing/2014/main" id="{BB59A7AB-EC87-479E-8762-1942D58BC05C}"/>
              </a:ext>
            </a:extLst>
          </p:cNvPr>
          <p:cNvSpPr txBox="1">
            <a:spLocks noChangeArrowheads="1"/>
          </p:cNvSpPr>
          <p:nvPr/>
        </p:nvSpPr>
        <p:spPr bwMode="auto">
          <a:xfrm>
            <a:off x="3917937" y="1974841"/>
            <a:ext cx="4224337" cy="701675"/>
          </a:xfrm>
          <a:prstGeom prst="rect">
            <a:avLst/>
          </a:prstGeom>
          <a:noFill/>
          <a:ln w="9525">
            <a:noFill/>
            <a:miter lim="800000"/>
            <a:headEnd/>
            <a:tailEnd/>
          </a:ln>
        </p:spPr>
        <p:txBody>
          <a:bodyPr>
            <a:spAutoFit/>
          </a:bodyPr>
          <a:lstStyle/>
          <a:p>
            <a:pPr eaLnBrk="1" hangingPunct="1">
              <a:spcBef>
                <a:spcPct val="50000"/>
              </a:spcBef>
            </a:pPr>
            <a:endParaRPr lang="en-US" sz="4000">
              <a:solidFill>
                <a:srgbClr val="FF3300"/>
              </a:solidFill>
              <a:cs typeface="Arial" charset="0"/>
            </a:endParaRPr>
          </a:p>
        </p:txBody>
      </p:sp>
      <p:grpSp>
        <p:nvGrpSpPr>
          <p:cNvPr id="24" name="Group 160">
            <a:extLst>
              <a:ext uri="{FF2B5EF4-FFF2-40B4-BE49-F238E27FC236}">
                <a16:creationId xmlns:a16="http://schemas.microsoft.com/office/drawing/2014/main" id="{532F6D04-F06F-4A22-9CB8-CC0E265995E2}"/>
              </a:ext>
            </a:extLst>
          </p:cNvPr>
          <p:cNvGrpSpPr>
            <a:grpSpLocks/>
          </p:cNvGrpSpPr>
          <p:nvPr/>
        </p:nvGrpSpPr>
        <p:grpSpPr bwMode="auto">
          <a:xfrm>
            <a:off x="719864" y="1968941"/>
            <a:ext cx="1219200" cy="838200"/>
            <a:chOff x="2495" y="92"/>
            <a:chExt cx="627" cy="575"/>
          </a:xfrm>
        </p:grpSpPr>
        <p:grpSp>
          <p:nvGrpSpPr>
            <p:cNvPr id="25" name="Group 161">
              <a:extLst>
                <a:ext uri="{FF2B5EF4-FFF2-40B4-BE49-F238E27FC236}">
                  <a16:creationId xmlns:a16="http://schemas.microsoft.com/office/drawing/2014/main" id="{B1D42F97-5A82-4AD6-A3D7-E0DD09F63DBB}"/>
                </a:ext>
              </a:extLst>
            </p:cNvPr>
            <p:cNvGrpSpPr>
              <a:grpSpLocks/>
            </p:cNvGrpSpPr>
            <p:nvPr/>
          </p:nvGrpSpPr>
          <p:grpSpPr bwMode="auto">
            <a:xfrm>
              <a:off x="2495" y="92"/>
              <a:ext cx="627" cy="575"/>
              <a:chOff x="940" y="2628"/>
              <a:chExt cx="751" cy="653"/>
            </a:xfrm>
          </p:grpSpPr>
          <p:sp>
            <p:nvSpPr>
              <p:cNvPr id="27" name="Oval 162">
                <a:extLst>
                  <a:ext uri="{FF2B5EF4-FFF2-40B4-BE49-F238E27FC236}">
                    <a16:creationId xmlns:a16="http://schemas.microsoft.com/office/drawing/2014/main" id="{69D7DEA2-2C81-48A7-BEE8-54BDD85C5D08}"/>
                  </a:ext>
                </a:extLst>
              </p:cNvPr>
              <p:cNvSpPr>
                <a:spLocks noChangeArrowheads="1"/>
              </p:cNvSpPr>
              <p:nvPr/>
            </p:nvSpPr>
            <p:spPr bwMode="gray">
              <a:xfrm>
                <a:off x="980" y="2768"/>
                <a:ext cx="114" cy="374"/>
              </a:xfrm>
              <a:prstGeom prst="ellipse">
                <a:avLst/>
              </a:prstGeom>
              <a:gradFill rotWithShape="1">
                <a:gsLst>
                  <a:gs pos="0">
                    <a:srgbClr val="FFFFFF"/>
                  </a:gs>
                  <a:gs pos="50000">
                    <a:srgbClr val="00CC66"/>
                  </a:gs>
                  <a:gs pos="100000">
                    <a:srgbClr val="FFFFFF"/>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28" name="Oval 163">
                <a:extLst>
                  <a:ext uri="{FF2B5EF4-FFF2-40B4-BE49-F238E27FC236}">
                    <a16:creationId xmlns:a16="http://schemas.microsoft.com/office/drawing/2014/main" id="{432C6D64-6DD3-4439-8789-0A424202ECC5}"/>
                  </a:ext>
                </a:extLst>
              </p:cNvPr>
              <p:cNvSpPr>
                <a:spLocks noChangeArrowheads="1"/>
              </p:cNvSpPr>
              <p:nvPr/>
            </p:nvSpPr>
            <p:spPr bwMode="gray">
              <a:xfrm>
                <a:off x="980" y="2768"/>
                <a:ext cx="114" cy="374"/>
              </a:xfrm>
              <a:prstGeom prst="ellipse">
                <a:avLst/>
              </a:prstGeom>
              <a:gradFill rotWithShape="1">
                <a:gsLst>
                  <a:gs pos="0">
                    <a:srgbClr val="00CC66">
                      <a:alpha val="32001"/>
                    </a:srgbClr>
                  </a:gs>
                  <a:gs pos="100000">
                    <a:srgbClr val="000000">
                      <a:alpha val="89998"/>
                    </a:srgbClr>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29" name="Oval 164">
                <a:extLst>
                  <a:ext uri="{FF2B5EF4-FFF2-40B4-BE49-F238E27FC236}">
                    <a16:creationId xmlns:a16="http://schemas.microsoft.com/office/drawing/2014/main" id="{4AB623F6-D385-4889-B541-3F5BD5D453BC}"/>
                  </a:ext>
                </a:extLst>
              </p:cNvPr>
              <p:cNvSpPr>
                <a:spLocks noChangeArrowheads="1"/>
              </p:cNvSpPr>
              <p:nvPr/>
            </p:nvSpPr>
            <p:spPr bwMode="gray">
              <a:xfrm>
                <a:off x="940" y="2768"/>
                <a:ext cx="751" cy="374"/>
              </a:xfrm>
              <a:prstGeom prst="ellipse">
                <a:avLst/>
              </a:prstGeom>
              <a:gradFill rotWithShape="1">
                <a:gsLst>
                  <a:gs pos="0">
                    <a:srgbClr val="006E37"/>
                  </a:gs>
                  <a:gs pos="50000">
                    <a:srgbClr val="00CC66"/>
                  </a:gs>
                  <a:gs pos="100000">
                    <a:srgbClr val="006E37"/>
                  </a:gs>
                </a:gsLst>
                <a:lin ang="189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0" name="Oval 165">
                <a:extLst>
                  <a:ext uri="{FF2B5EF4-FFF2-40B4-BE49-F238E27FC236}">
                    <a16:creationId xmlns:a16="http://schemas.microsoft.com/office/drawing/2014/main" id="{B01197E1-D4C9-4B1A-8095-94ACF78F4260}"/>
                  </a:ext>
                </a:extLst>
              </p:cNvPr>
              <p:cNvSpPr>
                <a:spLocks noChangeArrowheads="1"/>
              </p:cNvSpPr>
              <p:nvPr/>
            </p:nvSpPr>
            <p:spPr bwMode="gray">
              <a:xfrm>
                <a:off x="940" y="2768"/>
                <a:ext cx="750" cy="374"/>
              </a:xfrm>
              <a:prstGeom prst="ellipse">
                <a:avLst/>
              </a:prstGeom>
              <a:gradFill rotWithShape="1">
                <a:gsLst>
                  <a:gs pos="0">
                    <a:srgbClr val="008241"/>
                  </a:gs>
                  <a:gs pos="100000">
                    <a:srgbClr val="00CC66">
                      <a:alpha val="0"/>
                    </a:srgbClr>
                  </a:gs>
                </a:gsLst>
                <a:lin ang="27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1" name="Oval 166">
                <a:extLst>
                  <a:ext uri="{FF2B5EF4-FFF2-40B4-BE49-F238E27FC236}">
                    <a16:creationId xmlns:a16="http://schemas.microsoft.com/office/drawing/2014/main" id="{240AB375-140A-4E15-8A22-39A16576C8DB}"/>
                  </a:ext>
                </a:extLst>
              </p:cNvPr>
              <p:cNvSpPr>
                <a:spLocks noChangeArrowheads="1"/>
              </p:cNvSpPr>
              <p:nvPr/>
            </p:nvSpPr>
            <p:spPr bwMode="gray">
              <a:xfrm>
                <a:off x="979" y="2768"/>
                <a:ext cx="677" cy="374"/>
              </a:xfrm>
              <a:prstGeom prst="ellipse">
                <a:avLst/>
              </a:prstGeom>
              <a:solidFill>
                <a:srgbClr val="333333"/>
              </a:soli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2" name="Oval 167">
                <a:extLst>
                  <a:ext uri="{FF2B5EF4-FFF2-40B4-BE49-F238E27FC236}">
                    <a16:creationId xmlns:a16="http://schemas.microsoft.com/office/drawing/2014/main" id="{D255D64F-C1E4-40B5-8F2A-A058087E941C}"/>
                  </a:ext>
                </a:extLst>
              </p:cNvPr>
              <p:cNvSpPr>
                <a:spLocks noChangeArrowheads="1"/>
              </p:cNvSpPr>
              <p:nvPr/>
            </p:nvSpPr>
            <p:spPr bwMode="gray">
              <a:xfrm>
                <a:off x="992" y="2628"/>
                <a:ext cx="653" cy="653"/>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33" name="Oval 168">
                <a:extLst>
                  <a:ext uri="{FF2B5EF4-FFF2-40B4-BE49-F238E27FC236}">
                    <a16:creationId xmlns:a16="http://schemas.microsoft.com/office/drawing/2014/main" id="{880A30C5-A03B-4166-8889-10A2CE860866}"/>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34" name="Oval 169">
                <a:extLst>
                  <a:ext uri="{FF2B5EF4-FFF2-40B4-BE49-F238E27FC236}">
                    <a16:creationId xmlns:a16="http://schemas.microsoft.com/office/drawing/2014/main" id="{40F375E2-1018-4EA1-BF88-DB810FA66051}"/>
                  </a:ext>
                </a:extLst>
              </p:cNvPr>
              <p:cNvSpPr>
                <a:spLocks noChangeArrowheads="1"/>
              </p:cNvSpPr>
              <p:nvPr/>
            </p:nvSpPr>
            <p:spPr bwMode="gray">
              <a:xfrm>
                <a:off x="1007" y="2638"/>
                <a:ext cx="606" cy="59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35" name="Oval 170">
                <a:extLst>
                  <a:ext uri="{FF2B5EF4-FFF2-40B4-BE49-F238E27FC236}">
                    <a16:creationId xmlns:a16="http://schemas.microsoft.com/office/drawing/2014/main" id="{ABA99EDD-6640-4FD3-9B3B-0620CD315657}"/>
                  </a:ext>
                </a:extLst>
              </p:cNvPr>
              <p:cNvSpPr>
                <a:spLocks noChangeArrowheads="1"/>
              </p:cNvSpPr>
              <p:nvPr/>
            </p:nvSpPr>
            <p:spPr bwMode="gray">
              <a:xfrm>
                <a:off x="1042" y="2655"/>
                <a:ext cx="539" cy="483"/>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grpSp>
        <p:sp>
          <p:nvSpPr>
            <p:cNvPr id="26" name="WordArt 171">
              <a:extLst>
                <a:ext uri="{FF2B5EF4-FFF2-40B4-BE49-F238E27FC236}">
                  <a16:creationId xmlns:a16="http://schemas.microsoft.com/office/drawing/2014/main" id="{2804C061-BC17-42A5-B6BC-DA50A9FB8D7B}"/>
                </a:ext>
              </a:extLst>
            </p:cNvPr>
            <p:cNvSpPr>
              <a:spLocks noChangeArrowheads="1" noChangeShapeType="1" noTextEdit="1"/>
            </p:cNvSpPr>
            <p:nvPr/>
          </p:nvSpPr>
          <p:spPr bwMode="auto">
            <a:xfrm>
              <a:off x="2714" y="227"/>
              <a:ext cx="192" cy="312"/>
            </a:xfrm>
            <a:prstGeom prst="rect">
              <a:avLst/>
            </a:prstGeom>
          </p:spPr>
          <p:txBody>
            <a:bodyPr wrap="none" fromWordArt="1">
              <a:prstTxWarp prst="textPlain">
                <a:avLst>
                  <a:gd name="adj" fmla="val 50000"/>
                </a:avLst>
              </a:prstTxWarp>
            </a:bodyPr>
            <a:lstStyle/>
            <a:p>
              <a:r>
                <a:rPr lang="en-US" sz="3600" kern="10">
                  <a:ln w="9525">
                    <a:solidFill>
                      <a:srgbClr val="0000FF"/>
                    </a:solidFill>
                    <a:round/>
                    <a:headEnd/>
                    <a:tailEnd/>
                  </a:ln>
                  <a:solidFill>
                    <a:srgbClr val="99FF33"/>
                  </a:solidFill>
                  <a:latin typeface="Times New Roman"/>
                  <a:cs typeface="Times New Roman"/>
                </a:rPr>
                <a:t>2</a:t>
              </a:r>
            </a:p>
          </p:txBody>
        </p:sp>
      </p:grpSp>
      <p:sp>
        <p:nvSpPr>
          <p:cNvPr id="36" name="Text Box 39">
            <a:extLst>
              <a:ext uri="{FF2B5EF4-FFF2-40B4-BE49-F238E27FC236}">
                <a16:creationId xmlns:a16="http://schemas.microsoft.com/office/drawing/2014/main" id="{F9CF71C8-91B2-454A-A908-FE762516A7FB}"/>
              </a:ext>
            </a:extLst>
          </p:cNvPr>
          <p:cNvSpPr txBox="1">
            <a:spLocks noChangeArrowheads="1"/>
          </p:cNvSpPr>
          <p:nvPr/>
        </p:nvSpPr>
        <p:spPr bwMode="auto">
          <a:xfrm>
            <a:off x="2352596" y="1968941"/>
            <a:ext cx="7924800" cy="946150"/>
          </a:xfrm>
          <a:prstGeom prst="rect">
            <a:avLst/>
          </a:prstGeom>
          <a:noFill/>
          <a:ln w="9525">
            <a:noFill/>
            <a:miter lim="800000"/>
            <a:headEnd/>
            <a:tailEnd/>
          </a:ln>
        </p:spPr>
        <p:txBody>
          <a:bodyPr>
            <a:spAutoFit/>
          </a:bodyPr>
          <a:lstStyle/>
          <a:p>
            <a:pPr eaLnBrk="1" hangingPunct="1">
              <a:spcBef>
                <a:spcPct val="50000"/>
              </a:spcBef>
            </a:pPr>
            <a:r>
              <a:rPr lang="en-US" sz="2800" b="1" dirty="0" err="1">
                <a:latin typeface="Times New Roman" pitchFamily="18" charset="0"/>
              </a:rPr>
              <a:t>Đồng</a:t>
            </a:r>
            <a:r>
              <a:rPr lang="en-US" sz="2800" b="1" dirty="0">
                <a:latin typeface="Times New Roman" pitchFamily="18" charset="0"/>
              </a:rPr>
              <a:t> </a:t>
            </a:r>
            <a:r>
              <a:rPr lang="en-US" sz="2800" b="1" dirty="0" err="1">
                <a:latin typeface="Times New Roman" pitchFamily="18" charset="0"/>
              </a:rPr>
              <a:t>bằng</a:t>
            </a:r>
            <a:r>
              <a:rPr lang="en-US" sz="2800" b="1" dirty="0">
                <a:latin typeface="Times New Roman" pitchFamily="18" charset="0"/>
              </a:rPr>
              <a:t> </a:t>
            </a:r>
            <a:r>
              <a:rPr lang="en-US" sz="2800" b="1" dirty="0" err="1">
                <a:latin typeface="Times New Roman" pitchFamily="18" charset="0"/>
              </a:rPr>
              <a:t>Bắc</a:t>
            </a:r>
            <a:r>
              <a:rPr lang="en-US" sz="2800" b="1" dirty="0">
                <a:latin typeface="Times New Roman" pitchFamily="18" charset="0"/>
              </a:rPr>
              <a:t> </a:t>
            </a:r>
            <a:r>
              <a:rPr lang="en-US" sz="2800" b="1" dirty="0" err="1">
                <a:latin typeface="Times New Roman" pitchFamily="18" charset="0"/>
              </a:rPr>
              <a:t>Bộ</a:t>
            </a:r>
            <a:r>
              <a:rPr lang="en-US" sz="2800" b="1" dirty="0">
                <a:latin typeface="Times New Roman" pitchFamily="18" charset="0"/>
              </a:rPr>
              <a:t> do </a:t>
            </a:r>
            <a:r>
              <a:rPr lang="en-US" sz="2800" b="1" dirty="0" err="1">
                <a:latin typeface="Times New Roman" pitchFamily="18" charset="0"/>
              </a:rPr>
              <a:t>phù</a:t>
            </a:r>
            <a:r>
              <a:rPr lang="en-US" sz="2800" b="1" dirty="0">
                <a:latin typeface="Times New Roman" pitchFamily="18" charset="0"/>
              </a:rPr>
              <a:t> </a:t>
            </a:r>
            <a:r>
              <a:rPr lang="en-US" sz="2800" b="1" dirty="0" err="1">
                <a:latin typeface="Times New Roman" pitchFamily="18" charset="0"/>
              </a:rPr>
              <a:t>sa</a:t>
            </a:r>
            <a:r>
              <a:rPr lang="en-US" sz="2800" b="1" dirty="0">
                <a:latin typeface="Times New Roman" pitchFamily="18" charset="0"/>
              </a:rPr>
              <a:t> </a:t>
            </a:r>
            <a:r>
              <a:rPr lang="en-US" sz="2800" b="1" dirty="0" err="1">
                <a:latin typeface="Times New Roman" pitchFamily="18" charset="0"/>
              </a:rPr>
              <a:t>của</a:t>
            </a:r>
            <a:r>
              <a:rPr lang="en-US" sz="2800" b="1" dirty="0">
                <a:latin typeface="Times New Roman" pitchFamily="18" charset="0"/>
              </a:rPr>
              <a:t> </a:t>
            </a:r>
            <a:r>
              <a:rPr lang="en-US" sz="2800" b="1" dirty="0" err="1">
                <a:latin typeface="Times New Roman" pitchFamily="18" charset="0"/>
              </a:rPr>
              <a:t>những</a:t>
            </a:r>
            <a:r>
              <a:rPr lang="en-US" sz="2800" b="1" dirty="0">
                <a:latin typeface="Times New Roman" pitchFamily="18" charset="0"/>
              </a:rPr>
              <a:t> </a:t>
            </a:r>
            <a:r>
              <a:rPr lang="en-US" sz="2800" b="1" dirty="0" err="1">
                <a:latin typeface="Times New Roman" pitchFamily="18" charset="0"/>
              </a:rPr>
              <a:t>sông</a:t>
            </a:r>
            <a:r>
              <a:rPr lang="en-US" sz="2800" b="1" dirty="0">
                <a:latin typeface="Times New Roman" pitchFamily="18" charset="0"/>
              </a:rPr>
              <a:t> </a:t>
            </a:r>
            <a:r>
              <a:rPr lang="en-US" sz="2800" b="1" dirty="0" err="1">
                <a:latin typeface="Times New Roman" pitchFamily="18" charset="0"/>
              </a:rPr>
              <a:t>nào</a:t>
            </a:r>
            <a:r>
              <a:rPr lang="en-US" sz="2800" b="1" dirty="0">
                <a:latin typeface="Times New Roman" pitchFamily="18" charset="0"/>
              </a:rPr>
              <a:t> </a:t>
            </a:r>
            <a:r>
              <a:rPr lang="en-US" sz="2800" b="1" dirty="0" err="1">
                <a:latin typeface="Times New Roman" pitchFamily="18" charset="0"/>
              </a:rPr>
              <a:t>bồi</a:t>
            </a:r>
            <a:r>
              <a:rPr lang="en-US" sz="2800" b="1" dirty="0">
                <a:latin typeface="Times New Roman" pitchFamily="18" charset="0"/>
              </a:rPr>
              <a:t> </a:t>
            </a:r>
            <a:r>
              <a:rPr lang="en-US" sz="2800" b="1" dirty="0" err="1">
                <a:latin typeface="Times New Roman" pitchFamily="18" charset="0"/>
              </a:rPr>
              <a:t>đắp</a:t>
            </a:r>
            <a:r>
              <a:rPr lang="en-US" sz="2800" b="1" dirty="0">
                <a:latin typeface="Times New Roman" pitchFamily="18" charset="0"/>
              </a:rPr>
              <a:t> </a:t>
            </a:r>
            <a:r>
              <a:rPr lang="en-US" sz="2800" b="1" dirty="0" err="1">
                <a:latin typeface="Times New Roman" pitchFamily="18" charset="0"/>
              </a:rPr>
              <a:t>nên</a:t>
            </a:r>
            <a:r>
              <a:rPr lang="en-US" sz="2800" b="1" dirty="0">
                <a:latin typeface="Times New Roman" pitchFamily="18" charset="0"/>
              </a:rPr>
              <a:t>?</a:t>
            </a:r>
          </a:p>
        </p:txBody>
      </p:sp>
      <p:sp>
        <p:nvSpPr>
          <p:cNvPr id="37" name="AutoShape 40">
            <a:extLst>
              <a:ext uri="{FF2B5EF4-FFF2-40B4-BE49-F238E27FC236}">
                <a16:creationId xmlns:a16="http://schemas.microsoft.com/office/drawing/2014/main" id="{E829E70F-CA1B-47A3-95A7-87EFCEDAFD3A}"/>
              </a:ext>
            </a:extLst>
          </p:cNvPr>
          <p:cNvSpPr>
            <a:spLocks noChangeArrowheads="1"/>
          </p:cNvSpPr>
          <p:nvPr/>
        </p:nvSpPr>
        <p:spPr bwMode="auto">
          <a:xfrm>
            <a:off x="2960674" y="3422641"/>
            <a:ext cx="57912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eaLnBrk="1" hangingPunct="1">
              <a:defRPr/>
            </a:pPr>
            <a:r>
              <a:rPr lang="en-US" sz="4000" dirty="0" err="1">
                <a:solidFill>
                  <a:srgbClr val="0000FF"/>
                </a:solidFill>
                <a:latin typeface="Times New Roman" pitchFamily="18" charset="0"/>
              </a:rPr>
              <a:t>Sông</a:t>
            </a:r>
            <a:r>
              <a:rPr lang="en-US" sz="4000" dirty="0">
                <a:solidFill>
                  <a:srgbClr val="0000FF"/>
                </a:solidFill>
                <a:latin typeface="Times New Roman" pitchFamily="18" charset="0"/>
              </a:rPr>
              <a:t> Lam, </a:t>
            </a:r>
            <a:r>
              <a:rPr lang="en-US" sz="4000" dirty="0" err="1">
                <a:solidFill>
                  <a:srgbClr val="0000FF"/>
                </a:solidFill>
                <a:latin typeface="Times New Roman" pitchFamily="18" charset="0"/>
              </a:rPr>
              <a:t>sông</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Hồng</a:t>
            </a:r>
            <a:endParaRPr lang="en-US" sz="4000" dirty="0">
              <a:solidFill>
                <a:srgbClr val="0000FF"/>
              </a:solidFill>
              <a:latin typeface="Times New Roman" pitchFamily="18" charset="0"/>
            </a:endParaRPr>
          </a:p>
        </p:txBody>
      </p:sp>
      <p:sp>
        <p:nvSpPr>
          <p:cNvPr id="38" name="AutoShape 41">
            <a:extLst>
              <a:ext uri="{FF2B5EF4-FFF2-40B4-BE49-F238E27FC236}">
                <a16:creationId xmlns:a16="http://schemas.microsoft.com/office/drawing/2014/main" id="{6DE602CE-E6C7-46E7-8B8C-5EE63C59A3AB}"/>
              </a:ext>
            </a:extLst>
          </p:cNvPr>
          <p:cNvSpPr>
            <a:spLocks noChangeArrowheads="1"/>
          </p:cNvSpPr>
          <p:nvPr/>
        </p:nvSpPr>
        <p:spPr bwMode="auto">
          <a:xfrm>
            <a:off x="2960674" y="4413241"/>
            <a:ext cx="57912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algn="ctr" eaLnBrk="1" hangingPunct="1">
              <a:defRPr/>
            </a:pPr>
            <a:r>
              <a:rPr lang="en-US" sz="4000">
                <a:solidFill>
                  <a:srgbClr val="0000FF"/>
                </a:solidFill>
                <a:latin typeface="Times New Roman" pitchFamily="18" charset="0"/>
              </a:rPr>
              <a:t>Sông Hồng, sông Thái Bình</a:t>
            </a:r>
          </a:p>
        </p:txBody>
      </p:sp>
      <p:sp>
        <p:nvSpPr>
          <p:cNvPr id="39" name="Oval 23">
            <a:extLst>
              <a:ext uri="{FF2B5EF4-FFF2-40B4-BE49-F238E27FC236}">
                <a16:creationId xmlns:a16="http://schemas.microsoft.com/office/drawing/2014/main" id="{4F05A6A5-EBE3-48A1-AD7F-DDCF2D51C1D1}"/>
              </a:ext>
            </a:extLst>
          </p:cNvPr>
          <p:cNvSpPr>
            <a:spLocks noChangeArrowheads="1"/>
          </p:cNvSpPr>
          <p:nvPr/>
        </p:nvSpPr>
        <p:spPr bwMode="auto">
          <a:xfrm>
            <a:off x="2046274" y="3498841"/>
            <a:ext cx="685800" cy="609600"/>
          </a:xfrm>
          <a:prstGeom prst="ellipse">
            <a:avLst/>
          </a:prstGeom>
          <a:solidFill>
            <a:schemeClr val="accent1">
              <a:lumMod val="60000"/>
              <a:lumOff val="40000"/>
            </a:schemeClr>
          </a:solidFill>
          <a:ln w="57150" cmpd="thickThin">
            <a:solidFill>
              <a:srgbClr val="FFCCFF"/>
            </a:solidFill>
            <a:round/>
            <a:headEnd/>
            <a:tailEnd/>
          </a:ln>
        </p:spPr>
        <p:txBody>
          <a:bodyPr wrap="none" anchor="ctr"/>
          <a:lstStyle/>
          <a:p>
            <a:r>
              <a:rPr lang="en-US" sz="2800" dirty="0">
                <a:solidFill>
                  <a:srgbClr val="FF0000"/>
                </a:solidFill>
                <a:latin typeface="Times New Roman" pitchFamily="18" charset="0"/>
                <a:cs typeface="Times New Roman" pitchFamily="18" charset="0"/>
              </a:rPr>
              <a:t>A</a:t>
            </a:r>
          </a:p>
        </p:txBody>
      </p:sp>
      <p:sp>
        <p:nvSpPr>
          <p:cNvPr id="40" name="Oval 25">
            <a:extLst>
              <a:ext uri="{FF2B5EF4-FFF2-40B4-BE49-F238E27FC236}">
                <a16:creationId xmlns:a16="http://schemas.microsoft.com/office/drawing/2014/main" id="{8D6EBF61-5F5A-49CD-80B8-7CC0FFCB97F0}"/>
              </a:ext>
            </a:extLst>
          </p:cNvPr>
          <p:cNvSpPr>
            <a:spLocks noChangeArrowheads="1"/>
          </p:cNvSpPr>
          <p:nvPr/>
        </p:nvSpPr>
        <p:spPr bwMode="auto">
          <a:xfrm>
            <a:off x="2046274" y="5480041"/>
            <a:ext cx="685800" cy="609600"/>
          </a:xfrm>
          <a:prstGeom prst="ellipse">
            <a:avLst/>
          </a:prstGeom>
          <a:solidFill>
            <a:schemeClr val="accent1">
              <a:lumMod val="20000"/>
              <a:lumOff val="80000"/>
            </a:schemeClr>
          </a:solidFill>
          <a:ln w="57150" cmpd="thickThin" algn="ctr">
            <a:solidFill>
              <a:schemeClr val="hlink"/>
            </a:solidFill>
            <a:round/>
            <a:headEnd/>
            <a:tailEnd/>
          </a:ln>
        </p:spPr>
        <p:txBody>
          <a:bodyPr wrap="none" anchor="ctr"/>
          <a:lstStyle/>
          <a:p>
            <a:r>
              <a:rPr lang="en-US" sz="2800" dirty="0">
                <a:solidFill>
                  <a:srgbClr val="FF0000"/>
                </a:solidFill>
                <a:latin typeface="Times New Roman" pitchFamily="18" charset="0"/>
                <a:cs typeface="Times New Roman" pitchFamily="18" charset="0"/>
              </a:rPr>
              <a:t>C</a:t>
            </a:r>
          </a:p>
        </p:txBody>
      </p:sp>
      <p:sp>
        <p:nvSpPr>
          <p:cNvPr id="41" name="Oval 26">
            <a:extLst>
              <a:ext uri="{FF2B5EF4-FFF2-40B4-BE49-F238E27FC236}">
                <a16:creationId xmlns:a16="http://schemas.microsoft.com/office/drawing/2014/main" id="{CB660038-9D11-40BE-A7F3-BF5FC21586DF}"/>
              </a:ext>
            </a:extLst>
          </p:cNvPr>
          <p:cNvSpPr>
            <a:spLocks noChangeArrowheads="1"/>
          </p:cNvSpPr>
          <p:nvPr/>
        </p:nvSpPr>
        <p:spPr bwMode="auto">
          <a:xfrm>
            <a:off x="2046274" y="4489441"/>
            <a:ext cx="685800" cy="609600"/>
          </a:xfrm>
          <a:prstGeom prst="ellipse">
            <a:avLst/>
          </a:prstGeom>
          <a:solidFill>
            <a:schemeClr val="bg1">
              <a:lumMod val="75000"/>
            </a:schemeClr>
          </a:solidFill>
          <a:ln w="57150" cmpd="thickThin" algn="ctr">
            <a:solidFill>
              <a:schemeClr val="hlink"/>
            </a:solidFill>
            <a:round/>
            <a:headEnd/>
            <a:tailEnd/>
          </a:ln>
        </p:spPr>
        <p:txBody>
          <a:bodyPr wrap="none" anchor="ctr"/>
          <a:lstStyle/>
          <a:p>
            <a:pPr>
              <a:defRPr/>
            </a:pPr>
            <a:r>
              <a:rPr lang="en-US" sz="2800" dirty="0">
                <a:solidFill>
                  <a:srgbClr val="FF0000"/>
                </a:solidFill>
                <a:latin typeface="Times New Roman" pitchFamily="18" charset="0"/>
                <a:cs typeface="Times New Roman" pitchFamily="18" charset="0"/>
              </a:rPr>
              <a:t>B</a:t>
            </a:r>
          </a:p>
        </p:txBody>
      </p:sp>
      <p:sp>
        <p:nvSpPr>
          <p:cNvPr id="42" name="Oval 26">
            <a:extLst>
              <a:ext uri="{FF2B5EF4-FFF2-40B4-BE49-F238E27FC236}">
                <a16:creationId xmlns:a16="http://schemas.microsoft.com/office/drawing/2014/main" id="{6B056A96-C584-4E01-8CB0-CFB57ABE1051}"/>
              </a:ext>
            </a:extLst>
          </p:cNvPr>
          <p:cNvSpPr>
            <a:spLocks noChangeArrowheads="1"/>
          </p:cNvSpPr>
          <p:nvPr/>
        </p:nvSpPr>
        <p:spPr bwMode="auto">
          <a:xfrm>
            <a:off x="2043644" y="4489441"/>
            <a:ext cx="685800" cy="609600"/>
          </a:xfrm>
          <a:prstGeom prst="ellipse">
            <a:avLst/>
          </a:prstGeom>
          <a:solidFill>
            <a:srgbClr val="FF3300"/>
          </a:solidFill>
          <a:ln w="57150" cmpd="thickThin" algn="ctr">
            <a:solidFill>
              <a:srgbClr val="CC0066"/>
            </a:solidFill>
            <a:round/>
            <a:headEnd/>
            <a:tailEnd/>
          </a:ln>
        </p:spPr>
        <p:txBody>
          <a:bodyPr wrap="none" anchor="ctr"/>
          <a:lstStyle/>
          <a:p>
            <a:r>
              <a:rPr lang="en-US" sz="2800">
                <a:solidFill>
                  <a:srgbClr val="FFFF00"/>
                </a:solidFill>
                <a:latin typeface="Times New Roman" pitchFamily="18" charset="0"/>
                <a:cs typeface="Times New Roman" pitchFamily="18" charset="0"/>
              </a:rPr>
              <a:t>B</a:t>
            </a:r>
          </a:p>
        </p:txBody>
      </p:sp>
      <p:sp>
        <p:nvSpPr>
          <p:cNvPr id="43" name="Oval 101">
            <a:extLst>
              <a:ext uri="{FF2B5EF4-FFF2-40B4-BE49-F238E27FC236}">
                <a16:creationId xmlns:a16="http://schemas.microsoft.com/office/drawing/2014/main" id="{C51D60F9-EE85-4F8D-A841-7CDC6B2DECE9}"/>
              </a:ext>
            </a:extLst>
          </p:cNvPr>
          <p:cNvSpPr>
            <a:spLocks noChangeArrowheads="1"/>
          </p:cNvSpPr>
          <p:nvPr/>
        </p:nvSpPr>
        <p:spPr bwMode="auto">
          <a:xfrm>
            <a:off x="7151674" y="755641"/>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5</a:t>
            </a:r>
          </a:p>
        </p:txBody>
      </p:sp>
      <p:sp>
        <p:nvSpPr>
          <p:cNvPr id="44" name="Oval 102">
            <a:extLst>
              <a:ext uri="{FF2B5EF4-FFF2-40B4-BE49-F238E27FC236}">
                <a16:creationId xmlns:a16="http://schemas.microsoft.com/office/drawing/2014/main" id="{787C57BE-060F-47D2-BC08-0704A29FD509}"/>
              </a:ext>
            </a:extLst>
          </p:cNvPr>
          <p:cNvSpPr>
            <a:spLocks noChangeArrowheads="1"/>
          </p:cNvSpPr>
          <p:nvPr/>
        </p:nvSpPr>
        <p:spPr bwMode="auto">
          <a:xfrm>
            <a:off x="7151674" y="755641"/>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4</a:t>
            </a:r>
          </a:p>
        </p:txBody>
      </p:sp>
      <p:sp>
        <p:nvSpPr>
          <p:cNvPr id="45" name="Oval 103">
            <a:extLst>
              <a:ext uri="{FF2B5EF4-FFF2-40B4-BE49-F238E27FC236}">
                <a16:creationId xmlns:a16="http://schemas.microsoft.com/office/drawing/2014/main" id="{62B287D4-F43F-4BC8-928E-96C6F7BF8437}"/>
              </a:ext>
            </a:extLst>
          </p:cNvPr>
          <p:cNvSpPr>
            <a:spLocks noChangeArrowheads="1"/>
          </p:cNvSpPr>
          <p:nvPr/>
        </p:nvSpPr>
        <p:spPr bwMode="auto">
          <a:xfrm>
            <a:off x="7151674" y="755641"/>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3</a:t>
            </a:r>
          </a:p>
        </p:txBody>
      </p:sp>
      <p:sp>
        <p:nvSpPr>
          <p:cNvPr id="46" name="Oval 104">
            <a:extLst>
              <a:ext uri="{FF2B5EF4-FFF2-40B4-BE49-F238E27FC236}">
                <a16:creationId xmlns:a16="http://schemas.microsoft.com/office/drawing/2014/main" id="{4AD93A93-CCAA-48C0-89B9-6812883AD976}"/>
              </a:ext>
            </a:extLst>
          </p:cNvPr>
          <p:cNvSpPr>
            <a:spLocks noChangeArrowheads="1"/>
          </p:cNvSpPr>
          <p:nvPr/>
        </p:nvSpPr>
        <p:spPr bwMode="auto">
          <a:xfrm>
            <a:off x="7151674" y="755641"/>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2</a:t>
            </a:r>
          </a:p>
        </p:txBody>
      </p:sp>
      <p:sp>
        <p:nvSpPr>
          <p:cNvPr id="47" name="Oval 105">
            <a:extLst>
              <a:ext uri="{FF2B5EF4-FFF2-40B4-BE49-F238E27FC236}">
                <a16:creationId xmlns:a16="http://schemas.microsoft.com/office/drawing/2014/main" id="{FBCD79E8-2533-4E65-90EB-33801D6BC377}"/>
              </a:ext>
            </a:extLst>
          </p:cNvPr>
          <p:cNvSpPr>
            <a:spLocks noChangeArrowheads="1"/>
          </p:cNvSpPr>
          <p:nvPr/>
        </p:nvSpPr>
        <p:spPr bwMode="auto">
          <a:xfrm>
            <a:off x="7151674" y="755641"/>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dirty="0">
                <a:solidFill>
                  <a:srgbClr val="000514"/>
                </a:solidFill>
                <a:latin typeface="Garamond" pitchFamily="18" charset="0"/>
                <a:cs typeface="Arial" pitchFamily="34" charset="0"/>
              </a:rPr>
              <a:t>1</a:t>
            </a:r>
          </a:p>
        </p:txBody>
      </p:sp>
      <p:sp>
        <p:nvSpPr>
          <p:cNvPr id="49" name="Oval 106">
            <a:extLst>
              <a:ext uri="{FF2B5EF4-FFF2-40B4-BE49-F238E27FC236}">
                <a16:creationId xmlns:a16="http://schemas.microsoft.com/office/drawing/2014/main" id="{28893C3A-56B6-4EEB-8EE0-B9996A641FE2}"/>
              </a:ext>
            </a:extLst>
          </p:cNvPr>
          <p:cNvSpPr>
            <a:spLocks noChangeArrowheads="1"/>
          </p:cNvSpPr>
          <p:nvPr/>
        </p:nvSpPr>
        <p:spPr bwMode="auto">
          <a:xfrm>
            <a:off x="6821102" y="621690"/>
            <a:ext cx="1321172" cy="1033462"/>
          </a:xfrm>
          <a:prstGeom prst="ellipse">
            <a:avLst/>
          </a:prstGeom>
          <a:solidFill>
            <a:srgbClr val="FF0000"/>
          </a:solidFill>
          <a:ln w="9525">
            <a:solidFill>
              <a:schemeClr val="tx1"/>
            </a:solidFill>
            <a:round/>
            <a:headEnd/>
            <a:tailEnd/>
          </a:ln>
        </p:spPr>
        <p:txBody>
          <a:bodyPr wrap="none" anchor="ctr"/>
          <a:lstStyle/>
          <a:p>
            <a:pPr algn="ctr"/>
            <a:r>
              <a:rPr lang="en-US" sz="3200" b="1" dirty="0" err="1">
                <a:latin typeface=".VnTimeH" pitchFamily="34" charset="0"/>
                <a:cs typeface="Arial" pitchFamily="34" charset="0"/>
              </a:rPr>
              <a:t>Hết</a:t>
            </a:r>
            <a:r>
              <a:rPr lang="en-US" sz="3200" b="1" dirty="0">
                <a:latin typeface=".VnTimeH" pitchFamily="34" charset="0"/>
                <a:cs typeface="Arial" pitchFamily="34" charset="0"/>
              </a:rPr>
              <a:t> </a:t>
            </a:r>
            <a:r>
              <a:rPr lang="en-US" sz="3200" b="1" dirty="0" err="1">
                <a:latin typeface=".VnTimeH" pitchFamily="34" charset="0"/>
                <a:cs typeface="Arial" pitchFamily="34" charset="0"/>
              </a:rPr>
              <a:t>giờ</a:t>
            </a:r>
            <a:endParaRPr lang="en-US" sz="3200" b="1" dirty="0">
              <a:latin typeface=".VnTimeH" pitchFamily="34" charset="0"/>
              <a:cs typeface="Arial" pitchFamily="34" charset="0"/>
            </a:endParaRPr>
          </a:p>
        </p:txBody>
      </p:sp>
    </p:spTree>
    <p:extLst>
      <p:ext uri="{BB962C8B-B14F-4D97-AF65-F5344CB8AC3E}">
        <p14:creationId xmlns:p14="http://schemas.microsoft.com/office/powerpoint/2010/main" val="308738697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par>
                                <p:cTn id="14" presetID="19"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0" fill="hold"/>
                                        <p:tgtEl>
                                          <p:spTgt spid="24"/>
                                        </p:tgtEl>
                                        <p:attrNameLst>
                                          <p:attrName>ppt_w</p:attrName>
                                        </p:attrNameLst>
                                      </p:cBhvr>
                                      <p:tavLst>
                                        <p:tav tm="0" fmla="#ppt_w*sin(2.5*pi*$)">
                                          <p:val>
                                            <p:fltVal val="0"/>
                                          </p:val>
                                        </p:tav>
                                        <p:tav tm="100000">
                                          <p:val>
                                            <p:fltVal val="1"/>
                                          </p:val>
                                        </p:tav>
                                      </p:tavLst>
                                    </p:anim>
                                    <p:anim calcmode="lin" valueType="num">
                                      <p:cBhvr>
                                        <p:cTn id="17" dur="5000" fill="hold"/>
                                        <p:tgtEl>
                                          <p:spTgt spid="2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par>
                                <p:cTn id="18" presetID="5"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grpId="0" nodeType="withEffect" nodePh="1">
                                  <p:stCondLst>
                                    <p:cond delay="0"/>
                                  </p:stCondLst>
                                  <p:endCondLst>
                                    <p:cond evt="begin" delay="0">
                                      <p:tn val="21"/>
                                    </p:cond>
                                  </p:endCondLst>
                                  <p:childTnLst>
                                    <p:set>
                                      <p:cBhvr>
                                        <p:cTn id="22" dur="1" fill="hold">
                                          <p:stCondLst>
                                            <p:cond delay="0"/>
                                          </p:stCondLst>
                                        </p:cTn>
                                        <p:tgtEl>
                                          <p:spTgt spid="23"/>
                                        </p:tgtEl>
                                        <p:attrNameLst>
                                          <p:attrName>style.visibility</p:attrName>
                                        </p:attrNameLst>
                                      </p:cBhvr>
                                      <p:to>
                                        <p:strVal val="visible"/>
                                      </p:to>
                                    </p:set>
                                    <p:animEffect transition="in" filter="checkerboard(across)">
                                      <p:cBhvr>
                                        <p:cTn id="23" dur="500"/>
                                        <p:tgtEl>
                                          <p:spTgt spid="23"/>
                                        </p:tgtEl>
                                      </p:cBhvr>
                                    </p:animEffect>
                                  </p:childTnLst>
                                </p:cTn>
                              </p:par>
                              <p:par>
                                <p:cTn id="24" presetID="9"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dissolv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box(in)">
                                      <p:cBhvr>
                                        <p:cTn id="31" dur="5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par>
                          <p:cTn id="32" fill="hold">
                            <p:stCondLst>
                              <p:cond delay="500"/>
                            </p:stCondLst>
                            <p:childTnLst>
                              <p:par>
                                <p:cTn id="33" presetID="4" presetClass="entr" presetSubtype="16" fill="hold" nodeType="afterEffect">
                                  <p:stCondLst>
                                    <p:cond delay="500"/>
                                  </p:stCondLst>
                                  <p:childTnLst>
                                    <p:set>
                                      <p:cBhvr>
                                        <p:cTn id="34" dur="1" fill="hold">
                                          <p:stCondLst>
                                            <p:cond delay="0"/>
                                          </p:stCondLst>
                                        </p:cTn>
                                        <p:tgtEl>
                                          <p:spTgt spid="44"/>
                                        </p:tgtEl>
                                        <p:attrNameLst>
                                          <p:attrName>style.visibility</p:attrName>
                                        </p:attrNameLst>
                                      </p:cBhvr>
                                      <p:to>
                                        <p:strVal val="visible"/>
                                      </p:to>
                                    </p:set>
                                    <p:animEffect transition="in" filter="box(in)">
                                      <p:cBhvr>
                                        <p:cTn id="35" dur="500"/>
                                        <p:tgtEl>
                                          <p:spTgt spid="44"/>
                                        </p:tgtEl>
                                      </p:cBhvr>
                                    </p:animEffec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childTnLst>
                          </p:cTn>
                        </p:par>
                        <p:par>
                          <p:cTn id="36" fill="hold">
                            <p:stCondLst>
                              <p:cond delay="1500"/>
                            </p:stCondLst>
                            <p:childTnLst>
                              <p:par>
                                <p:cTn id="37" presetID="4" presetClass="entr" presetSubtype="16" fill="hold" nodeType="afterEffect">
                                  <p:stCondLst>
                                    <p:cond delay="500"/>
                                  </p:stCondLst>
                                  <p:childTnLst>
                                    <p:set>
                                      <p:cBhvr>
                                        <p:cTn id="38" dur="1" fill="hold">
                                          <p:stCondLst>
                                            <p:cond delay="0"/>
                                          </p:stCondLst>
                                        </p:cTn>
                                        <p:tgtEl>
                                          <p:spTgt spid="45"/>
                                        </p:tgtEl>
                                        <p:attrNameLst>
                                          <p:attrName>style.visibility</p:attrName>
                                        </p:attrNameLst>
                                      </p:cBhvr>
                                      <p:to>
                                        <p:strVal val="visible"/>
                                      </p:to>
                                    </p:set>
                                    <p:animEffect transition="in" filter="box(in)">
                                      <p:cBhvr>
                                        <p:cTn id="39" dur="500"/>
                                        <p:tgtEl>
                                          <p:spTgt spid="45"/>
                                        </p:tgtEl>
                                      </p:cBhvr>
                                    </p:animEffec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childTnLst>
                          </p:cTn>
                        </p:par>
                        <p:par>
                          <p:cTn id="40" fill="hold">
                            <p:stCondLst>
                              <p:cond delay="2500"/>
                            </p:stCondLst>
                            <p:childTnLst>
                              <p:par>
                                <p:cTn id="41" presetID="4" presetClass="entr" presetSubtype="16" fill="hold" nodeType="afterEffect">
                                  <p:stCondLst>
                                    <p:cond delay="500"/>
                                  </p:stCondLst>
                                  <p:childTnLst>
                                    <p:set>
                                      <p:cBhvr>
                                        <p:cTn id="42" dur="1" fill="hold">
                                          <p:stCondLst>
                                            <p:cond delay="0"/>
                                          </p:stCondLst>
                                        </p:cTn>
                                        <p:tgtEl>
                                          <p:spTgt spid="46"/>
                                        </p:tgtEl>
                                        <p:attrNameLst>
                                          <p:attrName>style.visibility</p:attrName>
                                        </p:attrNameLst>
                                      </p:cBhvr>
                                      <p:to>
                                        <p:strVal val="visible"/>
                                      </p:to>
                                    </p:set>
                                    <p:animEffect transition="in" filter="box(in)">
                                      <p:cBhvr>
                                        <p:cTn id="43" dur="500"/>
                                        <p:tgtEl>
                                          <p:spTgt spid="46"/>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par>
                          <p:cTn id="44" fill="hold">
                            <p:stCondLst>
                              <p:cond delay="3500"/>
                            </p:stCondLst>
                            <p:childTnLst>
                              <p:par>
                                <p:cTn id="45" presetID="4" presetClass="entr" presetSubtype="16" fill="hold" nodeType="afterEffect">
                                  <p:stCondLst>
                                    <p:cond delay="500"/>
                                  </p:stCondLst>
                                  <p:childTnLst>
                                    <p:set>
                                      <p:cBhvr>
                                        <p:cTn id="46" dur="1" fill="hold">
                                          <p:stCondLst>
                                            <p:cond delay="0"/>
                                          </p:stCondLst>
                                        </p:cTn>
                                        <p:tgtEl>
                                          <p:spTgt spid="47"/>
                                        </p:tgtEl>
                                        <p:attrNameLst>
                                          <p:attrName>style.visibility</p:attrName>
                                        </p:attrNameLst>
                                      </p:cBhvr>
                                      <p:to>
                                        <p:strVal val="visible"/>
                                      </p:to>
                                    </p:set>
                                    <p:animEffect transition="in" filter="box(in)">
                                      <p:cBhvr>
                                        <p:cTn id="47" dur="500"/>
                                        <p:tgtEl>
                                          <p:spTgt spid="47"/>
                                        </p:tgtEl>
                                      </p:cBhvr>
                                    </p:animEffec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par>
                    <p:cTn id="48" fill="hold">
                      <p:stCondLst>
                        <p:cond delay="indefinite"/>
                      </p:stCondLst>
                      <p:childTnLst>
                        <p:par>
                          <p:cTn id="49" fill="hold">
                            <p:stCondLst>
                              <p:cond delay="0"/>
                            </p:stCondLst>
                            <p:childTnLst>
                              <p:par>
                                <p:cTn id="50" presetID="15" presetClass="entr" presetSubtype="0"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p:cTn id="52" dur="1000" fill="hold"/>
                                        <p:tgtEl>
                                          <p:spTgt spid="42"/>
                                        </p:tgtEl>
                                        <p:attrNameLst>
                                          <p:attrName>ppt_w</p:attrName>
                                        </p:attrNameLst>
                                      </p:cBhvr>
                                      <p:tavLst>
                                        <p:tav tm="0">
                                          <p:val>
                                            <p:fltVal val="0"/>
                                          </p:val>
                                        </p:tav>
                                        <p:tav tm="100000">
                                          <p:val>
                                            <p:strVal val="#ppt_w"/>
                                          </p:val>
                                        </p:tav>
                                      </p:tavLst>
                                    </p:anim>
                                    <p:anim calcmode="lin" valueType="num">
                                      <p:cBhvr>
                                        <p:cTn id="53" dur="1000" fill="hold"/>
                                        <p:tgtEl>
                                          <p:spTgt spid="42"/>
                                        </p:tgtEl>
                                        <p:attrNameLst>
                                          <p:attrName>ppt_h</p:attrName>
                                        </p:attrNameLst>
                                      </p:cBhvr>
                                      <p:tavLst>
                                        <p:tav tm="0">
                                          <p:val>
                                            <p:fltVal val="0"/>
                                          </p:val>
                                        </p:tav>
                                        <p:tav tm="100000">
                                          <p:val>
                                            <p:strVal val="#ppt_h"/>
                                          </p:val>
                                        </p:tav>
                                      </p:tavLst>
                                    </p:anim>
                                    <p:anim calcmode="lin" valueType="num">
                                      <p:cBhvr>
                                        <p:cTn id="54" dur="1000" fill="hold"/>
                                        <p:tgtEl>
                                          <p:spTgt spid="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42"/>
                                        </p:tgtEl>
                                        <p:attrNameLst>
                                          <p:attrName>ppt_y</p:attrName>
                                        </p:attrNameLst>
                                      </p:cBhvr>
                                      <p:tavLst>
                                        <p:tav tm="0" fmla="#ppt_y+(sin(-2*pi*(1-$))*-#ppt_x+cos(-2*pi*(1-$))*(1-#ppt_y))*(1-$)">
                                          <p:val>
                                            <p:fltVal val="0"/>
                                          </p:val>
                                        </p:tav>
                                        <p:tav tm="100000">
                                          <p:val>
                                            <p:fltVal val="1"/>
                                          </p:val>
                                        </p:tav>
                                      </p:tavLst>
                                    </p:anim>
                                  </p:childTnLst>
                                </p:cTn>
                              </p:par>
                            </p:childTnLst>
                          </p:cTn>
                        </p:par>
                        <p:par>
                          <p:cTn id="56" fill="hold">
                            <p:stCondLst>
                              <p:cond delay="1000"/>
                            </p:stCondLst>
                            <p:childTnLst>
                              <p:par>
                                <p:cTn id="57" presetID="4" presetClass="entr" presetSubtype="16" fill="hold" grpId="0"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box(in)">
                                      <p:cBhvr>
                                        <p:cTn id="59" dur="500"/>
                                        <p:tgtEl>
                                          <p:spTgt spid="49"/>
                                        </p:tgtEl>
                                      </p:cBhvr>
                                    </p:animEffect>
                                  </p:childTnLst>
                                  <p:subTnLst>
                                    <p:audio>
                                      <p:cMediaNode>
                                        <p:cTn display="0" masterRel="sameClick">
                                          <p:stCondLst>
                                            <p:cond evt="begin" delay="0">
                                              <p:tn val="57"/>
                                            </p:cond>
                                          </p:stCondLst>
                                          <p:endCondLst>
                                            <p:cond evt="onStopAudio" delay="0">
                                              <p:tgtEl>
                                                <p:sldTgt/>
                                              </p:tgtEl>
                                            </p:cond>
                                          </p:endCondLst>
                                        </p:cTn>
                                        <p:tgtEl>
                                          <p:sndTgt r:embed="rId5"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4CBF3764-736E-422B-9D0B-B0CB77A8FA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68142">
            <a:off x="8865944" y="-460381"/>
            <a:ext cx="3276890" cy="3142081"/>
          </a:xfrm>
          <a:prstGeom prst="rect">
            <a:avLst/>
          </a:prstGeom>
        </p:spPr>
      </p:pic>
      <p:pic>
        <p:nvPicPr>
          <p:cNvPr id="3" name="Picture 2" descr="A picture containing text, vector graphics&#10;&#10;Description automatically generated">
            <a:extLst>
              <a:ext uri="{FF2B5EF4-FFF2-40B4-BE49-F238E27FC236}">
                <a16:creationId xmlns:a16="http://schemas.microsoft.com/office/drawing/2014/main" id="{164985FA-0FEF-4FBD-A526-714C8E1A8A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 y="4001778"/>
            <a:ext cx="3371803" cy="3371803"/>
          </a:xfrm>
          <a:prstGeom prst="rect">
            <a:avLst/>
          </a:prstGeom>
        </p:spPr>
      </p:pic>
      <p:pic>
        <p:nvPicPr>
          <p:cNvPr id="4" name="Picture 3">
            <a:extLst>
              <a:ext uri="{FF2B5EF4-FFF2-40B4-BE49-F238E27FC236}">
                <a16:creationId xmlns:a16="http://schemas.microsoft.com/office/drawing/2014/main" id="{DB9A4877-5244-424B-A8B9-F23533A8B069}"/>
              </a:ext>
            </a:extLst>
          </p:cNvPr>
          <p:cNvPicPr>
            <a:picLocks noChangeAspect="1"/>
          </p:cNvPicPr>
          <p:nvPr/>
        </p:nvPicPr>
        <p:blipFill>
          <a:blip r:embed="rId4"/>
          <a:stretch>
            <a:fillRect/>
          </a:stretch>
        </p:blipFill>
        <p:spPr>
          <a:xfrm>
            <a:off x="2184998" y="-22988"/>
            <a:ext cx="5572974" cy="6903976"/>
          </a:xfrm>
          <a:prstGeom prst="rect">
            <a:avLst/>
          </a:prstGeom>
        </p:spPr>
      </p:pic>
      <p:sp>
        <p:nvSpPr>
          <p:cNvPr id="5" name="Thought Bubble: Cloud 4">
            <a:extLst>
              <a:ext uri="{FF2B5EF4-FFF2-40B4-BE49-F238E27FC236}">
                <a16:creationId xmlns:a16="http://schemas.microsoft.com/office/drawing/2014/main" id="{3B8CBD7E-1EB9-4568-9C60-F9C601E23366}"/>
              </a:ext>
            </a:extLst>
          </p:cNvPr>
          <p:cNvSpPr/>
          <p:nvPr/>
        </p:nvSpPr>
        <p:spPr>
          <a:xfrm>
            <a:off x="7787918" y="2923674"/>
            <a:ext cx="4116802" cy="3188368"/>
          </a:xfrm>
          <a:prstGeom prst="cloudCallout">
            <a:avLst>
              <a:gd name="adj1" fmla="val 40299"/>
              <a:gd name="adj2" fmla="val -77877"/>
            </a:avLst>
          </a:prstGeom>
          <a:solidFill>
            <a:schemeClr val="accent5">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A29F6E-578A-4D49-91C0-A1FE58123DFC}"/>
              </a:ext>
            </a:extLst>
          </p:cNvPr>
          <p:cNvSpPr/>
          <p:nvPr/>
        </p:nvSpPr>
        <p:spPr>
          <a:xfrm>
            <a:off x="8183956" y="3544347"/>
            <a:ext cx="3534802" cy="1815882"/>
          </a:xfrm>
          <a:prstGeom prst="rect">
            <a:avLst/>
          </a:prstGeom>
        </p:spPr>
        <p:txBody>
          <a:bodyPr wrap="square">
            <a:spAutoFit/>
          </a:bodyPr>
          <a:lstStyle/>
          <a:p>
            <a:pPr algn="just"/>
            <a:r>
              <a:rPr lang="en-US" sz="2800" b="1" dirty="0">
                <a:solidFill>
                  <a:srgbClr val="FF0000"/>
                </a:solidFill>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521996592"/>
      </p:ext>
    </p:extLst>
  </p:cSld>
  <p:clrMapOvr>
    <a:masterClrMapping/>
  </p:clrMapOvr>
  <p:transition>
    <p:split orient="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8" name="组合 7">
            <a:extLst>
              <a:ext uri="{FF2B5EF4-FFF2-40B4-BE49-F238E27FC236}">
                <a16:creationId xmlns:a16="http://schemas.microsoft.com/office/drawing/2014/main" id="{2A7E7291-4A8A-4890-8065-57B5A52491B7}"/>
              </a:ext>
            </a:extLst>
          </p:cNvPr>
          <p:cNvGrpSpPr/>
          <p:nvPr/>
        </p:nvGrpSpPr>
        <p:grpSpPr>
          <a:xfrm>
            <a:off x="591607" y="560583"/>
            <a:ext cx="1880218" cy="369332"/>
            <a:chOff x="695779" y="699479"/>
            <a:chExt cx="1880218" cy="369332"/>
          </a:xfrm>
        </p:grpSpPr>
        <p:sp>
          <p:nvSpPr>
            <p:cNvPr id="6" name="矩形 5">
              <a:extLst>
                <a:ext uri="{FF2B5EF4-FFF2-40B4-BE49-F238E27FC236}">
                  <a16:creationId xmlns:a16="http://schemas.microsoft.com/office/drawing/2014/main" id="{FC70D688-2F1D-4050-87F1-080C13051ACA}"/>
                </a:ext>
              </a:extLst>
            </p:cNvPr>
            <p:cNvSpPr/>
            <p:nvPr/>
          </p:nvSpPr>
          <p:spPr>
            <a:xfrm>
              <a:off x="695779" y="699479"/>
              <a:ext cx="1880218" cy="369332"/>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597C953-B3EF-4AE8-B2F1-F16B40D4F145}"/>
                </a:ext>
              </a:extLst>
            </p:cNvPr>
            <p:cNvSpPr/>
            <p:nvPr/>
          </p:nvSpPr>
          <p:spPr>
            <a:xfrm>
              <a:off x="775504" y="699479"/>
              <a:ext cx="1800493" cy="369332"/>
            </a:xfrm>
            <a:prstGeom prst="rect">
              <a:avLst/>
            </a:prstGeom>
          </p:spPr>
          <p:txBody>
            <a:bodyPr wrap="none">
              <a:spAutoFit/>
            </a:bodyPr>
            <a:lstStyle/>
            <a:p>
              <a:r>
                <a:rPr lang="zh-CN" altLang="en-US" spc="300" dirty="0">
                  <a:solidFill>
                    <a:schemeClr val="bg1"/>
                  </a:solidFill>
                  <a:latin typeface="字魂20号-石头体" panose="00000500000000000000" pitchFamily="2" charset="-122"/>
                  <a:ea typeface="字魂20号-石头体" panose="00000500000000000000" pitchFamily="2" charset="-122"/>
                </a:rPr>
                <a:t>输入标题内容</a:t>
              </a:r>
              <a:endParaRPr lang="zh-CN" altLang="en-US" dirty="0">
                <a:solidFill>
                  <a:schemeClr val="bg1"/>
                </a:solidFill>
              </a:endParaRPr>
            </a:p>
          </p:txBody>
        </p:sp>
      </p:gr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7">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5" name="组合 44">
            <a:extLst>
              <a:ext uri="{FF2B5EF4-FFF2-40B4-BE49-F238E27FC236}">
                <a16:creationId xmlns:a16="http://schemas.microsoft.com/office/drawing/2014/main" id="{2C4B23B8-2131-4534-AFB5-AFF300B65221}"/>
              </a:ext>
            </a:extLst>
          </p:cNvPr>
          <p:cNvGrpSpPr/>
          <p:nvPr/>
        </p:nvGrpSpPr>
        <p:grpSpPr>
          <a:xfrm>
            <a:off x="-276536" y="3063291"/>
            <a:ext cx="4024563" cy="3549681"/>
            <a:chOff x="112128" y="1630522"/>
            <a:chExt cx="5291239" cy="4666895"/>
          </a:xfrm>
        </p:grpSpPr>
        <p:sp>
          <p:nvSpPr>
            <p:cNvPr id="46" name="椭圆 45">
              <a:extLst>
                <a:ext uri="{FF2B5EF4-FFF2-40B4-BE49-F238E27FC236}">
                  <a16:creationId xmlns:a16="http://schemas.microsoft.com/office/drawing/2014/main" id="{E8AE7A01-2716-4A81-902A-4FBAFBAD2FBB}"/>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80A5185C-48A8-4C2E-B641-331E0668325D}"/>
                </a:ext>
              </a:extLst>
            </p:cNvPr>
            <p:cNvPicPr>
              <a:picLocks noChangeAspect="1"/>
            </p:cNvPicPr>
            <p:nvPr/>
          </p:nvPicPr>
          <p:blipFill rotWithShape="1">
            <a:blip r:embed="rId8">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
        <p:nvSpPr>
          <p:cNvPr id="10" name="AutoShape 3">
            <a:extLst>
              <a:ext uri="{FF2B5EF4-FFF2-40B4-BE49-F238E27FC236}">
                <a16:creationId xmlns:a16="http://schemas.microsoft.com/office/drawing/2014/main" id="{5BD45FED-7B5D-4BF9-B4AC-D529D87753D6}"/>
              </a:ext>
            </a:extLst>
          </p:cNvPr>
          <p:cNvSpPr>
            <a:spLocks noChangeArrowheads="1"/>
          </p:cNvSpPr>
          <p:nvPr/>
        </p:nvSpPr>
        <p:spPr bwMode="auto">
          <a:xfrm>
            <a:off x="3663990" y="1561532"/>
            <a:ext cx="7315200" cy="1066800"/>
          </a:xfrm>
          <a:prstGeom prst="roundRect">
            <a:avLst>
              <a:gd name="adj" fmla="val 16667"/>
            </a:avLst>
          </a:prstGeom>
          <a:solidFill>
            <a:schemeClr val="accent2">
              <a:lumMod val="20000"/>
              <a:lumOff val="80000"/>
            </a:schemeClr>
          </a:solidFill>
          <a:ln w="57150" algn="ctr">
            <a:solidFill>
              <a:schemeClr val="accent4">
                <a:lumMod val="50000"/>
              </a:schemeClr>
            </a:solidFill>
            <a:round/>
            <a:headEnd/>
            <a:tailEnd/>
          </a:ln>
          <a:effectLst/>
        </p:spPr>
        <p:txBody>
          <a:bodyPr wrap="none" anchor="ctr"/>
          <a:lstStyle/>
          <a:p>
            <a:pPr eaLnBrk="1" hangingPunct="1">
              <a:defRPr/>
            </a:pPr>
            <a:endParaRPr lang="en-US">
              <a:cs typeface="Arial" charset="0"/>
            </a:endParaRPr>
          </a:p>
        </p:txBody>
      </p:sp>
      <p:sp>
        <p:nvSpPr>
          <p:cNvPr id="11" name="Text Box 4">
            <a:extLst>
              <a:ext uri="{FF2B5EF4-FFF2-40B4-BE49-F238E27FC236}">
                <a16:creationId xmlns:a16="http://schemas.microsoft.com/office/drawing/2014/main" id="{092BDE7B-76E1-4306-99A5-A79B52A87CEA}"/>
              </a:ext>
            </a:extLst>
          </p:cNvPr>
          <p:cNvSpPr txBox="1">
            <a:spLocks noChangeArrowheads="1"/>
          </p:cNvSpPr>
          <p:nvPr/>
        </p:nvSpPr>
        <p:spPr bwMode="auto">
          <a:xfrm>
            <a:off x="4044990" y="3542732"/>
            <a:ext cx="2819400" cy="366713"/>
          </a:xfrm>
          <a:prstGeom prst="rect">
            <a:avLst/>
          </a:prstGeom>
          <a:noFill/>
          <a:ln w="9525">
            <a:noFill/>
            <a:miter lim="800000"/>
            <a:headEnd/>
            <a:tailEnd/>
          </a:ln>
        </p:spPr>
        <p:txBody>
          <a:bodyPr>
            <a:spAutoFit/>
          </a:bodyPr>
          <a:lstStyle/>
          <a:p>
            <a:pPr eaLnBrk="1" hangingPunct="1">
              <a:spcBef>
                <a:spcPct val="50000"/>
              </a:spcBef>
            </a:pPr>
            <a:endParaRPr lang="en-US">
              <a:cs typeface="Arial" charset="0"/>
            </a:endParaRPr>
          </a:p>
        </p:txBody>
      </p:sp>
      <p:sp>
        <p:nvSpPr>
          <p:cNvPr id="12" name="AutoShape 7">
            <a:extLst>
              <a:ext uri="{FF2B5EF4-FFF2-40B4-BE49-F238E27FC236}">
                <a16:creationId xmlns:a16="http://schemas.microsoft.com/office/drawing/2014/main" id="{5D18FAAD-34D7-4A7D-B0D0-81F9F9B380FA}"/>
              </a:ext>
            </a:extLst>
          </p:cNvPr>
          <p:cNvSpPr>
            <a:spLocks noChangeArrowheads="1"/>
          </p:cNvSpPr>
          <p:nvPr/>
        </p:nvSpPr>
        <p:spPr bwMode="auto">
          <a:xfrm>
            <a:off x="4197390" y="4990532"/>
            <a:ext cx="5791200" cy="862013"/>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eaLnBrk="1" hangingPunct="1">
              <a:defRPr/>
            </a:pPr>
            <a:endParaRPr lang="en-US" sz="4000">
              <a:solidFill>
                <a:srgbClr val="0000FF"/>
              </a:solidFill>
              <a:latin typeface="Times New Roman" pitchFamily="18" charset="0"/>
              <a:cs typeface="Arial" charset="0"/>
            </a:endParaRPr>
          </a:p>
          <a:p>
            <a:pPr eaLnBrk="1" hangingPunct="1">
              <a:defRPr/>
            </a:pPr>
            <a:r>
              <a:rPr lang="en-US" sz="4000">
                <a:solidFill>
                  <a:srgbClr val="0000FF"/>
                </a:solidFill>
                <a:latin typeface="Times New Roman" pitchFamily="18" charset="0"/>
              </a:rPr>
              <a:t>Có nhiều sông sâu</a:t>
            </a:r>
            <a:endParaRPr lang="en-US" sz="4000">
              <a:solidFill>
                <a:srgbClr val="0000FF"/>
              </a:solidFill>
              <a:latin typeface="Times New Roman" pitchFamily="18" charset="0"/>
              <a:cs typeface="Arial" charset="0"/>
            </a:endParaRPr>
          </a:p>
          <a:p>
            <a:pPr eaLnBrk="1" hangingPunct="1">
              <a:defRPr/>
            </a:pPr>
            <a:endParaRPr lang="en-US" sz="4000">
              <a:solidFill>
                <a:srgbClr val="FF0000"/>
              </a:solidFill>
              <a:latin typeface="Times New Roman" pitchFamily="18" charset="0"/>
              <a:cs typeface="Arial" charset="0"/>
            </a:endParaRPr>
          </a:p>
        </p:txBody>
      </p:sp>
      <p:pic>
        <p:nvPicPr>
          <p:cNvPr id="13" name="Picture 26" descr="AG00092_">
            <a:hlinkClick r:id="rId9" action="ppaction://hlinksldjump"/>
            <a:extLst>
              <a:ext uri="{FF2B5EF4-FFF2-40B4-BE49-F238E27FC236}">
                <a16:creationId xmlns:a16="http://schemas.microsoft.com/office/drawing/2014/main" id="{D359D6E3-8BB6-4B5C-8946-543E3B6B30D1}"/>
              </a:ext>
            </a:extLst>
          </p:cNvPr>
          <p:cNvPicPr>
            <a:picLocks noChangeAspect="1" noChangeArrowheads="1" noCrop="1"/>
          </p:cNvPicPr>
          <p:nvPr/>
        </p:nvPicPr>
        <p:blipFill>
          <a:blip r:embed="rId10" cstate="print"/>
          <a:srcRect/>
          <a:stretch>
            <a:fillRect/>
          </a:stretch>
        </p:blipFill>
        <p:spPr bwMode="auto">
          <a:xfrm>
            <a:off x="11664990" y="6443095"/>
            <a:ext cx="152400" cy="147637"/>
          </a:xfrm>
          <a:prstGeom prst="rect">
            <a:avLst/>
          </a:prstGeom>
          <a:noFill/>
          <a:ln w="9525">
            <a:noFill/>
            <a:miter lim="800000"/>
            <a:headEnd/>
            <a:tailEnd/>
          </a:ln>
        </p:spPr>
      </p:pic>
      <p:sp>
        <p:nvSpPr>
          <p:cNvPr id="23" name="Text Box 33">
            <a:extLst>
              <a:ext uri="{FF2B5EF4-FFF2-40B4-BE49-F238E27FC236}">
                <a16:creationId xmlns:a16="http://schemas.microsoft.com/office/drawing/2014/main" id="{4328F635-3B08-4E18-9890-FE8CAD2BD02C}"/>
              </a:ext>
            </a:extLst>
          </p:cNvPr>
          <p:cNvSpPr txBox="1">
            <a:spLocks noChangeArrowheads="1"/>
          </p:cNvSpPr>
          <p:nvPr/>
        </p:nvSpPr>
        <p:spPr bwMode="auto">
          <a:xfrm>
            <a:off x="5154653" y="1561532"/>
            <a:ext cx="4224337" cy="701675"/>
          </a:xfrm>
          <a:prstGeom prst="rect">
            <a:avLst/>
          </a:prstGeom>
          <a:noFill/>
          <a:ln w="9525">
            <a:noFill/>
            <a:miter lim="800000"/>
            <a:headEnd/>
            <a:tailEnd/>
          </a:ln>
        </p:spPr>
        <p:txBody>
          <a:bodyPr>
            <a:spAutoFit/>
          </a:bodyPr>
          <a:lstStyle/>
          <a:p>
            <a:pPr eaLnBrk="1" hangingPunct="1">
              <a:spcBef>
                <a:spcPct val="50000"/>
              </a:spcBef>
            </a:pPr>
            <a:endParaRPr lang="en-US" sz="4000">
              <a:solidFill>
                <a:srgbClr val="FF3300"/>
              </a:solidFill>
              <a:cs typeface="Arial" charset="0"/>
            </a:endParaRPr>
          </a:p>
        </p:txBody>
      </p:sp>
      <p:sp>
        <p:nvSpPr>
          <p:cNvPr id="24" name="Text Box 27">
            <a:extLst>
              <a:ext uri="{FF2B5EF4-FFF2-40B4-BE49-F238E27FC236}">
                <a16:creationId xmlns:a16="http://schemas.microsoft.com/office/drawing/2014/main" id="{19D6390C-F96F-45B3-A9A9-0FEE3C32BBE8}"/>
              </a:ext>
            </a:extLst>
          </p:cNvPr>
          <p:cNvSpPr txBox="1">
            <a:spLocks noChangeArrowheads="1"/>
          </p:cNvSpPr>
          <p:nvPr/>
        </p:nvSpPr>
        <p:spPr bwMode="auto">
          <a:xfrm>
            <a:off x="3968790" y="1866332"/>
            <a:ext cx="6781800" cy="519113"/>
          </a:xfrm>
          <a:prstGeom prst="rect">
            <a:avLst/>
          </a:prstGeom>
          <a:noFill/>
          <a:ln w="9525">
            <a:noFill/>
            <a:miter lim="800000"/>
            <a:headEnd/>
            <a:tailEnd/>
          </a:ln>
        </p:spPr>
        <p:txBody>
          <a:bodyPr>
            <a:spAutoFit/>
          </a:bodyPr>
          <a:lstStyle/>
          <a:p>
            <a:pPr eaLnBrk="1" hangingPunct="1">
              <a:spcBef>
                <a:spcPct val="50000"/>
              </a:spcBef>
            </a:pPr>
            <a:r>
              <a:rPr lang="en-US" sz="2800" b="1" dirty="0" err="1">
                <a:latin typeface="Times New Roman" pitchFamily="18" charset="0"/>
              </a:rPr>
              <a:t>Địa</a:t>
            </a:r>
            <a:r>
              <a:rPr lang="en-US" sz="2800" b="1" dirty="0">
                <a:latin typeface="Times New Roman" pitchFamily="18" charset="0"/>
              </a:rPr>
              <a:t> </a:t>
            </a:r>
            <a:r>
              <a:rPr lang="en-US" sz="2800" b="1" dirty="0" err="1">
                <a:latin typeface="Times New Roman" pitchFamily="18" charset="0"/>
              </a:rPr>
              <a:t>hình</a:t>
            </a:r>
            <a:r>
              <a:rPr lang="en-US" sz="2800" b="1" dirty="0">
                <a:latin typeface="Times New Roman" pitchFamily="18" charset="0"/>
              </a:rPr>
              <a:t> </a:t>
            </a:r>
            <a:r>
              <a:rPr lang="en-US" sz="2800" b="1" dirty="0" err="1">
                <a:latin typeface="Times New Roman" pitchFamily="18" charset="0"/>
              </a:rPr>
              <a:t>đồng</a:t>
            </a:r>
            <a:r>
              <a:rPr lang="en-US" sz="2800" b="1" dirty="0">
                <a:latin typeface="Times New Roman" pitchFamily="18" charset="0"/>
              </a:rPr>
              <a:t> </a:t>
            </a:r>
            <a:r>
              <a:rPr lang="en-US" sz="2800" b="1" dirty="0" err="1">
                <a:latin typeface="Times New Roman" pitchFamily="18" charset="0"/>
              </a:rPr>
              <a:t>bằng</a:t>
            </a:r>
            <a:r>
              <a:rPr lang="en-US" sz="2800" b="1" dirty="0">
                <a:latin typeface="Times New Roman" pitchFamily="18" charset="0"/>
              </a:rPr>
              <a:t> </a:t>
            </a:r>
            <a:r>
              <a:rPr lang="en-US" sz="2800" b="1" dirty="0" err="1">
                <a:latin typeface="Times New Roman" pitchFamily="18" charset="0"/>
              </a:rPr>
              <a:t>Bắc</a:t>
            </a:r>
            <a:r>
              <a:rPr lang="en-US" sz="2800" b="1" dirty="0">
                <a:latin typeface="Times New Roman" pitchFamily="18" charset="0"/>
              </a:rPr>
              <a:t> </a:t>
            </a:r>
            <a:r>
              <a:rPr lang="en-US" sz="2800" b="1" dirty="0" err="1">
                <a:latin typeface="Times New Roman" pitchFamily="18" charset="0"/>
              </a:rPr>
              <a:t>Bộ</a:t>
            </a:r>
            <a:r>
              <a:rPr lang="en-US" sz="2800" b="1" dirty="0">
                <a:latin typeface="Times New Roman" pitchFamily="18" charset="0"/>
              </a:rPr>
              <a:t> </a:t>
            </a:r>
            <a:r>
              <a:rPr lang="en-US" sz="2800" b="1" dirty="0" err="1">
                <a:latin typeface="Times New Roman" pitchFamily="18" charset="0"/>
              </a:rPr>
              <a:t>có</a:t>
            </a:r>
            <a:r>
              <a:rPr lang="en-US" sz="2800" b="1" dirty="0">
                <a:latin typeface="Times New Roman" pitchFamily="18" charset="0"/>
              </a:rPr>
              <a:t> </a:t>
            </a:r>
            <a:r>
              <a:rPr lang="en-US" sz="2800" b="1" dirty="0" err="1">
                <a:latin typeface="Times New Roman" pitchFamily="18" charset="0"/>
              </a:rPr>
              <a:t>đặc</a:t>
            </a:r>
            <a:r>
              <a:rPr lang="en-US" sz="2800" b="1" dirty="0">
                <a:latin typeface="Times New Roman" pitchFamily="18" charset="0"/>
              </a:rPr>
              <a:t> </a:t>
            </a:r>
            <a:r>
              <a:rPr lang="en-US" sz="2800" b="1" dirty="0" err="1">
                <a:latin typeface="Times New Roman" pitchFamily="18" charset="0"/>
              </a:rPr>
              <a:t>điểm</a:t>
            </a:r>
            <a:r>
              <a:rPr lang="en-US" sz="2800" b="1" dirty="0">
                <a:latin typeface="Times New Roman" pitchFamily="18" charset="0"/>
              </a:rPr>
              <a:t> </a:t>
            </a:r>
            <a:r>
              <a:rPr lang="en-US" sz="2800" b="1" dirty="0" err="1">
                <a:latin typeface="Times New Roman" pitchFamily="18" charset="0"/>
              </a:rPr>
              <a:t>gì</a:t>
            </a:r>
            <a:r>
              <a:rPr lang="en-US" sz="2800" b="1" dirty="0">
                <a:latin typeface="Times New Roman" pitchFamily="18" charset="0"/>
              </a:rPr>
              <a:t>?</a:t>
            </a:r>
          </a:p>
        </p:txBody>
      </p:sp>
      <p:sp>
        <p:nvSpPr>
          <p:cNvPr id="25" name="AutoShape 28">
            <a:extLst>
              <a:ext uri="{FF2B5EF4-FFF2-40B4-BE49-F238E27FC236}">
                <a16:creationId xmlns:a16="http://schemas.microsoft.com/office/drawing/2014/main" id="{738761A0-9338-44AA-97A9-4D234F3340A5}"/>
              </a:ext>
            </a:extLst>
          </p:cNvPr>
          <p:cNvSpPr>
            <a:spLocks noChangeArrowheads="1"/>
          </p:cNvSpPr>
          <p:nvPr/>
        </p:nvSpPr>
        <p:spPr bwMode="auto">
          <a:xfrm>
            <a:off x="4197390" y="3009332"/>
            <a:ext cx="57912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eaLnBrk="1" hangingPunct="1">
              <a:defRPr/>
            </a:pPr>
            <a:r>
              <a:rPr lang="en-US" sz="4000">
                <a:solidFill>
                  <a:srgbClr val="0000FF"/>
                </a:solidFill>
                <a:latin typeface="Times New Roman" pitchFamily="18" charset="0"/>
              </a:rPr>
              <a:t> Có bề mặt khá bằng phẳng</a:t>
            </a:r>
          </a:p>
        </p:txBody>
      </p:sp>
      <p:sp>
        <p:nvSpPr>
          <p:cNvPr id="26" name="AutoShape 29">
            <a:extLst>
              <a:ext uri="{FF2B5EF4-FFF2-40B4-BE49-F238E27FC236}">
                <a16:creationId xmlns:a16="http://schemas.microsoft.com/office/drawing/2014/main" id="{1ECC6FE9-4BA8-4BE6-BC3C-F05FF13CD6CE}"/>
              </a:ext>
            </a:extLst>
          </p:cNvPr>
          <p:cNvSpPr>
            <a:spLocks noChangeArrowheads="1"/>
          </p:cNvSpPr>
          <p:nvPr/>
        </p:nvSpPr>
        <p:spPr bwMode="auto">
          <a:xfrm>
            <a:off x="4197390" y="3999932"/>
            <a:ext cx="57912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eaLnBrk="1" hangingPunct="1">
              <a:defRPr/>
            </a:pPr>
            <a:r>
              <a:rPr lang="en-US" sz="4000">
                <a:solidFill>
                  <a:srgbClr val="0000FF"/>
                </a:solidFill>
                <a:latin typeface="Times New Roman" pitchFamily="18" charset="0"/>
              </a:rPr>
              <a:t>Có nhiều vùng trũng </a:t>
            </a:r>
          </a:p>
        </p:txBody>
      </p:sp>
      <p:sp>
        <p:nvSpPr>
          <p:cNvPr id="27" name="Oval 23">
            <a:extLst>
              <a:ext uri="{FF2B5EF4-FFF2-40B4-BE49-F238E27FC236}">
                <a16:creationId xmlns:a16="http://schemas.microsoft.com/office/drawing/2014/main" id="{A4D4D5ED-EE89-4765-82F6-03AB9D483F03}"/>
              </a:ext>
            </a:extLst>
          </p:cNvPr>
          <p:cNvSpPr>
            <a:spLocks noChangeArrowheads="1"/>
          </p:cNvSpPr>
          <p:nvPr/>
        </p:nvSpPr>
        <p:spPr bwMode="auto">
          <a:xfrm>
            <a:off x="3282990" y="3085532"/>
            <a:ext cx="685800" cy="609600"/>
          </a:xfrm>
          <a:prstGeom prst="ellipse">
            <a:avLst/>
          </a:prstGeom>
          <a:solidFill>
            <a:srgbClr val="FF99FF"/>
          </a:solidFill>
          <a:ln w="57150" cmpd="thickThin">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A</a:t>
            </a:r>
          </a:p>
        </p:txBody>
      </p:sp>
      <p:sp>
        <p:nvSpPr>
          <p:cNvPr id="28" name="Oval 26">
            <a:extLst>
              <a:ext uri="{FF2B5EF4-FFF2-40B4-BE49-F238E27FC236}">
                <a16:creationId xmlns:a16="http://schemas.microsoft.com/office/drawing/2014/main" id="{D2C8F841-AE4C-4B85-8BA2-D987B7AA4155}"/>
              </a:ext>
            </a:extLst>
          </p:cNvPr>
          <p:cNvSpPr>
            <a:spLocks noChangeArrowheads="1"/>
          </p:cNvSpPr>
          <p:nvPr/>
        </p:nvSpPr>
        <p:spPr bwMode="auto">
          <a:xfrm>
            <a:off x="3282990" y="4076132"/>
            <a:ext cx="685800" cy="609600"/>
          </a:xfrm>
          <a:prstGeom prst="ellipse">
            <a:avLst/>
          </a:prstGeom>
          <a:solidFill>
            <a:srgbClr val="FF99FF"/>
          </a:solidFill>
          <a:ln w="57150" cmpd="thickThin" algn="ctr">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B</a:t>
            </a:r>
          </a:p>
        </p:txBody>
      </p:sp>
      <p:sp>
        <p:nvSpPr>
          <p:cNvPr id="29" name="Oval 26">
            <a:extLst>
              <a:ext uri="{FF2B5EF4-FFF2-40B4-BE49-F238E27FC236}">
                <a16:creationId xmlns:a16="http://schemas.microsoft.com/office/drawing/2014/main" id="{49CCFD35-CFEE-4723-BA25-8888FCBF8809}"/>
              </a:ext>
            </a:extLst>
          </p:cNvPr>
          <p:cNvSpPr>
            <a:spLocks noChangeArrowheads="1"/>
          </p:cNvSpPr>
          <p:nvPr/>
        </p:nvSpPr>
        <p:spPr bwMode="auto">
          <a:xfrm>
            <a:off x="3282990" y="3085532"/>
            <a:ext cx="685800" cy="609600"/>
          </a:xfrm>
          <a:prstGeom prst="ellipse">
            <a:avLst/>
          </a:prstGeom>
          <a:solidFill>
            <a:srgbClr val="FF3300"/>
          </a:solidFill>
          <a:ln w="57150" cmpd="thickThin" algn="ctr">
            <a:solidFill>
              <a:srgbClr val="CC0066"/>
            </a:solidFill>
            <a:round/>
            <a:headEnd/>
            <a:tailEnd/>
          </a:ln>
        </p:spPr>
        <p:txBody>
          <a:bodyPr wrap="none" anchor="ctr"/>
          <a:lstStyle/>
          <a:p>
            <a:r>
              <a:rPr lang="en-US" sz="2800">
                <a:solidFill>
                  <a:srgbClr val="FFFF00"/>
                </a:solidFill>
                <a:latin typeface="Times New Roman" pitchFamily="18" charset="0"/>
                <a:cs typeface="Times New Roman" pitchFamily="18" charset="0"/>
              </a:rPr>
              <a:t>A</a:t>
            </a:r>
          </a:p>
        </p:txBody>
      </p:sp>
      <p:grpSp>
        <p:nvGrpSpPr>
          <p:cNvPr id="30" name="Group 160">
            <a:extLst>
              <a:ext uri="{FF2B5EF4-FFF2-40B4-BE49-F238E27FC236}">
                <a16:creationId xmlns:a16="http://schemas.microsoft.com/office/drawing/2014/main" id="{DBBBD45E-E873-491F-B84B-7546D823ED04}"/>
              </a:ext>
            </a:extLst>
          </p:cNvPr>
          <p:cNvGrpSpPr>
            <a:grpSpLocks/>
          </p:cNvGrpSpPr>
          <p:nvPr/>
        </p:nvGrpSpPr>
        <p:grpSpPr bwMode="auto">
          <a:xfrm>
            <a:off x="2203410" y="1750758"/>
            <a:ext cx="1219200" cy="838200"/>
            <a:chOff x="2495" y="92"/>
            <a:chExt cx="627" cy="575"/>
          </a:xfrm>
        </p:grpSpPr>
        <p:grpSp>
          <p:nvGrpSpPr>
            <p:cNvPr id="31" name="Group 161">
              <a:extLst>
                <a:ext uri="{FF2B5EF4-FFF2-40B4-BE49-F238E27FC236}">
                  <a16:creationId xmlns:a16="http://schemas.microsoft.com/office/drawing/2014/main" id="{4F0C4B36-3B33-4AF8-A84E-CF6E0D6AEF2B}"/>
                </a:ext>
              </a:extLst>
            </p:cNvPr>
            <p:cNvGrpSpPr>
              <a:grpSpLocks/>
            </p:cNvGrpSpPr>
            <p:nvPr/>
          </p:nvGrpSpPr>
          <p:grpSpPr bwMode="auto">
            <a:xfrm>
              <a:off x="2495" y="92"/>
              <a:ext cx="627" cy="575"/>
              <a:chOff x="940" y="2628"/>
              <a:chExt cx="751" cy="653"/>
            </a:xfrm>
          </p:grpSpPr>
          <p:sp>
            <p:nvSpPr>
              <p:cNvPr id="33" name="Oval 162">
                <a:extLst>
                  <a:ext uri="{FF2B5EF4-FFF2-40B4-BE49-F238E27FC236}">
                    <a16:creationId xmlns:a16="http://schemas.microsoft.com/office/drawing/2014/main" id="{7E0EB50C-4B63-4E48-9FB7-5D2614ED30F4}"/>
                  </a:ext>
                </a:extLst>
              </p:cNvPr>
              <p:cNvSpPr>
                <a:spLocks noChangeArrowheads="1"/>
              </p:cNvSpPr>
              <p:nvPr/>
            </p:nvSpPr>
            <p:spPr bwMode="gray">
              <a:xfrm>
                <a:off x="980" y="2768"/>
                <a:ext cx="114" cy="374"/>
              </a:xfrm>
              <a:prstGeom prst="ellipse">
                <a:avLst/>
              </a:prstGeom>
              <a:gradFill rotWithShape="1">
                <a:gsLst>
                  <a:gs pos="0">
                    <a:srgbClr val="FFFFFF"/>
                  </a:gs>
                  <a:gs pos="50000">
                    <a:srgbClr val="00CC66"/>
                  </a:gs>
                  <a:gs pos="100000">
                    <a:srgbClr val="FFFFFF"/>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34" name="Oval 163">
                <a:extLst>
                  <a:ext uri="{FF2B5EF4-FFF2-40B4-BE49-F238E27FC236}">
                    <a16:creationId xmlns:a16="http://schemas.microsoft.com/office/drawing/2014/main" id="{FE4C1080-42A7-4B46-8799-7BDD722C3446}"/>
                  </a:ext>
                </a:extLst>
              </p:cNvPr>
              <p:cNvSpPr>
                <a:spLocks noChangeArrowheads="1"/>
              </p:cNvSpPr>
              <p:nvPr/>
            </p:nvSpPr>
            <p:spPr bwMode="gray">
              <a:xfrm>
                <a:off x="980" y="2768"/>
                <a:ext cx="114" cy="374"/>
              </a:xfrm>
              <a:prstGeom prst="ellipse">
                <a:avLst/>
              </a:prstGeom>
              <a:gradFill rotWithShape="1">
                <a:gsLst>
                  <a:gs pos="0">
                    <a:srgbClr val="00CC66">
                      <a:alpha val="32001"/>
                    </a:srgbClr>
                  </a:gs>
                  <a:gs pos="100000">
                    <a:srgbClr val="000000">
                      <a:alpha val="89998"/>
                    </a:srgbClr>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35" name="Oval 164">
                <a:extLst>
                  <a:ext uri="{FF2B5EF4-FFF2-40B4-BE49-F238E27FC236}">
                    <a16:creationId xmlns:a16="http://schemas.microsoft.com/office/drawing/2014/main" id="{FB8589D0-E649-4C71-9CD6-61332BBF6101}"/>
                  </a:ext>
                </a:extLst>
              </p:cNvPr>
              <p:cNvSpPr>
                <a:spLocks noChangeArrowheads="1"/>
              </p:cNvSpPr>
              <p:nvPr/>
            </p:nvSpPr>
            <p:spPr bwMode="gray">
              <a:xfrm>
                <a:off x="940" y="2768"/>
                <a:ext cx="751" cy="374"/>
              </a:xfrm>
              <a:prstGeom prst="ellipse">
                <a:avLst/>
              </a:prstGeom>
              <a:gradFill rotWithShape="1">
                <a:gsLst>
                  <a:gs pos="0">
                    <a:srgbClr val="006E37"/>
                  </a:gs>
                  <a:gs pos="50000">
                    <a:srgbClr val="00CC66"/>
                  </a:gs>
                  <a:gs pos="100000">
                    <a:srgbClr val="006E37"/>
                  </a:gs>
                </a:gsLst>
                <a:lin ang="189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6" name="Oval 165">
                <a:extLst>
                  <a:ext uri="{FF2B5EF4-FFF2-40B4-BE49-F238E27FC236}">
                    <a16:creationId xmlns:a16="http://schemas.microsoft.com/office/drawing/2014/main" id="{8EBDFA35-BAE8-4985-9A24-C079CB4C53BE}"/>
                  </a:ext>
                </a:extLst>
              </p:cNvPr>
              <p:cNvSpPr>
                <a:spLocks noChangeArrowheads="1"/>
              </p:cNvSpPr>
              <p:nvPr/>
            </p:nvSpPr>
            <p:spPr bwMode="gray">
              <a:xfrm>
                <a:off x="940" y="2768"/>
                <a:ext cx="750" cy="374"/>
              </a:xfrm>
              <a:prstGeom prst="ellipse">
                <a:avLst/>
              </a:prstGeom>
              <a:gradFill rotWithShape="1">
                <a:gsLst>
                  <a:gs pos="0">
                    <a:srgbClr val="008241"/>
                  </a:gs>
                  <a:gs pos="100000">
                    <a:srgbClr val="00CC66">
                      <a:alpha val="0"/>
                    </a:srgbClr>
                  </a:gs>
                </a:gsLst>
                <a:lin ang="27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7" name="Oval 166">
                <a:extLst>
                  <a:ext uri="{FF2B5EF4-FFF2-40B4-BE49-F238E27FC236}">
                    <a16:creationId xmlns:a16="http://schemas.microsoft.com/office/drawing/2014/main" id="{767A0816-9772-4D65-B7DF-565957A16C76}"/>
                  </a:ext>
                </a:extLst>
              </p:cNvPr>
              <p:cNvSpPr>
                <a:spLocks noChangeArrowheads="1"/>
              </p:cNvSpPr>
              <p:nvPr/>
            </p:nvSpPr>
            <p:spPr bwMode="gray">
              <a:xfrm>
                <a:off x="979" y="2768"/>
                <a:ext cx="677" cy="374"/>
              </a:xfrm>
              <a:prstGeom prst="ellipse">
                <a:avLst/>
              </a:prstGeom>
              <a:solidFill>
                <a:srgbClr val="333333"/>
              </a:soli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8" name="Oval 167">
                <a:extLst>
                  <a:ext uri="{FF2B5EF4-FFF2-40B4-BE49-F238E27FC236}">
                    <a16:creationId xmlns:a16="http://schemas.microsoft.com/office/drawing/2014/main" id="{B1BAFCBA-5A5E-4FC1-9302-C49608866B30}"/>
                  </a:ext>
                </a:extLst>
              </p:cNvPr>
              <p:cNvSpPr>
                <a:spLocks noChangeArrowheads="1"/>
              </p:cNvSpPr>
              <p:nvPr/>
            </p:nvSpPr>
            <p:spPr bwMode="gray">
              <a:xfrm>
                <a:off x="992" y="2628"/>
                <a:ext cx="653" cy="653"/>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39" name="Oval 168">
                <a:extLst>
                  <a:ext uri="{FF2B5EF4-FFF2-40B4-BE49-F238E27FC236}">
                    <a16:creationId xmlns:a16="http://schemas.microsoft.com/office/drawing/2014/main" id="{81901CA7-4F36-4C2C-AF3F-DCEF6C553D54}"/>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40" name="Oval 169">
                <a:extLst>
                  <a:ext uri="{FF2B5EF4-FFF2-40B4-BE49-F238E27FC236}">
                    <a16:creationId xmlns:a16="http://schemas.microsoft.com/office/drawing/2014/main" id="{8E71FFB7-BED1-49AC-BD4A-6B39B3194D09}"/>
                  </a:ext>
                </a:extLst>
              </p:cNvPr>
              <p:cNvSpPr>
                <a:spLocks noChangeArrowheads="1"/>
              </p:cNvSpPr>
              <p:nvPr/>
            </p:nvSpPr>
            <p:spPr bwMode="gray">
              <a:xfrm>
                <a:off x="1007" y="2638"/>
                <a:ext cx="606" cy="59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41" name="Oval 170">
                <a:extLst>
                  <a:ext uri="{FF2B5EF4-FFF2-40B4-BE49-F238E27FC236}">
                    <a16:creationId xmlns:a16="http://schemas.microsoft.com/office/drawing/2014/main" id="{E9748A79-F385-43A3-8640-3DAEECD3A262}"/>
                  </a:ext>
                </a:extLst>
              </p:cNvPr>
              <p:cNvSpPr>
                <a:spLocks noChangeArrowheads="1"/>
              </p:cNvSpPr>
              <p:nvPr/>
            </p:nvSpPr>
            <p:spPr bwMode="gray">
              <a:xfrm>
                <a:off x="1042" y="2655"/>
                <a:ext cx="539" cy="483"/>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grpSp>
        <p:sp>
          <p:nvSpPr>
            <p:cNvPr id="32" name="WordArt 171">
              <a:extLst>
                <a:ext uri="{FF2B5EF4-FFF2-40B4-BE49-F238E27FC236}">
                  <a16:creationId xmlns:a16="http://schemas.microsoft.com/office/drawing/2014/main" id="{A7B4A9C7-66B0-492A-B7AD-D79B8D6B73A2}"/>
                </a:ext>
              </a:extLst>
            </p:cNvPr>
            <p:cNvSpPr>
              <a:spLocks noChangeArrowheads="1" noChangeShapeType="1" noTextEdit="1"/>
            </p:cNvSpPr>
            <p:nvPr/>
          </p:nvSpPr>
          <p:spPr bwMode="auto">
            <a:xfrm>
              <a:off x="2714" y="227"/>
              <a:ext cx="192" cy="312"/>
            </a:xfrm>
            <a:prstGeom prst="rect">
              <a:avLst/>
            </a:prstGeom>
          </p:spPr>
          <p:txBody>
            <a:bodyPr wrap="none" fromWordArt="1">
              <a:prstTxWarp prst="textPlain">
                <a:avLst>
                  <a:gd name="adj" fmla="val 50000"/>
                </a:avLst>
              </a:prstTxWarp>
            </a:bodyPr>
            <a:lstStyle/>
            <a:p>
              <a:r>
                <a:rPr lang="en-US" sz="3600" kern="10">
                  <a:ln w="9525">
                    <a:solidFill>
                      <a:srgbClr val="0000FF"/>
                    </a:solidFill>
                    <a:round/>
                    <a:headEnd/>
                    <a:tailEnd/>
                  </a:ln>
                  <a:solidFill>
                    <a:srgbClr val="99FF33"/>
                  </a:solidFill>
                  <a:latin typeface="Times New Roman"/>
                  <a:cs typeface="Times New Roman"/>
                </a:rPr>
                <a:t>3</a:t>
              </a:r>
            </a:p>
          </p:txBody>
        </p:sp>
      </p:grpSp>
      <p:sp>
        <p:nvSpPr>
          <p:cNvPr id="42" name="Oval 26">
            <a:extLst>
              <a:ext uri="{FF2B5EF4-FFF2-40B4-BE49-F238E27FC236}">
                <a16:creationId xmlns:a16="http://schemas.microsoft.com/office/drawing/2014/main" id="{7FC0A3D4-9B68-424E-AD14-12F39315B633}"/>
              </a:ext>
            </a:extLst>
          </p:cNvPr>
          <p:cNvSpPr>
            <a:spLocks noChangeArrowheads="1"/>
          </p:cNvSpPr>
          <p:nvPr/>
        </p:nvSpPr>
        <p:spPr bwMode="auto">
          <a:xfrm>
            <a:off x="3282990" y="5066732"/>
            <a:ext cx="685800" cy="609600"/>
          </a:xfrm>
          <a:prstGeom prst="ellipse">
            <a:avLst/>
          </a:prstGeom>
          <a:solidFill>
            <a:srgbClr val="FF99FF"/>
          </a:solidFill>
          <a:ln w="57150" cmpd="thickThin" algn="ctr">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C</a:t>
            </a:r>
          </a:p>
        </p:txBody>
      </p:sp>
      <p:sp>
        <p:nvSpPr>
          <p:cNvPr id="43" name="Oval 101">
            <a:extLst>
              <a:ext uri="{FF2B5EF4-FFF2-40B4-BE49-F238E27FC236}">
                <a16:creationId xmlns:a16="http://schemas.microsoft.com/office/drawing/2014/main" id="{A8B2312D-653B-4A9A-A569-5AFF4D43694F}"/>
              </a:ext>
            </a:extLst>
          </p:cNvPr>
          <p:cNvSpPr>
            <a:spLocks noChangeArrowheads="1"/>
          </p:cNvSpPr>
          <p:nvPr/>
        </p:nvSpPr>
        <p:spPr bwMode="auto">
          <a:xfrm>
            <a:off x="8388390" y="342332"/>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5</a:t>
            </a:r>
          </a:p>
        </p:txBody>
      </p:sp>
      <p:sp>
        <p:nvSpPr>
          <p:cNvPr id="44" name="Oval 102">
            <a:extLst>
              <a:ext uri="{FF2B5EF4-FFF2-40B4-BE49-F238E27FC236}">
                <a16:creationId xmlns:a16="http://schemas.microsoft.com/office/drawing/2014/main" id="{F9AF7F28-C230-4C11-B991-6F8E33F97A90}"/>
              </a:ext>
            </a:extLst>
          </p:cNvPr>
          <p:cNvSpPr>
            <a:spLocks noChangeArrowheads="1"/>
          </p:cNvSpPr>
          <p:nvPr/>
        </p:nvSpPr>
        <p:spPr bwMode="auto">
          <a:xfrm>
            <a:off x="8388390" y="342332"/>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4</a:t>
            </a:r>
          </a:p>
        </p:txBody>
      </p:sp>
      <p:sp>
        <p:nvSpPr>
          <p:cNvPr id="48" name="Oval 103">
            <a:extLst>
              <a:ext uri="{FF2B5EF4-FFF2-40B4-BE49-F238E27FC236}">
                <a16:creationId xmlns:a16="http://schemas.microsoft.com/office/drawing/2014/main" id="{D288F0EE-8EA9-48FD-BEB1-89DB14846E86}"/>
              </a:ext>
            </a:extLst>
          </p:cNvPr>
          <p:cNvSpPr>
            <a:spLocks noChangeArrowheads="1"/>
          </p:cNvSpPr>
          <p:nvPr/>
        </p:nvSpPr>
        <p:spPr bwMode="auto">
          <a:xfrm>
            <a:off x="8388390" y="342332"/>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3</a:t>
            </a:r>
          </a:p>
        </p:txBody>
      </p:sp>
      <p:sp>
        <p:nvSpPr>
          <p:cNvPr id="49" name="Oval 104">
            <a:extLst>
              <a:ext uri="{FF2B5EF4-FFF2-40B4-BE49-F238E27FC236}">
                <a16:creationId xmlns:a16="http://schemas.microsoft.com/office/drawing/2014/main" id="{B447556B-CA0F-4192-AF29-1162A709F8B0}"/>
              </a:ext>
            </a:extLst>
          </p:cNvPr>
          <p:cNvSpPr>
            <a:spLocks noChangeArrowheads="1"/>
          </p:cNvSpPr>
          <p:nvPr/>
        </p:nvSpPr>
        <p:spPr bwMode="auto">
          <a:xfrm>
            <a:off x="8388390" y="342332"/>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2</a:t>
            </a:r>
          </a:p>
        </p:txBody>
      </p:sp>
      <p:sp>
        <p:nvSpPr>
          <p:cNvPr id="50" name="Oval 105">
            <a:extLst>
              <a:ext uri="{FF2B5EF4-FFF2-40B4-BE49-F238E27FC236}">
                <a16:creationId xmlns:a16="http://schemas.microsoft.com/office/drawing/2014/main" id="{E32A1C7C-75EF-4576-8F84-AA74C726CF47}"/>
              </a:ext>
            </a:extLst>
          </p:cNvPr>
          <p:cNvSpPr>
            <a:spLocks noChangeArrowheads="1"/>
          </p:cNvSpPr>
          <p:nvPr/>
        </p:nvSpPr>
        <p:spPr bwMode="auto">
          <a:xfrm>
            <a:off x="8388390" y="342332"/>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dirty="0">
                <a:solidFill>
                  <a:srgbClr val="000514"/>
                </a:solidFill>
                <a:latin typeface="Garamond" pitchFamily="18" charset="0"/>
                <a:cs typeface="Arial" pitchFamily="34" charset="0"/>
              </a:rPr>
              <a:t>1</a:t>
            </a:r>
          </a:p>
        </p:txBody>
      </p:sp>
      <p:sp>
        <p:nvSpPr>
          <p:cNvPr id="52" name="Oval 106">
            <a:extLst>
              <a:ext uri="{FF2B5EF4-FFF2-40B4-BE49-F238E27FC236}">
                <a16:creationId xmlns:a16="http://schemas.microsoft.com/office/drawing/2014/main" id="{67EACEE5-7B78-422D-8AD6-765CE5744C79}"/>
              </a:ext>
            </a:extLst>
          </p:cNvPr>
          <p:cNvSpPr>
            <a:spLocks noChangeArrowheads="1"/>
          </p:cNvSpPr>
          <p:nvPr/>
        </p:nvSpPr>
        <p:spPr bwMode="auto">
          <a:xfrm>
            <a:off x="8228695" y="244701"/>
            <a:ext cx="1321172" cy="1033462"/>
          </a:xfrm>
          <a:prstGeom prst="ellipse">
            <a:avLst/>
          </a:prstGeom>
          <a:solidFill>
            <a:srgbClr val="FF0000"/>
          </a:solidFill>
          <a:ln w="9525">
            <a:solidFill>
              <a:schemeClr val="tx1"/>
            </a:solidFill>
            <a:round/>
            <a:headEnd/>
            <a:tailEnd/>
          </a:ln>
        </p:spPr>
        <p:txBody>
          <a:bodyPr wrap="none" anchor="ctr"/>
          <a:lstStyle/>
          <a:p>
            <a:pPr algn="ctr"/>
            <a:r>
              <a:rPr lang="en-US" sz="3200" b="1" dirty="0" err="1">
                <a:latin typeface=".VnTimeH" pitchFamily="34" charset="0"/>
                <a:cs typeface="Arial" pitchFamily="34" charset="0"/>
              </a:rPr>
              <a:t>Hết</a:t>
            </a:r>
            <a:r>
              <a:rPr lang="en-US" sz="3200" b="1" dirty="0">
                <a:latin typeface=".VnTimeH" pitchFamily="34" charset="0"/>
                <a:cs typeface="Arial" pitchFamily="34" charset="0"/>
              </a:rPr>
              <a:t> </a:t>
            </a:r>
            <a:r>
              <a:rPr lang="en-US" sz="3200" b="1" dirty="0" err="1">
                <a:latin typeface=".VnTimeH" pitchFamily="34" charset="0"/>
                <a:cs typeface="Arial" pitchFamily="34" charset="0"/>
              </a:rPr>
              <a:t>giờ</a:t>
            </a:r>
            <a:endParaRPr lang="en-US" sz="3200" b="1" dirty="0">
              <a:latin typeface=".VnTimeH" pitchFamily="34" charset="0"/>
              <a:cs typeface="Arial" pitchFamily="34" charset="0"/>
            </a:endParaRPr>
          </a:p>
        </p:txBody>
      </p:sp>
    </p:spTree>
    <p:extLst>
      <p:ext uri="{BB962C8B-B14F-4D97-AF65-F5344CB8AC3E}">
        <p14:creationId xmlns:p14="http://schemas.microsoft.com/office/powerpoint/2010/main" val="387299284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9"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0" fill="hold"/>
                                        <p:tgtEl>
                                          <p:spTgt spid="30"/>
                                        </p:tgtEl>
                                        <p:attrNameLst>
                                          <p:attrName>ppt_w</p:attrName>
                                        </p:attrNameLst>
                                      </p:cBhvr>
                                      <p:tavLst>
                                        <p:tav tm="0" fmla="#ppt_w*sin(2.5*pi*$)">
                                          <p:val>
                                            <p:fltVal val="0"/>
                                          </p:val>
                                        </p:tav>
                                        <p:tav tm="100000">
                                          <p:val>
                                            <p:fltVal val="1"/>
                                          </p:val>
                                        </p:tav>
                                      </p:tavLst>
                                    </p:anim>
                                    <p:anim calcmode="lin" valueType="num">
                                      <p:cBhvr>
                                        <p:cTn id="11" dur="5000" fill="hold"/>
                                        <p:tgtEl>
                                          <p:spTgt spid="3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2" presetID="5"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par>
                                <p:cTn id="15" presetID="5" presetClass="entr" presetSubtype="10" fill="hold" grpId="0" nodeType="withEffect" nodePh="1">
                                  <p:stCondLst>
                                    <p:cond delay="0"/>
                                  </p:stCondLst>
                                  <p:endCondLst>
                                    <p:cond evt="begin" delay="0">
                                      <p:tn val="15"/>
                                    </p:cond>
                                  </p:endCondLst>
                                  <p:childTnLst>
                                    <p:set>
                                      <p:cBhvr>
                                        <p:cTn id="16" dur="1" fill="hold">
                                          <p:stCondLst>
                                            <p:cond delay="0"/>
                                          </p:stCondLst>
                                        </p:cTn>
                                        <p:tgtEl>
                                          <p:spTgt spid="23"/>
                                        </p:tgtEl>
                                        <p:attrNameLst>
                                          <p:attrName>style.visibility</p:attrName>
                                        </p:attrNameLst>
                                      </p:cBhvr>
                                      <p:to>
                                        <p:strVal val="visible"/>
                                      </p:to>
                                    </p:set>
                                    <p:animEffect transition="in" filter="checkerboard(across)">
                                      <p:cBhvr>
                                        <p:cTn id="17" dur="500"/>
                                        <p:tgtEl>
                                          <p:spTgt spid="2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par>
                                <p:cTn id="21" presetID="9"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dissolv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ox(in)">
                                      <p:cBhvr>
                                        <p:cTn id="28" dur="500"/>
                                        <p:tgtEl>
                                          <p:spTgt spid="43"/>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9" fill="hold">
                            <p:stCondLst>
                              <p:cond delay="500"/>
                            </p:stCondLst>
                            <p:childTnLst>
                              <p:par>
                                <p:cTn id="30" presetID="4" presetClass="entr" presetSubtype="16" fill="hold" nodeType="afterEffect">
                                  <p:stCondLst>
                                    <p:cond delay="500"/>
                                  </p:stCondLst>
                                  <p:childTnLst>
                                    <p:set>
                                      <p:cBhvr>
                                        <p:cTn id="31" dur="1" fill="hold">
                                          <p:stCondLst>
                                            <p:cond delay="0"/>
                                          </p:stCondLst>
                                        </p:cTn>
                                        <p:tgtEl>
                                          <p:spTgt spid="44"/>
                                        </p:tgtEl>
                                        <p:attrNameLst>
                                          <p:attrName>style.visibility</p:attrName>
                                        </p:attrNameLst>
                                      </p:cBhvr>
                                      <p:to>
                                        <p:strVal val="visible"/>
                                      </p:to>
                                    </p:set>
                                    <p:animEffect transition="in" filter="box(in)">
                                      <p:cBhvr>
                                        <p:cTn id="32" dur="500"/>
                                        <p:tgtEl>
                                          <p:spTgt spid="44"/>
                                        </p:tgtEl>
                                      </p:cBhvr>
                                    </p:animEffec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3" fill="hold">
                            <p:stCondLst>
                              <p:cond delay="1500"/>
                            </p:stCondLst>
                            <p:childTnLst>
                              <p:par>
                                <p:cTn id="34" presetID="4" presetClass="entr" presetSubtype="16" fill="hold" nodeType="afterEffect">
                                  <p:stCondLst>
                                    <p:cond delay="500"/>
                                  </p:stCondLst>
                                  <p:childTnLst>
                                    <p:set>
                                      <p:cBhvr>
                                        <p:cTn id="35" dur="1" fill="hold">
                                          <p:stCondLst>
                                            <p:cond delay="0"/>
                                          </p:stCondLst>
                                        </p:cTn>
                                        <p:tgtEl>
                                          <p:spTgt spid="48"/>
                                        </p:tgtEl>
                                        <p:attrNameLst>
                                          <p:attrName>style.visibility</p:attrName>
                                        </p:attrNameLst>
                                      </p:cBhvr>
                                      <p:to>
                                        <p:strVal val="visible"/>
                                      </p:to>
                                    </p:set>
                                    <p:animEffect transition="in" filter="box(in)">
                                      <p:cBhvr>
                                        <p:cTn id="36" dur="500"/>
                                        <p:tgtEl>
                                          <p:spTgt spid="48"/>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7" fill="hold">
                            <p:stCondLst>
                              <p:cond delay="2500"/>
                            </p:stCondLst>
                            <p:childTnLst>
                              <p:par>
                                <p:cTn id="38" presetID="4" presetClass="entr" presetSubtype="16" fill="hold" nodeType="afterEffect">
                                  <p:stCondLst>
                                    <p:cond delay="500"/>
                                  </p:stCondLst>
                                  <p:childTnLst>
                                    <p:set>
                                      <p:cBhvr>
                                        <p:cTn id="39" dur="1" fill="hold">
                                          <p:stCondLst>
                                            <p:cond delay="0"/>
                                          </p:stCondLst>
                                        </p:cTn>
                                        <p:tgtEl>
                                          <p:spTgt spid="49"/>
                                        </p:tgtEl>
                                        <p:attrNameLst>
                                          <p:attrName>style.visibility</p:attrName>
                                        </p:attrNameLst>
                                      </p:cBhvr>
                                      <p:to>
                                        <p:strVal val="visible"/>
                                      </p:to>
                                    </p:set>
                                    <p:animEffect transition="in" filter="box(in)">
                                      <p:cBhvr>
                                        <p:cTn id="40" dur="500"/>
                                        <p:tgtEl>
                                          <p:spTgt spid="49"/>
                                        </p:tgtEl>
                                      </p:cBhvr>
                                    </p:animEffec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1" fill="hold">
                            <p:stCondLst>
                              <p:cond delay="3500"/>
                            </p:stCondLst>
                            <p:childTnLst>
                              <p:par>
                                <p:cTn id="42" presetID="4" presetClass="entr" presetSubtype="16" fill="hold" nodeType="afterEffect">
                                  <p:stCondLst>
                                    <p:cond delay="500"/>
                                  </p:stCondLst>
                                  <p:childTnLst>
                                    <p:set>
                                      <p:cBhvr>
                                        <p:cTn id="43" dur="1" fill="hold">
                                          <p:stCondLst>
                                            <p:cond delay="0"/>
                                          </p:stCondLst>
                                        </p:cTn>
                                        <p:tgtEl>
                                          <p:spTgt spid="50"/>
                                        </p:tgtEl>
                                        <p:attrNameLst>
                                          <p:attrName>style.visibility</p:attrName>
                                        </p:attrNameLst>
                                      </p:cBhvr>
                                      <p:to>
                                        <p:strVal val="visible"/>
                                      </p:to>
                                    </p:set>
                                    <p:animEffect transition="in" filter="box(in)">
                                      <p:cBhvr>
                                        <p:cTn id="44" dur="500"/>
                                        <p:tgtEl>
                                          <p:spTgt spid="50"/>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4500"/>
                            </p:stCondLst>
                            <p:childTnLst>
                              <p:par>
                                <p:cTn id="46" presetID="4" presetClass="entr" presetSubtype="16"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box(in)">
                                      <p:cBhvr>
                                        <p:cTn id="48" dur="500"/>
                                        <p:tgtEl>
                                          <p:spTgt spid="52"/>
                                        </p:tgtEl>
                                      </p:cBhvr>
                                    </p:animEffec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par>
                    <p:cTn id="49" fill="hold">
                      <p:stCondLst>
                        <p:cond delay="indefinite"/>
                      </p:stCondLst>
                      <p:childTnLst>
                        <p:par>
                          <p:cTn id="50" fill="hold">
                            <p:stCondLst>
                              <p:cond delay="0"/>
                            </p:stCondLst>
                            <p:childTnLst>
                              <p:par>
                                <p:cTn id="51" presetID="15"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 calcmode="lin" valueType="num">
                                      <p:cBhvr>
                                        <p:cTn id="55"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p:bldP spid="27" grpId="0" animBg="1"/>
      <p:bldP spid="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7034" y="3790650"/>
            <a:ext cx="444494" cy="73259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sp>
        <p:nvSpPr>
          <p:cNvPr id="11" name="AutoShape 3">
            <a:extLst>
              <a:ext uri="{FF2B5EF4-FFF2-40B4-BE49-F238E27FC236}">
                <a16:creationId xmlns:a16="http://schemas.microsoft.com/office/drawing/2014/main" id="{6D552993-CC95-40DA-9459-A637B52E1DB6}"/>
              </a:ext>
            </a:extLst>
          </p:cNvPr>
          <p:cNvSpPr>
            <a:spLocks noChangeArrowheads="1"/>
          </p:cNvSpPr>
          <p:nvPr/>
        </p:nvSpPr>
        <p:spPr bwMode="auto">
          <a:xfrm>
            <a:off x="2005054" y="1905000"/>
            <a:ext cx="8153400" cy="1219200"/>
          </a:xfrm>
          <a:prstGeom prst="roundRect">
            <a:avLst>
              <a:gd name="adj" fmla="val 16667"/>
            </a:avLst>
          </a:prstGeom>
          <a:solidFill>
            <a:schemeClr val="accent5">
              <a:lumMod val="20000"/>
              <a:lumOff val="80000"/>
            </a:schemeClr>
          </a:solidFill>
          <a:ln w="57150" algn="ctr">
            <a:solidFill>
              <a:schemeClr val="accent5">
                <a:lumMod val="50000"/>
              </a:schemeClr>
            </a:solidFill>
            <a:round/>
            <a:headEnd/>
            <a:tailEnd/>
          </a:ln>
          <a:effectLst/>
        </p:spPr>
        <p:txBody>
          <a:bodyPr wrap="none" anchor="ctr"/>
          <a:lstStyle/>
          <a:p>
            <a:pPr eaLnBrk="1" hangingPunct="1">
              <a:defRPr/>
            </a:pPr>
            <a:endParaRPr lang="en-US">
              <a:cs typeface="Arial" charset="0"/>
            </a:endParaRPr>
          </a:p>
        </p:txBody>
      </p:sp>
      <p:sp>
        <p:nvSpPr>
          <p:cNvPr id="12" name="Text Box 4">
            <a:extLst>
              <a:ext uri="{FF2B5EF4-FFF2-40B4-BE49-F238E27FC236}">
                <a16:creationId xmlns:a16="http://schemas.microsoft.com/office/drawing/2014/main" id="{97BFF049-C043-4642-A230-61F48CB29596}"/>
              </a:ext>
            </a:extLst>
          </p:cNvPr>
          <p:cNvSpPr txBox="1">
            <a:spLocks noChangeArrowheads="1"/>
          </p:cNvSpPr>
          <p:nvPr/>
        </p:nvSpPr>
        <p:spPr bwMode="auto">
          <a:xfrm>
            <a:off x="2843254" y="3886200"/>
            <a:ext cx="2819400" cy="366713"/>
          </a:xfrm>
          <a:prstGeom prst="rect">
            <a:avLst/>
          </a:prstGeom>
          <a:noFill/>
          <a:ln w="9525">
            <a:noFill/>
            <a:miter lim="800000"/>
            <a:headEnd/>
            <a:tailEnd/>
          </a:ln>
        </p:spPr>
        <p:txBody>
          <a:bodyPr>
            <a:spAutoFit/>
          </a:bodyPr>
          <a:lstStyle/>
          <a:p>
            <a:pPr eaLnBrk="1" hangingPunct="1">
              <a:spcBef>
                <a:spcPct val="50000"/>
              </a:spcBef>
            </a:pPr>
            <a:endParaRPr lang="en-US">
              <a:cs typeface="Arial" charset="0"/>
            </a:endParaRPr>
          </a:p>
        </p:txBody>
      </p:sp>
      <p:sp>
        <p:nvSpPr>
          <p:cNvPr id="13" name="AutoShape 7">
            <a:extLst>
              <a:ext uri="{FF2B5EF4-FFF2-40B4-BE49-F238E27FC236}">
                <a16:creationId xmlns:a16="http://schemas.microsoft.com/office/drawing/2014/main" id="{0D224A40-7FFB-4327-9BBD-53F23D20B93F}"/>
              </a:ext>
            </a:extLst>
          </p:cNvPr>
          <p:cNvSpPr>
            <a:spLocks noChangeArrowheads="1"/>
          </p:cNvSpPr>
          <p:nvPr/>
        </p:nvSpPr>
        <p:spPr bwMode="auto">
          <a:xfrm>
            <a:off x="2995654" y="5334000"/>
            <a:ext cx="5791200" cy="862013"/>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eaLnBrk="1" hangingPunct="1">
              <a:defRPr/>
            </a:pPr>
            <a:r>
              <a:rPr lang="en-US" sz="3200" b="1" dirty="0" err="1">
                <a:solidFill>
                  <a:srgbClr val="0000FF"/>
                </a:solidFill>
                <a:latin typeface="Times New Roman" pitchFamily="18" charset="0"/>
              </a:rPr>
              <a:t>Làm</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đường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giao</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thông</a:t>
            </a:r>
            <a:r>
              <a:rPr lang="en-US" sz="3200" b="1" dirty="0">
                <a:solidFill>
                  <a:srgbClr val="0000FF"/>
                </a:solidFill>
                <a:latin typeface="Times New Roman" pitchFamily="18" charset="0"/>
              </a:rPr>
              <a:t> </a:t>
            </a:r>
            <a:endParaRPr lang="en-US" sz="3200" b="1" dirty="0">
              <a:solidFill>
                <a:srgbClr val="FF0000"/>
              </a:solidFill>
              <a:latin typeface="Times New Roman" pitchFamily="18" charset="0"/>
              <a:cs typeface="Arial" charset="0"/>
            </a:endParaRPr>
          </a:p>
        </p:txBody>
      </p:sp>
      <p:pic>
        <p:nvPicPr>
          <p:cNvPr id="14" name="Picture 26" descr="AG00092_">
            <a:hlinkClick r:id="rId11" action="ppaction://hlinksldjump"/>
            <a:extLst>
              <a:ext uri="{FF2B5EF4-FFF2-40B4-BE49-F238E27FC236}">
                <a16:creationId xmlns:a16="http://schemas.microsoft.com/office/drawing/2014/main" id="{8A29BCD8-20B9-4276-8B0F-722BF53BF890}"/>
              </a:ext>
            </a:extLst>
          </p:cNvPr>
          <p:cNvPicPr>
            <a:picLocks noChangeAspect="1" noChangeArrowheads="1" noCrop="1"/>
          </p:cNvPicPr>
          <p:nvPr/>
        </p:nvPicPr>
        <p:blipFill>
          <a:blip r:embed="rId12" cstate="print"/>
          <a:srcRect/>
          <a:stretch>
            <a:fillRect/>
          </a:stretch>
        </p:blipFill>
        <p:spPr bwMode="auto">
          <a:xfrm>
            <a:off x="10463254" y="6786563"/>
            <a:ext cx="152400" cy="147637"/>
          </a:xfrm>
          <a:prstGeom prst="rect">
            <a:avLst/>
          </a:prstGeom>
          <a:noFill/>
          <a:ln w="9525">
            <a:noFill/>
            <a:miter lim="800000"/>
            <a:headEnd/>
            <a:tailEnd/>
          </a:ln>
        </p:spPr>
      </p:pic>
      <p:sp>
        <p:nvSpPr>
          <p:cNvPr id="28" name="Text Box 33">
            <a:extLst>
              <a:ext uri="{FF2B5EF4-FFF2-40B4-BE49-F238E27FC236}">
                <a16:creationId xmlns:a16="http://schemas.microsoft.com/office/drawing/2014/main" id="{444909DF-88FE-4D50-8F73-4E63098C7666}"/>
              </a:ext>
            </a:extLst>
          </p:cNvPr>
          <p:cNvSpPr txBox="1">
            <a:spLocks noChangeArrowheads="1"/>
          </p:cNvSpPr>
          <p:nvPr/>
        </p:nvSpPr>
        <p:spPr bwMode="auto">
          <a:xfrm>
            <a:off x="3952917" y="1905000"/>
            <a:ext cx="4224337" cy="701675"/>
          </a:xfrm>
          <a:prstGeom prst="rect">
            <a:avLst/>
          </a:prstGeom>
          <a:noFill/>
          <a:ln w="9525">
            <a:noFill/>
            <a:miter lim="800000"/>
            <a:headEnd/>
            <a:tailEnd/>
          </a:ln>
        </p:spPr>
        <p:txBody>
          <a:bodyPr>
            <a:spAutoFit/>
          </a:bodyPr>
          <a:lstStyle/>
          <a:p>
            <a:pPr eaLnBrk="1" hangingPunct="1">
              <a:spcBef>
                <a:spcPct val="50000"/>
              </a:spcBef>
            </a:pPr>
            <a:endParaRPr lang="en-US" sz="4000">
              <a:solidFill>
                <a:srgbClr val="FF3300"/>
              </a:solidFill>
              <a:cs typeface="Arial" charset="0"/>
            </a:endParaRPr>
          </a:p>
        </p:txBody>
      </p:sp>
      <p:sp>
        <p:nvSpPr>
          <p:cNvPr id="29" name="Text Box 27">
            <a:extLst>
              <a:ext uri="{FF2B5EF4-FFF2-40B4-BE49-F238E27FC236}">
                <a16:creationId xmlns:a16="http://schemas.microsoft.com/office/drawing/2014/main" id="{73356C7F-CD3B-4AD9-921A-243850C4A1AC}"/>
              </a:ext>
            </a:extLst>
          </p:cNvPr>
          <p:cNvSpPr txBox="1">
            <a:spLocks noChangeArrowheads="1"/>
          </p:cNvSpPr>
          <p:nvPr/>
        </p:nvSpPr>
        <p:spPr bwMode="auto">
          <a:xfrm>
            <a:off x="2081254" y="2057400"/>
            <a:ext cx="8077200" cy="946150"/>
          </a:xfrm>
          <a:prstGeom prst="rect">
            <a:avLst/>
          </a:prstGeom>
          <a:noFill/>
          <a:ln w="9525">
            <a:noFill/>
            <a:miter lim="800000"/>
            <a:headEnd/>
            <a:tailEnd/>
          </a:ln>
        </p:spPr>
        <p:txBody>
          <a:bodyPr>
            <a:spAutoFit/>
          </a:bodyPr>
          <a:lstStyle/>
          <a:p>
            <a:pPr eaLnBrk="1" hangingPunct="1">
              <a:spcBef>
                <a:spcPct val="50000"/>
              </a:spcBef>
            </a:pPr>
            <a:r>
              <a:rPr lang="en-US" sz="2800" b="1" dirty="0">
                <a:solidFill>
                  <a:schemeClr val="bg1"/>
                </a:solidFill>
                <a:latin typeface="Times New Roman" pitchFamily="18" charset="0"/>
              </a:rPr>
              <a:t> </a:t>
            </a:r>
            <a:r>
              <a:rPr lang="en-US" sz="2800" b="1" dirty="0" err="1">
                <a:latin typeface="Times New Roman" pitchFamily="18" charset="0"/>
              </a:rPr>
              <a:t>Người</a:t>
            </a:r>
            <a:r>
              <a:rPr lang="en-US" sz="2800" b="1" dirty="0">
                <a:latin typeface="Times New Roman" pitchFamily="18" charset="0"/>
              </a:rPr>
              <a:t> </a:t>
            </a:r>
            <a:r>
              <a:rPr lang="en-US" sz="2800" b="1" dirty="0" err="1">
                <a:latin typeface="Times New Roman" pitchFamily="18" charset="0"/>
              </a:rPr>
              <a:t>dân</a:t>
            </a:r>
            <a:r>
              <a:rPr lang="en-US" sz="2800" b="1" dirty="0">
                <a:latin typeface="Times New Roman" pitchFamily="18" charset="0"/>
              </a:rPr>
              <a:t> ở </a:t>
            </a:r>
            <a:r>
              <a:rPr lang="en-US" sz="2800" b="1" dirty="0" err="1">
                <a:latin typeface="Times New Roman" pitchFamily="18" charset="0"/>
              </a:rPr>
              <a:t>đồng</a:t>
            </a:r>
            <a:r>
              <a:rPr lang="en-US" sz="2800" b="1" dirty="0">
                <a:latin typeface="Times New Roman" pitchFamily="18" charset="0"/>
              </a:rPr>
              <a:t> </a:t>
            </a:r>
            <a:r>
              <a:rPr lang="en-US" sz="2800" b="1" dirty="0" err="1">
                <a:latin typeface="Times New Roman" pitchFamily="18" charset="0"/>
              </a:rPr>
              <a:t>bằng</a:t>
            </a:r>
            <a:r>
              <a:rPr lang="en-US" sz="2800" b="1" dirty="0">
                <a:latin typeface="Times New Roman" pitchFamily="18" charset="0"/>
              </a:rPr>
              <a:t> </a:t>
            </a:r>
            <a:r>
              <a:rPr lang="en-US" sz="2800" b="1" dirty="0" err="1">
                <a:latin typeface="Times New Roman" pitchFamily="18" charset="0"/>
              </a:rPr>
              <a:t>Bắc</a:t>
            </a:r>
            <a:r>
              <a:rPr lang="en-US" sz="2800" b="1" dirty="0">
                <a:latin typeface="Times New Roman" pitchFamily="18" charset="0"/>
              </a:rPr>
              <a:t> </a:t>
            </a:r>
            <a:r>
              <a:rPr lang="en-US" sz="2800" b="1" dirty="0" err="1">
                <a:latin typeface="Times New Roman" pitchFamily="18" charset="0"/>
              </a:rPr>
              <a:t>Bộ</a:t>
            </a:r>
            <a:r>
              <a:rPr lang="en-US" sz="2800" b="1" dirty="0">
                <a:latin typeface="Times New Roman" pitchFamily="18" charset="0"/>
              </a:rPr>
              <a:t> </a:t>
            </a:r>
            <a:r>
              <a:rPr lang="en-US" sz="2800" b="1" dirty="0" err="1">
                <a:latin typeface="Times New Roman" pitchFamily="18" charset="0"/>
              </a:rPr>
              <a:t>đắp</a:t>
            </a:r>
            <a:r>
              <a:rPr lang="en-US" sz="2800" b="1" dirty="0">
                <a:latin typeface="Times New Roman" pitchFamily="18" charset="0"/>
              </a:rPr>
              <a:t> </a:t>
            </a:r>
            <a:r>
              <a:rPr lang="en-US" sz="2800" b="1" dirty="0" err="1">
                <a:latin typeface="Times New Roman" pitchFamily="18" charset="0"/>
              </a:rPr>
              <a:t>đê</a:t>
            </a:r>
            <a:r>
              <a:rPr lang="en-US" sz="2800" b="1" dirty="0">
                <a:latin typeface="Times New Roman" pitchFamily="18" charset="0"/>
              </a:rPr>
              <a:t> </a:t>
            </a:r>
            <a:r>
              <a:rPr lang="en-US" sz="2800" b="1" dirty="0" err="1">
                <a:latin typeface="Times New Roman" pitchFamily="18" charset="0"/>
              </a:rPr>
              <a:t>ven</a:t>
            </a:r>
            <a:r>
              <a:rPr lang="en-US" sz="2800" b="1" dirty="0">
                <a:latin typeface="Times New Roman" pitchFamily="18" charset="0"/>
              </a:rPr>
              <a:t> </a:t>
            </a:r>
            <a:r>
              <a:rPr lang="en-US" sz="2800" b="1" dirty="0" err="1">
                <a:latin typeface="Times New Roman" pitchFamily="18" charset="0"/>
              </a:rPr>
              <a:t>sông</a:t>
            </a:r>
            <a:r>
              <a:rPr lang="en-US" sz="2800" b="1" dirty="0">
                <a:latin typeface="Times New Roman" pitchFamily="18" charset="0"/>
              </a:rPr>
              <a:t> </a:t>
            </a:r>
            <a:r>
              <a:rPr lang="en-US" sz="2800" b="1" dirty="0" err="1">
                <a:latin typeface="Times New Roman" pitchFamily="18" charset="0"/>
              </a:rPr>
              <a:t>để</a:t>
            </a:r>
            <a:r>
              <a:rPr lang="en-US" sz="2800" b="1" dirty="0">
                <a:latin typeface="Times New Roman" pitchFamily="18" charset="0"/>
              </a:rPr>
              <a:t> </a:t>
            </a:r>
            <a:r>
              <a:rPr lang="en-US" sz="2800" b="1" dirty="0" err="1">
                <a:latin typeface="Times New Roman" pitchFamily="18" charset="0"/>
              </a:rPr>
              <a:t>làm</a:t>
            </a:r>
            <a:r>
              <a:rPr lang="en-US" sz="2800" b="1" dirty="0">
                <a:latin typeface="Times New Roman" pitchFamily="18" charset="0"/>
              </a:rPr>
              <a:t> </a:t>
            </a:r>
            <a:r>
              <a:rPr lang="en-US" sz="2800" b="1" dirty="0" err="1">
                <a:latin typeface="Times New Roman" pitchFamily="18" charset="0"/>
              </a:rPr>
              <a:t>gì</a:t>
            </a:r>
            <a:r>
              <a:rPr lang="en-US" sz="2800" b="1" dirty="0">
                <a:latin typeface="Times New Roman" pitchFamily="18" charset="0"/>
              </a:rPr>
              <a:t>?</a:t>
            </a:r>
          </a:p>
        </p:txBody>
      </p:sp>
      <p:sp>
        <p:nvSpPr>
          <p:cNvPr id="30" name="AutoShape 28">
            <a:extLst>
              <a:ext uri="{FF2B5EF4-FFF2-40B4-BE49-F238E27FC236}">
                <a16:creationId xmlns:a16="http://schemas.microsoft.com/office/drawing/2014/main" id="{607517F9-B1F0-4768-8EFB-DE3ACE12C714}"/>
              </a:ext>
            </a:extLst>
          </p:cNvPr>
          <p:cNvSpPr>
            <a:spLocks noChangeArrowheads="1"/>
          </p:cNvSpPr>
          <p:nvPr/>
        </p:nvSpPr>
        <p:spPr bwMode="auto">
          <a:xfrm>
            <a:off x="2995654" y="3352800"/>
            <a:ext cx="57912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eaLnBrk="1" hangingPunct="1">
              <a:defRPr/>
            </a:pPr>
            <a:r>
              <a:rPr lang="en-US" sz="4000">
                <a:solidFill>
                  <a:srgbClr val="0000FF"/>
                </a:solidFill>
                <a:latin typeface="Times New Roman" pitchFamily="18" charset="0"/>
              </a:rPr>
              <a:t> </a:t>
            </a:r>
            <a:r>
              <a:rPr lang="en-US" sz="3200" b="1">
                <a:solidFill>
                  <a:srgbClr val="0000FF"/>
                </a:solidFill>
                <a:latin typeface="Times New Roman" pitchFamily="18" charset="0"/>
              </a:rPr>
              <a:t>Ngăn lũ lụt</a:t>
            </a:r>
          </a:p>
        </p:txBody>
      </p:sp>
      <p:sp>
        <p:nvSpPr>
          <p:cNvPr id="31" name="AutoShape 29">
            <a:extLst>
              <a:ext uri="{FF2B5EF4-FFF2-40B4-BE49-F238E27FC236}">
                <a16:creationId xmlns:a16="http://schemas.microsoft.com/office/drawing/2014/main" id="{72E138A1-B0E5-4465-A107-FE38F92F862A}"/>
              </a:ext>
            </a:extLst>
          </p:cNvPr>
          <p:cNvSpPr>
            <a:spLocks noChangeArrowheads="1"/>
          </p:cNvSpPr>
          <p:nvPr/>
        </p:nvSpPr>
        <p:spPr bwMode="auto">
          <a:xfrm>
            <a:off x="2995654" y="4343400"/>
            <a:ext cx="57912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eaLnBrk="1" hangingPunct="1">
              <a:defRPr/>
            </a:pPr>
            <a:r>
              <a:rPr lang="en-US" sz="3000" b="1">
                <a:solidFill>
                  <a:srgbClr val="0000FF"/>
                </a:solidFill>
                <a:latin typeface="Times New Roman" pitchFamily="18" charset="0"/>
              </a:rPr>
              <a:t>Làm địa hình có nơi cao, nơi thấp</a:t>
            </a:r>
            <a:r>
              <a:rPr lang="en-US" sz="4000">
                <a:solidFill>
                  <a:srgbClr val="0000FF"/>
                </a:solidFill>
                <a:latin typeface="Times New Roman" pitchFamily="18" charset="0"/>
              </a:rPr>
              <a:t>  </a:t>
            </a:r>
          </a:p>
        </p:txBody>
      </p:sp>
      <p:sp>
        <p:nvSpPr>
          <p:cNvPr id="32" name="Oval 23">
            <a:extLst>
              <a:ext uri="{FF2B5EF4-FFF2-40B4-BE49-F238E27FC236}">
                <a16:creationId xmlns:a16="http://schemas.microsoft.com/office/drawing/2014/main" id="{3C7AFB69-1C58-4322-9AAF-1A7008C6F38D}"/>
              </a:ext>
            </a:extLst>
          </p:cNvPr>
          <p:cNvSpPr>
            <a:spLocks noChangeArrowheads="1"/>
          </p:cNvSpPr>
          <p:nvPr/>
        </p:nvSpPr>
        <p:spPr bwMode="auto">
          <a:xfrm>
            <a:off x="2081254" y="3429000"/>
            <a:ext cx="685800" cy="609600"/>
          </a:xfrm>
          <a:prstGeom prst="ellipse">
            <a:avLst/>
          </a:prstGeom>
          <a:solidFill>
            <a:srgbClr val="FF99FF"/>
          </a:solidFill>
          <a:ln w="57150" cmpd="thickThin">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A</a:t>
            </a:r>
          </a:p>
        </p:txBody>
      </p:sp>
      <p:sp>
        <p:nvSpPr>
          <p:cNvPr id="33" name="Oval 26">
            <a:extLst>
              <a:ext uri="{FF2B5EF4-FFF2-40B4-BE49-F238E27FC236}">
                <a16:creationId xmlns:a16="http://schemas.microsoft.com/office/drawing/2014/main" id="{7BF22152-9EA4-4427-9203-D5649F8EA7E7}"/>
              </a:ext>
            </a:extLst>
          </p:cNvPr>
          <p:cNvSpPr>
            <a:spLocks noChangeArrowheads="1"/>
          </p:cNvSpPr>
          <p:nvPr/>
        </p:nvSpPr>
        <p:spPr bwMode="auto">
          <a:xfrm>
            <a:off x="2081254" y="4419600"/>
            <a:ext cx="685800" cy="609600"/>
          </a:xfrm>
          <a:prstGeom prst="ellipse">
            <a:avLst/>
          </a:prstGeom>
          <a:solidFill>
            <a:srgbClr val="FF99FF"/>
          </a:solidFill>
          <a:ln w="57150" cmpd="thickThin" algn="ctr">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B</a:t>
            </a:r>
          </a:p>
        </p:txBody>
      </p:sp>
      <p:sp>
        <p:nvSpPr>
          <p:cNvPr id="34" name="Oval 26">
            <a:extLst>
              <a:ext uri="{FF2B5EF4-FFF2-40B4-BE49-F238E27FC236}">
                <a16:creationId xmlns:a16="http://schemas.microsoft.com/office/drawing/2014/main" id="{965CDAD3-3BFE-48EF-9F27-B9314ED87667}"/>
              </a:ext>
            </a:extLst>
          </p:cNvPr>
          <p:cNvSpPr>
            <a:spLocks noChangeArrowheads="1"/>
          </p:cNvSpPr>
          <p:nvPr/>
        </p:nvSpPr>
        <p:spPr bwMode="auto">
          <a:xfrm>
            <a:off x="2081254" y="3429000"/>
            <a:ext cx="685800" cy="609600"/>
          </a:xfrm>
          <a:prstGeom prst="ellipse">
            <a:avLst/>
          </a:prstGeom>
          <a:solidFill>
            <a:srgbClr val="FF3300"/>
          </a:solidFill>
          <a:ln w="57150" cmpd="thickThin" algn="ctr">
            <a:solidFill>
              <a:srgbClr val="CC0066"/>
            </a:solidFill>
            <a:round/>
            <a:headEnd/>
            <a:tailEnd/>
          </a:ln>
        </p:spPr>
        <p:txBody>
          <a:bodyPr wrap="none" anchor="ctr"/>
          <a:lstStyle/>
          <a:p>
            <a:r>
              <a:rPr lang="en-US" sz="2800">
                <a:solidFill>
                  <a:srgbClr val="FFFF00"/>
                </a:solidFill>
                <a:latin typeface="Times New Roman" pitchFamily="18" charset="0"/>
                <a:cs typeface="Times New Roman" pitchFamily="18" charset="0"/>
              </a:rPr>
              <a:t>A</a:t>
            </a:r>
          </a:p>
        </p:txBody>
      </p:sp>
      <p:grpSp>
        <p:nvGrpSpPr>
          <p:cNvPr id="35" name="Group 160">
            <a:extLst>
              <a:ext uri="{FF2B5EF4-FFF2-40B4-BE49-F238E27FC236}">
                <a16:creationId xmlns:a16="http://schemas.microsoft.com/office/drawing/2014/main" id="{299BE7E4-332F-4193-B1DA-B22FBFE30088}"/>
              </a:ext>
            </a:extLst>
          </p:cNvPr>
          <p:cNvGrpSpPr>
            <a:grpSpLocks/>
          </p:cNvGrpSpPr>
          <p:nvPr/>
        </p:nvGrpSpPr>
        <p:grpSpPr bwMode="auto">
          <a:xfrm>
            <a:off x="580445" y="2095500"/>
            <a:ext cx="1219200" cy="838200"/>
            <a:chOff x="2495" y="92"/>
            <a:chExt cx="627" cy="575"/>
          </a:xfrm>
        </p:grpSpPr>
        <p:grpSp>
          <p:nvGrpSpPr>
            <p:cNvPr id="36" name="Group 161">
              <a:extLst>
                <a:ext uri="{FF2B5EF4-FFF2-40B4-BE49-F238E27FC236}">
                  <a16:creationId xmlns:a16="http://schemas.microsoft.com/office/drawing/2014/main" id="{45FE257A-7F88-43A3-B36B-46458EEAFA52}"/>
                </a:ext>
              </a:extLst>
            </p:cNvPr>
            <p:cNvGrpSpPr>
              <a:grpSpLocks/>
            </p:cNvGrpSpPr>
            <p:nvPr/>
          </p:nvGrpSpPr>
          <p:grpSpPr bwMode="auto">
            <a:xfrm>
              <a:off x="2495" y="92"/>
              <a:ext cx="627" cy="575"/>
              <a:chOff x="940" y="2628"/>
              <a:chExt cx="751" cy="653"/>
            </a:xfrm>
          </p:grpSpPr>
          <p:sp>
            <p:nvSpPr>
              <p:cNvPr id="38" name="Oval 162">
                <a:extLst>
                  <a:ext uri="{FF2B5EF4-FFF2-40B4-BE49-F238E27FC236}">
                    <a16:creationId xmlns:a16="http://schemas.microsoft.com/office/drawing/2014/main" id="{6E79C4B0-25C0-4DAB-BAD3-89FD5458B22D}"/>
                  </a:ext>
                </a:extLst>
              </p:cNvPr>
              <p:cNvSpPr>
                <a:spLocks noChangeArrowheads="1"/>
              </p:cNvSpPr>
              <p:nvPr/>
            </p:nvSpPr>
            <p:spPr bwMode="gray">
              <a:xfrm>
                <a:off x="980" y="2768"/>
                <a:ext cx="114" cy="374"/>
              </a:xfrm>
              <a:prstGeom prst="ellipse">
                <a:avLst/>
              </a:prstGeom>
              <a:gradFill rotWithShape="1">
                <a:gsLst>
                  <a:gs pos="0">
                    <a:srgbClr val="FFFFFF"/>
                  </a:gs>
                  <a:gs pos="50000">
                    <a:srgbClr val="00CC66"/>
                  </a:gs>
                  <a:gs pos="100000">
                    <a:srgbClr val="FFFFFF"/>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39" name="Oval 163">
                <a:extLst>
                  <a:ext uri="{FF2B5EF4-FFF2-40B4-BE49-F238E27FC236}">
                    <a16:creationId xmlns:a16="http://schemas.microsoft.com/office/drawing/2014/main" id="{A99F876C-5817-4637-B1AA-08E7B62FB150}"/>
                  </a:ext>
                </a:extLst>
              </p:cNvPr>
              <p:cNvSpPr>
                <a:spLocks noChangeArrowheads="1"/>
              </p:cNvSpPr>
              <p:nvPr/>
            </p:nvSpPr>
            <p:spPr bwMode="gray">
              <a:xfrm>
                <a:off x="980" y="2768"/>
                <a:ext cx="114" cy="374"/>
              </a:xfrm>
              <a:prstGeom prst="ellipse">
                <a:avLst/>
              </a:prstGeom>
              <a:gradFill rotWithShape="1">
                <a:gsLst>
                  <a:gs pos="0">
                    <a:srgbClr val="00CC66">
                      <a:alpha val="32001"/>
                    </a:srgbClr>
                  </a:gs>
                  <a:gs pos="100000">
                    <a:srgbClr val="000000">
                      <a:alpha val="89998"/>
                    </a:srgbClr>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40" name="Oval 164">
                <a:extLst>
                  <a:ext uri="{FF2B5EF4-FFF2-40B4-BE49-F238E27FC236}">
                    <a16:creationId xmlns:a16="http://schemas.microsoft.com/office/drawing/2014/main" id="{A503D6CD-7A20-4828-B9C4-B69080F372B6}"/>
                  </a:ext>
                </a:extLst>
              </p:cNvPr>
              <p:cNvSpPr>
                <a:spLocks noChangeArrowheads="1"/>
              </p:cNvSpPr>
              <p:nvPr/>
            </p:nvSpPr>
            <p:spPr bwMode="gray">
              <a:xfrm>
                <a:off x="940" y="2768"/>
                <a:ext cx="751" cy="374"/>
              </a:xfrm>
              <a:prstGeom prst="ellipse">
                <a:avLst/>
              </a:prstGeom>
              <a:gradFill rotWithShape="1">
                <a:gsLst>
                  <a:gs pos="0">
                    <a:srgbClr val="006E37"/>
                  </a:gs>
                  <a:gs pos="50000">
                    <a:srgbClr val="00CC66"/>
                  </a:gs>
                  <a:gs pos="100000">
                    <a:srgbClr val="006E37"/>
                  </a:gs>
                </a:gsLst>
                <a:lin ang="189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41" name="Oval 165">
                <a:extLst>
                  <a:ext uri="{FF2B5EF4-FFF2-40B4-BE49-F238E27FC236}">
                    <a16:creationId xmlns:a16="http://schemas.microsoft.com/office/drawing/2014/main" id="{D22A4236-DC87-413E-B199-4777F336F662}"/>
                  </a:ext>
                </a:extLst>
              </p:cNvPr>
              <p:cNvSpPr>
                <a:spLocks noChangeArrowheads="1"/>
              </p:cNvSpPr>
              <p:nvPr/>
            </p:nvSpPr>
            <p:spPr bwMode="gray">
              <a:xfrm>
                <a:off x="940" y="2768"/>
                <a:ext cx="750" cy="374"/>
              </a:xfrm>
              <a:prstGeom prst="ellipse">
                <a:avLst/>
              </a:prstGeom>
              <a:gradFill rotWithShape="1">
                <a:gsLst>
                  <a:gs pos="0">
                    <a:srgbClr val="008241"/>
                  </a:gs>
                  <a:gs pos="100000">
                    <a:srgbClr val="00CC66">
                      <a:alpha val="0"/>
                    </a:srgbClr>
                  </a:gs>
                </a:gsLst>
                <a:lin ang="27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42" name="Oval 166">
                <a:extLst>
                  <a:ext uri="{FF2B5EF4-FFF2-40B4-BE49-F238E27FC236}">
                    <a16:creationId xmlns:a16="http://schemas.microsoft.com/office/drawing/2014/main" id="{61370316-B841-41BA-A3DF-156647807FD8}"/>
                  </a:ext>
                </a:extLst>
              </p:cNvPr>
              <p:cNvSpPr>
                <a:spLocks noChangeArrowheads="1"/>
              </p:cNvSpPr>
              <p:nvPr/>
            </p:nvSpPr>
            <p:spPr bwMode="gray">
              <a:xfrm>
                <a:off x="979" y="2768"/>
                <a:ext cx="677" cy="374"/>
              </a:xfrm>
              <a:prstGeom prst="ellipse">
                <a:avLst/>
              </a:prstGeom>
              <a:solidFill>
                <a:srgbClr val="333333"/>
              </a:soli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43" name="Oval 167">
                <a:extLst>
                  <a:ext uri="{FF2B5EF4-FFF2-40B4-BE49-F238E27FC236}">
                    <a16:creationId xmlns:a16="http://schemas.microsoft.com/office/drawing/2014/main" id="{094C6097-1DF6-40C5-80C6-6376987A7C2C}"/>
                  </a:ext>
                </a:extLst>
              </p:cNvPr>
              <p:cNvSpPr>
                <a:spLocks noChangeArrowheads="1"/>
              </p:cNvSpPr>
              <p:nvPr/>
            </p:nvSpPr>
            <p:spPr bwMode="gray">
              <a:xfrm>
                <a:off x="992" y="2628"/>
                <a:ext cx="653" cy="653"/>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44" name="Oval 168">
                <a:extLst>
                  <a:ext uri="{FF2B5EF4-FFF2-40B4-BE49-F238E27FC236}">
                    <a16:creationId xmlns:a16="http://schemas.microsoft.com/office/drawing/2014/main" id="{9D33460D-91D4-49C4-9C06-3A0F7C29F402}"/>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45" name="Oval 169">
                <a:extLst>
                  <a:ext uri="{FF2B5EF4-FFF2-40B4-BE49-F238E27FC236}">
                    <a16:creationId xmlns:a16="http://schemas.microsoft.com/office/drawing/2014/main" id="{71109AF5-1C0C-4568-8812-07DA4CE8FE23}"/>
                  </a:ext>
                </a:extLst>
              </p:cNvPr>
              <p:cNvSpPr>
                <a:spLocks noChangeArrowheads="1"/>
              </p:cNvSpPr>
              <p:nvPr/>
            </p:nvSpPr>
            <p:spPr bwMode="gray">
              <a:xfrm>
                <a:off x="1007" y="2638"/>
                <a:ext cx="606" cy="59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46" name="Oval 170">
                <a:extLst>
                  <a:ext uri="{FF2B5EF4-FFF2-40B4-BE49-F238E27FC236}">
                    <a16:creationId xmlns:a16="http://schemas.microsoft.com/office/drawing/2014/main" id="{4639C145-01DF-43CE-8F5F-B9F13868C88F}"/>
                  </a:ext>
                </a:extLst>
              </p:cNvPr>
              <p:cNvSpPr>
                <a:spLocks noChangeArrowheads="1"/>
              </p:cNvSpPr>
              <p:nvPr/>
            </p:nvSpPr>
            <p:spPr bwMode="gray">
              <a:xfrm>
                <a:off x="1042" y="2655"/>
                <a:ext cx="539" cy="483"/>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grpSp>
        <p:sp>
          <p:nvSpPr>
            <p:cNvPr id="37" name="WordArt 171">
              <a:extLst>
                <a:ext uri="{FF2B5EF4-FFF2-40B4-BE49-F238E27FC236}">
                  <a16:creationId xmlns:a16="http://schemas.microsoft.com/office/drawing/2014/main" id="{EF5AC5C7-B121-4AF8-BD89-D84DFF86A0F0}"/>
                </a:ext>
              </a:extLst>
            </p:cNvPr>
            <p:cNvSpPr>
              <a:spLocks noChangeArrowheads="1" noChangeShapeType="1" noTextEdit="1"/>
            </p:cNvSpPr>
            <p:nvPr/>
          </p:nvSpPr>
          <p:spPr bwMode="auto">
            <a:xfrm>
              <a:off x="2714" y="227"/>
              <a:ext cx="192" cy="312"/>
            </a:xfrm>
            <a:prstGeom prst="rect">
              <a:avLst/>
            </a:prstGeom>
          </p:spPr>
          <p:txBody>
            <a:bodyPr wrap="none" fromWordArt="1">
              <a:prstTxWarp prst="textPlain">
                <a:avLst>
                  <a:gd name="adj" fmla="val 50000"/>
                </a:avLst>
              </a:prstTxWarp>
            </a:bodyPr>
            <a:lstStyle/>
            <a:p>
              <a:r>
                <a:rPr lang="en-US" sz="3600" kern="10">
                  <a:ln w="9525">
                    <a:solidFill>
                      <a:srgbClr val="0000FF"/>
                    </a:solidFill>
                    <a:round/>
                    <a:headEnd/>
                    <a:tailEnd/>
                  </a:ln>
                  <a:solidFill>
                    <a:srgbClr val="99FF33"/>
                  </a:solidFill>
                  <a:latin typeface="Times New Roman"/>
                  <a:cs typeface="Times New Roman"/>
                </a:rPr>
                <a:t>5</a:t>
              </a:r>
            </a:p>
          </p:txBody>
        </p:sp>
      </p:grpSp>
      <p:sp>
        <p:nvSpPr>
          <p:cNvPr id="47" name="Oval 26">
            <a:extLst>
              <a:ext uri="{FF2B5EF4-FFF2-40B4-BE49-F238E27FC236}">
                <a16:creationId xmlns:a16="http://schemas.microsoft.com/office/drawing/2014/main" id="{A3501B30-D82D-4BD1-BC58-72753A8C2247}"/>
              </a:ext>
            </a:extLst>
          </p:cNvPr>
          <p:cNvSpPr>
            <a:spLocks noChangeArrowheads="1"/>
          </p:cNvSpPr>
          <p:nvPr/>
        </p:nvSpPr>
        <p:spPr bwMode="auto">
          <a:xfrm>
            <a:off x="2081254" y="5410200"/>
            <a:ext cx="685800" cy="609600"/>
          </a:xfrm>
          <a:prstGeom prst="ellipse">
            <a:avLst/>
          </a:prstGeom>
          <a:solidFill>
            <a:srgbClr val="FF99FF"/>
          </a:solidFill>
          <a:ln w="57150" cmpd="thickThin" algn="ctr">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C</a:t>
            </a:r>
          </a:p>
        </p:txBody>
      </p:sp>
      <p:sp>
        <p:nvSpPr>
          <p:cNvPr id="48" name="Oval 101">
            <a:extLst>
              <a:ext uri="{FF2B5EF4-FFF2-40B4-BE49-F238E27FC236}">
                <a16:creationId xmlns:a16="http://schemas.microsoft.com/office/drawing/2014/main" id="{4E1A9DBB-0CC2-4152-9131-87E77B2F5CF1}"/>
              </a:ext>
            </a:extLst>
          </p:cNvPr>
          <p:cNvSpPr>
            <a:spLocks noChangeArrowheads="1"/>
          </p:cNvSpPr>
          <p:nvPr/>
        </p:nvSpPr>
        <p:spPr bwMode="auto">
          <a:xfrm>
            <a:off x="7186654" y="685800"/>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5</a:t>
            </a:r>
          </a:p>
        </p:txBody>
      </p:sp>
      <p:sp>
        <p:nvSpPr>
          <p:cNvPr id="49" name="Oval 102">
            <a:extLst>
              <a:ext uri="{FF2B5EF4-FFF2-40B4-BE49-F238E27FC236}">
                <a16:creationId xmlns:a16="http://schemas.microsoft.com/office/drawing/2014/main" id="{BB32C087-37C1-49E4-8150-B84B5461206C}"/>
              </a:ext>
            </a:extLst>
          </p:cNvPr>
          <p:cNvSpPr>
            <a:spLocks noChangeArrowheads="1"/>
          </p:cNvSpPr>
          <p:nvPr/>
        </p:nvSpPr>
        <p:spPr bwMode="auto">
          <a:xfrm>
            <a:off x="7186654" y="685800"/>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4</a:t>
            </a:r>
          </a:p>
        </p:txBody>
      </p:sp>
      <p:sp>
        <p:nvSpPr>
          <p:cNvPr id="50" name="Oval 103">
            <a:extLst>
              <a:ext uri="{FF2B5EF4-FFF2-40B4-BE49-F238E27FC236}">
                <a16:creationId xmlns:a16="http://schemas.microsoft.com/office/drawing/2014/main" id="{6CBB3413-731D-4BCD-8DDA-1C200E18E996}"/>
              </a:ext>
            </a:extLst>
          </p:cNvPr>
          <p:cNvSpPr>
            <a:spLocks noChangeArrowheads="1"/>
          </p:cNvSpPr>
          <p:nvPr/>
        </p:nvSpPr>
        <p:spPr bwMode="auto">
          <a:xfrm>
            <a:off x="7186654" y="685800"/>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3</a:t>
            </a:r>
          </a:p>
        </p:txBody>
      </p:sp>
      <p:sp>
        <p:nvSpPr>
          <p:cNvPr id="51" name="Oval 104">
            <a:extLst>
              <a:ext uri="{FF2B5EF4-FFF2-40B4-BE49-F238E27FC236}">
                <a16:creationId xmlns:a16="http://schemas.microsoft.com/office/drawing/2014/main" id="{8DE002E2-02D8-4CAC-BE3C-6B33A630FE4D}"/>
              </a:ext>
            </a:extLst>
          </p:cNvPr>
          <p:cNvSpPr>
            <a:spLocks noChangeArrowheads="1"/>
          </p:cNvSpPr>
          <p:nvPr/>
        </p:nvSpPr>
        <p:spPr bwMode="auto">
          <a:xfrm>
            <a:off x="7186654" y="685800"/>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2</a:t>
            </a:r>
          </a:p>
        </p:txBody>
      </p:sp>
      <p:sp>
        <p:nvSpPr>
          <p:cNvPr id="52" name="Oval 105">
            <a:extLst>
              <a:ext uri="{FF2B5EF4-FFF2-40B4-BE49-F238E27FC236}">
                <a16:creationId xmlns:a16="http://schemas.microsoft.com/office/drawing/2014/main" id="{289D5F79-F67D-4BD7-82B9-376F66C9A465}"/>
              </a:ext>
            </a:extLst>
          </p:cNvPr>
          <p:cNvSpPr>
            <a:spLocks noChangeArrowheads="1"/>
          </p:cNvSpPr>
          <p:nvPr/>
        </p:nvSpPr>
        <p:spPr bwMode="auto">
          <a:xfrm>
            <a:off x="7186654" y="685800"/>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dirty="0">
                <a:solidFill>
                  <a:srgbClr val="000514"/>
                </a:solidFill>
                <a:latin typeface="Garamond" pitchFamily="18" charset="0"/>
                <a:cs typeface="Arial" pitchFamily="34" charset="0"/>
              </a:rPr>
              <a:t>1</a:t>
            </a:r>
          </a:p>
        </p:txBody>
      </p:sp>
      <p:sp>
        <p:nvSpPr>
          <p:cNvPr id="54" name="Oval 106">
            <a:extLst>
              <a:ext uri="{FF2B5EF4-FFF2-40B4-BE49-F238E27FC236}">
                <a16:creationId xmlns:a16="http://schemas.microsoft.com/office/drawing/2014/main" id="{E410BB72-613E-417E-AE57-A495E20BF7C7}"/>
              </a:ext>
            </a:extLst>
          </p:cNvPr>
          <p:cNvSpPr>
            <a:spLocks noChangeArrowheads="1"/>
          </p:cNvSpPr>
          <p:nvPr/>
        </p:nvSpPr>
        <p:spPr bwMode="auto">
          <a:xfrm>
            <a:off x="7021368" y="681038"/>
            <a:ext cx="1321172" cy="1033462"/>
          </a:xfrm>
          <a:prstGeom prst="ellipse">
            <a:avLst/>
          </a:prstGeom>
          <a:solidFill>
            <a:srgbClr val="FF0000"/>
          </a:solidFill>
          <a:ln w="9525">
            <a:solidFill>
              <a:schemeClr val="tx1"/>
            </a:solidFill>
            <a:round/>
            <a:headEnd/>
            <a:tailEnd/>
          </a:ln>
        </p:spPr>
        <p:txBody>
          <a:bodyPr wrap="none" anchor="ctr"/>
          <a:lstStyle/>
          <a:p>
            <a:pPr algn="ctr"/>
            <a:r>
              <a:rPr lang="en-US" sz="3200" b="1" dirty="0" err="1">
                <a:latin typeface=".VnTimeH" pitchFamily="34" charset="0"/>
                <a:cs typeface="Arial" pitchFamily="34" charset="0"/>
              </a:rPr>
              <a:t>Hết</a:t>
            </a:r>
            <a:r>
              <a:rPr lang="en-US" sz="3200" b="1" dirty="0">
                <a:latin typeface=".VnTimeH" pitchFamily="34" charset="0"/>
                <a:cs typeface="Arial" pitchFamily="34" charset="0"/>
              </a:rPr>
              <a:t> </a:t>
            </a:r>
            <a:r>
              <a:rPr lang="en-US" sz="3200" b="1" dirty="0" err="1">
                <a:latin typeface=".VnTimeH" pitchFamily="34" charset="0"/>
                <a:cs typeface="Arial" pitchFamily="34" charset="0"/>
              </a:rPr>
              <a:t>giờ</a:t>
            </a:r>
            <a:endParaRPr lang="en-US" sz="3200" b="1" dirty="0">
              <a:latin typeface=".VnTimeH" pitchFamily="34" charset="0"/>
              <a:cs typeface="Arial" pitchFamily="34" charset="0"/>
            </a:endParaRPr>
          </a:p>
        </p:txBody>
      </p:sp>
    </p:spTree>
    <p:extLst>
      <p:ext uri="{BB962C8B-B14F-4D97-AF65-F5344CB8AC3E}">
        <p14:creationId xmlns:p14="http://schemas.microsoft.com/office/powerpoint/2010/main" val="54932916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0" fill="hold"/>
                                        <p:tgtEl>
                                          <p:spTgt spid="35"/>
                                        </p:tgtEl>
                                        <p:attrNameLst>
                                          <p:attrName>ppt_w</p:attrName>
                                        </p:attrNameLst>
                                      </p:cBhvr>
                                      <p:tavLst>
                                        <p:tav tm="0" fmla="#ppt_w*sin(2.5*pi*$)">
                                          <p:val>
                                            <p:fltVal val="0"/>
                                          </p:val>
                                        </p:tav>
                                        <p:tav tm="100000">
                                          <p:val>
                                            <p:fltVal val="1"/>
                                          </p:val>
                                        </p:tav>
                                      </p:tavLst>
                                    </p:anim>
                                    <p:anim calcmode="lin" valueType="num">
                                      <p:cBhvr>
                                        <p:cTn id="8" dur="50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5"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500"/>
                                        <p:tgtEl>
                                          <p:spTgt spid="11"/>
                                        </p:tgtEl>
                                      </p:cBhvr>
                                    </p:animEffect>
                                  </p:childTnLst>
                                </p:cTn>
                              </p:par>
                              <p:par>
                                <p:cTn id="12" presetID="5" presetClass="entr" presetSubtype="10" fill="hold" grpId="0" nodeType="withEffect" nodePh="1">
                                  <p:stCondLst>
                                    <p:cond delay="0"/>
                                  </p:stCondLst>
                                  <p:endCondLst>
                                    <p:cond evt="begin" delay="0">
                                      <p:tn val="12"/>
                                    </p:cond>
                                  </p:endCondLst>
                                  <p:childTnLst>
                                    <p:set>
                                      <p:cBhvr>
                                        <p:cTn id="13" dur="1" fill="hold">
                                          <p:stCondLst>
                                            <p:cond delay="0"/>
                                          </p:stCondLst>
                                        </p:cTn>
                                        <p:tgtEl>
                                          <p:spTgt spid="28"/>
                                        </p:tgtEl>
                                        <p:attrNameLst>
                                          <p:attrName>style.visibility</p:attrName>
                                        </p:attrNameLst>
                                      </p:cBhvr>
                                      <p:to>
                                        <p:strVal val="visible"/>
                                      </p:to>
                                    </p:set>
                                    <p:animEffect transition="in" filter="checkerboard(across)">
                                      <p:cBhvr>
                                        <p:cTn id="14" dur="500"/>
                                        <p:tgtEl>
                                          <p:spTgt spid="2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par>
                                <p:cTn id="18" presetID="9"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dissolve">
                                      <p:cBhvr>
                                        <p:cTn id="20" dur="500"/>
                                        <p:tgtEl>
                                          <p:spTgt spid="3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ox(in)">
                                      <p:cBhvr>
                                        <p:cTn id="28" dur="500"/>
                                        <p:tgtEl>
                                          <p:spTgt spid="48"/>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9" fill="hold">
                            <p:stCondLst>
                              <p:cond delay="500"/>
                            </p:stCondLst>
                            <p:childTnLst>
                              <p:par>
                                <p:cTn id="30" presetID="4" presetClass="entr" presetSubtype="16" fill="hold" nodeType="afterEffect">
                                  <p:stCondLst>
                                    <p:cond delay="500"/>
                                  </p:stCondLst>
                                  <p:childTnLst>
                                    <p:set>
                                      <p:cBhvr>
                                        <p:cTn id="31" dur="1" fill="hold">
                                          <p:stCondLst>
                                            <p:cond delay="0"/>
                                          </p:stCondLst>
                                        </p:cTn>
                                        <p:tgtEl>
                                          <p:spTgt spid="49"/>
                                        </p:tgtEl>
                                        <p:attrNameLst>
                                          <p:attrName>style.visibility</p:attrName>
                                        </p:attrNameLst>
                                      </p:cBhvr>
                                      <p:to>
                                        <p:strVal val="visible"/>
                                      </p:to>
                                    </p:set>
                                    <p:animEffect transition="in" filter="box(in)">
                                      <p:cBhvr>
                                        <p:cTn id="32" dur="500"/>
                                        <p:tgtEl>
                                          <p:spTgt spid="49"/>
                                        </p:tgtEl>
                                      </p:cBhvr>
                                    </p:animEffec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3" fill="hold">
                            <p:stCondLst>
                              <p:cond delay="1500"/>
                            </p:stCondLst>
                            <p:childTnLst>
                              <p:par>
                                <p:cTn id="34" presetID="4" presetClass="entr" presetSubtype="16" fill="hold" nodeType="afterEffect">
                                  <p:stCondLst>
                                    <p:cond delay="500"/>
                                  </p:stCondLst>
                                  <p:childTnLst>
                                    <p:set>
                                      <p:cBhvr>
                                        <p:cTn id="35" dur="1" fill="hold">
                                          <p:stCondLst>
                                            <p:cond delay="0"/>
                                          </p:stCondLst>
                                        </p:cTn>
                                        <p:tgtEl>
                                          <p:spTgt spid="50"/>
                                        </p:tgtEl>
                                        <p:attrNameLst>
                                          <p:attrName>style.visibility</p:attrName>
                                        </p:attrNameLst>
                                      </p:cBhvr>
                                      <p:to>
                                        <p:strVal val="visible"/>
                                      </p:to>
                                    </p:set>
                                    <p:animEffect transition="in" filter="box(in)">
                                      <p:cBhvr>
                                        <p:cTn id="36" dur="500"/>
                                        <p:tgtEl>
                                          <p:spTgt spid="50"/>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7" fill="hold">
                            <p:stCondLst>
                              <p:cond delay="2500"/>
                            </p:stCondLst>
                            <p:childTnLst>
                              <p:par>
                                <p:cTn id="38" presetID="4" presetClass="entr" presetSubtype="16" fill="hold" nodeType="afterEffect">
                                  <p:stCondLst>
                                    <p:cond delay="500"/>
                                  </p:stCondLst>
                                  <p:childTnLst>
                                    <p:set>
                                      <p:cBhvr>
                                        <p:cTn id="39" dur="1" fill="hold">
                                          <p:stCondLst>
                                            <p:cond delay="0"/>
                                          </p:stCondLst>
                                        </p:cTn>
                                        <p:tgtEl>
                                          <p:spTgt spid="51"/>
                                        </p:tgtEl>
                                        <p:attrNameLst>
                                          <p:attrName>style.visibility</p:attrName>
                                        </p:attrNameLst>
                                      </p:cBhvr>
                                      <p:to>
                                        <p:strVal val="visible"/>
                                      </p:to>
                                    </p:set>
                                    <p:animEffect transition="in" filter="box(in)">
                                      <p:cBhvr>
                                        <p:cTn id="40" dur="500"/>
                                        <p:tgtEl>
                                          <p:spTgt spid="51"/>
                                        </p:tgtEl>
                                      </p:cBhvr>
                                    </p:animEffec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1" fill="hold">
                            <p:stCondLst>
                              <p:cond delay="3500"/>
                            </p:stCondLst>
                            <p:childTnLst>
                              <p:par>
                                <p:cTn id="42" presetID="4" presetClass="entr" presetSubtype="16" fill="hold" nodeType="afterEffect">
                                  <p:stCondLst>
                                    <p:cond delay="500"/>
                                  </p:stCondLst>
                                  <p:childTnLst>
                                    <p:set>
                                      <p:cBhvr>
                                        <p:cTn id="43" dur="1" fill="hold">
                                          <p:stCondLst>
                                            <p:cond delay="0"/>
                                          </p:stCondLst>
                                        </p:cTn>
                                        <p:tgtEl>
                                          <p:spTgt spid="52"/>
                                        </p:tgtEl>
                                        <p:attrNameLst>
                                          <p:attrName>style.visibility</p:attrName>
                                        </p:attrNameLst>
                                      </p:cBhvr>
                                      <p:to>
                                        <p:strVal val="visible"/>
                                      </p:to>
                                    </p:set>
                                    <p:animEffect transition="in" filter="box(in)">
                                      <p:cBhvr>
                                        <p:cTn id="44" dur="500"/>
                                        <p:tgtEl>
                                          <p:spTgt spid="52"/>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childTnLst>
                    </p:cTn>
                  </p:par>
                  <p:par>
                    <p:cTn id="45" fill="hold">
                      <p:stCondLst>
                        <p:cond delay="indefinite"/>
                      </p:stCondLst>
                      <p:childTnLst>
                        <p:par>
                          <p:cTn id="46" fill="hold">
                            <p:stCondLst>
                              <p:cond delay="0"/>
                            </p:stCondLst>
                            <p:childTnLst>
                              <p:par>
                                <p:cTn id="47" presetID="15"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1000" fill="hold"/>
                                        <p:tgtEl>
                                          <p:spTgt spid="34"/>
                                        </p:tgtEl>
                                        <p:attrNameLst>
                                          <p:attrName>ppt_w</p:attrName>
                                        </p:attrNameLst>
                                      </p:cBhvr>
                                      <p:tavLst>
                                        <p:tav tm="0">
                                          <p:val>
                                            <p:fltVal val="0"/>
                                          </p:val>
                                        </p:tav>
                                        <p:tav tm="100000">
                                          <p:val>
                                            <p:strVal val="#ppt_w"/>
                                          </p:val>
                                        </p:tav>
                                      </p:tavLst>
                                    </p:anim>
                                    <p:anim calcmode="lin" valueType="num">
                                      <p:cBhvr>
                                        <p:cTn id="50" dur="1000" fill="hold"/>
                                        <p:tgtEl>
                                          <p:spTgt spid="34"/>
                                        </p:tgtEl>
                                        <p:attrNameLst>
                                          <p:attrName>ppt_h</p:attrName>
                                        </p:attrNameLst>
                                      </p:cBhvr>
                                      <p:tavLst>
                                        <p:tav tm="0">
                                          <p:val>
                                            <p:fltVal val="0"/>
                                          </p:val>
                                        </p:tav>
                                        <p:tav tm="100000">
                                          <p:val>
                                            <p:strVal val="#ppt_h"/>
                                          </p:val>
                                        </p:tav>
                                      </p:tavLst>
                                    </p:anim>
                                    <p:anim calcmode="lin" valueType="num">
                                      <p:cBhvr>
                                        <p:cTn id="51"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4"/>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1000"/>
                            </p:stCondLst>
                            <p:childTnLst>
                              <p:par>
                                <p:cTn id="54" presetID="4" presetClass="entr" presetSubtype="16" fill="hold" grpId="0" nodeType="after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box(in)">
                                      <p:cBhvr>
                                        <p:cTn id="56" dur="500"/>
                                        <p:tgtEl>
                                          <p:spTgt spid="54"/>
                                        </p:tgtEl>
                                      </p:cBhvr>
                                    </p:animEffect>
                                  </p:childTnLst>
                                  <p:subTnLst>
                                    <p:audio>
                                      <p:cMediaNode>
                                        <p:cTn display="0" masterRel="sameClick">
                                          <p:stCondLst>
                                            <p:cond evt="begin" delay="0">
                                              <p:tn val="54"/>
                                            </p:cond>
                                          </p:stCondLst>
                                          <p:endCondLst>
                                            <p:cond evt="onStopAudio" delay="0">
                                              <p:tgtEl>
                                                <p:sldTgt/>
                                              </p:tgtEl>
                                            </p:cond>
                                          </p:endCondLst>
                                        </p:cTn>
                                        <p:tgtEl>
                                          <p:sndTgt r:embed="rId5"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8" grpId="0"/>
      <p:bldP spid="32" grpId="0" animBg="1"/>
      <p:bldP spid="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11" name="图片 10">
            <a:extLst>
              <a:ext uri="{FF2B5EF4-FFF2-40B4-BE49-F238E27FC236}">
                <a16:creationId xmlns:a16="http://schemas.microsoft.com/office/drawing/2014/main" id="{A81FB204-22B9-4566-ABE6-397871846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2581" y="1212236"/>
            <a:ext cx="5215801" cy="5583975"/>
          </a:xfrm>
          <a:prstGeom prst="rect">
            <a:avLst/>
          </a:prstGeom>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3AF095B3-79C9-45E2-BFF1-9B81F4C37F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4" name="TextBox 3">
            <a:extLst>
              <a:ext uri="{FF2B5EF4-FFF2-40B4-BE49-F238E27FC236}">
                <a16:creationId xmlns:a16="http://schemas.microsoft.com/office/drawing/2014/main" id="{71ABD974-6B93-45B3-87E8-5253FB9127D7}"/>
              </a:ext>
            </a:extLst>
          </p:cNvPr>
          <p:cNvSpPr txBox="1"/>
          <p:nvPr/>
        </p:nvSpPr>
        <p:spPr>
          <a:xfrm>
            <a:off x="1655420" y="1851024"/>
            <a:ext cx="5485205" cy="2980496"/>
          </a:xfrm>
          <a:prstGeom prst="rect">
            <a:avLst/>
          </a:prstGeom>
          <a:noFill/>
        </p:spPr>
        <p:txBody>
          <a:bodyPr wrap="square" rtlCol="0">
            <a:spAutoFit/>
          </a:bodyPr>
          <a:lstStyle/>
          <a:p>
            <a:pPr>
              <a:lnSpc>
                <a:spcPct val="150000"/>
              </a:lnSpc>
            </a:pPr>
            <a:r>
              <a:rPr lang="en-US" sz="6600" b="1" dirty="0" err="1">
                <a:latin typeface="Anton" pitchFamily="2" charset="0"/>
                <a:ea typeface="UD Digi Kyokasho NP-R" panose="02020400000000000000" pitchFamily="18" charset="-128"/>
              </a:rPr>
              <a:t>Chúc</a:t>
            </a:r>
            <a:r>
              <a:rPr lang="en-US" sz="6600" b="1" dirty="0">
                <a:latin typeface="Anton" pitchFamily="2" charset="0"/>
                <a:ea typeface="UD Digi Kyokasho NP-R" panose="02020400000000000000" pitchFamily="18" charset="-128"/>
              </a:rPr>
              <a:t> </a:t>
            </a:r>
            <a:r>
              <a:rPr lang="en-US" sz="6600" b="1" dirty="0" err="1">
                <a:latin typeface="Anton" pitchFamily="2" charset="0"/>
                <a:ea typeface="UD Digi Kyokasho NP-R" panose="02020400000000000000" pitchFamily="18" charset="-128"/>
              </a:rPr>
              <a:t>các</a:t>
            </a:r>
            <a:r>
              <a:rPr lang="en-US" sz="6600" b="1" dirty="0">
                <a:latin typeface="Anton" pitchFamily="2" charset="0"/>
                <a:ea typeface="UD Digi Kyokasho NP-R" panose="02020400000000000000" pitchFamily="18" charset="-128"/>
              </a:rPr>
              <a:t> con </a:t>
            </a:r>
            <a:r>
              <a:rPr lang="en-US" sz="6600" b="1" dirty="0" err="1">
                <a:latin typeface="Anton" pitchFamily="2" charset="0"/>
                <a:ea typeface="UD Digi Kyokasho NP-R" panose="02020400000000000000" pitchFamily="18" charset="-128"/>
              </a:rPr>
              <a:t>học</a:t>
            </a:r>
            <a:r>
              <a:rPr lang="en-US" sz="6600" b="1" dirty="0">
                <a:latin typeface="Anton" pitchFamily="2" charset="0"/>
                <a:ea typeface="UD Digi Kyokasho NP-R" panose="02020400000000000000" pitchFamily="18" charset="-128"/>
              </a:rPr>
              <a:t> </a:t>
            </a:r>
            <a:r>
              <a:rPr lang="en-US" sz="6600" b="1" dirty="0" err="1">
                <a:latin typeface="Anton" pitchFamily="2" charset="0"/>
                <a:ea typeface="UD Digi Kyokasho NP-R" panose="02020400000000000000" pitchFamily="18" charset="-128"/>
              </a:rPr>
              <a:t>tập</a:t>
            </a:r>
            <a:r>
              <a:rPr lang="en-US" sz="6600" b="1" dirty="0">
                <a:latin typeface="Anton" pitchFamily="2" charset="0"/>
                <a:ea typeface="UD Digi Kyokasho NP-R" panose="02020400000000000000" pitchFamily="18" charset="-128"/>
              </a:rPr>
              <a:t> </a:t>
            </a:r>
            <a:r>
              <a:rPr lang="en-US" sz="6600" b="1" dirty="0" err="1">
                <a:latin typeface="Anton" pitchFamily="2" charset="0"/>
                <a:ea typeface="UD Digi Kyokasho NP-R" panose="02020400000000000000" pitchFamily="18" charset="-128"/>
              </a:rPr>
              <a:t>thật</a:t>
            </a:r>
            <a:r>
              <a:rPr lang="en-US" sz="6600" b="1" dirty="0">
                <a:latin typeface="Anton" pitchFamily="2" charset="0"/>
                <a:ea typeface="UD Digi Kyokasho NP-R" panose="02020400000000000000" pitchFamily="18" charset="-128"/>
              </a:rPr>
              <a:t> </a:t>
            </a:r>
            <a:r>
              <a:rPr lang="en-US" sz="6600" b="1" dirty="0" err="1">
                <a:latin typeface="Anton" pitchFamily="2" charset="0"/>
                <a:ea typeface="UD Digi Kyokasho NP-R" panose="02020400000000000000" pitchFamily="18" charset="-128"/>
              </a:rPr>
              <a:t>tốt</a:t>
            </a:r>
            <a:endParaRPr lang="en-US" sz="6600" b="1" dirty="0">
              <a:latin typeface="Anton" pitchFamily="2" charset="0"/>
              <a:ea typeface="UD Digi Kyokasho NP-R" panose="02020400000000000000" pitchFamily="18" charset="-128"/>
            </a:endParaRPr>
          </a:p>
        </p:txBody>
      </p:sp>
    </p:spTree>
    <p:extLst>
      <p:ext uri="{BB962C8B-B14F-4D97-AF65-F5344CB8AC3E}">
        <p14:creationId xmlns:p14="http://schemas.microsoft.com/office/powerpoint/2010/main" val="3243132148"/>
      </p:ext>
    </p:extLst>
  </p:cSld>
  <p:clrMapOvr>
    <a:masterClrMapping/>
  </p:clrMapOvr>
  <p:transition>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6" name="Text Box 3">
            <a:hlinkClick r:id="rId6" action="ppaction://hlinksldjump"/>
            <a:extLst>
              <a:ext uri="{FF2B5EF4-FFF2-40B4-BE49-F238E27FC236}">
                <a16:creationId xmlns:a16="http://schemas.microsoft.com/office/drawing/2014/main" id="{F9674768-5D60-4252-90F7-B540E287BC83}"/>
              </a:ext>
            </a:extLst>
          </p:cNvPr>
          <p:cNvSpPr txBox="1">
            <a:spLocks noChangeArrowheads="1"/>
          </p:cNvSpPr>
          <p:nvPr/>
        </p:nvSpPr>
        <p:spPr bwMode="auto">
          <a:xfrm>
            <a:off x="100482" y="233075"/>
            <a:ext cx="5821911" cy="1200329"/>
          </a:xfrm>
          <a:prstGeom prst="rect">
            <a:avLst/>
          </a:prstGeom>
          <a:solidFill>
            <a:schemeClr val="accent4">
              <a:lumMod val="20000"/>
              <a:lumOff val="80000"/>
            </a:schemeClr>
          </a:solidFill>
          <a:ln w="9525">
            <a:noFill/>
            <a:miter lim="800000"/>
            <a:headEnd/>
            <a:tailEnd/>
          </a:ln>
          <a:effectLst/>
        </p:spPr>
        <p:txBody>
          <a:bodyPr wrap="square">
            <a:spAutoFit/>
          </a:bodyPr>
          <a:lstStyle/>
          <a:p>
            <a:pPr algn="ctr">
              <a:spcBef>
                <a:spcPct val="50000"/>
              </a:spcBef>
            </a:pPr>
            <a:r>
              <a:rPr lang="en-US" altLang="en-US" sz="3600" b="1" dirty="0" err="1">
                <a:solidFill>
                  <a:schemeClr val="accent4">
                    <a:lumMod val="50000"/>
                  </a:schemeClr>
                </a:solidFill>
              </a:rPr>
              <a:t>Hoạt</a:t>
            </a:r>
            <a:r>
              <a:rPr lang="en-US" altLang="en-US" sz="3600" b="1" dirty="0">
                <a:solidFill>
                  <a:schemeClr val="accent4">
                    <a:lumMod val="50000"/>
                  </a:schemeClr>
                </a:solidFill>
              </a:rPr>
              <a:t> </a:t>
            </a:r>
            <a:r>
              <a:rPr lang="en-US" altLang="en-US" sz="3600" b="1" dirty="0" err="1">
                <a:solidFill>
                  <a:schemeClr val="accent4">
                    <a:lumMod val="50000"/>
                  </a:schemeClr>
                </a:solidFill>
              </a:rPr>
              <a:t>động</a:t>
            </a:r>
            <a:r>
              <a:rPr lang="en-US" altLang="en-US" sz="3600" b="1" dirty="0">
                <a:solidFill>
                  <a:schemeClr val="accent4">
                    <a:lumMod val="50000"/>
                  </a:schemeClr>
                </a:solidFill>
              </a:rPr>
              <a:t> 1: </a:t>
            </a:r>
            <a:r>
              <a:rPr lang="en-US" altLang="en-US" sz="3600" b="1" dirty="0" err="1">
                <a:solidFill>
                  <a:schemeClr val="accent4">
                    <a:lumMod val="50000"/>
                  </a:schemeClr>
                </a:solidFill>
              </a:rPr>
              <a:t>Đồng</a:t>
            </a:r>
            <a:r>
              <a:rPr lang="en-US" altLang="en-US" sz="3600" b="1" dirty="0">
                <a:solidFill>
                  <a:schemeClr val="accent4">
                    <a:lumMod val="50000"/>
                  </a:schemeClr>
                </a:solidFill>
              </a:rPr>
              <a:t> </a:t>
            </a:r>
            <a:r>
              <a:rPr lang="en-US" altLang="en-US" sz="3600" b="1" dirty="0" err="1">
                <a:solidFill>
                  <a:schemeClr val="accent4">
                    <a:lumMod val="50000"/>
                  </a:schemeClr>
                </a:solidFill>
              </a:rPr>
              <a:t>bằng</a:t>
            </a:r>
            <a:r>
              <a:rPr lang="en-US" altLang="en-US" sz="3600" b="1" dirty="0">
                <a:solidFill>
                  <a:schemeClr val="accent4">
                    <a:lumMod val="50000"/>
                  </a:schemeClr>
                </a:solidFill>
              </a:rPr>
              <a:t> </a:t>
            </a:r>
            <a:r>
              <a:rPr lang="en-US" altLang="en-US" sz="3600" b="1" dirty="0" err="1">
                <a:solidFill>
                  <a:schemeClr val="accent4">
                    <a:lumMod val="50000"/>
                  </a:schemeClr>
                </a:solidFill>
              </a:rPr>
              <a:t>lớn</a:t>
            </a:r>
            <a:r>
              <a:rPr lang="en-US" altLang="en-US" sz="3600" b="1" dirty="0">
                <a:solidFill>
                  <a:schemeClr val="accent4">
                    <a:lumMod val="50000"/>
                  </a:schemeClr>
                </a:solidFill>
              </a:rPr>
              <a:t> ở </a:t>
            </a:r>
            <a:r>
              <a:rPr lang="en-US" altLang="en-US" sz="3600" b="1" dirty="0" err="1">
                <a:solidFill>
                  <a:schemeClr val="accent4">
                    <a:lumMod val="50000"/>
                  </a:schemeClr>
                </a:solidFill>
              </a:rPr>
              <a:t>miền</a:t>
            </a:r>
            <a:r>
              <a:rPr lang="en-US" altLang="en-US" sz="3600" b="1" dirty="0">
                <a:solidFill>
                  <a:schemeClr val="accent4">
                    <a:lumMod val="50000"/>
                  </a:schemeClr>
                </a:solidFill>
              </a:rPr>
              <a:t> </a:t>
            </a:r>
            <a:r>
              <a:rPr lang="en-US" altLang="en-US" sz="3600" b="1" dirty="0" err="1">
                <a:solidFill>
                  <a:schemeClr val="accent4">
                    <a:lumMod val="50000"/>
                  </a:schemeClr>
                </a:solidFill>
              </a:rPr>
              <a:t>Bắc</a:t>
            </a:r>
            <a:endParaRPr lang="en-US" altLang="en-US" sz="3600" b="1" dirty="0">
              <a:solidFill>
                <a:schemeClr val="accent4">
                  <a:lumMod val="50000"/>
                </a:schemeClr>
              </a:solidFill>
            </a:endParaRPr>
          </a:p>
        </p:txBody>
      </p:sp>
      <p:sp>
        <p:nvSpPr>
          <p:cNvPr id="7" name="Text Box 4">
            <a:extLst>
              <a:ext uri="{FF2B5EF4-FFF2-40B4-BE49-F238E27FC236}">
                <a16:creationId xmlns:a16="http://schemas.microsoft.com/office/drawing/2014/main" id="{CA898006-02BE-46AA-999A-C00B73DB5B4F}"/>
              </a:ext>
            </a:extLst>
          </p:cNvPr>
          <p:cNvSpPr txBox="1">
            <a:spLocks noChangeArrowheads="1"/>
          </p:cNvSpPr>
          <p:nvPr/>
        </p:nvSpPr>
        <p:spPr bwMode="auto">
          <a:xfrm>
            <a:off x="5529595" y="1261408"/>
            <a:ext cx="640080" cy="523220"/>
          </a:xfrm>
          <a:prstGeom prst="rect">
            <a:avLst/>
          </a:prstGeom>
          <a:noFill/>
          <a:ln w="9525">
            <a:noFill/>
            <a:miter lim="800000"/>
            <a:headEnd/>
            <a:tailEnd/>
          </a:ln>
          <a:effectLst/>
        </p:spPr>
        <p:txBody>
          <a:bodyPr wrap="square">
            <a:spAutoFit/>
          </a:bodyPr>
          <a:lstStyle/>
          <a:p>
            <a:pPr eaLnBrk="1" hangingPunct="1">
              <a:spcBef>
                <a:spcPct val="50000"/>
              </a:spcBef>
            </a:pPr>
            <a:endParaRPr lang="en-US" sz="2800"/>
          </a:p>
        </p:txBody>
      </p:sp>
      <p:sp>
        <p:nvSpPr>
          <p:cNvPr id="8" name="Text Box 6">
            <a:extLst>
              <a:ext uri="{FF2B5EF4-FFF2-40B4-BE49-F238E27FC236}">
                <a16:creationId xmlns:a16="http://schemas.microsoft.com/office/drawing/2014/main" id="{6867C038-7D4B-4400-9055-4AB5FA0D3C51}"/>
              </a:ext>
            </a:extLst>
          </p:cNvPr>
          <p:cNvSpPr txBox="1">
            <a:spLocks noChangeArrowheads="1"/>
          </p:cNvSpPr>
          <p:nvPr/>
        </p:nvSpPr>
        <p:spPr bwMode="auto">
          <a:xfrm>
            <a:off x="1640220" y="1704321"/>
            <a:ext cx="2468880" cy="523220"/>
          </a:xfrm>
          <a:prstGeom prst="rect">
            <a:avLst/>
          </a:prstGeom>
          <a:noFill/>
          <a:ln w="9525">
            <a:noFill/>
            <a:miter lim="800000"/>
            <a:headEnd/>
            <a:tailEnd/>
          </a:ln>
          <a:effectLst/>
        </p:spPr>
        <p:txBody>
          <a:bodyPr wrap="square">
            <a:spAutoFit/>
          </a:bodyPr>
          <a:lstStyle/>
          <a:p>
            <a:pPr eaLnBrk="1" hangingPunct="1">
              <a:spcBef>
                <a:spcPct val="50000"/>
              </a:spcBef>
            </a:pPr>
            <a:endParaRPr lang="en-US" sz="2800"/>
          </a:p>
        </p:txBody>
      </p:sp>
      <p:pic>
        <p:nvPicPr>
          <p:cNvPr id="19" name="Picture 18">
            <a:extLst>
              <a:ext uri="{FF2B5EF4-FFF2-40B4-BE49-F238E27FC236}">
                <a16:creationId xmlns:a16="http://schemas.microsoft.com/office/drawing/2014/main" id="{CBF67DA7-3881-4C0F-A5CF-D963723950A2}"/>
              </a:ext>
            </a:extLst>
          </p:cNvPr>
          <p:cNvPicPr>
            <a:picLocks noChangeAspect="1"/>
          </p:cNvPicPr>
          <p:nvPr/>
        </p:nvPicPr>
        <p:blipFill>
          <a:blip r:embed="rId7"/>
          <a:stretch>
            <a:fillRect/>
          </a:stretch>
        </p:blipFill>
        <p:spPr>
          <a:xfrm>
            <a:off x="6053500" y="0"/>
            <a:ext cx="6038018" cy="6396335"/>
          </a:xfrm>
          <a:prstGeom prst="rect">
            <a:avLst/>
          </a:prstGeom>
        </p:spPr>
      </p:pic>
      <p:sp>
        <p:nvSpPr>
          <p:cNvPr id="20" name="Text Box 35">
            <a:extLst>
              <a:ext uri="{FF2B5EF4-FFF2-40B4-BE49-F238E27FC236}">
                <a16:creationId xmlns:a16="http://schemas.microsoft.com/office/drawing/2014/main" id="{8D4B27CF-6FA4-45A4-BBE5-C86F18F4CD8C}"/>
              </a:ext>
            </a:extLst>
          </p:cNvPr>
          <p:cNvSpPr txBox="1">
            <a:spLocks noChangeArrowheads="1"/>
          </p:cNvSpPr>
          <p:nvPr/>
        </p:nvSpPr>
        <p:spPr bwMode="auto">
          <a:xfrm>
            <a:off x="7277100" y="6396335"/>
            <a:ext cx="3810000" cy="461665"/>
          </a:xfrm>
          <a:prstGeom prst="rect">
            <a:avLst/>
          </a:prstGeom>
          <a:noFill/>
          <a:ln w="9525">
            <a:noFill/>
            <a:miter lim="800000"/>
            <a:headEnd/>
            <a:tailEnd/>
          </a:ln>
          <a:effectLst/>
        </p:spPr>
        <p:txBody>
          <a:bodyPr wrap="square">
            <a:spAutoFit/>
          </a:bodyPr>
          <a:lstStyle/>
          <a:p>
            <a:pPr algn="ctr">
              <a:spcBef>
                <a:spcPct val="50000"/>
              </a:spcBef>
            </a:pPr>
            <a:r>
              <a:rPr lang="en-US" sz="2400" b="1" i="1" dirty="0" err="1">
                <a:latin typeface="Times New Roman"/>
              </a:rPr>
              <a:t>Lược</a:t>
            </a:r>
            <a:r>
              <a:rPr lang="en-US" sz="2400" b="1" i="1" dirty="0">
                <a:latin typeface="Times New Roman"/>
              </a:rPr>
              <a:t> </a:t>
            </a:r>
            <a:r>
              <a:rPr lang="en-US" sz="2400" b="1" i="1" dirty="0" err="1">
                <a:latin typeface="Times New Roman"/>
              </a:rPr>
              <a:t>đồ</a:t>
            </a:r>
            <a:r>
              <a:rPr lang="en-US" sz="2400" b="1" i="1" dirty="0">
                <a:latin typeface="Times New Roman"/>
              </a:rPr>
              <a:t> </a:t>
            </a:r>
            <a:r>
              <a:rPr lang="en-US" sz="2400" b="1" i="1" dirty="0" err="1">
                <a:latin typeface="Times New Roman"/>
              </a:rPr>
              <a:t>đồng</a:t>
            </a:r>
            <a:r>
              <a:rPr lang="en-US" sz="2400" b="1" i="1" dirty="0">
                <a:latin typeface="Times New Roman"/>
              </a:rPr>
              <a:t> </a:t>
            </a:r>
            <a:r>
              <a:rPr lang="en-US" sz="2400" b="1" i="1" dirty="0" err="1">
                <a:latin typeface="Times New Roman"/>
              </a:rPr>
              <a:t>bằng</a:t>
            </a:r>
            <a:r>
              <a:rPr lang="en-US" sz="2400" b="1" i="1" dirty="0">
                <a:latin typeface="Times New Roman"/>
              </a:rPr>
              <a:t> </a:t>
            </a:r>
            <a:r>
              <a:rPr lang="en-US" sz="2400" b="1" i="1" dirty="0" err="1">
                <a:latin typeface="Times New Roman"/>
              </a:rPr>
              <a:t>Bắc</a:t>
            </a:r>
            <a:r>
              <a:rPr lang="en-US" sz="2400" b="1" i="1" dirty="0">
                <a:latin typeface="Times New Roman"/>
              </a:rPr>
              <a:t> </a:t>
            </a:r>
            <a:r>
              <a:rPr lang="en-US" sz="2400" b="1" i="1" dirty="0" err="1">
                <a:latin typeface="Times New Roman"/>
              </a:rPr>
              <a:t>Bộ</a:t>
            </a:r>
            <a:endParaRPr lang="en-US" sz="2400" b="1" i="1" dirty="0">
              <a:latin typeface="Times New Roman"/>
            </a:endParaRPr>
          </a:p>
        </p:txBody>
      </p:sp>
      <p:sp>
        <p:nvSpPr>
          <p:cNvPr id="21" name="Text Box 20">
            <a:extLst>
              <a:ext uri="{FF2B5EF4-FFF2-40B4-BE49-F238E27FC236}">
                <a16:creationId xmlns:a16="http://schemas.microsoft.com/office/drawing/2014/main" id="{DF9D6F18-328E-41FE-8CE7-85152D3B0F87}"/>
              </a:ext>
            </a:extLst>
          </p:cNvPr>
          <p:cNvSpPr txBox="1">
            <a:spLocks noChangeArrowheads="1"/>
          </p:cNvSpPr>
          <p:nvPr/>
        </p:nvSpPr>
        <p:spPr bwMode="auto">
          <a:xfrm>
            <a:off x="193761" y="1492368"/>
            <a:ext cx="5434149" cy="1384995"/>
          </a:xfrm>
          <a:prstGeom prst="rect">
            <a:avLst/>
          </a:prstGeom>
          <a:noFill/>
          <a:ln w="9525">
            <a:noFill/>
            <a:miter lim="800000"/>
            <a:headEnd/>
            <a:tailEnd/>
          </a:ln>
        </p:spPr>
        <p:txBody>
          <a:bodyPr wrap="square">
            <a:spAutoFit/>
          </a:bodyPr>
          <a:lstStyle/>
          <a:p>
            <a:pPr algn="just">
              <a:spcBef>
                <a:spcPct val="50000"/>
              </a:spcBef>
            </a:pPr>
            <a:r>
              <a:rPr lang="en-US" sz="2800" b="1" dirty="0">
                <a:solidFill>
                  <a:srgbClr val="002060"/>
                </a:solidFill>
                <a:latin typeface="Times New Roman" pitchFamily="18" charset="0"/>
              </a:rPr>
              <a:t> </a:t>
            </a:r>
            <a:r>
              <a:rPr lang="vi-VN" sz="2800" b="1" dirty="0">
                <a:solidFill>
                  <a:srgbClr val="002060"/>
                </a:solidFill>
                <a:latin typeface="Times New Roman" pitchFamily="18" charset="0"/>
              </a:rPr>
              <a:t>   </a:t>
            </a:r>
            <a:r>
              <a:rPr lang="en-US" sz="2800" b="1" dirty="0">
                <a:solidFill>
                  <a:srgbClr val="002060"/>
                </a:solidFill>
                <a:latin typeface="Times New Roman" pitchFamily="18" charset="0"/>
              </a:rPr>
              <a:t>Quan </a:t>
            </a:r>
            <a:r>
              <a:rPr lang="en-US" sz="2800" b="1" dirty="0" err="1">
                <a:solidFill>
                  <a:srgbClr val="002060"/>
                </a:solidFill>
                <a:latin typeface="Times New Roman" pitchFamily="18" charset="0"/>
              </a:rPr>
              <a:t>sát</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lược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và</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cho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biết</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hình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dạng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như</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thế</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nào</a:t>
            </a:r>
            <a:r>
              <a:rPr lang="en-US" sz="2800" b="1" dirty="0">
                <a:solidFill>
                  <a:srgbClr val="002060"/>
                </a:solidFill>
                <a:latin typeface="Times New Roman" pitchFamily="18" charset="0"/>
              </a:rPr>
              <a:t>?</a:t>
            </a:r>
            <a:endParaRPr lang="en-US" sz="2800" b="1" u="sng" dirty="0">
              <a:solidFill>
                <a:srgbClr val="002060"/>
              </a:solidFill>
              <a:latin typeface="Times New Roman" pitchFamily="18" charset="0"/>
            </a:endParaRPr>
          </a:p>
        </p:txBody>
      </p:sp>
      <p:sp>
        <p:nvSpPr>
          <p:cNvPr id="22" name="Freeform 32">
            <a:extLst>
              <a:ext uri="{FF2B5EF4-FFF2-40B4-BE49-F238E27FC236}">
                <a16:creationId xmlns:a16="http://schemas.microsoft.com/office/drawing/2014/main" id="{6CB269F3-D696-4A62-B47E-046E8B4C9A2E}"/>
              </a:ext>
            </a:extLst>
          </p:cNvPr>
          <p:cNvSpPr>
            <a:spLocks/>
          </p:cNvSpPr>
          <p:nvPr/>
        </p:nvSpPr>
        <p:spPr bwMode="auto">
          <a:xfrm>
            <a:off x="7115175" y="1256696"/>
            <a:ext cx="4448175" cy="4153504"/>
          </a:xfrm>
          <a:custGeom>
            <a:avLst/>
            <a:gdLst>
              <a:gd name="T0" fmla="*/ 2147483647 w 3095"/>
              <a:gd name="T1" fmla="*/ 2147483647 h 2574"/>
              <a:gd name="T2" fmla="*/ 2147483647 w 3095"/>
              <a:gd name="T3" fmla="*/ 2147483647 h 2574"/>
              <a:gd name="T4" fmla="*/ 2147483647 w 3095"/>
              <a:gd name="T5" fmla="*/ 2147483647 h 2574"/>
              <a:gd name="T6" fmla="*/ 2147483647 w 3095"/>
              <a:gd name="T7" fmla="*/ 2147483647 h 2574"/>
              <a:gd name="T8" fmla="*/ 2147483647 w 3095"/>
              <a:gd name="T9" fmla="*/ 2147483647 h 2574"/>
              <a:gd name="T10" fmla="*/ 2147483647 w 3095"/>
              <a:gd name="T11" fmla="*/ 2147483647 h 2574"/>
              <a:gd name="T12" fmla="*/ 2147483647 w 3095"/>
              <a:gd name="T13" fmla="*/ 2147483647 h 2574"/>
              <a:gd name="T14" fmla="*/ 2147483647 w 3095"/>
              <a:gd name="T15" fmla="*/ 2147483647 h 2574"/>
              <a:gd name="T16" fmla="*/ 2147483647 w 3095"/>
              <a:gd name="T17" fmla="*/ 2147483647 h 2574"/>
              <a:gd name="T18" fmla="*/ 2147483647 w 3095"/>
              <a:gd name="T19" fmla="*/ 2147483647 h 2574"/>
              <a:gd name="T20" fmla="*/ 2147483647 w 3095"/>
              <a:gd name="T21" fmla="*/ 2147483647 h 2574"/>
              <a:gd name="T22" fmla="*/ 2147483647 w 3095"/>
              <a:gd name="T23" fmla="*/ 2147483647 h 2574"/>
              <a:gd name="T24" fmla="*/ 2147483647 w 3095"/>
              <a:gd name="T25" fmla="*/ 2147483647 h 2574"/>
              <a:gd name="T26" fmla="*/ 2147483647 w 3095"/>
              <a:gd name="T27" fmla="*/ 2147483647 h 2574"/>
              <a:gd name="T28" fmla="*/ 2147483647 w 3095"/>
              <a:gd name="T29" fmla="*/ 2147483647 h 2574"/>
              <a:gd name="T30" fmla="*/ 2147483647 w 3095"/>
              <a:gd name="T31" fmla="*/ 2147483647 h 2574"/>
              <a:gd name="T32" fmla="*/ 2147483647 w 3095"/>
              <a:gd name="T33" fmla="*/ 2147483647 h 2574"/>
              <a:gd name="T34" fmla="*/ 2147483647 w 3095"/>
              <a:gd name="T35" fmla="*/ 2147483647 h 2574"/>
              <a:gd name="T36" fmla="*/ 2147483647 w 3095"/>
              <a:gd name="T37" fmla="*/ 2147483647 h 2574"/>
              <a:gd name="T38" fmla="*/ 2147483647 w 3095"/>
              <a:gd name="T39" fmla="*/ 2147483647 h 2574"/>
              <a:gd name="T40" fmla="*/ 2147483647 w 3095"/>
              <a:gd name="T41" fmla="*/ 2147483647 h 2574"/>
              <a:gd name="T42" fmla="*/ 2147483647 w 3095"/>
              <a:gd name="T43" fmla="*/ 2147483647 h 2574"/>
              <a:gd name="T44" fmla="*/ 2147483647 w 3095"/>
              <a:gd name="T45" fmla="*/ 2147483647 h 2574"/>
              <a:gd name="T46" fmla="*/ 2147483647 w 3095"/>
              <a:gd name="T47" fmla="*/ 2147483647 h 2574"/>
              <a:gd name="T48" fmla="*/ 2147483647 w 3095"/>
              <a:gd name="T49" fmla="*/ 2147483647 h 2574"/>
              <a:gd name="T50" fmla="*/ 2147483647 w 3095"/>
              <a:gd name="T51" fmla="*/ 2147483647 h 2574"/>
              <a:gd name="T52" fmla="*/ 2147483647 w 3095"/>
              <a:gd name="T53" fmla="*/ 2147483647 h 2574"/>
              <a:gd name="T54" fmla="*/ 2147483647 w 3095"/>
              <a:gd name="T55" fmla="*/ 2147483647 h 2574"/>
              <a:gd name="T56" fmla="*/ 2147483647 w 3095"/>
              <a:gd name="T57" fmla="*/ 2147483647 h 2574"/>
              <a:gd name="T58" fmla="*/ 2147483647 w 3095"/>
              <a:gd name="T59" fmla="*/ 2147483647 h 2574"/>
              <a:gd name="T60" fmla="*/ 2147483647 w 3095"/>
              <a:gd name="T61" fmla="*/ 2147483647 h 2574"/>
              <a:gd name="T62" fmla="*/ 2147483647 w 3095"/>
              <a:gd name="T63" fmla="*/ 2147483647 h 2574"/>
              <a:gd name="T64" fmla="*/ 2147483647 w 3095"/>
              <a:gd name="T65" fmla="*/ 2147483647 h 2574"/>
              <a:gd name="T66" fmla="*/ 2147483647 w 3095"/>
              <a:gd name="T67" fmla="*/ 2147483647 h 2574"/>
              <a:gd name="T68" fmla="*/ 2147483647 w 3095"/>
              <a:gd name="T69" fmla="*/ 2147483647 h 2574"/>
              <a:gd name="T70" fmla="*/ 2147483647 w 3095"/>
              <a:gd name="T71" fmla="*/ 2147483647 h 2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95" h="2574">
                <a:moveTo>
                  <a:pt x="0" y="54"/>
                </a:moveTo>
                <a:cubicBezTo>
                  <a:pt x="9" y="57"/>
                  <a:pt x="20" y="56"/>
                  <a:pt x="27" y="63"/>
                </a:cubicBezTo>
                <a:cubicBezTo>
                  <a:pt x="43" y="79"/>
                  <a:pt x="64" y="118"/>
                  <a:pt x="64" y="118"/>
                </a:cubicBezTo>
                <a:cubicBezTo>
                  <a:pt x="74" y="159"/>
                  <a:pt x="79" y="197"/>
                  <a:pt x="109" y="228"/>
                </a:cubicBezTo>
                <a:cubicBezTo>
                  <a:pt x="118" y="264"/>
                  <a:pt x="126" y="288"/>
                  <a:pt x="146" y="319"/>
                </a:cubicBezTo>
                <a:cubicBezTo>
                  <a:pt x="164" y="376"/>
                  <a:pt x="187" y="431"/>
                  <a:pt x="228" y="475"/>
                </a:cubicBezTo>
                <a:cubicBezTo>
                  <a:pt x="254" y="554"/>
                  <a:pt x="217" y="456"/>
                  <a:pt x="256" y="520"/>
                </a:cubicBezTo>
                <a:cubicBezTo>
                  <a:pt x="261" y="528"/>
                  <a:pt x="261" y="539"/>
                  <a:pt x="265" y="548"/>
                </a:cubicBezTo>
                <a:cubicBezTo>
                  <a:pt x="270" y="558"/>
                  <a:pt x="277" y="566"/>
                  <a:pt x="283" y="575"/>
                </a:cubicBezTo>
                <a:cubicBezTo>
                  <a:pt x="288" y="589"/>
                  <a:pt x="311" y="648"/>
                  <a:pt x="320" y="657"/>
                </a:cubicBezTo>
                <a:cubicBezTo>
                  <a:pt x="327" y="664"/>
                  <a:pt x="338" y="664"/>
                  <a:pt x="347" y="667"/>
                </a:cubicBezTo>
                <a:cubicBezTo>
                  <a:pt x="366" y="725"/>
                  <a:pt x="394" y="778"/>
                  <a:pt x="448" y="813"/>
                </a:cubicBezTo>
                <a:cubicBezTo>
                  <a:pt x="460" y="849"/>
                  <a:pt x="484" y="878"/>
                  <a:pt x="502" y="913"/>
                </a:cubicBezTo>
                <a:cubicBezTo>
                  <a:pt x="521" y="950"/>
                  <a:pt x="529" y="1000"/>
                  <a:pt x="539" y="1041"/>
                </a:cubicBezTo>
                <a:cubicBezTo>
                  <a:pt x="545" y="1110"/>
                  <a:pt x="543" y="1198"/>
                  <a:pt x="594" y="1252"/>
                </a:cubicBezTo>
                <a:cubicBezTo>
                  <a:pt x="609" y="1298"/>
                  <a:pt x="625" y="1345"/>
                  <a:pt x="658" y="1380"/>
                </a:cubicBezTo>
                <a:cubicBezTo>
                  <a:pt x="669" y="1424"/>
                  <a:pt x="679" y="1462"/>
                  <a:pt x="704" y="1499"/>
                </a:cubicBezTo>
                <a:cubicBezTo>
                  <a:pt x="722" y="1553"/>
                  <a:pt x="728" y="1587"/>
                  <a:pt x="768" y="1627"/>
                </a:cubicBezTo>
                <a:cubicBezTo>
                  <a:pt x="783" y="1671"/>
                  <a:pt x="790" y="1721"/>
                  <a:pt x="822" y="1755"/>
                </a:cubicBezTo>
                <a:cubicBezTo>
                  <a:pt x="855" y="1845"/>
                  <a:pt x="861" y="1938"/>
                  <a:pt x="914" y="2020"/>
                </a:cubicBezTo>
                <a:cubicBezTo>
                  <a:pt x="917" y="2032"/>
                  <a:pt x="918" y="2045"/>
                  <a:pt x="923" y="2056"/>
                </a:cubicBezTo>
                <a:cubicBezTo>
                  <a:pt x="927" y="2064"/>
                  <a:pt x="937" y="2067"/>
                  <a:pt x="941" y="2075"/>
                </a:cubicBezTo>
                <a:cubicBezTo>
                  <a:pt x="974" y="2140"/>
                  <a:pt x="944" y="2125"/>
                  <a:pt x="1005" y="2166"/>
                </a:cubicBezTo>
                <a:cubicBezTo>
                  <a:pt x="1013" y="2197"/>
                  <a:pt x="1023" y="2226"/>
                  <a:pt x="1033" y="2257"/>
                </a:cubicBezTo>
                <a:cubicBezTo>
                  <a:pt x="1043" y="2318"/>
                  <a:pt x="1062" y="2344"/>
                  <a:pt x="1097" y="2395"/>
                </a:cubicBezTo>
                <a:cubicBezTo>
                  <a:pt x="1109" y="2430"/>
                  <a:pt x="1126" y="2470"/>
                  <a:pt x="1152" y="2495"/>
                </a:cubicBezTo>
                <a:cubicBezTo>
                  <a:pt x="1165" y="2536"/>
                  <a:pt x="1183" y="2527"/>
                  <a:pt x="1197" y="2568"/>
                </a:cubicBezTo>
                <a:cubicBezTo>
                  <a:pt x="1225" y="2565"/>
                  <a:pt x="1256" y="2574"/>
                  <a:pt x="1280" y="2559"/>
                </a:cubicBezTo>
                <a:cubicBezTo>
                  <a:pt x="1330" y="2527"/>
                  <a:pt x="1264" y="2483"/>
                  <a:pt x="1334" y="2468"/>
                </a:cubicBezTo>
                <a:cubicBezTo>
                  <a:pt x="1352" y="2464"/>
                  <a:pt x="1371" y="2462"/>
                  <a:pt x="1389" y="2459"/>
                </a:cubicBezTo>
                <a:cubicBezTo>
                  <a:pt x="1438" y="2442"/>
                  <a:pt x="1487" y="2420"/>
                  <a:pt x="1536" y="2404"/>
                </a:cubicBezTo>
                <a:cubicBezTo>
                  <a:pt x="1580" y="2357"/>
                  <a:pt x="1633" y="2372"/>
                  <a:pt x="1700" y="2367"/>
                </a:cubicBezTo>
                <a:cubicBezTo>
                  <a:pt x="1754" y="2350"/>
                  <a:pt x="1717" y="2365"/>
                  <a:pt x="1792" y="2312"/>
                </a:cubicBezTo>
                <a:cubicBezTo>
                  <a:pt x="1801" y="2306"/>
                  <a:pt x="1810" y="2300"/>
                  <a:pt x="1819" y="2294"/>
                </a:cubicBezTo>
                <a:cubicBezTo>
                  <a:pt x="1828" y="2288"/>
                  <a:pt x="1846" y="2276"/>
                  <a:pt x="1846" y="2276"/>
                </a:cubicBezTo>
                <a:cubicBezTo>
                  <a:pt x="1901" y="2195"/>
                  <a:pt x="1960" y="2087"/>
                  <a:pt x="2057" y="2056"/>
                </a:cubicBezTo>
                <a:cubicBezTo>
                  <a:pt x="2099" y="2028"/>
                  <a:pt x="2146" y="2007"/>
                  <a:pt x="2194" y="1992"/>
                </a:cubicBezTo>
                <a:cubicBezTo>
                  <a:pt x="2227" y="1970"/>
                  <a:pt x="2248" y="1940"/>
                  <a:pt x="2285" y="1928"/>
                </a:cubicBezTo>
                <a:cubicBezTo>
                  <a:pt x="2310" y="1905"/>
                  <a:pt x="2316" y="1885"/>
                  <a:pt x="2349" y="1873"/>
                </a:cubicBezTo>
                <a:cubicBezTo>
                  <a:pt x="2375" y="1848"/>
                  <a:pt x="2405" y="1814"/>
                  <a:pt x="2422" y="1782"/>
                </a:cubicBezTo>
                <a:cubicBezTo>
                  <a:pt x="2447" y="1735"/>
                  <a:pt x="2415" y="1773"/>
                  <a:pt x="2450" y="1736"/>
                </a:cubicBezTo>
                <a:cubicBezTo>
                  <a:pt x="2460" y="1694"/>
                  <a:pt x="2465" y="1657"/>
                  <a:pt x="2496" y="1627"/>
                </a:cubicBezTo>
                <a:cubicBezTo>
                  <a:pt x="2509" y="1587"/>
                  <a:pt x="2533" y="1555"/>
                  <a:pt x="2550" y="1517"/>
                </a:cubicBezTo>
                <a:cubicBezTo>
                  <a:pt x="2594" y="1420"/>
                  <a:pt x="2546" y="1496"/>
                  <a:pt x="2587" y="1435"/>
                </a:cubicBezTo>
                <a:cubicBezTo>
                  <a:pt x="2598" y="1401"/>
                  <a:pt x="2607" y="1358"/>
                  <a:pt x="2624" y="1325"/>
                </a:cubicBezTo>
                <a:cubicBezTo>
                  <a:pt x="2629" y="1315"/>
                  <a:pt x="2638" y="1307"/>
                  <a:pt x="2642" y="1297"/>
                </a:cubicBezTo>
                <a:cubicBezTo>
                  <a:pt x="2664" y="1247"/>
                  <a:pt x="2650" y="1224"/>
                  <a:pt x="2706" y="1206"/>
                </a:cubicBezTo>
                <a:cubicBezTo>
                  <a:pt x="2756" y="1131"/>
                  <a:pt x="2689" y="1219"/>
                  <a:pt x="2752" y="1169"/>
                </a:cubicBezTo>
                <a:cubicBezTo>
                  <a:pt x="2760" y="1162"/>
                  <a:pt x="2762" y="1150"/>
                  <a:pt x="2770" y="1142"/>
                </a:cubicBezTo>
                <a:cubicBezTo>
                  <a:pt x="2778" y="1134"/>
                  <a:pt x="2788" y="1130"/>
                  <a:pt x="2797" y="1124"/>
                </a:cubicBezTo>
                <a:cubicBezTo>
                  <a:pt x="2815" y="1068"/>
                  <a:pt x="2857" y="1011"/>
                  <a:pt x="2898" y="968"/>
                </a:cubicBezTo>
                <a:cubicBezTo>
                  <a:pt x="2910" y="933"/>
                  <a:pt x="2927" y="893"/>
                  <a:pt x="2953" y="868"/>
                </a:cubicBezTo>
                <a:cubicBezTo>
                  <a:pt x="2970" y="815"/>
                  <a:pt x="3006" y="784"/>
                  <a:pt x="3035" y="740"/>
                </a:cubicBezTo>
                <a:cubicBezTo>
                  <a:pt x="3048" y="701"/>
                  <a:pt x="3067" y="670"/>
                  <a:pt x="3081" y="630"/>
                </a:cubicBezTo>
                <a:cubicBezTo>
                  <a:pt x="3084" y="621"/>
                  <a:pt x="3090" y="603"/>
                  <a:pt x="3090" y="603"/>
                </a:cubicBezTo>
                <a:cubicBezTo>
                  <a:pt x="3004" y="572"/>
                  <a:pt x="3095" y="602"/>
                  <a:pt x="2889" y="584"/>
                </a:cubicBezTo>
                <a:cubicBezTo>
                  <a:pt x="2870" y="582"/>
                  <a:pt x="2809" y="561"/>
                  <a:pt x="2797" y="557"/>
                </a:cubicBezTo>
                <a:cubicBezTo>
                  <a:pt x="2760" y="545"/>
                  <a:pt x="2724" y="532"/>
                  <a:pt x="2688" y="520"/>
                </a:cubicBezTo>
                <a:cubicBezTo>
                  <a:pt x="2679" y="517"/>
                  <a:pt x="2660" y="511"/>
                  <a:pt x="2660" y="511"/>
                </a:cubicBezTo>
                <a:cubicBezTo>
                  <a:pt x="2616" y="482"/>
                  <a:pt x="2645" y="498"/>
                  <a:pt x="2578" y="475"/>
                </a:cubicBezTo>
                <a:cubicBezTo>
                  <a:pt x="2569" y="472"/>
                  <a:pt x="2550" y="465"/>
                  <a:pt x="2550" y="465"/>
                </a:cubicBezTo>
                <a:cubicBezTo>
                  <a:pt x="2541" y="456"/>
                  <a:pt x="2534" y="444"/>
                  <a:pt x="2523" y="438"/>
                </a:cubicBezTo>
                <a:cubicBezTo>
                  <a:pt x="2506" y="429"/>
                  <a:pt x="2468" y="420"/>
                  <a:pt x="2468" y="420"/>
                </a:cubicBezTo>
                <a:cubicBezTo>
                  <a:pt x="2447" y="398"/>
                  <a:pt x="2444" y="377"/>
                  <a:pt x="2422" y="356"/>
                </a:cubicBezTo>
                <a:cubicBezTo>
                  <a:pt x="2405" y="305"/>
                  <a:pt x="2403" y="281"/>
                  <a:pt x="2349" y="264"/>
                </a:cubicBezTo>
                <a:cubicBezTo>
                  <a:pt x="2295" y="228"/>
                  <a:pt x="2267" y="235"/>
                  <a:pt x="2194" y="228"/>
                </a:cubicBezTo>
                <a:cubicBezTo>
                  <a:pt x="2035" y="177"/>
                  <a:pt x="1878" y="119"/>
                  <a:pt x="1718" y="72"/>
                </a:cubicBezTo>
                <a:cubicBezTo>
                  <a:pt x="1675" y="59"/>
                  <a:pt x="1619" y="29"/>
                  <a:pt x="1572" y="27"/>
                </a:cubicBezTo>
                <a:cubicBezTo>
                  <a:pt x="1435" y="21"/>
                  <a:pt x="1298" y="20"/>
                  <a:pt x="1161" y="17"/>
                </a:cubicBezTo>
                <a:cubicBezTo>
                  <a:pt x="853" y="0"/>
                  <a:pt x="574" y="3"/>
                  <a:pt x="256" y="8"/>
                </a:cubicBezTo>
                <a:cubicBezTo>
                  <a:pt x="217" y="21"/>
                  <a:pt x="184" y="41"/>
                  <a:pt x="146" y="54"/>
                </a:cubicBezTo>
                <a:cubicBezTo>
                  <a:pt x="116" y="83"/>
                  <a:pt x="86" y="110"/>
                  <a:pt x="45" y="91"/>
                </a:cubicBezTo>
              </a:path>
            </a:pathLst>
          </a:custGeom>
          <a:noFill/>
          <a:ln w="57150" cap="flat" cmpd="sng">
            <a:solidFill>
              <a:srgbClr val="0000FF"/>
            </a:solidFill>
            <a:prstDash val="solid"/>
            <a:round/>
            <a:headEnd/>
            <a:tailEnd/>
          </a:ln>
          <a:effectLst/>
        </p:spPr>
        <p:txBody>
          <a:bodyPr wrap="none" anchor="ctr"/>
          <a:lstStyle/>
          <a:p>
            <a:endParaRPr lang="en-US">
              <a:solidFill>
                <a:prstClr val="black"/>
              </a:solidFill>
              <a:latin typeface="Times New Roman"/>
            </a:endParaRPr>
          </a:p>
        </p:txBody>
      </p:sp>
      <p:sp>
        <p:nvSpPr>
          <p:cNvPr id="23" name="Rectangle 22">
            <a:extLst>
              <a:ext uri="{FF2B5EF4-FFF2-40B4-BE49-F238E27FC236}">
                <a16:creationId xmlns:a16="http://schemas.microsoft.com/office/drawing/2014/main" id="{7B983A36-1659-4AD2-849D-5E3D26696024}"/>
              </a:ext>
            </a:extLst>
          </p:cNvPr>
          <p:cNvSpPr/>
          <p:nvPr/>
        </p:nvSpPr>
        <p:spPr>
          <a:xfrm>
            <a:off x="420487" y="2942586"/>
            <a:ext cx="5434149"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Arial" charset="0"/>
              </a:rPr>
              <a:t> Đồng bằng Bắc Bộ có hình dạng tam giác với đỉnh ở Việt Trì, cạnh đáy là đường bờ biển. </a:t>
            </a:r>
            <a:endParaRPr kumimoji="0" lang="en-US" sz="2800" b="0" i="0" u="none" strike="noStrike" kern="0" cap="none" spc="0" normalizeH="0" baseline="0" noProof="0" dirty="0">
              <a:ln>
                <a:noFill/>
              </a:ln>
              <a:solidFill>
                <a:srgbClr val="FF0000"/>
              </a:solidFill>
              <a:effectLst/>
              <a:uLnTx/>
              <a:uFillTx/>
            </a:endParaRPr>
          </a:p>
        </p:txBody>
      </p:sp>
      <p:grpSp>
        <p:nvGrpSpPr>
          <p:cNvPr id="25" name="组合 44">
            <a:extLst>
              <a:ext uri="{FF2B5EF4-FFF2-40B4-BE49-F238E27FC236}">
                <a16:creationId xmlns:a16="http://schemas.microsoft.com/office/drawing/2014/main" id="{AC22D91A-47FA-4540-966E-1EF56B2895CB}"/>
              </a:ext>
            </a:extLst>
          </p:cNvPr>
          <p:cNvGrpSpPr/>
          <p:nvPr/>
        </p:nvGrpSpPr>
        <p:grpSpPr>
          <a:xfrm>
            <a:off x="-328084" y="4093685"/>
            <a:ext cx="3279684" cy="2764315"/>
            <a:chOff x="112128" y="1630522"/>
            <a:chExt cx="5291239" cy="4666895"/>
          </a:xfrm>
        </p:grpSpPr>
        <p:sp>
          <p:nvSpPr>
            <p:cNvPr id="26" name="椭圆 45">
              <a:extLst>
                <a:ext uri="{FF2B5EF4-FFF2-40B4-BE49-F238E27FC236}">
                  <a16:creationId xmlns:a16="http://schemas.microsoft.com/office/drawing/2014/main" id="{C4BFE47D-F053-4329-ABEB-4972BF579371}"/>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46">
              <a:extLst>
                <a:ext uri="{FF2B5EF4-FFF2-40B4-BE49-F238E27FC236}">
                  <a16:creationId xmlns:a16="http://schemas.microsoft.com/office/drawing/2014/main" id="{65BCB0CB-29ED-4B45-8A43-DE445DE9500E}"/>
                </a:ext>
              </a:extLst>
            </p:cNvPr>
            <p:cNvPicPr>
              <a:picLocks noChangeAspect="1"/>
            </p:cNvPicPr>
            <p:nvPr/>
          </p:nvPicPr>
          <p:blipFill rotWithShape="1">
            <a:blip r:embed="rId8">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Tree>
    <p:extLst>
      <p:ext uri="{BB962C8B-B14F-4D97-AF65-F5344CB8AC3E}">
        <p14:creationId xmlns:p14="http://schemas.microsoft.com/office/powerpoint/2010/main" val="190817113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P spid="21" grpId="0"/>
      <p:bldP spid="22"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2" name="组合 1">
            <a:extLst>
              <a:ext uri="{FF2B5EF4-FFF2-40B4-BE49-F238E27FC236}">
                <a16:creationId xmlns:a16="http://schemas.microsoft.com/office/drawing/2014/main" id="{9E0CCCC3-E577-46FE-871C-98704EFD4779}"/>
              </a:ext>
            </a:extLst>
          </p:cNvPr>
          <p:cNvGrpSpPr/>
          <p:nvPr/>
        </p:nvGrpSpPr>
        <p:grpSpPr>
          <a:xfrm>
            <a:off x="8470516" y="4115743"/>
            <a:ext cx="4238022" cy="3352464"/>
            <a:chOff x="-591423" y="1707337"/>
            <a:chExt cx="7679682" cy="5787085"/>
          </a:xfrm>
        </p:grpSpPr>
        <p:pic>
          <p:nvPicPr>
            <p:cNvPr id="13" name="图片 12">
              <a:extLst>
                <a:ext uri="{FF2B5EF4-FFF2-40B4-BE49-F238E27FC236}">
                  <a16:creationId xmlns:a16="http://schemas.microsoft.com/office/drawing/2014/main" id="{7C32A5A1-1E0A-4A47-929C-3A49BD536B43}"/>
                </a:ext>
              </a:extLst>
            </p:cNvPr>
            <p:cNvPicPr>
              <a:picLocks noChangeAspect="1"/>
            </p:cNvPicPr>
            <p:nvPr/>
          </p:nvPicPr>
          <p:blipFill rotWithShape="1">
            <a:blip r:embed="rId7">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4" name="图片 13">
              <a:extLst>
                <a:ext uri="{FF2B5EF4-FFF2-40B4-BE49-F238E27FC236}">
                  <a16:creationId xmlns:a16="http://schemas.microsoft.com/office/drawing/2014/main" id="{A50EC59C-C702-495B-A7E7-3EF265D26105}"/>
                </a:ext>
              </a:extLst>
            </p:cNvPr>
            <p:cNvPicPr>
              <a:picLocks noChangeAspect="1"/>
            </p:cNvPicPr>
            <p:nvPr/>
          </p:nvPicPr>
          <p:blipFill rotWithShape="1">
            <a:blip r:embed="rId7">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15" name="Text Box 2">
            <a:extLst>
              <a:ext uri="{FF2B5EF4-FFF2-40B4-BE49-F238E27FC236}">
                <a16:creationId xmlns:a16="http://schemas.microsoft.com/office/drawing/2014/main" id="{BB297C5C-48AA-44FB-BA78-E66E760A0515}"/>
              </a:ext>
            </a:extLst>
          </p:cNvPr>
          <p:cNvSpPr txBox="1">
            <a:spLocks noChangeArrowheads="1"/>
          </p:cNvSpPr>
          <p:nvPr/>
        </p:nvSpPr>
        <p:spPr bwMode="auto">
          <a:xfrm>
            <a:off x="1152880" y="1335221"/>
            <a:ext cx="9882379"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Sự</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thành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địa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đồng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bằng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Bắc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Bộ</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6" name="Text Box 11">
            <a:extLst>
              <a:ext uri="{FF2B5EF4-FFF2-40B4-BE49-F238E27FC236}">
                <a16:creationId xmlns:a16="http://schemas.microsoft.com/office/drawing/2014/main" id="{6BD19D28-4477-4FCB-BF32-773BDC30507D}"/>
              </a:ext>
            </a:extLst>
          </p:cNvPr>
          <p:cNvSpPr txBox="1">
            <a:spLocks noChangeArrowheads="1"/>
          </p:cNvSpPr>
          <p:nvPr/>
        </p:nvSpPr>
        <p:spPr bwMode="auto">
          <a:xfrm>
            <a:off x="1105880" y="1973480"/>
            <a:ext cx="10370281" cy="830997"/>
          </a:xfrm>
          <a:prstGeom prst="rect">
            <a:avLst/>
          </a:prstGeom>
          <a:noFill/>
          <a:ln w="9525">
            <a:noFill/>
            <a:miter lim="800000"/>
            <a:headEnd/>
            <a:tailEnd/>
          </a:ln>
          <a:effectLst/>
        </p:spPr>
        <p:txBody>
          <a:bodyPr wrap="square">
            <a:spAutoFit/>
          </a:bodyPr>
          <a:lstStyle/>
          <a:p>
            <a:pPr>
              <a:spcBef>
                <a:spcPct val="50000"/>
              </a:spcBef>
            </a:pPr>
            <a:r>
              <a:rPr lang="en-US" sz="2400" b="1" dirty="0">
                <a:latin typeface="Times New Roman" pitchFamily="18" charset="0"/>
              </a:rPr>
              <a:t>   </a:t>
            </a:r>
            <a:r>
              <a:rPr lang="en-US" sz="2400" i="1" dirty="0" err="1">
                <a:latin typeface="Times New Roman" pitchFamily="18" charset="0"/>
              </a:rPr>
              <a:t>Đọc</a:t>
            </a:r>
            <a:r>
              <a:rPr lang="en-US" sz="2400" i="1" dirty="0">
                <a:latin typeface="Times New Roman" pitchFamily="18" charset="0"/>
              </a:rPr>
              <a:t> </a:t>
            </a:r>
            <a:r>
              <a:rPr lang="en-US" sz="2400" i="1" dirty="0" err="1">
                <a:latin typeface="Times New Roman" pitchFamily="18" charset="0"/>
              </a:rPr>
              <a:t>thông</a:t>
            </a:r>
            <a:r>
              <a:rPr lang="en-US" sz="2400" i="1" dirty="0">
                <a:latin typeface="Times New Roman" pitchFamily="18" charset="0"/>
              </a:rPr>
              <a:t> tin </a:t>
            </a:r>
            <a:r>
              <a:rPr lang="en-US" sz="2400" i="1" dirty="0" err="1">
                <a:latin typeface="Times New Roman" pitchFamily="18" charset="0"/>
              </a:rPr>
              <a:t>phần</a:t>
            </a:r>
            <a:r>
              <a:rPr lang="en-US" sz="2400" i="1" dirty="0">
                <a:latin typeface="Times New Roman" pitchFamily="18" charset="0"/>
              </a:rPr>
              <a:t> 1 (SGK </a:t>
            </a:r>
            <a:r>
              <a:rPr lang="en-US" sz="2400" i="1" dirty="0" err="1">
                <a:latin typeface="Times New Roman" pitchFamily="18" charset="0"/>
              </a:rPr>
              <a:t>trang</a:t>
            </a:r>
            <a:r>
              <a:rPr lang="en-US" sz="2400" i="1" dirty="0">
                <a:latin typeface="Times New Roman" pitchFamily="18" charset="0"/>
              </a:rPr>
              <a:t> 98), </a:t>
            </a:r>
            <a:r>
              <a:rPr lang="en-US" sz="2400" i="1" dirty="0" err="1">
                <a:latin typeface="Times New Roman" pitchFamily="18" charset="0"/>
              </a:rPr>
              <a:t>quan</a:t>
            </a:r>
            <a:r>
              <a:rPr lang="en-US" sz="2400" i="1" dirty="0">
                <a:latin typeface="Times New Roman" pitchFamily="18" charset="0"/>
              </a:rPr>
              <a:t> </a:t>
            </a:r>
            <a:r>
              <a:rPr lang="en-US" sz="2400" i="1" dirty="0" err="1">
                <a:latin typeface="Times New Roman" pitchFamily="18" charset="0"/>
              </a:rPr>
              <a:t>sát</a:t>
            </a:r>
            <a:r>
              <a:rPr lang="en-US" sz="2400" i="1" dirty="0">
                <a:latin typeface="Times New Roman" pitchFamily="18" charset="0"/>
              </a:rPr>
              <a:t> </a:t>
            </a:r>
            <a:r>
              <a:rPr lang="en-US" sz="2400" i="1" dirty="0" err="1">
                <a:latin typeface="Times New Roman" pitchFamily="18" charset="0"/>
              </a:rPr>
              <a:t>lược</a:t>
            </a:r>
            <a:r>
              <a:rPr lang="en-US" sz="2400" i="1" dirty="0">
                <a:latin typeface="Times New Roman" pitchFamily="18" charset="0"/>
              </a:rPr>
              <a:t> </a:t>
            </a:r>
            <a:r>
              <a:rPr lang="en-US" sz="2400" i="1" dirty="0" err="1">
                <a:latin typeface="Times New Roman" pitchFamily="18" charset="0"/>
              </a:rPr>
              <a:t>đồ</a:t>
            </a:r>
            <a:r>
              <a:rPr lang="en-US" sz="2400" i="1" dirty="0">
                <a:latin typeface="Times New Roman" pitchFamily="18" charset="0"/>
              </a:rPr>
              <a:t> </a:t>
            </a:r>
            <a:r>
              <a:rPr lang="en-US" sz="2400" i="1" dirty="0" err="1">
                <a:latin typeface="Times New Roman" pitchFamily="18" charset="0"/>
              </a:rPr>
              <a:t>hình</a:t>
            </a:r>
            <a:r>
              <a:rPr lang="en-US" sz="2400" i="1" dirty="0">
                <a:latin typeface="Times New Roman" pitchFamily="18" charset="0"/>
              </a:rPr>
              <a:t> 1 </a:t>
            </a:r>
            <a:r>
              <a:rPr lang="en-US" sz="2400" i="1" dirty="0" err="1">
                <a:latin typeface="Times New Roman" pitchFamily="18" charset="0"/>
              </a:rPr>
              <a:t>và</a:t>
            </a:r>
            <a:r>
              <a:rPr lang="en-US" sz="2400" i="1" dirty="0">
                <a:latin typeface="Times New Roman" pitchFamily="18" charset="0"/>
              </a:rPr>
              <a:t> </a:t>
            </a:r>
            <a:r>
              <a:rPr lang="en-US" sz="2400" i="1" dirty="0" err="1">
                <a:latin typeface="Times New Roman" pitchFamily="18" charset="0"/>
              </a:rPr>
              <a:t>ảnh</a:t>
            </a:r>
            <a:r>
              <a:rPr lang="en-US" sz="2400" i="1" dirty="0">
                <a:latin typeface="Times New Roman" pitchFamily="18" charset="0"/>
              </a:rPr>
              <a:t> </a:t>
            </a:r>
            <a:r>
              <a:rPr lang="en-US" sz="2400" i="1" dirty="0" err="1">
                <a:latin typeface="Times New Roman" pitchFamily="18" charset="0"/>
              </a:rPr>
              <a:t>hình</a:t>
            </a:r>
            <a:r>
              <a:rPr lang="en-US" sz="2400" i="1" dirty="0">
                <a:latin typeface="Times New Roman" pitchFamily="18" charset="0"/>
              </a:rPr>
              <a:t> 2 (</a:t>
            </a:r>
            <a:r>
              <a:rPr lang="en-US" sz="2400" i="1" dirty="0" err="1">
                <a:latin typeface="Times New Roman" pitchFamily="18" charset="0"/>
              </a:rPr>
              <a:t>Trang</a:t>
            </a:r>
            <a:r>
              <a:rPr lang="en-US" sz="2400" i="1" dirty="0">
                <a:latin typeface="Times New Roman" pitchFamily="18" charset="0"/>
              </a:rPr>
              <a:t> 99) </a:t>
            </a:r>
            <a:r>
              <a:rPr lang="en-US" sz="2400" i="1" dirty="0" err="1">
                <a:latin typeface="Times New Roman" pitchFamily="18" charset="0"/>
              </a:rPr>
              <a:t>để</a:t>
            </a:r>
            <a:r>
              <a:rPr lang="en-US" sz="2400" i="1" dirty="0">
                <a:latin typeface="Times New Roman" pitchFamily="18" charset="0"/>
              </a:rPr>
              <a:t> </a:t>
            </a:r>
            <a:r>
              <a:rPr lang="en-US" sz="2400" i="1" dirty="0" err="1">
                <a:latin typeface="Times New Roman" pitchFamily="18" charset="0"/>
              </a:rPr>
              <a:t>trả</a:t>
            </a:r>
            <a:r>
              <a:rPr lang="en-US" sz="2400" i="1" dirty="0">
                <a:latin typeface="Times New Roman" pitchFamily="18" charset="0"/>
              </a:rPr>
              <a:t> </a:t>
            </a:r>
            <a:r>
              <a:rPr lang="en-US" sz="2400" i="1" dirty="0" err="1">
                <a:latin typeface="Times New Roman" pitchFamily="18" charset="0"/>
              </a:rPr>
              <a:t>lời</a:t>
            </a:r>
            <a:r>
              <a:rPr lang="en-US" sz="2400" i="1" dirty="0">
                <a:latin typeface="Times New Roman" pitchFamily="18" charset="0"/>
              </a:rPr>
              <a:t> </a:t>
            </a:r>
            <a:r>
              <a:rPr lang="en-US" sz="2400" i="1" dirty="0" err="1">
                <a:latin typeface="Times New Roman" pitchFamily="18" charset="0"/>
              </a:rPr>
              <a:t>các</a:t>
            </a:r>
            <a:r>
              <a:rPr lang="en-US" sz="2400" i="1" dirty="0">
                <a:latin typeface="Times New Roman" pitchFamily="18" charset="0"/>
              </a:rPr>
              <a:t> </a:t>
            </a:r>
            <a:r>
              <a:rPr lang="en-US" sz="2400" i="1" dirty="0" err="1">
                <a:latin typeface="Times New Roman" pitchFamily="18" charset="0"/>
              </a:rPr>
              <a:t>câu</a:t>
            </a:r>
            <a:r>
              <a:rPr lang="en-US" sz="2400" i="1" dirty="0">
                <a:latin typeface="Times New Roman" pitchFamily="18" charset="0"/>
              </a:rPr>
              <a:t> </a:t>
            </a:r>
            <a:r>
              <a:rPr lang="en-US" sz="2400" i="1" dirty="0" err="1">
                <a:latin typeface="Times New Roman" pitchFamily="18" charset="0"/>
              </a:rPr>
              <a:t>hỏi</a:t>
            </a:r>
            <a:r>
              <a:rPr lang="en-US" sz="2400" i="1" dirty="0">
                <a:latin typeface="Times New Roman" pitchFamily="18" charset="0"/>
              </a:rPr>
              <a:t> </a:t>
            </a:r>
            <a:r>
              <a:rPr lang="en-US" sz="2400" i="1" dirty="0" err="1">
                <a:latin typeface="Times New Roman" pitchFamily="18" charset="0"/>
              </a:rPr>
              <a:t>sau</a:t>
            </a:r>
            <a:r>
              <a:rPr lang="en-US" sz="2400" b="1" dirty="0">
                <a:latin typeface="Times New Roman" pitchFamily="18" charset="0"/>
              </a:rPr>
              <a:t>: </a:t>
            </a:r>
          </a:p>
        </p:txBody>
      </p:sp>
      <p:sp>
        <p:nvSpPr>
          <p:cNvPr id="17" name="Text Box 12">
            <a:extLst>
              <a:ext uri="{FF2B5EF4-FFF2-40B4-BE49-F238E27FC236}">
                <a16:creationId xmlns:a16="http://schemas.microsoft.com/office/drawing/2014/main" id="{3D4BD068-606B-4DCD-97A2-F4525DEFB165}"/>
              </a:ext>
            </a:extLst>
          </p:cNvPr>
          <p:cNvSpPr txBox="1">
            <a:spLocks noChangeArrowheads="1"/>
          </p:cNvSpPr>
          <p:nvPr/>
        </p:nvSpPr>
        <p:spPr bwMode="auto">
          <a:xfrm>
            <a:off x="1209165" y="3013501"/>
            <a:ext cx="9705908" cy="830997"/>
          </a:xfrm>
          <a:prstGeom prst="rect">
            <a:avLst/>
          </a:prstGeom>
          <a:noFill/>
          <a:ln w="9525">
            <a:noFill/>
            <a:miter lim="800000"/>
            <a:headEnd/>
            <a:tailEnd/>
          </a:ln>
          <a:effectLst/>
        </p:spPr>
        <p:txBody>
          <a:bodyPr wrap="square">
            <a:spAutoFit/>
          </a:bodyPr>
          <a:lstStyle/>
          <a:p>
            <a:pPr algn="just">
              <a:spcBef>
                <a:spcPct val="50000"/>
              </a:spcBef>
            </a:pPr>
            <a:r>
              <a:rPr lang="en-US" sz="2400" b="1" u="sng" dirty="0" err="1">
                <a:latin typeface="Times New Roman" pitchFamily="18" charset="0"/>
              </a:rPr>
              <a:t>Câu</a:t>
            </a:r>
            <a:r>
              <a:rPr lang="en-US" sz="2400" b="1" u="sng" dirty="0">
                <a:latin typeface="Times New Roman" pitchFamily="18" charset="0"/>
              </a:rPr>
              <a:t> 1</a:t>
            </a:r>
            <a:r>
              <a:rPr lang="en-US" sz="2400" b="1" dirty="0">
                <a:latin typeface="Times New Roman" pitchFamily="18" charset="0"/>
              </a:rPr>
              <a:t>: </a:t>
            </a:r>
            <a:r>
              <a:rPr lang="en-US" sz="2400" b="1" dirty="0" err="1">
                <a:latin typeface="Times New Roman" pitchFamily="18" charset="0"/>
              </a:rPr>
              <a:t>Đồng</a:t>
            </a:r>
            <a:r>
              <a:rPr lang="en-US" sz="2400" b="1" dirty="0">
                <a:latin typeface="Times New Roman" pitchFamily="18" charset="0"/>
              </a:rPr>
              <a:t> </a:t>
            </a:r>
            <a:r>
              <a:rPr lang="en-US" sz="2400" b="1" dirty="0" err="1">
                <a:latin typeface="Times New Roman" pitchFamily="18" charset="0"/>
              </a:rPr>
              <a:t>bằng</a:t>
            </a:r>
            <a:r>
              <a:rPr lang="en-US" sz="2400" b="1" dirty="0">
                <a:latin typeface="Times New Roman" pitchFamily="18" charset="0"/>
              </a:rPr>
              <a:t> </a:t>
            </a:r>
            <a:r>
              <a:rPr lang="en-US" sz="2400" b="1" dirty="0" err="1">
                <a:latin typeface="Times New Roman" pitchFamily="18" charset="0"/>
              </a:rPr>
              <a:t>Bắc</a:t>
            </a:r>
            <a:r>
              <a:rPr lang="en-US" sz="2400" b="1" dirty="0">
                <a:latin typeface="Times New Roman" pitchFamily="18" charset="0"/>
              </a:rPr>
              <a:t> </a:t>
            </a:r>
            <a:r>
              <a:rPr lang="en-US" sz="2400" b="1" dirty="0" err="1">
                <a:latin typeface="Times New Roman" pitchFamily="18" charset="0"/>
              </a:rPr>
              <a:t>Bộ</a:t>
            </a:r>
            <a:r>
              <a:rPr lang="en-US" sz="2400" b="1" dirty="0">
                <a:latin typeface="Times New Roman" pitchFamily="18" charset="0"/>
              </a:rPr>
              <a:t> do </a:t>
            </a:r>
            <a:r>
              <a:rPr lang="en-US" sz="2400" b="1" dirty="0" err="1">
                <a:latin typeface="Times New Roman" pitchFamily="18" charset="0"/>
              </a:rPr>
              <a:t>phù</a:t>
            </a:r>
            <a:r>
              <a:rPr lang="en-US" sz="2400" b="1" dirty="0">
                <a:latin typeface="Times New Roman" pitchFamily="18" charset="0"/>
              </a:rPr>
              <a:t> </a:t>
            </a:r>
            <a:r>
              <a:rPr lang="en-US" sz="2400" b="1" dirty="0" err="1">
                <a:latin typeface="Times New Roman" pitchFamily="18" charset="0"/>
              </a:rPr>
              <a:t>sa</a:t>
            </a:r>
            <a:r>
              <a:rPr lang="en-US" sz="2400" b="1" dirty="0">
                <a:latin typeface="Times New Roman" pitchFamily="18" charset="0"/>
              </a:rPr>
              <a:t> </a:t>
            </a:r>
            <a:r>
              <a:rPr lang="en-US" sz="2400" b="1" dirty="0" err="1">
                <a:latin typeface="Times New Roman" pitchFamily="18" charset="0"/>
              </a:rPr>
              <a:t>những</a:t>
            </a:r>
            <a:r>
              <a:rPr lang="en-US" sz="2400" b="1" dirty="0">
                <a:latin typeface="Times New Roman" pitchFamily="18" charset="0"/>
              </a:rPr>
              <a:t> </a:t>
            </a:r>
            <a:r>
              <a:rPr lang="en-US" sz="2400" b="1" dirty="0" err="1">
                <a:latin typeface="Times New Roman" pitchFamily="18" charset="0"/>
              </a:rPr>
              <a:t>sông</a:t>
            </a:r>
            <a:r>
              <a:rPr lang="en-US" sz="2400" b="1" dirty="0">
                <a:latin typeface="Times New Roman" pitchFamily="18" charset="0"/>
              </a:rPr>
              <a:t> </a:t>
            </a:r>
            <a:r>
              <a:rPr lang="en-US" sz="2400" b="1" dirty="0" err="1">
                <a:latin typeface="Times New Roman" pitchFamily="18" charset="0"/>
              </a:rPr>
              <a:t>nào</a:t>
            </a:r>
            <a:r>
              <a:rPr lang="en-US" sz="2400" b="1" dirty="0">
                <a:latin typeface="Times New Roman" pitchFamily="18" charset="0"/>
              </a:rPr>
              <a:t> </a:t>
            </a:r>
            <a:r>
              <a:rPr lang="en-US" sz="2400" b="1" dirty="0" err="1">
                <a:latin typeface="Times New Roman" pitchFamily="18" charset="0"/>
              </a:rPr>
              <a:t>bồi</a:t>
            </a:r>
            <a:r>
              <a:rPr lang="en-US" sz="2400" b="1" dirty="0">
                <a:latin typeface="Times New Roman" pitchFamily="18" charset="0"/>
              </a:rPr>
              <a:t> </a:t>
            </a:r>
            <a:r>
              <a:rPr lang="en-US" sz="2400" b="1" dirty="0" err="1">
                <a:latin typeface="Times New Roman" pitchFamily="18" charset="0"/>
              </a:rPr>
              <a:t>đắp</a:t>
            </a:r>
            <a:r>
              <a:rPr lang="en-US" sz="2400" b="1" dirty="0">
                <a:latin typeface="Times New Roman" pitchFamily="18" charset="0"/>
              </a:rPr>
              <a:t> </a:t>
            </a:r>
            <a:r>
              <a:rPr lang="en-US" sz="2400" b="1" dirty="0" err="1">
                <a:latin typeface="Times New Roman" pitchFamily="18" charset="0"/>
              </a:rPr>
              <a:t>nên</a:t>
            </a:r>
            <a:r>
              <a:rPr lang="en-US" sz="2400" b="1" dirty="0">
                <a:latin typeface="Times New Roman" pitchFamily="18" charset="0"/>
              </a:rPr>
              <a:t>? </a:t>
            </a:r>
            <a:r>
              <a:rPr lang="en-US" sz="2400" b="1" dirty="0" err="1">
                <a:latin typeface="Times New Roman" pitchFamily="18" charset="0"/>
              </a:rPr>
              <a:t>Được</a:t>
            </a:r>
            <a:r>
              <a:rPr lang="en-US" sz="2400" b="1" dirty="0">
                <a:latin typeface="Times New Roman" pitchFamily="18" charset="0"/>
              </a:rPr>
              <a:t> </a:t>
            </a:r>
            <a:r>
              <a:rPr lang="en-US" sz="2400" b="1" dirty="0" err="1">
                <a:latin typeface="Times New Roman" pitchFamily="18" charset="0"/>
              </a:rPr>
              <a:t>hình</a:t>
            </a:r>
            <a:r>
              <a:rPr lang="en-US" sz="2400" b="1" dirty="0">
                <a:latin typeface="Times New Roman" pitchFamily="18" charset="0"/>
              </a:rPr>
              <a:t> </a:t>
            </a:r>
            <a:r>
              <a:rPr lang="en-US" sz="2400" b="1" dirty="0" err="1">
                <a:latin typeface="Times New Roman" pitchFamily="18" charset="0"/>
              </a:rPr>
              <a:t>thành</a:t>
            </a:r>
            <a:r>
              <a:rPr lang="en-US" sz="2400" b="1" dirty="0">
                <a:latin typeface="Times New Roman" pitchFamily="18" charset="0"/>
              </a:rPr>
              <a:t> </a:t>
            </a:r>
            <a:r>
              <a:rPr lang="en-US" sz="2400" b="1" dirty="0" err="1">
                <a:latin typeface="Times New Roman" pitchFamily="18" charset="0"/>
              </a:rPr>
              <a:t>như</a:t>
            </a:r>
            <a:r>
              <a:rPr lang="en-US" sz="2400" b="1" dirty="0">
                <a:latin typeface="Times New Roman" pitchFamily="18" charset="0"/>
              </a:rPr>
              <a:t> </a:t>
            </a:r>
            <a:r>
              <a:rPr lang="en-US" sz="2400" b="1" dirty="0" err="1">
                <a:latin typeface="Times New Roman" pitchFamily="18" charset="0"/>
              </a:rPr>
              <a:t>thế</a:t>
            </a:r>
            <a:r>
              <a:rPr lang="en-US" sz="2400" b="1" dirty="0">
                <a:latin typeface="Times New Roman" pitchFamily="18" charset="0"/>
              </a:rPr>
              <a:t> </a:t>
            </a:r>
            <a:r>
              <a:rPr lang="en-US" sz="2400" b="1" dirty="0" err="1">
                <a:latin typeface="Times New Roman" pitchFamily="18" charset="0"/>
              </a:rPr>
              <a:t>nào</a:t>
            </a:r>
            <a:r>
              <a:rPr lang="en-US" sz="2400" b="1" dirty="0">
                <a:latin typeface="Times New Roman" pitchFamily="18" charset="0"/>
              </a:rPr>
              <a:t>?</a:t>
            </a:r>
          </a:p>
        </p:txBody>
      </p:sp>
      <p:sp>
        <p:nvSpPr>
          <p:cNvPr id="18" name="Text Box 13">
            <a:extLst>
              <a:ext uri="{FF2B5EF4-FFF2-40B4-BE49-F238E27FC236}">
                <a16:creationId xmlns:a16="http://schemas.microsoft.com/office/drawing/2014/main" id="{E4BE74A2-877F-4C93-9440-27A643680B99}"/>
              </a:ext>
            </a:extLst>
          </p:cNvPr>
          <p:cNvSpPr txBox="1">
            <a:spLocks noChangeArrowheads="1"/>
          </p:cNvSpPr>
          <p:nvPr/>
        </p:nvSpPr>
        <p:spPr bwMode="auto">
          <a:xfrm>
            <a:off x="1209165" y="4081238"/>
            <a:ext cx="9705908" cy="830997"/>
          </a:xfrm>
          <a:prstGeom prst="rect">
            <a:avLst/>
          </a:prstGeom>
          <a:noFill/>
          <a:ln w="9525">
            <a:noFill/>
            <a:miter lim="800000"/>
            <a:headEnd/>
            <a:tailEnd/>
          </a:ln>
          <a:effectLst/>
        </p:spPr>
        <p:txBody>
          <a:bodyPr wrap="square">
            <a:spAutoFit/>
          </a:bodyPr>
          <a:lstStyle/>
          <a:p>
            <a:pPr algn="just">
              <a:spcBef>
                <a:spcPct val="50000"/>
              </a:spcBef>
            </a:pPr>
            <a:r>
              <a:rPr lang="en-US" sz="2400" b="1" u="sng" dirty="0" err="1">
                <a:latin typeface="Times New Roman" panose="02020603050405020304" pitchFamily="18" charset="0"/>
                <a:cs typeface="Times New Roman" panose="02020603050405020304" pitchFamily="18" charset="0"/>
              </a:rPr>
              <a:t>Câu</a:t>
            </a:r>
            <a:r>
              <a:rPr lang="en-US" sz="2400" b="1" u="sng" dirty="0">
                <a:latin typeface="Times New Roman" panose="02020603050405020304" pitchFamily="18" charset="0"/>
                <a:cs typeface="Times New Roman" panose="02020603050405020304" pitchFamily="18" charset="0"/>
              </a:rPr>
              <a:t> 2</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mấy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khoảng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nhiêu</a:t>
            </a:r>
            <a:r>
              <a:rPr lang="en-US" sz="2400" b="1" dirty="0">
                <a:latin typeface="Times New Roman" panose="02020603050405020304" pitchFamily="18" charset="0"/>
                <a:cs typeface="Times New Roman" panose="02020603050405020304" pitchFamily="18" charset="0"/>
              </a:rPr>
              <a:t>?</a:t>
            </a:r>
          </a:p>
        </p:txBody>
      </p:sp>
      <p:sp>
        <p:nvSpPr>
          <p:cNvPr id="19" name="Text Box 14">
            <a:extLst>
              <a:ext uri="{FF2B5EF4-FFF2-40B4-BE49-F238E27FC236}">
                <a16:creationId xmlns:a16="http://schemas.microsoft.com/office/drawing/2014/main" id="{C6D1CAD7-C403-44AB-B3AA-7DDA8AAEF1AF}"/>
              </a:ext>
            </a:extLst>
          </p:cNvPr>
          <p:cNvSpPr txBox="1">
            <a:spLocks noChangeArrowheads="1"/>
          </p:cNvSpPr>
          <p:nvPr/>
        </p:nvSpPr>
        <p:spPr bwMode="auto">
          <a:xfrm>
            <a:off x="1209165" y="5268723"/>
            <a:ext cx="9705908" cy="461665"/>
          </a:xfrm>
          <a:prstGeom prst="rect">
            <a:avLst/>
          </a:prstGeom>
          <a:noFill/>
          <a:ln w="9525">
            <a:noFill/>
            <a:miter lim="800000"/>
            <a:headEnd/>
            <a:tailEnd/>
          </a:ln>
          <a:effectLst/>
        </p:spPr>
        <p:txBody>
          <a:bodyPr wrap="square">
            <a:spAutoFit/>
          </a:bodyPr>
          <a:lstStyle/>
          <a:p>
            <a:pPr algn="just">
              <a:spcBef>
                <a:spcPct val="50000"/>
              </a:spcBef>
            </a:pPr>
            <a:r>
              <a:rPr lang="en-US" sz="2400" b="1" u="sng" dirty="0" err="1">
                <a:latin typeface="Times New Roman" pitchFamily="18" charset="0"/>
              </a:rPr>
              <a:t>Câu</a:t>
            </a:r>
            <a:r>
              <a:rPr lang="en-US" sz="2400" b="1" u="sng" dirty="0">
                <a:latin typeface="Times New Roman" pitchFamily="18" charset="0"/>
              </a:rPr>
              <a:t> 3</a:t>
            </a:r>
            <a:r>
              <a:rPr lang="en-US" sz="2400" b="1" dirty="0">
                <a:latin typeface="Times New Roman" pitchFamily="18" charset="0"/>
              </a:rPr>
              <a:t>: </a:t>
            </a:r>
            <a:r>
              <a:rPr lang="en-US" sz="2400" b="1" dirty="0" err="1">
                <a:latin typeface="Times New Roman" pitchFamily="18" charset="0"/>
              </a:rPr>
              <a:t>Địa</a:t>
            </a:r>
            <a:r>
              <a:rPr lang="en-US" sz="2400" b="1" dirty="0">
                <a:latin typeface="Times New Roman" pitchFamily="18" charset="0"/>
              </a:rPr>
              <a:t> </a:t>
            </a:r>
            <a:r>
              <a:rPr lang="en-US" sz="2400" b="1" dirty="0" err="1">
                <a:latin typeface="Times New Roman" pitchFamily="18" charset="0"/>
              </a:rPr>
              <a:t>hình</a:t>
            </a:r>
            <a:r>
              <a:rPr lang="en-US" sz="2400" b="1" dirty="0">
                <a:latin typeface="Times New Roman" pitchFamily="18" charset="0"/>
              </a:rPr>
              <a:t> (</a:t>
            </a:r>
            <a:r>
              <a:rPr lang="en-US" sz="2400" b="1" dirty="0" err="1">
                <a:latin typeface="Times New Roman" pitchFamily="18" charset="0"/>
              </a:rPr>
              <a:t>bề</a:t>
            </a:r>
            <a:r>
              <a:rPr lang="en-US" sz="2400" b="1" dirty="0">
                <a:latin typeface="Times New Roman" pitchFamily="18" charset="0"/>
              </a:rPr>
              <a:t> </a:t>
            </a:r>
            <a:r>
              <a:rPr lang="en-US" sz="2400" b="1" dirty="0" err="1">
                <a:latin typeface="Times New Roman" pitchFamily="18" charset="0"/>
              </a:rPr>
              <a:t>mặt</a:t>
            </a:r>
            <a:r>
              <a:rPr lang="en-US" sz="2400" b="1" dirty="0">
                <a:latin typeface="Times New Roman" pitchFamily="18" charset="0"/>
              </a:rPr>
              <a:t>)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đồng</a:t>
            </a:r>
            <a:r>
              <a:rPr lang="en-US" sz="2400" b="1" dirty="0">
                <a:latin typeface="Times New Roman" pitchFamily="18" charset="0"/>
              </a:rPr>
              <a:t> </a:t>
            </a:r>
            <a:r>
              <a:rPr lang="en-US" sz="2400" b="1" dirty="0" err="1">
                <a:latin typeface="Times New Roman" pitchFamily="18" charset="0"/>
              </a:rPr>
              <a:t>bằng</a:t>
            </a:r>
            <a:r>
              <a:rPr lang="en-US" sz="2400" b="1" dirty="0">
                <a:latin typeface="Times New Roman" pitchFamily="18" charset="0"/>
              </a:rPr>
              <a:t> </a:t>
            </a:r>
            <a:r>
              <a:rPr lang="en-US" sz="2400" b="1" dirty="0" err="1">
                <a:latin typeface="Times New Roman" pitchFamily="18" charset="0"/>
              </a:rPr>
              <a:t>có</a:t>
            </a:r>
            <a:r>
              <a:rPr lang="en-US" sz="2400" b="1" dirty="0">
                <a:latin typeface="Times New Roman" pitchFamily="18" charset="0"/>
              </a:rPr>
              <a:t> </a:t>
            </a:r>
            <a:r>
              <a:rPr lang="en-US" sz="2400" b="1" dirty="0" err="1">
                <a:latin typeface="Times New Roman" pitchFamily="18" charset="0"/>
              </a:rPr>
              <a:t>đặc</a:t>
            </a:r>
            <a:r>
              <a:rPr lang="en-US" sz="2400" b="1" dirty="0">
                <a:latin typeface="Times New Roman" pitchFamily="18" charset="0"/>
              </a:rPr>
              <a:t> </a:t>
            </a:r>
            <a:r>
              <a:rPr lang="en-US" sz="2400" b="1" dirty="0" err="1">
                <a:latin typeface="Times New Roman" pitchFamily="18" charset="0"/>
              </a:rPr>
              <a:t>điểm</a:t>
            </a:r>
            <a:r>
              <a:rPr lang="en-US" sz="2400" b="1" dirty="0">
                <a:latin typeface="Times New Roman" pitchFamily="18" charset="0"/>
              </a:rPr>
              <a:t> </a:t>
            </a:r>
            <a:r>
              <a:rPr lang="en-US" sz="2400" b="1" dirty="0" err="1">
                <a:latin typeface="Times New Roman" pitchFamily="18" charset="0"/>
              </a:rPr>
              <a:t>gì</a:t>
            </a:r>
            <a:r>
              <a:rPr lang="en-US" sz="2400" b="1" dirty="0">
                <a:latin typeface="Times New Roman" pitchFamily="18" charset="0"/>
              </a:rPr>
              <a:t>? </a:t>
            </a:r>
          </a:p>
        </p:txBody>
      </p:sp>
      <p:sp>
        <p:nvSpPr>
          <p:cNvPr id="21" name="Text Box 3">
            <a:hlinkClick r:id="rId8" action="ppaction://hlinksldjump"/>
            <a:extLst>
              <a:ext uri="{FF2B5EF4-FFF2-40B4-BE49-F238E27FC236}">
                <a16:creationId xmlns:a16="http://schemas.microsoft.com/office/drawing/2014/main" id="{8AA0CDC6-DF4F-446A-B209-1351CECCB8D7}"/>
              </a:ext>
            </a:extLst>
          </p:cNvPr>
          <p:cNvSpPr txBox="1">
            <a:spLocks noChangeArrowheads="1"/>
          </p:cNvSpPr>
          <p:nvPr/>
        </p:nvSpPr>
        <p:spPr bwMode="auto">
          <a:xfrm>
            <a:off x="1598613" y="612284"/>
            <a:ext cx="8990914" cy="646331"/>
          </a:xfrm>
          <a:prstGeom prst="rect">
            <a:avLst/>
          </a:prstGeom>
          <a:solidFill>
            <a:schemeClr val="accent4">
              <a:lumMod val="20000"/>
              <a:lumOff val="80000"/>
            </a:schemeClr>
          </a:solidFill>
          <a:ln w="9525">
            <a:noFill/>
            <a:miter lim="800000"/>
            <a:headEnd/>
            <a:tailEnd/>
          </a:ln>
          <a:effectLst/>
        </p:spPr>
        <p:txBody>
          <a:bodyPr wrap="square">
            <a:spAutoFit/>
          </a:bodyPr>
          <a:lstStyle/>
          <a:p>
            <a:pPr algn="ctr">
              <a:spcBef>
                <a:spcPct val="50000"/>
              </a:spcBef>
            </a:pPr>
            <a:r>
              <a:rPr lang="en-US" altLang="en-US" sz="3600" b="1" dirty="0" err="1">
                <a:solidFill>
                  <a:schemeClr val="accent4">
                    <a:lumMod val="50000"/>
                  </a:schemeClr>
                </a:solidFill>
              </a:rPr>
              <a:t>Hoạt</a:t>
            </a:r>
            <a:r>
              <a:rPr lang="en-US" altLang="en-US" sz="3600" b="1" dirty="0">
                <a:solidFill>
                  <a:schemeClr val="accent4">
                    <a:lumMod val="50000"/>
                  </a:schemeClr>
                </a:solidFill>
              </a:rPr>
              <a:t> </a:t>
            </a:r>
            <a:r>
              <a:rPr lang="en-US" altLang="en-US" sz="3600" b="1" dirty="0" err="1">
                <a:solidFill>
                  <a:schemeClr val="accent4">
                    <a:lumMod val="50000"/>
                  </a:schemeClr>
                </a:solidFill>
              </a:rPr>
              <a:t>động</a:t>
            </a:r>
            <a:r>
              <a:rPr lang="en-US" altLang="en-US" sz="3600" b="1" dirty="0">
                <a:solidFill>
                  <a:schemeClr val="accent4">
                    <a:lumMod val="50000"/>
                  </a:schemeClr>
                </a:solidFill>
              </a:rPr>
              <a:t> 1: </a:t>
            </a:r>
            <a:r>
              <a:rPr lang="en-US" altLang="en-US" sz="3600" b="1" dirty="0" err="1">
                <a:solidFill>
                  <a:schemeClr val="accent4">
                    <a:lumMod val="50000"/>
                  </a:schemeClr>
                </a:solidFill>
              </a:rPr>
              <a:t>Đồng</a:t>
            </a:r>
            <a:r>
              <a:rPr lang="en-US" altLang="en-US" sz="3600" b="1" dirty="0">
                <a:solidFill>
                  <a:schemeClr val="accent4">
                    <a:lumMod val="50000"/>
                  </a:schemeClr>
                </a:solidFill>
              </a:rPr>
              <a:t> </a:t>
            </a:r>
            <a:r>
              <a:rPr lang="en-US" altLang="en-US" sz="3600" b="1" dirty="0" err="1">
                <a:solidFill>
                  <a:schemeClr val="accent4">
                    <a:lumMod val="50000"/>
                  </a:schemeClr>
                </a:solidFill>
              </a:rPr>
              <a:t>bằng</a:t>
            </a:r>
            <a:r>
              <a:rPr lang="en-US" altLang="en-US" sz="3600" b="1" dirty="0">
                <a:solidFill>
                  <a:schemeClr val="accent4">
                    <a:lumMod val="50000"/>
                  </a:schemeClr>
                </a:solidFill>
              </a:rPr>
              <a:t> </a:t>
            </a:r>
            <a:r>
              <a:rPr lang="en-US" altLang="en-US" sz="3600" b="1" dirty="0" err="1">
                <a:solidFill>
                  <a:schemeClr val="accent4">
                    <a:lumMod val="50000"/>
                  </a:schemeClr>
                </a:solidFill>
              </a:rPr>
              <a:t>lớn</a:t>
            </a:r>
            <a:r>
              <a:rPr lang="en-US" altLang="en-US" sz="3600" b="1" dirty="0">
                <a:solidFill>
                  <a:schemeClr val="accent4">
                    <a:lumMod val="50000"/>
                  </a:schemeClr>
                </a:solidFill>
              </a:rPr>
              <a:t> ở </a:t>
            </a:r>
            <a:r>
              <a:rPr lang="en-US" altLang="en-US" sz="3600" b="1" dirty="0" err="1">
                <a:solidFill>
                  <a:schemeClr val="accent4">
                    <a:lumMod val="50000"/>
                  </a:schemeClr>
                </a:solidFill>
              </a:rPr>
              <a:t>miền</a:t>
            </a:r>
            <a:r>
              <a:rPr lang="en-US" altLang="en-US" sz="3600" b="1" dirty="0">
                <a:solidFill>
                  <a:schemeClr val="accent4">
                    <a:lumMod val="50000"/>
                  </a:schemeClr>
                </a:solidFill>
              </a:rPr>
              <a:t> </a:t>
            </a:r>
            <a:r>
              <a:rPr lang="en-US" altLang="en-US" sz="3600" b="1" dirty="0" err="1">
                <a:solidFill>
                  <a:schemeClr val="accent4">
                    <a:lumMod val="50000"/>
                  </a:schemeClr>
                </a:solidFill>
              </a:rPr>
              <a:t>Bắc</a:t>
            </a:r>
            <a:endParaRPr lang="en-US" altLang="en-US" sz="3600" b="1" dirty="0">
              <a:solidFill>
                <a:schemeClr val="accent4">
                  <a:lumMod val="50000"/>
                </a:schemeClr>
              </a:solidFill>
            </a:endParaRPr>
          </a:p>
        </p:txBody>
      </p:sp>
    </p:spTree>
    <p:extLst>
      <p:ext uri="{BB962C8B-B14F-4D97-AF65-F5344CB8AC3E}">
        <p14:creationId xmlns:p14="http://schemas.microsoft.com/office/powerpoint/2010/main" val="269180941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500"/>
                                        <p:tgtEl>
                                          <p:spTgt spid="1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amond(in)">
                                      <p:cBhvr>
                                        <p:cTn id="10" dur="500"/>
                                        <p:tgtEl>
                                          <p:spTgt spid="19"/>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amond(i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horizont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9421359" y="4790810"/>
            <a:ext cx="3464004" cy="2288977"/>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7034" y="3790650"/>
            <a:ext cx="444494" cy="73259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pic>
        <p:nvPicPr>
          <p:cNvPr id="8" name="Picture 15" descr="Anh 4">
            <a:extLst>
              <a:ext uri="{FF2B5EF4-FFF2-40B4-BE49-F238E27FC236}">
                <a16:creationId xmlns:a16="http://schemas.microsoft.com/office/drawing/2014/main" id="{95E3D6E9-49CF-4225-9427-5B672D6CB7E3}"/>
              </a:ext>
            </a:extLst>
          </p:cNvPr>
          <p:cNvPicPr>
            <a:picLocks noChangeAspect="1" noChangeArrowheads="1"/>
          </p:cNvPicPr>
          <p:nvPr/>
        </p:nvPicPr>
        <p:blipFill>
          <a:blip r:embed="rId9" cstate="print"/>
          <a:srcRect l="2409" t="2777" r="2411" b="2777"/>
          <a:stretch>
            <a:fillRect/>
          </a:stretch>
        </p:blipFill>
        <p:spPr bwMode="auto">
          <a:xfrm>
            <a:off x="1676400" y="304800"/>
            <a:ext cx="8763000" cy="5715000"/>
          </a:xfrm>
          <a:prstGeom prst="rect">
            <a:avLst/>
          </a:prstGeom>
          <a:solidFill>
            <a:srgbClr val="3366FF"/>
          </a:solidFill>
          <a:ln w="9525">
            <a:solidFill>
              <a:srgbClr val="FFFF00"/>
            </a:solidFill>
            <a:miter lim="800000"/>
            <a:headEnd/>
            <a:tailEnd/>
          </a:ln>
        </p:spPr>
      </p:pic>
      <p:sp>
        <p:nvSpPr>
          <p:cNvPr id="11" name="Freeform 16">
            <a:extLst>
              <a:ext uri="{FF2B5EF4-FFF2-40B4-BE49-F238E27FC236}">
                <a16:creationId xmlns:a16="http://schemas.microsoft.com/office/drawing/2014/main" id="{77607B42-0088-46C8-837D-6BFB7E20B38E}"/>
              </a:ext>
            </a:extLst>
          </p:cNvPr>
          <p:cNvSpPr>
            <a:spLocks/>
          </p:cNvSpPr>
          <p:nvPr/>
        </p:nvSpPr>
        <p:spPr bwMode="auto">
          <a:xfrm>
            <a:off x="1676400" y="715963"/>
            <a:ext cx="5943600" cy="41148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12" name="Freeform 17">
            <a:extLst>
              <a:ext uri="{FF2B5EF4-FFF2-40B4-BE49-F238E27FC236}">
                <a16:creationId xmlns:a16="http://schemas.microsoft.com/office/drawing/2014/main" id="{7C28D35C-B76C-4323-A8D5-CF7E6406E2D4}"/>
              </a:ext>
            </a:extLst>
          </p:cNvPr>
          <p:cNvSpPr>
            <a:spLocks/>
          </p:cNvSpPr>
          <p:nvPr/>
        </p:nvSpPr>
        <p:spPr bwMode="auto">
          <a:xfrm>
            <a:off x="6664326" y="2362200"/>
            <a:ext cx="1717675" cy="12954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solidFill>
                <a:prstClr val="black"/>
              </a:solidFill>
              <a:latin typeface="Times New Roman"/>
            </a:endParaRPr>
          </a:p>
        </p:txBody>
      </p:sp>
      <p:sp>
        <p:nvSpPr>
          <p:cNvPr id="13" name="Rounded Rectangular Callout 1">
            <a:extLst>
              <a:ext uri="{FF2B5EF4-FFF2-40B4-BE49-F238E27FC236}">
                <a16:creationId xmlns:a16="http://schemas.microsoft.com/office/drawing/2014/main" id="{4FAD9F47-D95E-4704-946D-C2C35B34A133}"/>
              </a:ext>
            </a:extLst>
          </p:cNvPr>
          <p:cNvSpPr>
            <a:spLocks noChangeArrowheads="1"/>
          </p:cNvSpPr>
          <p:nvPr/>
        </p:nvSpPr>
        <p:spPr bwMode="auto">
          <a:xfrm>
            <a:off x="2657475" y="3657600"/>
            <a:ext cx="1942004"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14" name="Rounded Rectangular Callout 2">
            <a:extLst>
              <a:ext uri="{FF2B5EF4-FFF2-40B4-BE49-F238E27FC236}">
                <a16:creationId xmlns:a16="http://schemas.microsoft.com/office/drawing/2014/main" id="{01218149-22DC-4CC3-930B-6BFFB74D7835}"/>
              </a:ext>
            </a:extLst>
          </p:cNvPr>
          <p:cNvSpPr>
            <a:spLocks noChangeArrowheads="1"/>
          </p:cNvSpPr>
          <p:nvPr/>
        </p:nvSpPr>
        <p:spPr bwMode="auto">
          <a:xfrm>
            <a:off x="7523163" y="1905000"/>
            <a:ext cx="2620961" cy="457200"/>
          </a:xfrm>
          <a:prstGeom prst="wedgeRoundRectCallout">
            <a:avLst>
              <a:gd name="adj1" fmla="val -55937"/>
              <a:gd name="adj2" fmla="val 206386"/>
              <a:gd name="adj3" fmla="val 16667"/>
            </a:avLst>
          </a:prstGeom>
          <a:solidFill>
            <a:schemeClr val="bg2"/>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Thái</a:t>
            </a:r>
            <a:r>
              <a:rPr lang="en-US" altLang="en-US" sz="2800" b="1" dirty="0">
                <a:solidFill>
                  <a:srgbClr val="FF0000"/>
                </a:solidFill>
                <a:latin typeface="Times New Roman"/>
              </a:rPr>
              <a:t> </a:t>
            </a:r>
            <a:r>
              <a:rPr lang="en-US" altLang="en-US" sz="2800" b="1" dirty="0" err="1">
                <a:solidFill>
                  <a:srgbClr val="FF0000"/>
                </a:solidFill>
                <a:latin typeface="Times New Roman"/>
              </a:rPr>
              <a:t>Bình</a:t>
            </a:r>
            <a:endParaRPr lang="en-US" altLang="en-US" sz="2800" b="1" dirty="0">
              <a:solidFill>
                <a:srgbClr val="FF0000"/>
              </a:solidFill>
              <a:latin typeface="Times New Roman"/>
            </a:endParaRPr>
          </a:p>
        </p:txBody>
      </p:sp>
      <p:sp>
        <p:nvSpPr>
          <p:cNvPr id="15" name="Text Box 35">
            <a:extLst>
              <a:ext uri="{FF2B5EF4-FFF2-40B4-BE49-F238E27FC236}">
                <a16:creationId xmlns:a16="http://schemas.microsoft.com/office/drawing/2014/main" id="{09E44995-86B3-40A0-BA91-7E5FE285E925}"/>
              </a:ext>
            </a:extLst>
          </p:cNvPr>
          <p:cNvSpPr txBox="1">
            <a:spLocks noChangeArrowheads="1"/>
          </p:cNvSpPr>
          <p:nvPr/>
        </p:nvSpPr>
        <p:spPr bwMode="auto">
          <a:xfrm>
            <a:off x="3962401" y="6033172"/>
            <a:ext cx="4419600" cy="523220"/>
          </a:xfrm>
          <a:prstGeom prst="rect">
            <a:avLst/>
          </a:prstGeom>
          <a:noFill/>
          <a:ln w="9525">
            <a:noFill/>
            <a:miter lim="800000"/>
            <a:headEnd/>
            <a:tailEnd/>
          </a:ln>
        </p:spPr>
        <p:txBody>
          <a:bodyPr>
            <a:spAutoFit/>
          </a:bodyPr>
          <a:lstStyle/>
          <a:p>
            <a:pPr algn="ctr">
              <a:spcBef>
                <a:spcPct val="50000"/>
              </a:spcBef>
            </a:pPr>
            <a:r>
              <a:rPr lang="en-US" altLang="en-US" sz="2800" b="1" dirty="0" err="1">
                <a:solidFill>
                  <a:srgbClr val="002060"/>
                </a:solidFill>
                <a:latin typeface="Times New Roman"/>
              </a:rPr>
              <a:t>Lược</a:t>
            </a:r>
            <a:r>
              <a:rPr lang="en-US" altLang="en-US" sz="2800" b="1" dirty="0">
                <a:solidFill>
                  <a:srgbClr val="002060"/>
                </a:solidFill>
                <a:latin typeface="Times New Roman"/>
              </a:rPr>
              <a:t> </a:t>
            </a:r>
            <a:r>
              <a:rPr lang="en-US" altLang="en-US" sz="2800" b="1" dirty="0" err="1">
                <a:solidFill>
                  <a:srgbClr val="002060"/>
                </a:solidFill>
                <a:latin typeface="Times New Roman"/>
              </a:rPr>
              <a:t>đồ</a:t>
            </a:r>
            <a:r>
              <a:rPr lang="en-US" altLang="en-US" sz="2800" b="1" dirty="0">
                <a:solidFill>
                  <a:srgbClr val="002060"/>
                </a:solidFill>
                <a:latin typeface="Times New Roman"/>
              </a:rPr>
              <a:t>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endParaRPr lang="en-US" altLang="en-US" sz="2800" b="1" dirty="0">
              <a:solidFill>
                <a:srgbClr val="002060"/>
              </a:solidFill>
              <a:latin typeface="Times New Roman"/>
            </a:endParaRPr>
          </a:p>
        </p:txBody>
      </p:sp>
    </p:spTree>
    <p:extLst>
      <p:ext uri="{BB962C8B-B14F-4D97-AF65-F5344CB8AC3E}">
        <p14:creationId xmlns:p14="http://schemas.microsoft.com/office/powerpoint/2010/main" val="314318307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0"/>
                                        <p:tgtEl>
                                          <p:spTgt spid="11"/>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500"/>
                                        <p:tgtEl>
                                          <p:spTgt spid="13"/>
                                        </p:tgtEl>
                                      </p:cBhvr>
                                    </p:animEffect>
                                  </p:childTnLst>
                                </p:cTn>
                              </p:par>
                            </p:childTnLst>
                          </p:cTn>
                        </p:par>
                        <p:par>
                          <p:cTn id="12" fill="hold">
                            <p:stCondLst>
                              <p:cond delay="55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0"/>
                                        <p:tgtEl>
                                          <p:spTgt spid="12"/>
                                        </p:tgtEl>
                                      </p:cBhvr>
                                    </p:animEffect>
                                  </p:childTnLst>
                                </p:cTn>
                              </p:par>
                            </p:childTnLst>
                          </p:cTn>
                        </p:par>
                        <p:par>
                          <p:cTn id="16" fill="hold">
                            <p:stCondLst>
                              <p:cond delay="10500"/>
                            </p:stCondLst>
                            <p:childTnLst>
                              <p:par>
                                <p:cTn id="17" presetID="21"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8566212" y="4614400"/>
            <a:ext cx="4055517" cy="267984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sp>
        <p:nvSpPr>
          <p:cNvPr id="8" name="Text Box 12">
            <a:extLst>
              <a:ext uri="{FF2B5EF4-FFF2-40B4-BE49-F238E27FC236}">
                <a16:creationId xmlns:a16="http://schemas.microsoft.com/office/drawing/2014/main" id="{EE4A16BB-4474-4FB8-A160-378E6FBAE7F1}"/>
              </a:ext>
            </a:extLst>
          </p:cNvPr>
          <p:cNvSpPr txBox="1">
            <a:spLocks noChangeArrowheads="1"/>
          </p:cNvSpPr>
          <p:nvPr/>
        </p:nvSpPr>
        <p:spPr bwMode="auto">
          <a:xfrm>
            <a:off x="792068" y="1503348"/>
            <a:ext cx="9979927" cy="1077218"/>
          </a:xfrm>
          <a:prstGeom prst="rect">
            <a:avLst/>
          </a:prstGeom>
          <a:noFill/>
          <a:ln w="9525">
            <a:noFill/>
            <a:miter lim="800000"/>
            <a:headEnd/>
            <a:tailEnd/>
          </a:ln>
          <a:effectLst/>
        </p:spPr>
        <p:txBody>
          <a:bodyPr wrap="square">
            <a:spAutoFit/>
          </a:bodyPr>
          <a:lstStyle/>
          <a:p>
            <a:pPr algn="just">
              <a:spcBef>
                <a:spcPct val="50000"/>
              </a:spcBef>
            </a:pPr>
            <a:r>
              <a:rPr lang="en-US" sz="3200" b="1" u="sng" dirty="0" err="1">
                <a:latin typeface="Times New Roman" pitchFamily="18" charset="0"/>
              </a:rPr>
              <a:t>Câu</a:t>
            </a:r>
            <a:r>
              <a:rPr lang="en-US" sz="3200" b="1" u="sng" dirty="0">
                <a:latin typeface="Times New Roman" pitchFamily="18" charset="0"/>
              </a:rPr>
              <a:t> 1</a:t>
            </a:r>
            <a:r>
              <a:rPr lang="en-US" sz="3200" b="1" dirty="0">
                <a:latin typeface="Times New Roman" pitchFamily="18" charset="0"/>
              </a:rPr>
              <a:t>: </a:t>
            </a:r>
            <a:r>
              <a:rPr lang="en-US" sz="3200" b="1" dirty="0" err="1">
                <a:latin typeface="Times New Roman" pitchFamily="18" charset="0"/>
              </a:rPr>
              <a:t>Đồng</a:t>
            </a:r>
            <a:r>
              <a:rPr lang="en-US" sz="3200" b="1" dirty="0">
                <a:latin typeface="Times New Roman" pitchFamily="18" charset="0"/>
              </a:rPr>
              <a:t> </a:t>
            </a:r>
            <a:r>
              <a:rPr lang="en-US" sz="3200" b="1" dirty="0" err="1">
                <a:latin typeface="Times New Roman" pitchFamily="18" charset="0"/>
              </a:rPr>
              <a:t>bằng</a:t>
            </a:r>
            <a:r>
              <a:rPr lang="en-US" sz="3200" b="1" dirty="0">
                <a:latin typeface="Times New Roman" pitchFamily="18" charset="0"/>
              </a:rPr>
              <a:t> </a:t>
            </a:r>
            <a:r>
              <a:rPr lang="en-US" sz="3200" b="1" dirty="0" err="1">
                <a:latin typeface="Times New Roman" pitchFamily="18" charset="0"/>
              </a:rPr>
              <a:t>Bắc</a:t>
            </a:r>
            <a:r>
              <a:rPr lang="en-US" sz="3200" b="1" dirty="0">
                <a:latin typeface="Times New Roman" pitchFamily="18" charset="0"/>
              </a:rPr>
              <a:t> </a:t>
            </a:r>
            <a:r>
              <a:rPr lang="en-US" sz="3200" b="1" dirty="0" err="1">
                <a:latin typeface="Times New Roman" pitchFamily="18" charset="0"/>
              </a:rPr>
              <a:t>Bộ</a:t>
            </a:r>
            <a:r>
              <a:rPr lang="en-US" sz="3200" b="1" dirty="0">
                <a:latin typeface="Times New Roman" pitchFamily="18" charset="0"/>
              </a:rPr>
              <a:t> do </a:t>
            </a:r>
            <a:r>
              <a:rPr lang="en-US" sz="3200" b="1" dirty="0" err="1">
                <a:latin typeface="Times New Roman" pitchFamily="18" charset="0"/>
              </a:rPr>
              <a:t>phù</a:t>
            </a:r>
            <a:r>
              <a:rPr lang="en-US" sz="3200" b="1" dirty="0">
                <a:latin typeface="Times New Roman" pitchFamily="18" charset="0"/>
              </a:rPr>
              <a:t> </a:t>
            </a:r>
            <a:r>
              <a:rPr lang="en-US" sz="3200" b="1" dirty="0" err="1">
                <a:latin typeface="Times New Roman" pitchFamily="18" charset="0"/>
              </a:rPr>
              <a:t>sa</a:t>
            </a:r>
            <a:r>
              <a:rPr lang="en-US" sz="3200" b="1" dirty="0">
                <a:latin typeface="Times New Roman" pitchFamily="18" charset="0"/>
              </a:rPr>
              <a:t> </a:t>
            </a:r>
            <a:r>
              <a:rPr lang="en-US" sz="3200" b="1" dirty="0" err="1">
                <a:latin typeface="Times New Roman" pitchFamily="18" charset="0"/>
              </a:rPr>
              <a:t>những</a:t>
            </a:r>
            <a:r>
              <a:rPr lang="en-US" sz="3200" b="1" dirty="0">
                <a:latin typeface="Times New Roman" pitchFamily="18" charset="0"/>
              </a:rPr>
              <a:t> </a:t>
            </a:r>
            <a:r>
              <a:rPr lang="en-US" sz="3200" b="1" dirty="0" err="1">
                <a:latin typeface="Times New Roman" pitchFamily="18" charset="0"/>
              </a:rPr>
              <a:t>sông</a:t>
            </a:r>
            <a:r>
              <a:rPr lang="en-US" sz="3200" b="1" dirty="0">
                <a:latin typeface="Times New Roman" pitchFamily="18" charset="0"/>
              </a:rPr>
              <a:t> </a:t>
            </a:r>
            <a:r>
              <a:rPr lang="en-US" sz="3200" b="1" dirty="0" err="1">
                <a:latin typeface="Times New Roman" pitchFamily="18" charset="0"/>
              </a:rPr>
              <a:t>nào</a:t>
            </a:r>
            <a:r>
              <a:rPr lang="en-US" sz="3200" b="1" dirty="0">
                <a:latin typeface="Times New Roman" pitchFamily="18" charset="0"/>
              </a:rPr>
              <a:t> </a:t>
            </a:r>
            <a:r>
              <a:rPr lang="en-US" sz="3200" b="1" dirty="0" err="1">
                <a:latin typeface="Times New Roman" pitchFamily="18" charset="0"/>
              </a:rPr>
              <a:t>bồi</a:t>
            </a:r>
            <a:r>
              <a:rPr lang="en-US" sz="3200" b="1" dirty="0">
                <a:latin typeface="Times New Roman" pitchFamily="18" charset="0"/>
              </a:rPr>
              <a:t> </a:t>
            </a:r>
            <a:r>
              <a:rPr lang="en-US" sz="3200" b="1" dirty="0" err="1">
                <a:latin typeface="Times New Roman" pitchFamily="18" charset="0"/>
              </a:rPr>
              <a:t>đắp</a:t>
            </a:r>
            <a:r>
              <a:rPr lang="en-US" sz="3200" b="1" dirty="0">
                <a:latin typeface="Times New Roman" pitchFamily="18" charset="0"/>
              </a:rPr>
              <a:t> </a:t>
            </a:r>
            <a:r>
              <a:rPr lang="en-US" sz="3200" b="1" dirty="0" err="1">
                <a:latin typeface="Times New Roman" pitchFamily="18" charset="0"/>
              </a:rPr>
              <a:t>nên</a:t>
            </a:r>
            <a:r>
              <a:rPr lang="en-US" sz="3200" b="1" dirty="0">
                <a:latin typeface="Times New Roman" pitchFamily="18" charset="0"/>
              </a:rPr>
              <a:t>? </a:t>
            </a:r>
            <a:r>
              <a:rPr lang="en-US" sz="3200" b="1" dirty="0" err="1">
                <a:latin typeface="Times New Roman" pitchFamily="18" charset="0"/>
              </a:rPr>
              <a:t>Được</a:t>
            </a:r>
            <a:r>
              <a:rPr lang="en-US" sz="3200" b="1" dirty="0">
                <a:latin typeface="Times New Roman" pitchFamily="18" charset="0"/>
              </a:rPr>
              <a:t> </a:t>
            </a:r>
            <a:r>
              <a:rPr lang="en-US" sz="3200" b="1" dirty="0" err="1">
                <a:latin typeface="Times New Roman" pitchFamily="18" charset="0"/>
              </a:rPr>
              <a:t>hình</a:t>
            </a:r>
            <a:r>
              <a:rPr lang="en-US" sz="3200" b="1" dirty="0">
                <a:latin typeface="Times New Roman" pitchFamily="18" charset="0"/>
              </a:rPr>
              <a:t> </a:t>
            </a:r>
            <a:r>
              <a:rPr lang="en-US" sz="3200" b="1" dirty="0" err="1">
                <a:latin typeface="Times New Roman" pitchFamily="18" charset="0"/>
              </a:rPr>
              <a:t>thành</a:t>
            </a:r>
            <a:r>
              <a:rPr lang="en-US" sz="3200" b="1" dirty="0">
                <a:latin typeface="Times New Roman" pitchFamily="18" charset="0"/>
              </a:rPr>
              <a:t> </a:t>
            </a:r>
            <a:r>
              <a:rPr lang="en-US" sz="3200" b="1" dirty="0" err="1">
                <a:latin typeface="Times New Roman" pitchFamily="18" charset="0"/>
              </a:rPr>
              <a:t>như</a:t>
            </a:r>
            <a:r>
              <a:rPr lang="en-US" sz="3200" b="1" dirty="0">
                <a:latin typeface="Times New Roman" pitchFamily="18" charset="0"/>
              </a:rPr>
              <a:t> </a:t>
            </a:r>
            <a:r>
              <a:rPr lang="en-US" sz="3200" b="1" dirty="0" err="1">
                <a:latin typeface="Times New Roman" pitchFamily="18" charset="0"/>
              </a:rPr>
              <a:t>thế</a:t>
            </a:r>
            <a:r>
              <a:rPr lang="en-US" sz="3200" b="1" dirty="0">
                <a:latin typeface="Times New Roman" pitchFamily="18" charset="0"/>
              </a:rPr>
              <a:t> </a:t>
            </a:r>
            <a:r>
              <a:rPr lang="en-US" sz="3200" b="1" dirty="0" err="1">
                <a:latin typeface="Times New Roman" pitchFamily="18" charset="0"/>
              </a:rPr>
              <a:t>nào</a:t>
            </a:r>
            <a:r>
              <a:rPr lang="en-US" sz="3200" b="1" dirty="0">
                <a:latin typeface="Times New Roman" pitchFamily="18" charset="0"/>
              </a:rPr>
              <a:t>?</a:t>
            </a:r>
          </a:p>
        </p:txBody>
      </p:sp>
      <p:sp>
        <p:nvSpPr>
          <p:cNvPr id="11" name="Text Box 20">
            <a:extLst>
              <a:ext uri="{FF2B5EF4-FFF2-40B4-BE49-F238E27FC236}">
                <a16:creationId xmlns:a16="http://schemas.microsoft.com/office/drawing/2014/main" id="{50972B33-35B1-46A7-A05C-5FE38291A0C7}"/>
              </a:ext>
            </a:extLst>
          </p:cNvPr>
          <p:cNvSpPr txBox="1">
            <a:spLocks noChangeArrowheads="1"/>
          </p:cNvSpPr>
          <p:nvPr/>
        </p:nvSpPr>
        <p:spPr bwMode="auto">
          <a:xfrm>
            <a:off x="560932" y="2655602"/>
            <a:ext cx="10826034" cy="2862322"/>
          </a:xfrm>
          <a:prstGeom prst="rect">
            <a:avLst/>
          </a:prstGeom>
          <a:noFill/>
          <a:ln w="9525">
            <a:noFill/>
            <a:miter lim="800000"/>
            <a:headEnd/>
            <a:tailEnd/>
          </a:ln>
        </p:spPr>
        <p:txBody>
          <a:bodyPr wrap="square">
            <a:spAutoFit/>
          </a:bodyPr>
          <a:lstStyle/>
          <a:p>
            <a:pPr algn="just">
              <a:spcBef>
                <a:spcPct val="50000"/>
              </a:spcBef>
            </a:pPr>
            <a:r>
              <a:rPr lang="en-US" sz="2800" b="1" dirty="0">
                <a:solidFill>
                  <a:srgbClr val="FFFFFF"/>
                </a:solidFill>
                <a:latin typeface="Times New Roman" pitchFamily="18" charset="0"/>
              </a:rPr>
              <a:t>   </a:t>
            </a:r>
            <a:r>
              <a:rPr lang="en-US" sz="3600" dirty="0" err="1">
                <a:latin typeface="Times New Roman" pitchFamily="18" charset="0"/>
              </a:rPr>
              <a:t>Đồng</a:t>
            </a:r>
            <a:r>
              <a:rPr lang="en-US" sz="3600" dirty="0">
                <a:latin typeface="Times New Roman" pitchFamily="18" charset="0"/>
              </a:rPr>
              <a:t> </a:t>
            </a:r>
            <a:r>
              <a:rPr lang="en-US" sz="3600" dirty="0" err="1">
                <a:latin typeface="Times New Roman" pitchFamily="18" charset="0"/>
              </a:rPr>
              <a:t>bằng</a:t>
            </a:r>
            <a:r>
              <a:rPr lang="en-US" sz="3600" dirty="0">
                <a:latin typeface="Times New Roman" pitchFamily="18" charset="0"/>
              </a:rPr>
              <a:t> </a:t>
            </a:r>
            <a:r>
              <a:rPr lang="en-US" sz="3600" dirty="0" err="1">
                <a:latin typeface="Times New Roman" pitchFamily="18" charset="0"/>
              </a:rPr>
              <a:t>Bắc</a:t>
            </a:r>
            <a:r>
              <a:rPr lang="en-US" sz="3600" dirty="0">
                <a:latin typeface="Times New Roman" pitchFamily="18" charset="0"/>
              </a:rPr>
              <a:t> </a:t>
            </a:r>
            <a:r>
              <a:rPr lang="en-US" sz="3600" dirty="0" err="1">
                <a:latin typeface="Times New Roman" pitchFamily="18" charset="0"/>
              </a:rPr>
              <a:t>Bộ</a:t>
            </a:r>
            <a:r>
              <a:rPr lang="en-US" sz="3600" dirty="0">
                <a:latin typeface="Times New Roman" pitchFamily="18" charset="0"/>
              </a:rPr>
              <a:t> do </a:t>
            </a:r>
            <a:r>
              <a:rPr lang="en-US" sz="3600" dirty="0" err="1">
                <a:latin typeface="Times New Roman" pitchFamily="18" charset="0"/>
              </a:rPr>
              <a:t>phù</a:t>
            </a:r>
            <a:r>
              <a:rPr lang="en-US" sz="3600" dirty="0">
                <a:latin typeface="Times New Roman" pitchFamily="18" charset="0"/>
              </a:rPr>
              <a:t> </a:t>
            </a:r>
            <a:r>
              <a:rPr lang="en-US" sz="3600" dirty="0" err="1">
                <a:latin typeface="Times New Roman" pitchFamily="18" charset="0"/>
              </a:rPr>
              <a:t>sa</a:t>
            </a:r>
            <a:r>
              <a:rPr lang="en-US" sz="3600" dirty="0">
                <a:latin typeface="Times New Roman" pitchFamily="18" charset="0"/>
              </a:rPr>
              <a:t> </a:t>
            </a:r>
            <a:r>
              <a:rPr lang="en-US" sz="3600" dirty="0" err="1">
                <a:latin typeface="Times New Roman" pitchFamily="18" charset="0"/>
              </a:rPr>
              <a:t>của</a:t>
            </a:r>
            <a:r>
              <a:rPr lang="en-US" sz="3600" dirty="0">
                <a:latin typeface="Times New Roman" pitchFamily="18" charset="0"/>
              </a:rPr>
              <a:t> </a:t>
            </a:r>
            <a:r>
              <a:rPr lang="en-US" sz="3600" dirty="0" err="1">
                <a:solidFill>
                  <a:srgbClr val="FF0000"/>
                </a:solidFill>
                <a:latin typeface="Times New Roman" pitchFamily="18" charset="0"/>
              </a:rPr>
              <a:t>sông</a:t>
            </a:r>
            <a:r>
              <a:rPr lang="en-US" sz="3600" dirty="0">
                <a:solidFill>
                  <a:srgbClr val="FF0000"/>
                </a:solidFill>
                <a:latin typeface="Times New Roman" pitchFamily="18" charset="0"/>
              </a:rPr>
              <a:t> </a:t>
            </a:r>
            <a:r>
              <a:rPr lang="en-US" sz="3600" dirty="0" err="1">
                <a:solidFill>
                  <a:srgbClr val="FF0000"/>
                </a:solidFill>
                <a:latin typeface="Times New Roman" pitchFamily="18" charset="0"/>
              </a:rPr>
              <a:t>Hồng</a:t>
            </a:r>
            <a:r>
              <a:rPr lang="en-US" sz="3600" dirty="0">
                <a:latin typeface="Times New Roman" pitchFamily="18" charset="0"/>
              </a:rPr>
              <a:t> </a:t>
            </a:r>
            <a:r>
              <a:rPr lang="en-US" sz="3600" dirty="0" err="1">
                <a:latin typeface="Times New Roman" pitchFamily="18" charset="0"/>
              </a:rPr>
              <a:t>và</a:t>
            </a:r>
            <a:r>
              <a:rPr lang="en-US" sz="3600" dirty="0">
                <a:latin typeface="Times New Roman" pitchFamily="18" charset="0"/>
              </a:rPr>
              <a:t> </a:t>
            </a:r>
            <a:r>
              <a:rPr lang="en-US" sz="3600" dirty="0" err="1">
                <a:solidFill>
                  <a:srgbClr val="FF0000"/>
                </a:solidFill>
                <a:latin typeface="Times New Roman" pitchFamily="18" charset="0"/>
              </a:rPr>
              <a:t>sông</a:t>
            </a:r>
            <a:r>
              <a:rPr lang="en-US" sz="3600" dirty="0">
                <a:solidFill>
                  <a:srgbClr val="FF0000"/>
                </a:solidFill>
                <a:latin typeface="Times New Roman" pitchFamily="18" charset="0"/>
              </a:rPr>
              <a:t> </a:t>
            </a:r>
            <a:r>
              <a:rPr lang="en-US" sz="3600" dirty="0" err="1">
                <a:solidFill>
                  <a:srgbClr val="FF0000"/>
                </a:solidFill>
                <a:latin typeface="Times New Roman" pitchFamily="18" charset="0"/>
              </a:rPr>
              <a:t>Thái</a:t>
            </a:r>
            <a:r>
              <a:rPr lang="en-US" sz="3600" dirty="0">
                <a:solidFill>
                  <a:srgbClr val="FF0000"/>
                </a:solidFill>
                <a:latin typeface="Times New Roman" pitchFamily="18" charset="0"/>
              </a:rPr>
              <a:t> </a:t>
            </a:r>
            <a:r>
              <a:rPr lang="en-US" sz="3600" dirty="0" err="1">
                <a:solidFill>
                  <a:srgbClr val="FF0000"/>
                </a:solidFill>
                <a:latin typeface="Times New Roman" pitchFamily="18" charset="0"/>
              </a:rPr>
              <a:t>Bình</a:t>
            </a:r>
            <a:r>
              <a:rPr lang="en-US" sz="3600" dirty="0">
                <a:solidFill>
                  <a:srgbClr val="FF0000"/>
                </a:solidFill>
                <a:latin typeface="Times New Roman" pitchFamily="18" charset="0"/>
              </a:rPr>
              <a:t> </a:t>
            </a:r>
            <a:r>
              <a:rPr lang="en-US" sz="3600" dirty="0" err="1">
                <a:latin typeface="Times New Roman" pitchFamily="18" charset="0"/>
              </a:rPr>
              <a:t>bồi</a:t>
            </a:r>
            <a:r>
              <a:rPr lang="en-US" sz="3600" dirty="0">
                <a:latin typeface="Times New Roman" pitchFamily="18" charset="0"/>
              </a:rPr>
              <a:t> </a:t>
            </a:r>
            <a:r>
              <a:rPr lang="en-US" sz="3600" dirty="0" err="1">
                <a:latin typeface="Times New Roman" pitchFamily="18" charset="0"/>
              </a:rPr>
              <a:t>đắp</a:t>
            </a:r>
            <a:r>
              <a:rPr lang="en-US" sz="3600" dirty="0">
                <a:latin typeface="Times New Roman" pitchFamily="18" charset="0"/>
              </a:rPr>
              <a:t> </a:t>
            </a:r>
            <a:r>
              <a:rPr lang="en-US" sz="3600" dirty="0" err="1">
                <a:latin typeface="Times New Roman" pitchFamily="18" charset="0"/>
              </a:rPr>
              <a:t>nên</a:t>
            </a:r>
            <a:r>
              <a:rPr lang="en-US" sz="3600" dirty="0">
                <a:latin typeface="Times New Roman" pitchFamily="18" charset="0"/>
              </a:rPr>
              <a:t>. </a:t>
            </a:r>
            <a:r>
              <a:rPr lang="en-US" sz="3600" dirty="0" err="1">
                <a:latin typeface="Times New Roman" pitchFamily="18" charset="0"/>
              </a:rPr>
              <a:t>Khi</a:t>
            </a:r>
            <a:r>
              <a:rPr lang="en-US" sz="3600" dirty="0">
                <a:latin typeface="Times New Roman" pitchFamily="18" charset="0"/>
              </a:rPr>
              <a:t> </a:t>
            </a:r>
            <a:r>
              <a:rPr lang="en-US" sz="3600" dirty="0" err="1">
                <a:latin typeface="Times New Roman" pitchFamily="18" charset="0"/>
              </a:rPr>
              <a:t>đổ</a:t>
            </a:r>
            <a:r>
              <a:rPr lang="en-US" sz="3600" dirty="0">
                <a:latin typeface="Times New Roman" pitchFamily="18" charset="0"/>
              </a:rPr>
              <a:t> </a:t>
            </a:r>
            <a:r>
              <a:rPr lang="en-US" sz="3600" dirty="0" err="1">
                <a:latin typeface="Times New Roman" pitchFamily="18" charset="0"/>
              </a:rPr>
              <a:t>ra</a:t>
            </a:r>
            <a:r>
              <a:rPr lang="en-US" sz="3600" dirty="0">
                <a:latin typeface="Times New Roman" pitchFamily="18" charset="0"/>
              </a:rPr>
              <a:t> </a:t>
            </a:r>
            <a:r>
              <a:rPr lang="en-US" sz="3600" dirty="0" err="1">
                <a:latin typeface="Times New Roman" pitchFamily="18" charset="0"/>
              </a:rPr>
              <a:t>gần</a:t>
            </a:r>
            <a:r>
              <a:rPr lang="en-US" sz="3600" dirty="0">
                <a:latin typeface="Times New Roman" pitchFamily="18" charset="0"/>
              </a:rPr>
              <a:t> </a:t>
            </a:r>
            <a:r>
              <a:rPr lang="en-US" sz="3600" dirty="0" err="1">
                <a:latin typeface="Times New Roman" pitchFamily="18" charset="0"/>
              </a:rPr>
              <a:t>biển</a:t>
            </a:r>
            <a:r>
              <a:rPr lang="en-US" sz="3600" dirty="0">
                <a:latin typeface="Times New Roman" pitchFamily="18" charset="0"/>
              </a:rPr>
              <a:t>, </a:t>
            </a:r>
            <a:r>
              <a:rPr lang="en-US" sz="3600" dirty="0" err="1">
                <a:latin typeface="Times New Roman" pitchFamily="18" charset="0"/>
              </a:rPr>
              <a:t>nước</a:t>
            </a:r>
            <a:r>
              <a:rPr lang="en-US" sz="3600" dirty="0">
                <a:latin typeface="Times New Roman" pitchFamily="18" charset="0"/>
              </a:rPr>
              <a:t> </a:t>
            </a:r>
            <a:r>
              <a:rPr lang="en-US" sz="3600" dirty="0" err="1">
                <a:latin typeface="Times New Roman" pitchFamily="18" charset="0"/>
              </a:rPr>
              <a:t>sông</a:t>
            </a:r>
            <a:r>
              <a:rPr lang="en-US" sz="3600" dirty="0">
                <a:latin typeface="Times New Roman" pitchFamily="18" charset="0"/>
              </a:rPr>
              <a:t> </a:t>
            </a:r>
            <a:r>
              <a:rPr lang="en-US" sz="3600" dirty="0" err="1">
                <a:latin typeface="Times New Roman" pitchFamily="18" charset="0"/>
              </a:rPr>
              <a:t>chảy</a:t>
            </a:r>
            <a:r>
              <a:rPr lang="en-US" sz="3600" dirty="0">
                <a:latin typeface="Times New Roman" pitchFamily="18" charset="0"/>
              </a:rPr>
              <a:t> </a:t>
            </a:r>
            <a:r>
              <a:rPr lang="en-US" sz="3600" dirty="0" err="1">
                <a:latin typeface="Times New Roman" pitchFamily="18" charset="0"/>
              </a:rPr>
              <a:t>chậm</a:t>
            </a:r>
            <a:r>
              <a:rPr lang="en-US" sz="3600" dirty="0">
                <a:latin typeface="Times New Roman" pitchFamily="18" charset="0"/>
              </a:rPr>
              <a:t> </a:t>
            </a:r>
            <a:r>
              <a:rPr lang="en-US" sz="3600" dirty="0" err="1">
                <a:latin typeface="Times New Roman" pitchFamily="18" charset="0"/>
              </a:rPr>
              <a:t>đã</a:t>
            </a:r>
            <a:r>
              <a:rPr lang="en-US" sz="3600" dirty="0">
                <a:latin typeface="Times New Roman" pitchFamily="18" charset="0"/>
              </a:rPr>
              <a:t> </a:t>
            </a:r>
            <a:r>
              <a:rPr lang="en-US" sz="3600" dirty="0" err="1">
                <a:latin typeface="Times New Roman" pitchFamily="18" charset="0"/>
              </a:rPr>
              <a:t>làm</a:t>
            </a:r>
            <a:r>
              <a:rPr lang="en-US" sz="3600" dirty="0">
                <a:latin typeface="Times New Roman" pitchFamily="18" charset="0"/>
              </a:rPr>
              <a:t> </a:t>
            </a:r>
            <a:r>
              <a:rPr lang="en-US" sz="3600" dirty="0" err="1">
                <a:latin typeface="Times New Roman" pitchFamily="18" charset="0"/>
              </a:rPr>
              <a:t>cho</a:t>
            </a:r>
            <a:r>
              <a:rPr lang="en-US" sz="3600" dirty="0">
                <a:latin typeface="Times New Roman" pitchFamily="18" charset="0"/>
              </a:rPr>
              <a:t> </a:t>
            </a:r>
            <a:r>
              <a:rPr lang="en-US" sz="3600" dirty="0" err="1">
                <a:latin typeface="Times New Roman" pitchFamily="18" charset="0"/>
              </a:rPr>
              <a:t>phù</a:t>
            </a:r>
            <a:r>
              <a:rPr lang="en-US" sz="3600" dirty="0">
                <a:latin typeface="Times New Roman" pitchFamily="18" charset="0"/>
              </a:rPr>
              <a:t> </a:t>
            </a:r>
            <a:r>
              <a:rPr lang="en-US" sz="3600" dirty="0" err="1">
                <a:latin typeface="Times New Roman" pitchFamily="18" charset="0"/>
              </a:rPr>
              <a:t>sa</a:t>
            </a:r>
            <a:r>
              <a:rPr lang="en-US" sz="3600" dirty="0">
                <a:latin typeface="Times New Roman" pitchFamily="18" charset="0"/>
              </a:rPr>
              <a:t> </a:t>
            </a:r>
            <a:r>
              <a:rPr lang="en-US" sz="3600" dirty="0" err="1">
                <a:latin typeface="Times New Roman" pitchFamily="18" charset="0"/>
              </a:rPr>
              <a:t>lắng</a:t>
            </a:r>
            <a:r>
              <a:rPr lang="en-US" sz="3600" dirty="0">
                <a:latin typeface="Times New Roman" pitchFamily="18" charset="0"/>
              </a:rPr>
              <a:t> </a:t>
            </a:r>
            <a:r>
              <a:rPr lang="en-US" sz="3600" dirty="0" err="1">
                <a:latin typeface="Times New Roman" pitchFamily="18" charset="0"/>
              </a:rPr>
              <a:t>đọng</a:t>
            </a:r>
            <a:r>
              <a:rPr lang="en-US" sz="3600" dirty="0">
                <a:latin typeface="Times New Roman" pitchFamily="18" charset="0"/>
              </a:rPr>
              <a:t> </a:t>
            </a:r>
            <a:r>
              <a:rPr lang="en-US" sz="3600" dirty="0" err="1">
                <a:latin typeface="Times New Roman" pitchFamily="18" charset="0"/>
              </a:rPr>
              <a:t>thành</a:t>
            </a:r>
            <a:r>
              <a:rPr lang="en-US" sz="3600" dirty="0">
                <a:latin typeface="Times New Roman" pitchFamily="18" charset="0"/>
              </a:rPr>
              <a:t> </a:t>
            </a:r>
            <a:r>
              <a:rPr lang="en-US" sz="3600" dirty="0" err="1">
                <a:latin typeface="Times New Roman" pitchFamily="18" charset="0"/>
              </a:rPr>
              <a:t>các</a:t>
            </a:r>
            <a:r>
              <a:rPr lang="en-US" sz="3600" dirty="0">
                <a:latin typeface="Times New Roman" pitchFamily="18" charset="0"/>
              </a:rPr>
              <a:t> </a:t>
            </a:r>
            <a:r>
              <a:rPr lang="en-US" sz="3600" dirty="0" err="1">
                <a:latin typeface="Times New Roman" pitchFamily="18" charset="0"/>
              </a:rPr>
              <a:t>lớp</a:t>
            </a:r>
            <a:r>
              <a:rPr lang="en-US" sz="3600" dirty="0">
                <a:latin typeface="Times New Roman" pitchFamily="18" charset="0"/>
              </a:rPr>
              <a:t> </a:t>
            </a:r>
            <a:r>
              <a:rPr lang="en-US" sz="3600" dirty="0" err="1">
                <a:latin typeface="Times New Roman" pitchFamily="18" charset="0"/>
              </a:rPr>
              <a:t>dày</a:t>
            </a:r>
            <a:r>
              <a:rPr lang="en-US" sz="3600" dirty="0">
                <a:latin typeface="Times New Roman" pitchFamily="18" charset="0"/>
              </a:rPr>
              <a:t>. Qua </a:t>
            </a:r>
            <a:r>
              <a:rPr lang="en-US" sz="3600" dirty="0" err="1">
                <a:latin typeface="Times New Roman" pitchFamily="18" charset="0"/>
              </a:rPr>
              <a:t>hàng</a:t>
            </a:r>
            <a:r>
              <a:rPr lang="en-US" sz="3600" dirty="0">
                <a:latin typeface="Times New Roman" pitchFamily="18" charset="0"/>
              </a:rPr>
              <a:t> </a:t>
            </a:r>
            <a:r>
              <a:rPr lang="en-US" sz="3600" dirty="0" err="1">
                <a:latin typeface="Times New Roman" pitchFamily="18" charset="0"/>
              </a:rPr>
              <a:t>vạn</a:t>
            </a:r>
            <a:r>
              <a:rPr lang="en-US" sz="3600" dirty="0">
                <a:latin typeface="Times New Roman" pitchFamily="18" charset="0"/>
              </a:rPr>
              <a:t> </a:t>
            </a:r>
            <a:r>
              <a:rPr lang="en-US" sz="3600" dirty="0" err="1">
                <a:latin typeface="Times New Roman" pitchFamily="18" charset="0"/>
              </a:rPr>
              <a:t>năm</a:t>
            </a:r>
            <a:r>
              <a:rPr lang="en-US" sz="3600" dirty="0">
                <a:latin typeface="Times New Roman" pitchFamily="18" charset="0"/>
              </a:rPr>
              <a:t>, </a:t>
            </a:r>
            <a:r>
              <a:rPr lang="en-US" sz="3600" dirty="0" err="1">
                <a:latin typeface="Times New Roman" pitchFamily="18" charset="0"/>
              </a:rPr>
              <a:t>các</a:t>
            </a:r>
            <a:r>
              <a:rPr lang="en-US" sz="3600" dirty="0">
                <a:latin typeface="Times New Roman" pitchFamily="18" charset="0"/>
              </a:rPr>
              <a:t> </a:t>
            </a:r>
            <a:r>
              <a:rPr lang="en-US" sz="3600" dirty="0" err="1">
                <a:latin typeface="Times New Roman" pitchFamily="18" charset="0"/>
              </a:rPr>
              <a:t>lớp</a:t>
            </a:r>
            <a:r>
              <a:rPr lang="en-US" sz="3600" dirty="0">
                <a:latin typeface="Times New Roman" pitchFamily="18" charset="0"/>
              </a:rPr>
              <a:t> </a:t>
            </a:r>
            <a:r>
              <a:rPr lang="en-US" sz="3600" dirty="0" err="1">
                <a:latin typeface="Times New Roman" pitchFamily="18" charset="0"/>
              </a:rPr>
              <a:t>phù</a:t>
            </a:r>
            <a:r>
              <a:rPr lang="en-US" sz="3600" dirty="0">
                <a:latin typeface="Times New Roman" pitchFamily="18" charset="0"/>
              </a:rPr>
              <a:t> </a:t>
            </a:r>
            <a:r>
              <a:rPr lang="en-US" sz="3600" dirty="0" err="1">
                <a:latin typeface="Times New Roman" pitchFamily="18" charset="0"/>
              </a:rPr>
              <a:t>sa</a:t>
            </a:r>
            <a:r>
              <a:rPr lang="en-US" sz="3600" dirty="0">
                <a:latin typeface="Times New Roman" pitchFamily="18" charset="0"/>
              </a:rPr>
              <a:t> </a:t>
            </a:r>
            <a:r>
              <a:rPr lang="en-US" sz="3600" dirty="0" err="1">
                <a:latin typeface="Times New Roman" pitchFamily="18" charset="0"/>
              </a:rPr>
              <a:t>đó</a:t>
            </a:r>
            <a:r>
              <a:rPr lang="en-US" sz="3600" dirty="0">
                <a:latin typeface="Times New Roman" pitchFamily="18" charset="0"/>
              </a:rPr>
              <a:t> </a:t>
            </a:r>
            <a:r>
              <a:rPr lang="en-US" sz="3600" dirty="0" err="1">
                <a:latin typeface="Times New Roman" pitchFamily="18" charset="0"/>
              </a:rPr>
              <a:t>đã</a:t>
            </a:r>
            <a:r>
              <a:rPr lang="en-US" sz="3600" dirty="0">
                <a:latin typeface="Times New Roman" pitchFamily="18" charset="0"/>
              </a:rPr>
              <a:t> </a:t>
            </a:r>
            <a:r>
              <a:rPr lang="en-US" sz="3600" dirty="0" err="1">
                <a:latin typeface="Times New Roman" pitchFamily="18" charset="0"/>
              </a:rPr>
              <a:t>tạo</a:t>
            </a:r>
            <a:r>
              <a:rPr lang="en-US" sz="3600" dirty="0">
                <a:latin typeface="Times New Roman" pitchFamily="18" charset="0"/>
              </a:rPr>
              <a:t> </a:t>
            </a:r>
            <a:r>
              <a:rPr lang="en-US" sz="3600" dirty="0" err="1">
                <a:latin typeface="Times New Roman" pitchFamily="18" charset="0"/>
              </a:rPr>
              <a:t>nên</a:t>
            </a:r>
            <a:r>
              <a:rPr lang="en-US" sz="3600" dirty="0">
                <a:latin typeface="Times New Roman" pitchFamily="18" charset="0"/>
              </a:rPr>
              <a:t> </a:t>
            </a:r>
            <a:r>
              <a:rPr lang="en-US" sz="3600" dirty="0" err="1">
                <a:latin typeface="Times New Roman" pitchFamily="18" charset="0"/>
              </a:rPr>
              <a:t>đồng</a:t>
            </a:r>
            <a:r>
              <a:rPr lang="en-US" sz="3600" dirty="0">
                <a:latin typeface="Times New Roman" pitchFamily="18" charset="0"/>
              </a:rPr>
              <a:t> </a:t>
            </a:r>
            <a:r>
              <a:rPr lang="en-US" sz="3600" dirty="0" err="1">
                <a:latin typeface="Times New Roman" pitchFamily="18" charset="0"/>
              </a:rPr>
              <a:t>bằng</a:t>
            </a:r>
            <a:r>
              <a:rPr lang="en-US" sz="3600" dirty="0">
                <a:latin typeface="Times New Roman" pitchFamily="18" charset="0"/>
              </a:rPr>
              <a:t> </a:t>
            </a:r>
            <a:r>
              <a:rPr lang="en-US" sz="3600" dirty="0" err="1">
                <a:latin typeface="Times New Roman" pitchFamily="18" charset="0"/>
              </a:rPr>
              <a:t>châu</a:t>
            </a:r>
            <a:r>
              <a:rPr lang="en-US" sz="3600" dirty="0">
                <a:latin typeface="Times New Roman" pitchFamily="18" charset="0"/>
              </a:rPr>
              <a:t> </a:t>
            </a:r>
            <a:r>
              <a:rPr lang="en-US" sz="3600" dirty="0" err="1">
                <a:latin typeface="Times New Roman" pitchFamily="18" charset="0"/>
              </a:rPr>
              <a:t>thổ</a:t>
            </a:r>
            <a:r>
              <a:rPr lang="en-US" sz="3600" dirty="0">
                <a:latin typeface="Times New Roman" pitchFamily="18" charset="0"/>
              </a:rPr>
              <a:t> </a:t>
            </a:r>
            <a:r>
              <a:rPr lang="en-US" sz="3600" dirty="0" err="1">
                <a:latin typeface="Times New Roman" pitchFamily="18" charset="0"/>
              </a:rPr>
              <a:t>Bắc</a:t>
            </a:r>
            <a:r>
              <a:rPr lang="en-US" sz="3600" dirty="0">
                <a:latin typeface="Times New Roman" pitchFamily="18" charset="0"/>
              </a:rPr>
              <a:t> </a:t>
            </a:r>
            <a:r>
              <a:rPr lang="en-US" sz="3600" dirty="0" err="1">
                <a:latin typeface="Times New Roman" pitchFamily="18" charset="0"/>
              </a:rPr>
              <a:t>Bộ</a:t>
            </a:r>
            <a:r>
              <a:rPr lang="en-US" sz="3600" dirty="0">
                <a:latin typeface="Times New Roman" pitchFamily="18" charset="0"/>
              </a:rPr>
              <a:t>.</a:t>
            </a:r>
          </a:p>
        </p:txBody>
      </p:sp>
      <p:sp>
        <p:nvSpPr>
          <p:cNvPr id="12" name="Text Box 3">
            <a:hlinkClick r:id="rId7" action="ppaction://hlinksldjump"/>
            <a:extLst>
              <a:ext uri="{FF2B5EF4-FFF2-40B4-BE49-F238E27FC236}">
                <a16:creationId xmlns:a16="http://schemas.microsoft.com/office/drawing/2014/main" id="{88F6B65C-FA46-4B20-87C8-4BF3B63E88DB}"/>
              </a:ext>
            </a:extLst>
          </p:cNvPr>
          <p:cNvSpPr txBox="1">
            <a:spLocks noChangeArrowheads="1"/>
          </p:cNvSpPr>
          <p:nvPr/>
        </p:nvSpPr>
        <p:spPr bwMode="auto">
          <a:xfrm>
            <a:off x="1598613" y="612284"/>
            <a:ext cx="8990914" cy="646331"/>
          </a:xfrm>
          <a:prstGeom prst="rect">
            <a:avLst/>
          </a:prstGeom>
          <a:solidFill>
            <a:schemeClr val="accent4">
              <a:lumMod val="20000"/>
              <a:lumOff val="80000"/>
            </a:schemeClr>
          </a:solidFill>
          <a:ln w="9525">
            <a:noFill/>
            <a:miter lim="800000"/>
            <a:headEnd/>
            <a:tailEnd/>
          </a:ln>
          <a:effectLst/>
        </p:spPr>
        <p:txBody>
          <a:bodyPr wrap="square">
            <a:spAutoFit/>
          </a:bodyPr>
          <a:lstStyle/>
          <a:p>
            <a:pPr algn="ctr">
              <a:spcBef>
                <a:spcPct val="50000"/>
              </a:spcBef>
            </a:pPr>
            <a:r>
              <a:rPr lang="en-US" altLang="en-US" sz="3600" b="1" dirty="0" err="1">
                <a:solidFill>
                  <a:schemeClr val="accent4">
                    <a:lumMod val="50000"/>
                  </a:schemeClr>
                </a:solidFill>
              </a:rPr>
              <a:t>Hoạt</a:t>
            </a:r>
            <a:r>
              <a:rPr lang="en-US" altLang="en-US" sz="3600" b="1" dirty="0">
                <a:solidFill>
                  <a:schemeClr val="accent4">
                    <a:lumMod val="50000"/>
                  </a:schemeClr>
                </a:solidFill>
              </a:rPr>
              <a:t> </a:t>
            </a:r>
            <a:r>
              <a:rPr lang="en-US" altLang="en-US" sz="3600" b="1" dirty="0" err="1">
                <a:solidFill>
                  <a:schemeClr val="accent4">
                    <a:lumMod val="50000"/>
                  </a:schemeClr>
                </a:solidFill>
              </a:rPr>
              <a:t>động</a:t>
            </a:r>
            <a:r>
              <a:rPr lang="en-US" altLang="en-US" sz="3600" b="1" dirty="0">
                <a:solidFill>
                  <a:schemeClr val="accent4">
                    <a:lumMod val="50000"/>
                  </a:schemeClr>
                </a:solidFill>
              </a:rPr>
              <a:t> 1: </a:t>
            </a:r>
            <a:r>
              <a:rPr lang="en-US" altLang="en-US" sz="3600" b="1" dirty="0" err="1">
                <a:solidFill>
                  <a:schemeClr val="accent4">
                    <a:lumMod val="50000"/>
                  </a:schemeClr>
                </a:solidFill>
              </a:rPr>
              <a:t>Đồng</a:t>
            </a:r>
            <a:r>
              <a:rPr lang="en-US" altLang="en-US" sz="3600" b="1" dirty="0">
                <a:solidFill>
                  <a:schemeClr val="accent4">
                    <a:lumMod val="50000"/>
                  </a:schemeClr>
                </a:solidFill>
              </a:rPr>
              <a:t> </a:t>
            </a:r>
            <a:r>
              <a:rPr lang="en-US" altLang="en-US" sz="3600" b="1" dirty="0" err="1">
                <a:solidFill>
                  <a:schemeClr val="accent4">
                    <a:lumMod val="50000"/>
                  </a:schemeClr>
                </a:solidFill>
              </a:rPr>
              <a:t>bằng</a:t>
            </a:r>
            <a:r>
              <a:rPr lang="en-US" altLang="en-US" sz="3600" b="1" dirty="0">
                <a:solidFill>
                  <a:schemeClr val="accent4">
                    <a:lumMod val="50000"/>
                  </a:schemeClr>
                </a:solidFill>
              </a:rPr>
              <a:t> </a:t>
            </a:r>
            <a:r>
              <a:rPr lang="en-US" altLang="en-US" sz="3600" b="1" dirty="0" err="1">
                <a:solidFill>
                  <a:schemeClr val="accent4">
                    <a:lumMod val="50000"/>
                  </a:schemeClr>
                </a:solidFill>
              </a:rPr>
              <a:t>lớn</a:t>
            </a:r>
            <a:r>
              <a:rPr lang="en-US" altLang="en-US" sz="3600" b="1" dirty="0">
                <a:solidFill>
                  <a:schemeClr val="accent4">
                    <a:lumMod val="50000"/>
                  </a:schemeClr>
                </a:solidFill>
              </a:rPr>
              <a:t> ở </a:t>
            </a:r>
            <a:r>
              <a:rPr lang="en-US" altLang="en-US" sz="3600" b="1" dirty="0" err="1">
                <a:solidFill>
                  <a:schemeClr val="accent4">
                    <a:lumMod val="50000"/>
                  </a:schemeClr>
                </a:solidFill>
              </a:rPr>
              <a:t>miền</a:t>
            </a:r>
            <a:r>
              <a:rPr lang="en-US" altLang="en-US" sz="3600" b="1" dirty="0">
                <a:solidFill>
                  <a:schemeClr val="accent4">
                    <a:lumMod val="50000"/>
                  </a:schemeClr>
                </a:solidFill>
              </a:rPr>
              <a:t> </a:t>
            </a:r>
            <a:r>
              <a:rPr lang="en-US" altLang="en-US" sz="3600" b="1" dirty="0" err="1">
                <a:solidFill>
                  <a:schemeClr val="accent4">
                    <a:lumMod val="50000"/>
                  </a:schemeClr>
                </a:solidFill>
              </a:rPr>
              <a:t>Bắc</a:t>
            </a:r>
            <a:endParaRPr lang="en-US" altLang="en-US" sz="3600" b="1" dirty="0">
              <a:solidFill>
                <a:schemeClr val="accent4">
                  <a:lumMod val="50000"/>
                </a:schemeClr>
              </a:solidFill>
            </a:endParaRPr>
          </a:p>
        </p:txBody>
      </p:sp>
    </p:spTree>
    <p:extLst>
      <p:ext uri="{BB962C8B-B14F-4D97-AF65-F5344CB8AC3E}">
        <p14:creationId xmlns:p14="http://schemas.microsoft.com/office/powerpoint/2010/main" val="160472000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1" descr="dong bang BB"/>
          <p:cNvPicPr>
            <a:picLocks noChangeAspect="1" noChangeArrowheads="1"/>
          </p:cNvPicPr>
          <p:nvPr/>
        </p:nvPicPr>
        <p:blipFill>
          <a:blip r:embed="rId2" cstate="print"/>
          <a:srcRect/>
          <a:stretch>
            <a:fillRect/>
          </a:stretch>
        </p:blipFill>
        <p:spPr bwMode="auto">
          <a:xfrm>
            <a:off x="1524000" y="0"/>
            <a:ext cx="4114800" cy="6324600"/>
          </a:xfrm>
          <a:prstGeom prst="rect">
            <a:avLst/>
          </a:prstGeom>
          <a:noFill/>
          <a:ln w="9525">
            <a:noFill/>
            <a:miter lim="800000"/>
            <a:headEnd/>
            <a:tailEnd/>
          </a:ln>
        </p:spPr>
      </p:pic>
      <p:sp>
        <p:nvSpPr>
          <p:cNvPr id="3" name="Freeform 32"/>
          <p:cNvSpPr>
            <a:spLocks/>
          </p:cNvSpPr>
          <p:nvPr/>
        </p:nvSpPr>
        <p:spPr bwMode="auto">
          <a:xfrm>
            <a:off x="1643416" y="228600"/>
            <a:ext cx="3733800" cy="4724400"/>
          </a:xfrm>
          <a:custGeom>
            <a:avLst/>
            <a:gdLst>
              <a:gd name="T0" fmla="*/ 2147483647 w 2561"/>
              <a:gd name="T1" fmla="*/ 2147483647 h 2456"/>
              <a:gd name="T2" fmla="*/ 2147483647 w 2561"/>
              <a:gd name="T3" fmla="*/ 2147483647 h 2456"/>
              <a:gd name="T4" fmla="*/ 2147483647 w 2561"/>
              <a:gd name="T5" fmla="*/ 2147483647 h 2456"/>
              <a:gd name="T6" fmla="*/ 2147483647 w 2561"/>
              <a:gd name="T7" fmla="*/ 2147483647 h 2456"/>
              <a:gd name="T8" fmla="*/ 2147483647 w 2561"/>
              <a:gd name="T9" fmla="*/ 2147483647 h 2456"/>
              <a:gd name="T10" fmla="*/ 2147483647 w 2561"/>
              <a:gd name="T11" fmla="*/ 2147483647 h 2456"/>
              <a:gd name="T12" fmla="*/ 2147483647 w 2561"/>
              <a:gd name="T13" fmla="*/ 2147483647 h 2456"/>
              <a:gd name="T14" fmla="*/ 2147483647 w 2561"/>
              <a:gd name="T15" fmla="*/ 2147483647 h 2456"/>
              <a:gd name="T16" fmla="*/ 2147483647 w 2561"/>
              <a:gd name="T17" fmla="*/ 2147483647 h 2456"/>
              <a:gd name="T18" fmla="*/ 2147483647 w 2561"/>
              <a:gd name="T19" fmla="*/ 2147483647 h 2456"/>
              <a:gd name="T20" fmla="*/ 2147483647 w 2561"/>
              <a:gd name="T21" fmla="*/ 2147483647 h 2456"/>
              <a:gd name="T22" fmla="*/ 2147483647 w 2561"/>
              <a:gd name="T23" fmla="*/ 2147483647 h 2456"/>
              <a:gd name="T24" fmla="*/ 2147483647 w 2561"/>
              <a:gd name="T25" fmla="*/ 2147483647 h 2456"/>
              <a:gd name="T26" fmla="*/ 2147483647 w 2561"/>
              <a:gd name="T27" fmla="*/ 2147483647 h 2456"/>
              <a:gd name="T28" fmla="*/ 2147483647 w 2561"/>
              <a:gd name="T29" fmla="*/ 2147483647 h 2456"/>
              <a:gd name="T30" fmla="*/ 2147483647 w 2561"/>
              <a:gd name="T31" fmla="*/ 2147483647 h 2456"/>
              <a:gd name="T32" fmla="*/ 2147483647 w 2561"/>
              <a:gd name="T33" fmla="*/ 2147483647 h 2456"/>
              <a:gd name="T34" fmla="*/ 2147483647 w 2561"/>
              <a:gd name="T35" fmla="*/ 2147483647 h 2456"/>
              <a:gd name="T36" fmla="*/ 2147483647 w 2561"/>
              <a:gd name="T37" fmla="*/ 2147483647 h 2456"/>
              <a:gd name="T38" fmla="*/ 2147483647 w 2561"/>
              <a:gd name="T39" fmla="*/ 2147483647 h 2456"/>
              <a:gd name="T40" fmla="*/ 2147483647 w 2561"/>
              <a:gd name="T41" fmla="*/ 2147483647 h 2456"/>
              <a:gd name="T42" fmla="*/ 2147483647 w 2561"/>
              <a:gd name="T43" fmla="*/ 2147483647 h 2456"/>
              <a:gd name="T44" fmla="*/ 2147483647 w 2561"/>
              <a:gd name="T45" fmla="*/ 2147483647 h 2456"/>
              <a:gd name="T46" fmla="*/ 2147483647 w 2561"/>
              <a:gd name="T47" fmla="*/ 2147483647 h 2456"/>
              <a:gd name="T48" fmla="*/ 2147483647 w 2561"/>
              <a:gd name="T49" fmla="*/ 2147483647 h 2456"/>
              <a:gd name="T50" fmla="*/ 2147483647 w 2561"/>
              <a:gd name="T51" fmla="*/ 2147483647 h 2456"/>
              <a:gd name="T52" fmla="*/ 2147483647 w 2561"/>
              <a:gd name="T53" fmla="*/ 2147483647 h 2456"/>
              <a:gd name="T54" fmla="*/ 2147483647 w 2561"/>
              <a:gd name="T55" fmla="*/ 2147483647 h 2456"/>
              <a:gd name="T56" fmla="*/ 2147483647 w 2561"/>
              <a:gd name="T57" fmla="*/ 2147483647 h 2456"/>
              <a:gd name="T58" fmla="*/ 2147483647 w 2561"/>
              <a:gd name="T59" fmla="*/ 2147483647 h 2456"/>
              <a:gd name="T60" fmla="*/ 2147483647 w 2561"/>
              <a:gd name="T61" fmla="*/ 2147483647 h 2456"/>
              <a:gd name="T62" fmla="*/ 2147483647 w 2561"/>
              <a:gd name="T63" fmla="*/ 2147483647 h 2456"/>
              <a:gd name="T64" fmla="*/ 2147483647 w 2561"/>
              <a:gd name="T65" fmla="*/ 2147483647 h 2456"/>
              <a:gd name="T66" fmla="*/ 2147483647 w 2561"/>
              <a:gd name="T67" fmla="*/ 2147483647 h 2456"/>
              <a:gd name="T68" fmla="*/ 2147483647 w 2561"/>
              <a:gd name="T69" fmla="*/ 2147483647 h 2456"/>
              <a:gd name="T70" fmla="*/ 2147483647 w 2561"/>
              <a:gd name="T71" fmla="*/ 2147483647 h 2456"/>
              <a:gd name="T72" fmla="*/ 2147483647 w 2561"/>
              <a:gd name="T73" fmla="*/ 2147483647 h 2456"/>
              <a:gd name="T74" fmla="*/ 2147483647 w 2561"/>
              <a:gd name="T75" fmla="*/ 2147483647 h 2456"/>
              <a:gd name="T76" fmla="*/ 2147483647 w 2561"/>
              <a:gd name="T77" fmla="*/ 2147483647 h 2456"/>
              <a:gd name="T78" fmla="*/ 2147483647 w 2561"/>
              <a:gd name="T79" fmla="*/ 2147483647 h 2456"/>
              <a:gd name="T80" fmla="*/ 2147483647 w 2561"/>
              <a:gd name="T81" fmla="*/ 2147483647 h 2456"/>
              <a:gd name="T82" fmla="*/ 2147483647 w 2561"/>
              <a:gd name="T83" fmla="*/ 2147483647 h 2456"/>
              <a:gd name="T84" fmla="*/ 2147483647 w 2561"/>
              <a:gd name="T85" fmla="*/ 2147483647 h 2456"/>
              <a:gd name="T86" fmla="*/ 2147483647 w 2561"/>
              <a:gd name="T87" fmla="*/ 2147483647 h 2456"/>
              <a:gd name="T88" fmla="*/ 2147483647 w 2561"/>
              <a:gd name="T89" fmla="*/ 2147483647 h 2456"/>
              <a:gd name="T90" fmla="*/ 2147483647 w 2561"/>
              <a:gd name="T91" fmla="*/ 2147483647 h 2456"/>
              <a:gd name="T92" fmla="*/ 2147483647 w 2561"/>
              <a:gd name="T93" fmla="*/ 2147483647 h 2456"/>
              <a:gd name="T94" fmla="*/ 2147483647 w 2561"/>
              <a:gd name="T95" fmla="*/ 2147483647 h 2456"/>
              <a:gd name="T96" fmla="*/ 2147483647 w 2561"/>
              <a:gd name="T97" fmla="*/ 2147483647 h 2456"/>
              <a:gd name="T98" fmla="*/ 2147483647 w 2561"/>
              <a:gd name="T99" fmla="*/ 0 h 2456"/>
              <a:gd name="T100" fmla="*/ 2147483647 w 2561"/>
              <a:gd name="T101" fmla="*/ 2147483647 h 2456"/>
              <a:gd name="T102" fmla="*/ 2147483647 w 2561"/>
              <a:gd name="T103" fmla="*/ 2147483647 h 2456"/>
              <a:gd name="T104" fmla="*/ 2147483647 w 2561"/>
              <a:gd name="T105" fmla="*/ 2147483647 h 2456"/>
              <a:gd name="T106" fmla="*/ 2147483647 w 2561"/>
              <a:gd name="T107" fmla="*/ 2147483647 h 2456"/>
              <a:gd name="T108" fmla="*/ 2147483647 w 2561"/>
              <a:gd name="T109" fmla="*/ 2147483647 h 2456"/>
              <a:gd name="T110" fmla="*/ 2147483647 w 2561"/>
              <a:gd name="T111" fmla="*/ 2147483647 h 2456"/>
              <a:gd name="T112" fmla="*/ 2147483647 w 2561"/>
              <a:gd name="T113" fmla="*/ 2147483647 h 2456"/>
              <a:gd name="T114" fmla="*/ 2147483647 w 2561"/>
              <a:gd name="T115" fmla="*/ 2147483647 h 2456"/>
              <a:gd name="T116" fmla="*/ 2147483647 w 2561"/>
              <a:gd name="T117" fmla="*/ 2147483647 h 24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61"/>
              <a:gd name="T178" fmla="*/ 0 h 2456"/>
              <a:gd name="T179" fmla="*/ 2561 w 2561"/>
              <a:gd name="T180" fmla="*/ 2456 h 24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61" h="2456">
                <a:moveTo>
                  <a:pt x="515" y="432"/>
                </a:moveTo>
                <a:cubicBezTo>
                  <a:pt x="480" y="420"/>
                  <a:pt x="481" y="396"/>
                  <a:pt x="451" y="376"/>
                </a:cubicBezTo>
                <a:cubicBezTo>
                  <a:pt x="444" y="371"/>
                  <a:pt x="434" y="372"/>
                  <a:pt x="427" y="368"/>
                </a:cubicBezTo>
                <a:cubicBezTo>
                  <a:pt x="410" y="359"/>
                  <a:pt x="379" y="336"/>
                  <a:pt x="379" y="336"/>
                </a:cubicBezTo>
                <a:cubicBezTo>
                  <a:pt x="351" y="293"/>
                  <a:pt x="293" y="257"/>
                  <a:pt x="243" y="240"/>
                </a:cubicBezTo>
                <a:cubicBezTo>
                  <a:pt x="195" y="247"/>
                  <a:pt x="153" y="260"/>
                  <a:pt x="107" y="272"/>
                </a:cubicBezTo>
                <a:cubicBezTo>
                  <a:pt x="99" y="277"/>
                  <a:pt x="90" y="281"/>
                  <a:pt x="83" y="288"/>
                </a:cubicBezTo>
                <a:cubicBezTo>
                  <a:pt x="76" y="295"/>
                  <a:pt x="75" y="306"/>
                  <a:pt x="67" y="312"/>
                </a:cubicBezTo>
                <a:cubicBezTo>
                  <a:pt x="53" y="323"/>
                  <a:pt x="34" y="326"/>
                  <a:pt x="19" y="336"/>
                </a:cubicBezTo>
                <a:cubicBezTo>
                  <a:pt x="0" y="394"/>
                  <a:pt x="19" y="322"/>
                  <a:pt x="19" y="392"/>
                </a:cubicBezTo>
                <a:cubicBezTo>
                  <a:pt x="19" y="413"/>
                  <a:pt x="14" y="435"/>
                  <a:pt x="11" y="456"/>
                </a:cubicBezTo>
                <a:cubicBezTo>
                  <a:pt x="19" y="461"/>
                  <a:pt x="26" y="468"/>
                  <a:pt x="35" y="472"/>
                </a:cubicBezTo>
                <a:cubicBezTo>
                  <a:pt x="45" y="476"/>
                  <a:pt x="58" y="473"/>
                  <a:pt x="67" y="480"/>
                </a:cubicBezTo>
                <a:cubicBezTo>
                  <a:pt x="82" y="492"/>
                  <a:pt x="78" y="517"/>
                  <a:pt x="83" y="536"/>
                </a:cubicBezTo>
                <a:cubicBezTo>
                  <a:pt x="97" y="585"/>
                  <a:pt x="88" y="627"/>
                  <a:pt x="131" y="656"/>
                </a:cubicBezTo>
                <a:cubicBezTo>
                  <a:pt x="140" y="650"/>
                  <a:pt x="165" y="630"/>
                  <a:pt x="179" y="632"/>
                </a:cubicBezTo>
                <a:cubicBezTo>
                  <a:pt x="196" y="634"/>
                  <a:pt x="227" y="648"/>
                  <a:pt x="227" y="648"/>
                </a:cubicBezTo>
                <a:cubicBezTo>
                  <a:pt x="256" y="677"/>
                  <a:pt x="268" y="709"/>
                  <a:pt x="291" y="744"/>
                </a:cubicBezTo>
                <a:cubicBezTo>
                  <a:pt x="296" y="752"/>
                  <a:pt x="298" y="765"/>
                  <a:pt x="307" y="768"/>
                </a:cubicBezTo>
                <a:cubicBezTo>
                  <a:pt x="341" y="779"/>
                  <a:pt x="323" y="774"/>
                  <a:pt x="363" y="784"/>
                </a:cubicBezTo>
                <a:cubicBezTo>
                  <a:pt x="383" y="843"/>
                  <a:pt x="373" y="840"/>
                  <a:pt x="435" y="856"/>
                </a:cubicBezTo>
                <a:cubicBezTo>
                  <a:pt x="450" y="866"/>
                  <a:pt x="469" y="869"/>
                  <a:pt x="483" y="880"/>
                </a:cubicBezTo>
                <a:cubicBezTo>
                  <a:pt x="515" y="905"/>
                  <a:pt x="516" y="965"/>
                  <a:pt x="539" y="1000"/>
                </a:cubicBezTo>
                <a:cubicBezTo>
                  <a:pt x="548" y="1043"/>
                  <a:pt x="564" y="1075"/>
                  <a:pt x="547" y="1120"/>
                </a:cubicBezTo>
                <a:cubicBezTo>
                  <a:pt x="540" y="1138"/>
                  <a:pt x="515" y="1168"/>
                  <a:pt x="515" y="1168"/>
                </a:cubicBezTo>
                <a:cubicBezTo>
                  <a:pt x="539" y="1241"/>
                  <a:pt x="581" y="1225"/>
                  <a:pt x="659" y="1232"/>
                </a:cubicBezTo>
                <a:cubicBezTo>
                  <a:pt x="685" y="1271"/>
                  <a:pt x="694" y="1315"/>
                  <a:pt x="707" y="1360"/>
                </a:cubicBezTo>
                <a:cubicBezTo>
                  <a:pt x="712" y="1376"/>
                  <a:pt x="718" y="1392"/>
                  <a:pt x="723" y="1408"/>
                </a:cubicBezTo>
                <a:cubicBezTo>
                  <a:pt x="726" y="1416"/>
                  <a:pt x="731" y="1432"/>
                  <a:pt x="731" y="1432"/>
                </a:cubicBezTo>
                <a:cubicBezTo>
                  <a:pt x="693" y="1488"/>
                  <a:pt x="729" y="1478"/>
                  <a:pt x="635" y="1488"/>
                </a:cubicBezTo>
                <a:cubicBezTo>
                  <a:pt x="604" y="1509"/>
                  <a:pt x="557" y="1530"/>
                  <a:pt x="619" y="1592"/>
                </a:cubicBezTo>
                <a:cubicBezTo>
                  <a:pt x="640" y="1613"/>
                  <a:pt x="678" y="1597"/>
                  <a:pt x="707" y="1600"/>
                </a:cubicBezTo>
                <a:cubicBezTo>
                  <a:pt x="741" y="1611"/>
                  <a:pt x="758" y="1614"/>
                  <a:pt x="787" y="1632"/>
                </a:cubicBezTo>
                <a:cubicBezTo>
                  <a:pt x="856" y="1673"/>
                  <a:pt x="811" y="1656"/>
                  <a:pt x="859" y="1672"/>
                </a:cubicBezTo>
                <a:cubicBezTo>
                  <a:pt x="845" y="1770"/>
                  <a:pt x="873" y="1702"/>
                  <a:pt x="787" y="1736"/>
                </a:cubicBezTo>
                <a:cubicBezTo>
                  <a:pt x="778" y="1740"/>
                  <a:pt x="779" y="1754"/>
                  <a:pt x="771" y="1760"/>
                </a:cubicBezTo>
                <a:cubicBezTo>
                  <a:pt x="764" y="1765"/>
                  <a:pt x="755" y="1765"/>
                  <a:pt x="747" y="1768"/>
                </a:cubicBezTo>
                <a:cubicBezTo>
                  <a:pt x="739" y="1765"/>
                  <a:pt x="731" y="1760"/>
                  <a:pt x="723" y="1760"/>
                </a:cubicBezTo>
                <a:cubicBezTo>
                  <a:pt x="673" y="1760"/>
                  <a:pt x="711" y="1824"/>
                  <a:pt x="731" y="1840"/>
                </a:cubicBezTo>
                <a:cubicBezTo>
                  <a:pt x="738" y="1845"/>
                  <a:pt x="747" y="1845"/>
                  <a:pt x="755" y="1848"/>
                </a:cubicBezTo>
                <a:cubicBezTo>
                  <a:pt x="772" y="1874"/>
                  <a:pt x="809" y="1911"/>
                  <a:pt x="835" y="1928"/>
                </a:cubicBezTo>
                <a:cubicBezTo>
                  <a:pt x="872" y="1984"/>
                  <a:pt x="851" y="1965"/>
                  <a:pt x="891" y="1992"/>
                </a:cubicBezTo>
                <a:cubicBezTo>
                  <a:pt x="908" y="2018"/>
                  <a:pt x="992" y="2084"/>
                  <a:pt x="1027" y="2096"/>
                </a:cubicBezTo>
                <a:cubicBezTo>
                  <a:pt x="1046" y="2125"/>
                  <a:pt x="1063" y="2125"/>
                  <a:pt x="1091" y="2144"/>
                </a:cubicBezTo>
                <a:cubicBezTo>
                  <a:pt x="1103" y="2161"/>
                  <a:pt x="1121" y="2174"/>
                  <a:pt x="1131" y="2192"/>
                </a:cubicBezTo>
                <a:cubicBezTo>
                  <a:pt x="1141" y="2209"/>
                  <a:pt x="1141" y="2230"/>
                  <a:pt x="1147" y="2248"/>
                </a:cubicBezTo>
                <a:cubicBezTo>
                  <a:pt x="1159" y="2456"/>
                  <a:pt x="1106" y="2374"/>
                  <a:pt x="1251" y="2384"/>
                </a:cubicBezTo>
                <a:cubicBezTo>
                  <a:pt x="1261" y="2385"/>
                  <a:pt x="1267" y="2395"/>
                  <a:pt x="1275" y="2400"/>
                </a:cubicBezTo>
                <a:cubicBezTo>
                  <a:pt x="1327" y="2387"/>
                  <a:pt x="1331" y="2375"/>
                  <a:pt x="1363" y="2328"/>
                </a:cubicBezTo>
                <a:cubicBezTo>
                  <a:pt x="1378" y="2305"/>
                  <a:pt x="1429" y="2300"/>
                  <a:pt x="1451" y="2296"/>
                </a:cubicBezTo>
                <a:cubicBezTo>
                  <a:pt x="1460" y="2268"/>
                  <a:pt x="1456" y="2269"/>
                  <a:pt x="1483" y="2248"/>
                </a:cubicBezTo>
                <a:cubicBezTo>
                  <a:pt x="1498" y="2236"/>
                  <a:pt x="1531" y="2216"/>
                  <a:pt x="1531" y="2216"/>
                </a:cubicBezTo>
                <a:cubicBezTo>
                  <a:pt x="1545" y="2174"/>
                  <a:pt x="1534" y="2199"/>
                  <a:pt x="1571" y="2144"/>
                </a:cubicBezTo>
                <a:cubicBezTo>
                  <a:pt x="1588" y="2119"/>
                  <a:pt x="1568" y="2118"/>
                  <a:pt x="1595" y="2096"/>
                </a:cubicBezTo>
                <a:cubicBezTo>
                  <a:pt x="1602" y="2091"/>
                  <a:pt x="1611" y="2091"/>
                  <a:pt x="1619" y="2088"/>
                </a:cubicBezTo>
                <a:cubicBezTo>
                  <a:pt x="1654" y="2035"/>
                  <a:pt x="1722" y="2045"/>
                  <a:pt x="1779" y="2040"/>
                </a:cubicBezTo>
                <a:cubicBezTo>
                  <a:pt x="1856" y="1989"/>
                  <a:pt x="1865" y="1874"/>
                  <a:pt x="1931" y="1808"/>
                </a:cubicBezTo>
                <a:cubicBezTo>
                  <a:pt x="1934" y="1779"/>
                  <a:pt x="1931" y="1748"/>
                  <a:pt x="1939" y="1720"/>
                </a:cubicBezTo>
                <a:cubicBezTo>
                  <a:pt x="1947" y="1694"/>
                  <a:pt x="1970" y="1674"/>
                  <a:pt x="1979" y="1648"/>
                </a:cubicBezTo>
                <a:cubicBezTo>
                  <a:pt x="1973" y="1631"/>
                  <a:pt x="1958" y="1618"/>
                  <a:pt x="1955" y="1600"/>
                </a:cubicBezTo>
                <a:cubicBezTo>
                  <a:pt x="1950" y="1573"/>
                  <a:pt x="1980" y="1551"/>
                  <a:pt x="1995" y="1528"/>
                </a:cubicBezTo>
                <a:cubicBezTo>
                  <a:pt x="2018" y="1494"/>
                  <a:pt x="2045" y="1466"/>
                  <a:pt x="2067" y="1432"/>
                </a:cubicBezTo>
                <a:cubicBezTo>
                  <a:pt x="2080" y="1353"/>
                  <a:pt x="2087" y="1375"/>
                  <a:pt x="2171" y="1384"/>
                </a:cubicBezTo>
                <a:cubicBezTo>
                  <a:pt x="2187" y="1381"/>
                  <a:pt x="2209" y="1388"/>
                  <a:pt x="2219" y="1376"/>
                </a:cubicBezTo>
                <a:cubicBezTo>
                  <a:pt x="2228" y="1366"/>
                  <a:pt x="2211" y="1350"/>
                  <a:pt x="2211" y="1336"/>
                </a:cubicBezTo>
                <a:cubicBezTo>
                  <a:pt x="2211" y="1328"/>
                  <a:pt x="2214" y="1319"/>
                  <a:pt x="2219" y="1312"/>
                </a:cubicBezTo>
                <a:cubicBezTo>
                  <a:pt x="2238" y="1288"/>
                  <a:pt x="2307" y="1280"/>
                  <a:pt x="2307" y="1280"/>
                </a:cubicBezTo>
                <a:cubicBezTo>
                  <a:pt x="2310" y="1224"/>
                  <a:pt x="2310" y="1168"/>
                  <a:pt x="2315" y="1112"/>
                </a:cubicBezTo>
                <a:cubicBezTo>
                  <a:pt x="2317" y="1087"/>
                  <a:pt x="2307" y="1047"/>
                  <a:pt x="2331" y="1040"/>
                </a:cubicBezTo>
                <a:cubicBezTo>
                  <a:pt x="2390" y="1023"/>
                  <a:pt x="2454" y="1035"/>
                  <a:pt x="2515" y="1032"/>
                </a:cubicBezTo>
                <a:cubicBezTo>
                  <a:pt x="2534" y="976"/>
                  <a:pt x="2515" y="989"/>
                  <a:pt x="2555" y="976"/>
                </a:cubicBezTo>
                <a:cubicBezTo>
                  <a:pt x="2541" y="890"/>
                  <a:pt x="2561" y="917"/>
                  <a:pt x="2419" y="936"/>
                </a:cubicBezTo>
                <a:cubicBezTo>
                  <a:pt x="2402" y="938"/>
                  <a:pt x="2371" y="952"/>
                  <a:pt x="2371" y="952"/>
                </a:cubicBezTo>
                <a:cubicBezTo>
                  <a:pt x="2355" y="941"/>
                  <a:pt x="2339" y="931"/>
                  <a:pt x="2323" y="920"/>
                </a:cubicBezTo>
                <a:cubicBezTo>
                  <a:pt x="2315" y="915"/>
                  <a:pt x="2299" y="904"/>
                  <a:pt x="2299" y="904"/>
                </a:cubicBezTo>
                <a:cubicBezTo>
                  <a:pt x="2272" y="922"/>
                  <a:pt x="2265" y="942"/>
                  <a:pt x="2235" y="952"/>
                </a:cubicBezTo>
                <a:cubicBezTo>
                  <a:pt x="2213" y="920"/>
                  <a:pt x="2187" y="886"/>
                  <a:pt x="2155" y="864"/>
                </a:cubicBezTo>
                <a:cubicBezTo>
                  <a:pt x="2091" y="907"/>
                  <a:pt x="2071" y="886"/>
                  <a:pt x="1971" y="880"/>
                </a:cubicBezTo>
                <a:cubicBezTo>
                  <a:pt x="1963" y="875"/>
                  <a:pt x="1951" y="873"/>
                  <a:pt x="1947" y="864"/>
                </a:cubicBezTo>
                <a:cubicBezTo>
                  <a:pt x="1940" y="849"/>
                  <a:pt x="1950" y="828"/>
                  <a:pt x="1939" y="816"/>
                </a:cubicBezTo>
                <a:cubicBezTo>
                  <a:pt x="1930" y="806"/>
                  <a:pt x="1912" y="811"/>
                  <a:pt x="1899" y="808"/>
                </a:cubicBezTo>
                <a:cubicBezTo>
                  <a:pt x="1878" y="803"/>
                  <a:pt x="1835" y="792"/>
                  <a:pt x="1835" y="792"/>
                </a:cubicBezTo>
                <a:cubicBezTo>
                  <a:pt x="1791" y="763"/>
                  <a:pt x="1765" y="716"/>
                  <a:pt x="1723" y="688"/>
                </a:cubicBezTo>
                <a:cubicBezTo>
                  <a:pt x="1679" y="622"/>
                  <a:pt x="1715" y="684"/>
                  <a:pt x="1699" y="520"/>
                </a:cubicBezTo>
                <a:cubicBezTo>
                  <a:pt x="1697" y="494"/>
                  <a:pt x="1675" y="472"/>
                  <a:pt x="1667" y="448"/>
                </a:cubicBezTo>
                <a:cubicBezTo>
                  <a:pt x="1671" y="421"/>
                  <a:pt x="1664" y="387"/>
                  <a:pt x="1683" y="368"/>
                </a:cubicBezTo>
                <a:cubicBezTo>
                  <a:pt x="1696" y="355"/>
                  <a:pt x="1716" y="354"/>
                  <a:pt x="1731" y="344"/>
                </a:cubicBezTo>
                <a:cubicBezTo>
                  <a:pt x="1736" y="328"/>
                  <a:pt x="1742" y="312"/>
                  <a:pt x="1747" y="296"/>
                </a:cubicBezTo>
                <a:cubicBezTo>
                  <a:pt x="1750" y="288"/>
                  <a:pt x="1755" y="272"/>
                  <a:pt x="1755" y="272"/>
                </a:cubicBezTo>
                <a:cubicBezTo>
                  <a:pt x="1738" y="246"/>
                  <a:pt x="1704" y="210"/>
                  <a:pt x="1675" y="200"/>
                </a:cubicBezTo>
                <a:cubicBezTo>
                  <a:pt x="1626" y="232"/>
                  <a:pt x="1658" y="233"/>
                  <a:pt x="1635" y="280"/>
                </a:cubicBezTo>
                <a:cubicBezTo>
                  <a:pt x="1630" y="290"/>
                  <a:pt x="1619" y="296"/>
                  <a:pt x="1611" y="304"/>
                </a:cubicBezTo>
                <a:cubicBezTo>
                  <a:pt x="1571" y="301"/>
                  <a:pt x="1531" y="300"/>
                  <a:pt x="1491" y="296"/>
                </a:cubicBezTo>
                <a:cubicBezTo>
                  <a:pt x="1447" y="291"/>
                  <a:pt x="1430" y="251"/>
                  <a:pt x="1403" y="224"/>
                </a:cubicBezTo>
                <a:cubicBezTo>
                  <a:pt x="1388" y="209"/>
                  <a:pt x="1370" y="199"/>
                  <a:pt x="1355" y="184"/>
                </a:cubicBezTo>
                <a:cubicBezTo>
                  <a:pt x="1208" y="194"/>
                  <a:pt x="1269" y="191"/>
                  <a:pt x="1171" y="224"/>
                </a:cubicBezTo>
                <a:cubicBezTo>
                  <a:pt x="1152" y="280"/>
                  <a:pt x="1171" y="277"/>
                  <a:pt x="1131" y="264"/>
                </a:cubicBezTo>
                <a:cubicBezTo>
                  <a:pt x="1128" y="248"/>
                  <a:pt x="1118" y="156"/>
                  <a:pt x="1107" y="144"/>
                </a:cubicBezTo>
                <a:cubicBezTo>
                  <a:pt x="1094" y="130"/>
                  <a:pt x="1075" y="123"/>
                  <a:pt x="1059" y="112"/>
                </a:cubicBezTo>
                <a:cubicBezTo>
                  <a:pt x="1013" y="81"/>
                  <a:pt x="993" y="31"/>
                  <a:pt x="947" y="0"/>
                </a:cubicBezTo>
                <a:cubicBezTo>
                  <a:pt x="928" y="5"/>
                  <a:pt x="891" y="13"/>
                  <a:pt x="891" y="16"/>
                </a:cubicBezTo>
                <a:cubicBezTo>
                  <a:pt x="882" y="84"/>
                  <a:pt x="891" y="104"/>
                  <a:pt x="907" y="152"/>
                </a:cubicBezTo>
                <a:cubicBezTo>
                  <a:pt x="904" y="171"/>
                  <a:pt x="904" y="190"/>
                  <a:pt x="899" y="208"/>
                </a:cubicBezTo>
                <a:cubicBezTo>
                  <a:pt x="896" y="220"/>
                  <a:pt x="884" y="228"/>
                  <a:pt x="883" y="240"/>
                </a:cubicBezTo>
                <a:cubicBezTo>
                  <a:pt x="879" y="283"/>
                  <a:pt x="893" y="325"/>
                  <a:pt x="899" y="368"/>
                </a:cubicBezTo>
                <a:cubicBezTo>
                  <a:pt x="901" y="381"/>
                  <a:pt x="903" y="395"/>
                  <a:pt x="907" y="408"/>
                </a:cubicBezTo>
                <a:cubicBezTo>
                  <a:pt x="911" y="424"/>
                  <a:pt x="923" y="456"/>
                  <a:pt x="923" y="456"/>
                </a:cubicBezTo>
                <a:cubicBezTo>
                  <a:pt x="920" y="493"/>
                  <a:pt x="927" y="532"/>
                  <a:pt x="915" y="568"/>
                </a:cubicBezTo>
                <a:cubicBezTo>
                  <a:pt x="912" y="577"/>
                  <a:pt x="899" y="557"/>
                  <a:pt x="891" y="552"/>
                </a:cubicBezTo>
                <a:cubicBezTo>
                  <a:pt x="820" y="511"/>
                  <a:pt x="893" y="559"/>
                  <a:pt x="835" y="520"/>
                </a:cubicBezTo>
                <a:cubicBezTo>
                  <a:pt x="830" y="512"/>
                  <a:pt x="826" y="502"/>
                  <a:pt x="819" y="496"/>
                </a:cubicBezTo>
                <a:cubicBezTo>
                  <a:pt x="805" y="483"/>
                  <a:pt x="771" y="464"/>
                  <a:pt x="771" y="464"/>
                </a:cubicBezTo>
                <a:cubicBezTo>
                  <a:pt x="766" y="456"/>
                  <a:pt x="762" y="447"/>
                  <a:pt x="755" y="440"/>
                </a:cubicBezTo>
                <a:cubicBezTo>
                  <a:pt x="748" y="433"/>
                  <a:pt x="737" y="432"/>
                  <a:pt x="731" y="424"/>
                </a:cubicBezTo>
                <a:cubicBezTo>
                  <a:pt x="687" y="369"/>
                  <a:pt x="768" y="430"/>
                  <a:pt x="699" y="384"/>
                </a:cubicBezTo>
                <a:cubicBezTo>
                  <a:pt x="682" y="358"/>
                  <a:pt x="645" y="321"/>
                  <a:pt x="619" y="304"/>
                </a:cubicBezTo>
                <a:cubicBezTo>
                  <a:pt x="602" y="278"/>
                  <a:pt x="565" y="241"/>
                  <a:pt x="539" y="224"/>
                </a:cubicBezTo>
                <a:cubicBezTo>
                  <a:pt x="520" y="196"/>
                  <a:pt x="507" y="168"/>
                  <a:pt x="491" y="216"/>
                </a:cubicBezTo>
                <a:cubicBezTo>
                  <a:pt x="501" y="374"/>
                  <a:pt x="491" y="302"/>
                  <a:pt x="515" y="432"/>
                </a:cubicBezTo>
                <a:close/>
              </a:path>
            </a:pathLst>
          </a:custGeom>
          <a:noFill/>
          <a:ln w="28575" cmpd="sng">
            <a:solidFill>
              <a:srgbClr val="0000CC"/>
            </a:solidFill>
            <a:round/>
            <a:headEnd/>
            <a:tailEnd/>
          </a:ln>
        </p:spPr>
        <p:txBody>
          <a:bodyPr/>
          <a:lstStyle/>
          <a:p>
            <a:endParaRPr lang="en-US"/>
          </a:p>
        </p:txBody>
      </p:sp>
      <p:sp>
        <p:nvSpPr>
          <p:cNvPr id="4" name="Rounded Rectangular Callout 3"/>
          <p:cNvSpPr>
            <a:spLocks noChangeArrowheads="1"/>
          </p:cNvSpPr>
          <p:nvPr/>
        </p:nvSpPr>
        <p:spPr bwMode="auto">
          <a:xfrm>
            <a:off x="4419600" y="457200"/>
            <a:ext cx="2895600" cy="990600"/>
          </a:xfrm>
          <a:prstGeom prst="wedgeRoundRectCallout">
            <a:avLst>
              <a:gd name="adj1" fmla="val -52698"/>
              <a:gd name="adj2" fmla="val 66975"/>
              <a:gd name="adj3" fmla="val 16667"/>
            </a:avLst>
          </a:prstGeom>
          <a:solidFill>
            <a:schemeClr val="accent3">
              <a:lumMod val="20000"/>
              <a:lumOff val="80000"/>
            </a:schemeClr>
          </a:solidFill>
          <a:ln w="9525" algn="ctr">
            <a:solidFill>
              <a:schemeClr val="tx1"/>
            </a:solidFill>
            <a:round/>
            <a:headEnd/>
            <a:tailEnd/>
          </a:ln>
        </p:spPr>
        <p:txBody>
          <a:bodyPr/>
          <a:lstStyle/>
          <a:p>
            <a:pPr algn="ctr"/>
            <a:r>
              <a:rPr lang="en-US" altLang="en-US" sz="2800" dirty="0" err="1">
                <a:solidFill>
                  <a:srgbClr val="0000CC"/>
                </a:solidFill>
              </a:rPr>
              <a:t>Diện</a:t>
            </a:r>
            <a:r>
              <a:rPr lang="en-US" altLang="en-US" sz="2800" dirty="0">
                <a:solidFill>
                  <a:srgbClr val="0000CC"/>
                </a:solidFill>
              </a:rPr>
              <a:t> </a:t>
            </a:r>
            <a:r>
              <a:rPr lang="en-US" altLang="en-US" sz="2800" dirty="0" err="1">
                <a:solidFill>
                  <a:srgbClr val="0000CC"/>
                </a:solidFill>
              </a:rPr>
              <a:t>tích</a:t>
            </a:r>
            <a:r>
              <a:rPr lang="en-US" altLang="en-US" sz="2800" dirty="0">
                <a:solidFill>
                  <a:srgbClr val="0000CC"/>
                </a:solidFill>
              </a:rPr>
              <a:t> </a:t>
            </a:r>
            <a:r>
              <a:rPr lang="en-US" altLang="en-US" sz="2800" dirty="0" err="1">
                <a:solidFill>
                  <a:srgbClr val="0000CC"/>
                </a:solidFill>
              </a:rPr>
              <a:t>khoảng</a:t>
            </a:r>
            <a:r>
              <a:rPr lang="en-US" altLang="en-US" sz="2800" dirty="0">
                <a:solidFill>
                  <a:srgbClr val="0000CC"/>
                </a:solidFill>
              </a:rPr>
              <a:t> 15 000km</a:t>
            </a:r>
            <a:r>
              <a:rPr lang="en-US" altLang="en-US" sz="2800" baseline="30000" dirty="0">
                <a:solidFill>
                  <a:srgbClr val="0000CC"/>
                </a:solidFill>
              </a:rPr>
              <a:t>2 </a:t>
            </a:r>
            <a:endParaRPr lang="en-US" altLang="en-US" sz="2800" dirty="0">
              <a:solidFill>
                <a:srgbClr val="0000CC"/>
              </a:solidFill>
            </a:endParaRPr>
          </a:p>
        </p:txBody>
      </p:sp>
      <p:sp>
        <p:nvSpPr>
          <p:cNvPr id="5" name="Freeform 16"/>
          <p:cNvSpPr>
            <a:spLocks/>
          </p:cNvSpPr>
          <p:nvPr/>
        </p:nvSpPr>
        <p:spPr bwMode="auto">
          <a:xfrm>
            <a:off x="1524000" y="609601"/>
            <a:ext cx="2819400" cy="3246437"/>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p>
        </p:txBody>
      </p:sp>
      <p:sp>
        <p:nvSpPr>
          <p:cNvPr id="6" name="Freeform 17"/>
          <p:cNvSpPr>
            <a:spLocks/>
          </p:cNvSpPr>
          <p:nvPr/>
        </p:nvSpPr>
        <p:spPr bwMode="auto">
          <a:xfrm>
            <a:off x="3810001" y="1905000"/>
            <a:ext cx="955675" cy="9906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p>
        </p:txBody>
      </p:sp>
      <p:sp>
        <p:nvSpPr>
          <p:cNvPr id="7" name="Text Box 13"/>
          <p:cNvSpPr txBox="1">
            <a:spLocks noChangeArrowheads="1"/>
          </p:cNvSpPr>
          <p:nvPr/>
        </p:nvSpPr>
        <p:spPr bwMode="auto">
          <a:xfrm>
            <a:off x="5802571" y="1369248"/>
            <a:ext cx="6136943" cy="2062103"/>
          </a:xfrm>
          <a:prstGeom prst="rect">
            <a:avLst/>
          </a:prstGeom>
          <a:noFill/>
          <a:ln w="9525">
            <a:noFill/>
            <a:miter lim="800000"/>
            <a:headEnd/>
            <a:tailEnd/>
          </a:ln>
          <a:effectLst/>
        </p:spPr>
        <p:txBody>
          <a:bodyPr wrap="square">
            <a:spAutoFit/>
          </a:bodyPr>
          <a:lstStyle/>
          <a:p>
            <a:pPr algn="just">
              <a:spcBef>
                <a:spcPct val="50000"/>
              </a:spcBef>
            </a:pPr>
            <a:r>
              <a:rPr lang="en-US" sz="3200" b="1" u="sng" dirty="0" err="1">
                <a:solidFill>
                  <a:srgbClr val="833E17"/>
                </a:solidFill>
                <a:latin typeface="Times New Roman" panose="02020603050405020304" pitchFamily="18" charset="0"/>
                <a:cs typeface="Times New Roman" panose="02020603050405020304" pitchFamily="18" charset="0"/>
              </a:rPr>
              <a:t>Câu</a:t>
            </a:r>
            <a:r>
              <a:rPr lang="en-US" sz="3200" b="1" u="sng" dirty="0">
                <a:solidFill>
                  <a:srgbClr val="833E17"/>
                </a:solidFill>
                <a:latin typeface="Times New Roman" panose="02020603050405020304" pitchFamily="18" charset="0"/>
                <a:cs typeface="Times New Roman" panose="02020603050405020304" pitchFamily="18" charset="0"/>
              </a:rPr>
              <a:t> 2</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Đồng</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bằng</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Bắc</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Bộ</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có</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diện</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tích</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lớn</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thứ</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mấy</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trong</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các</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đồng</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bằng</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của</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nước</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ta</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Diện</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tích</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khoảng</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bao</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nhiêu</a:t>
            </a:r>
            <a:r>
              <a:rPr lang="en-US" sz="3200" b="1" dirty="0">
                <a:solidFill>
                  <a:srgbClr val="833E17"/>
                </a:solidFill>
                <a:latin typeface="Times New Roman" panose="02020603050405020304" pitchFamily="18" charset="0"/>
                <a:cs typeface="Times New Roman" panose="02020603050405020304" pitchFamily="18" charset="0"/>
              </a:rPr>
              <a:t> ?</a:t>
            </a:r>
          </a:p>
        </p:txBody>
      </p:sp>
      <p:sp>
        <p:nvSpPr>
          <p:cNvPr id="8" name="Text Box 20"/>
          <p:cNvSpPr txBox="1">
            <a:spLocks noChangeArrowheads="1"/>
          </p:cNvSpPr>
          <p:nvPr/>
        </p:nvSpPr>
        <p:spPr bwMode="auto">
          <a:xfrm>
            <a:off x="5802571" y="3787115"/>
            <a:ext cx="6246125" cy="2554545"/>
          </a:xfrm>
          <a:prstGeom prst="rect">
            <a:avLst/>
          </a:prstGeom>
          <a:noFill/>
          <a:ln w="9525">
            <a:noFill/>
            <a:miter lim="800000"/>
            <a:headEnd/>
            <a:tailEnd/>
          </a:ln>
        </p:spPr>
        <p:txBody>
          <a:bodyPr wrap="square">
            <a:spAutoFit/>
          </a:bodyPr>
          <a:lstStyle/>
          <a:p>
            <a:pPr algn="just">
              <a:spcBef>
                <a:spcPct val="50000"/>
              </a:spcBef>
            </a:pPr>
            <a:r>
              <a:rPr lang="en-US" sz="3200" dirty="0" err="1">
                <a:latin typeface="Times New Roman" pitchFamily="18" charset="0"/>
              </a:rPr>
              <a:t>Đồng</a:t>
            </a:r>
            <a:r>
              <a:rPr lang="en-US" sz="3200" dirty="0">
                <a:latin typeface="Times New Roman" pitchFamily="18" charset="0"/>
              </a:rPr>
              <a:t> </a:t>
            </a:r>
            <a:r>
              <a:rPr lang="en-US" sz="3200" dirty="0" err="1">
                <a:latin typeface="Times New Roman" pitchFamily="18" charset="0"/>
              </a:rPr>
              <a:t>bằng</a:t>
            </a:r>
            <a:r>
              <a:rPr lang="en-US" sz="3200" dirty="0">
                <a:latin typeface="Times New Roman" pitchFamily="18" charset="0"/>
              </a:rPr>
              <a:t> </a:t>
            </a:r>
            <a:r>
              <a:rPr lang="en-US" sz="3200" dirty="0" err="1">
                <a:latin typeface="Times New Roman" pitchFamily="18" charset="0"/>
              </a:rPr>
              <a:t>Bắc</a:t>
            </a:r>
            <a:r>
              <a:rPr lang="en-US" sz="3200" dirty="0">
                <a:latin typeface="Times New Roman" pitchFamily="18" charset="0"/>
              </a:rPr>
              <a:t> </a:t>
            </a:r>
            <a:r>
              <a:rPr lang="en-US" sz="3200" dirty="0" err="1">
                <a:latin typeface="Times New Roman" pitchFamily="18" charset="0"/>
              </a:rPr>
              <a:t>Bộ</a:t>
            </a:r>
            <a:r>
              <a:rPr lang="en-US" sz="3200" dirty="0">
                <a:latin typeface="Times New Roman" pitchFamily="18" charset="0"/>
              </a:rPr>
              <a:t> </a:t>
            </a:r>
            <a:r>
              <a:rPr lang="en-US" sz="3200" dirty="0" err="1">
                <a:latin typeface="Times New Roman" pitchFamily="18" charset="0"/>
              </a:rPr>
              <a:t>có</a:t>
            </a:r>
            <a:r>
              <a:rPr lang="en-US" sz="3200" dirty="0">
                <a:latin typeface="Times New Roman" pitchFamily="18" charset="0"/>
              </a:rPr>
              <a:t> </a:t>
            </a:r>
            <a:r>
              <a:rPr lang="en-US" sz="3200" dirty="0" err="1">
                <a:latin typeface="Times New Roman" pitchFamily="18" charset="0"/>
              </a:rPr>
              <a:t>diện</a:t>
            </a:r>
            <a:r>
              <a:rPr lang="en-US" sz="3200" dirty="0">
                <a:latin typeface="Times New Roman" pitchFamily="18" charset="0"/>
              </a:rPr>
              <a:t> </a:t>
            </a:r>
            <a:r>
              <a:rPr lang="en-US" sz="3200" dirty="0" err="1">
                <a:latin typeface="Times New Roman" pitchFamily="18" charset="0"/>
              </a:rPr>
              <a:t>tích</a:t>
            </a:r>
            <a:r>
              <a:rPr lang="en-US" sz="3200" dirty="0">
                <a:latin typeface="Times New Roman" pitchFamily="18" charset="0"/>
              </a:rPr>
              <a:t> </a:t>
            </a:r>
            <a:r>
              <a:rPr lang="en-US" sz="3200" dirty="0" err="1">
                <a:latin typeface="Times New Roman" pitchFamily="18" charset="0"/>
              </a:rPr>
              <a:t>lớn</a:t>
            </a:r>
            <a:r>
              <a:rPr lang="en-US" sz="3200" dirty="0">
                <a:latin typeface="Times New Roman" pitchFamily="18" charset="0"/>
              </a:rPr>
              <a:t> </a:t>
            </a:r>
            <a:r>
              <a:rPr lang="en-US" sz="3200" dirty="0" err="1">
                <a:latin typeface="Times New Roman" pitchFamily="18" charset="0"/>
              </a:rPr>
              <a:t>thứ</a:t>
            </a:r>
            <a:r>
              <a:rPr lang="en-US" sz="3200" dirty="0">
                <a:latin typeface="Times New Roman" pitchFamily="18" charset="0"/>
              </a:rPr>
              <a:t> </a:t>
            </a:r>
            <a:r>
              <a:rPr lang="en-US" sz="3200" dirty="0" err="1">
                <a:solidFill>
                  <a:srgbClr val="FF0000"/>
                </a:solidFill>
                <a:latin typeface="Times New Roman" pitchFamily="18" charset="0"/>
              </a:rPr>
              <a:t>hai</a:t>
            </a:r>
            <a:r>
              <a:rPr lang="en-US" sz="3200" dirty="0">
                <a:latin typeface="Times New Roman" pitchFamily="18" charset="0"/>
              </a:rPr>
              <a:t> </a:t>
            </a:r>
            <a:r>
              <a:rPr lang="en-US" sz="3200" dirty="0" err="1">
                <a:latin typeface="Times New Roman" pitchFamily="18" charset="0"/>
              </a:rPr>
              <a:t>trong</a:t>
            </a:r>
            <a:r>
              <a:rPr lang="en-US" sz="3200" dirty="0">
                <a:latin typeface="Times New Roman" pitchFamily="18" charset="0"/>
              </a:rPr>
              <a:t> </a:t>
            </a:r>
            <a:r>
              <a:rPr lang="en-US" sz="3200" dirty="0" err="1">
                <a:latin typeface="Times New Roman" pitchFamily="18" charset="0"/>
              </a:rPr>
              <a:t>số</a:t>
            </a:r>
            <a:r>
              <a:rPr lang="en-US" sz="3200" dirty="0">
                <a:latin typeface="Times New Roman" pitchFamily="18" charset="0"/>
              </a:rPr>
              <a:t> </a:t>
            </a:r>
            <a:r>
              <a:rPr lang="en-US" sz="3200" dirty="0" err="1">
                <a:latin typeface="Times New Roman" pitchFamily="18" charset="0"/>
              </a:rPr>
              <a:t>các</a:t>
            </a:r>
            <a:r>
              <a:rPr lang="en-US" sz="3200" dirty="0">
                <a:latin typeface="Times New Roman" pitchFamily="18" charset="0"/>
              </a:rPr>
              <a:t> </a:t>
            </a:r>
            <a:r>
              <a:rPr lang="en-US" sz="3200" dirty="0" err="1">
                <a:latin typeface="Times New Roman" pitchFamily="18" charset="0"/>
              </a:rPr>
              <a:t>đồng</a:t>
            </a:r>
            <a:r>
              <a:rPr lang="en-US" sz="3200" dirty="0">
                <a:latin typeface="Times New Roman" pitchFamily="18" charset="0"/>
              </a:rPr>
              <a:t> </a:t>
            </a:r>
            <a:r>
              <a:rPr lang="en-US" sz="3200" dirty="0" err="1">
                <a:latin typeface="Times New Roman" pitchFamily="18" charset="0"/>
              </a:rPr>
              <a:t>bằng</a:t>
            </a:r>
            <a:r>
              <a:rPr lang="en-US" sz="3200" dirty="0">
                <a:latin typeface="Times New Roman" pitchFamily="18" charset="0"/>
              </a:rPr>
              <a:t> </a:t>
            </a:r>
            <a:r>
              <a:rPr lang="en-US" sz="3200" dirty="0" err="1">
                <a:latin typeface="Times New Roman" pitchFamily="18" charset="0"/>
              </a:rPr>
              <a:t>của</a:t>
            </a:r>
            <a:r>
              <a:rPr lang="en-US" sz="3200" dirty="0">
                <a:latin typeface="Times New Roman" pitchFamily="18" charset="0"/>
              </a:rPr>
              <a:t> </a:t>
            </a:r>
            <a:r>
              <a:rPr lang="en-US" sz="3200" dirty="0" err="1">
                <a:latin typeface="Times New Roman" pitchFamily="18" charset="0"/>
              </a:rPr>
              <a:t>nước</a:t>
            </a:r>
            <a:r>
              <a:rPr lang="en-US" sz="3200" dirty="0">
                <a:latin typeface="Times New Roman" pitchFamily="18" charset="0"/>
              </a:rPr>
              <a:t> </a:t>
            </a:r>
            <a:r>
              <a:rPr lang="en-US" sz="3200" dirty="0" err="1">
                <a:latin typeface="Times New Roman" pitchFamily="18" charset="0"/>
              </a:rPr>
              <a:t>ta</a:t>
            </a:r>
            <a:r>
              <a:rPr lang="en-US" sz="3200" dirty="0">
                <a:latin typeface="Times New Roman" pitchFamily="18" charset="0"/>
              </a:rPr>
              <a:t>. </a:t>
            </a:r>
            <a:r>
              <a:rPr lang="en-US" sz="3200" dirty="0" err="1">
                <a:latin typeface="Times New Roman" pitchFamily="18" charset="0"/>
              </a:rPr>
              <a:t>Diện</a:t>
            </a:r>
            <a:r>
              <a:rPr lang="en-US" sz="3200" dirty="0">
                <a:latin typeface="Times New Roman" pitchFamily="18" charset="0"/>
              </a:rPr>
              <a:t> </a:t>
            </a:r>
            <a:r>
              <a:rPr lang="en-US" sz="3200" dirty="0" err="1">
                <a:latin typeface="Times New Roman" pitchFamily="18" charset="0"/>
              </a:rPr>
              <a:t>tích</a:t>
            </a:r>
            <a:r>
              <a:rPr lang="en-US" sz="3200" dirty="0">
                <a:latin typeface="Times New Roman" pitchFamily="18" charset="0"/>
              </a:rPr>
              <a:t> </a:t>
            </a:r>
            <a:r>
              <a:rPr lang="en-US" sz="3200" dirty="0" err="1">
                <a:latin typeface="Times New Roman" pitchFamily="18" charset="0"/>
              </a:rPr>
              <a:t>đồng</a:t>
            </a:r>
            <a:r>
              <a:rPr lang="en-US" sz="3200" dirty="0">
                <a:latin typeface="Times New Roman" pitchFamily="18" charset="0"/>
              </a:rPr>
              <a:t> </a:t>
            </a:r>
            <a:r>
              <a:rPr lang="en-US" sz="3200" dirty="0" err="1">
                <a:latin typeface="Times New Roman" pitchFamily="18" charset="0"/>
              </a:rPr>
              <a:t>bằng</a:t>
            </a:r>
            <a:r>
              <a:rPr lang="en-US" sz="3200" dirty="0">
                <a:latin typeface="Times New Roman" pitchFamily="18" charset="0"/>
              </a:rPr>
              <a:t> </a:t>
            </a:r>
            <a:r>
              <a:rPr lang="en-US" sz="3200" dirty="0" err="1">
                <a:latin typeface="Times New Roman" pitchFamily="18" charset="0"/>
              </a:rPr>
              <a:t>Bắc</a:t>
            </a:r>
            <a:r>
              <a:rPr lang="en-US" sz="3200" dirty="0">
                <a:latin typeface="Times New Roman" pitchFamily="18" charset="0"/>
              </a:rPr>
              <a:t> </a:t>
            </a:r>
            <a:r>
              <a:rPr lang="en-US" sz="3200" dirty="0" err="1">
                <a:latin typeface="Times New Roman" pitchFamily="18" charset="0"/>
              </a:rPr>
              <a:t>Bộ</a:t>
            </a:r>
            <a:r>
              <a:rPr lang="en-US" sz="3200" dirty="0">
                <a:latin typeface="Times New Roman" pitchFamily="18" charset="0"/>
              </a:rPr>
              <a:t> </a:t>
            </a:r>
            <a:r>
              <a:rPr lang="en-US" sz="3200" dirty="0" err="1">
                <a:latin typeface="Times New Roman" pitchFamily="18" charset="0"/>
              </a:rPr>
              <a:t>khoảng</a:t>
            </a:r>
            <a:r>
              <a:rPr lang="en-US" sz="3200" dirty="0">
                <a:latin typeface="Times New Roman" pitchFamily="18" charset="0"/>
              </a:rPr>
              <a:t>   </a:t>
            </a:r>
            <a:r>
              <a:rPr lang="en-US" sz="3200" dirty="0">
                <a:solidFill>
                  <a:srgbClr val="FF0000"/>
                </a:solidFill>
                <a:latin typeface="Times New Roman" pitchFamily="18" charset="0"/>
              </a:rPr>
              <a:t>15 000 km</a:t>
            </a:r>
            <a:r>
              <a:rPr lang="en-US" sz="3200" baseline="30000" dirty="0">
                <a:solidFill>
                  <a:srgbClr val="FF0000"/>
                </a:solidFill>
                <a:latin typeface="Times New Roman" pitchFamily="18" charset="0"/>
              </a:rPr>
              <a:t>2</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và</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đang</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tiếp</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tục</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mở</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rộng</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ra</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biển</a:t>
            </a:r>
            <a:r>
              <a:rPr lang="en-US" sz="3200" dirty="0">
                <a:solidFill>
                  <a:srgbClr val="FF0000"/>
                </a:solidFill>
                <a:latin typeface="Times New Roman" pitchFamily="18" charset="0"/>
              </a:rPr>
              <a:t>. </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4" descr="scan0007"/>
          <p:cNvPicPr>
            <a:picLocks noChangeAspect="1" noChangeArrowheads="1"/>
          </p:cNvPicPr>
          <p:nvPr/>
        </p:nvPicPr>
        <p:blipFill>
          <a:blip r:embed="rId2" cstate="print"/>
          <a:srcRect/>
          <a:stretch>
            <a:fillRect/>
          </a:stretch>
        </p:blipFill>
        <p:spPr bwMode="auto">
          <a:xfrm>
            <a:off x="1524000" y="1905000"/>
            <a:ext cx="4191000" cy="4267200"/>
          </a:xfrm>
          <a:prstGeom prst="rect">
            <a:avLst/>
          </a:prstGeom>
          <a:noFill/>
          <a:ln w="9525">
            <a:solidFill>
              <a:schemeClr val="bg1"/>
            </a:solidFill>
            <a:miter lim="800000"/>
            <a:headEnd/>
            <a:tailEnd/>
          </a:ln>
        </p:spPr>
      </p:pic>
      <p:sp>
        <p:nvSpPr>
          <p:cNvPr id="3" name="Text Box 14"/>
          <p:cNvSpPr txBox="1">
            <a:spLocks noChangeArrowheads="1"/>
          </p:cNvSpPr>
          <p:nvPr/>
        </p:nvSpPr>
        <p:spPr bwMode="auto">
          <a:xfrm>
            <a:off x="1160060" y="150012"/>
            <a:ext cx="10617958" cy="584775"/>
          </a:xfrm>
          <a:prstGeom prst="rect">
            <a:avLst/>
          </a:prstGeom>
          <a:noFill/>
          <a:ln w="9525">
            <a:noFill/>
            <a:miter lim="800000"/>
            <a:headEnd/>
            <a:tailEnd/>
          </a:ln>
          <a:effectLst/>
        </p:spPr>
        <p:txBody>
          <a:bodyPr wrap="square">
            <a:spAutoFit/>
          </a:bodyPr>
          <a:lstStyle/>
          <a:p>
            <a:pPr algn="just">
              <a:spcBef>
                <a:spcPct val="50000"/>
              </a:spcBef>
            </a:pPr>
            <a:r>
              <a:rPr lang="en-US" sz="3200" b="1" u="sng" dirty="0" err="1">
                <a:solidFill>
                  <a:srgbClr val="833E17"/>
                </a:solidFill>
                <a:latin typeface="Times New Roman" pitchFamily="18" charset="0"/>
              </a:rPr>
              <a:t>Câu</a:t>
            </a:r>
            <a:r>
              <a:rPr lang="en-US" sz="3200" b="1" u="sng" dirty="0">
                <a:solidFill>
                  <a:srgbClr val="833E17"/>
                </a:solidFill>
                <a:latin typeface="Times New Roman" pitchFamily="18" charset="0"/>
              </a:rPr>
              <a:t> 3</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Địa</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hình</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bề</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mặt</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của</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đồng</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bằng</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có</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đặc</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điểm</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gì</a:t>
            </a:r>
            <a:r>
              <a:rPr lang="en-US" sz="3200" b="1" dirty="0">
                <a:solidFill>
                  <a:srgbClr val="833E17"/>
                </a:solidFill>
                <a:latin typeface="Times New Roman" pitchFamily="18" charset="0"/>
              </a:rPr>
              <a:t>? </a:t>
            </a:r>
          </a:p>
        </p:txBody>
      </p:sp>
      <p:sp>
        <p:nvSpPr>
          <p:cNvPr id="4" name="Text Box 9"/>
          <p:cNvSpPr txBox="1">
            <a:spLocks noChangeArrowheads="1"/>
          </p:cNvSpPr>
          <p:nvPr/>
        </p:nvSpPr>
        <p:spPr bwMode="auto">
          <a:xfrm>
            <a:off x="911557" y="712632"/>
            <a:ext cx="10617958" cy="1384995"/>
          </a:xfrm>
          <a:prstGeom prst="rect">
            <a:avLst/>
          </a:prstGeom>
          <a:noFill/>
          <a:ln w="9525">
            <a:noFill/>
            <a:miter lim="800000"/>
            <a:headEnd/>
            <a:tailEnd/>
          </a:ln>
        </p:spPr>
        <p:txBody>
          <a:bodyPr wrap="square">
            <a:spAutoFit/>
          </a:bodyPr>
          <a:lstStyle/>
          <a:p>
            <a:pPr algn="just">
              <a:spcBef>
                <a:spcPct val="50000"/>
              </a:spcBef>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bằng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địa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thấp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bằng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phẳng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chảy</a:t>
            </a:r>
            <a:r>
              <a:rPr lang="en-US" sz="2700" dirty="0">
                <a:latin typeface="Times New Roman" panose="02020603050405020304" pitchFamily="18" charset="0"/>
                <a:cs typeface="Times New Roman" panose="02020603050405020304" pitchFamily="18" charset="0"/>
              </a:rPr>
              <a:t> ở </a:t>
            </a:r>
            <a:r>
              <a:rPr lang="en-US" sz="2700" dirty="0" err="1">
                <a:latin typeface="Times New Roman" panose="02020603050405020304" pitchFamily="18" charset="0"/>
                <a:cs typeface="Times New Roman" panose="02020603050405020304" pitchFamily="18" charset="0"/>
              </a:rPr>
              <a:t>đồng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bằng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uốn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lượn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quanh</a:t>
            </a:r>
            <a:r>
              <a:rPr lang="en-US" sz="2700" dirty="0">
                <a:latin typeface="Times New Roman" panose="02020603050405020304" pitchFamily="18" charset="0"/>
                <a:cs typeface="Times New Roman" panose="02020603050405020304" pitchFamily="18" charset="0"/>
              </a:rPr>
              <a:t> co,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sẫm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a:t>
            </a:r>
          </a:p>
        </p:txBody>
      </p:sp>
      <p:sp>
        <p:nvSpPr>
          <p:cNvPr id="5" name="Text Box 5"/>
          <p:cNvSpPr txBox="1">
            <a:spLocks noChangeArrowheads="1"/>
          </p:cNvSpPr>
          <p:nvPr/>
        </p:nvSpPr>
        <p:spPr bwMode="auto">
          <a:xfrm>
            <a:off x="4114801" y="6150592"/>
            <a:ext cx="4079631" cy="523220"/>
          </a:xfrm>
          <a:prstGeom prst="rect">
            <a:avLst/>
          </a:prstGeom>
          <a:noFill/>
          <a:ln w="9525">
            <a:noFill/>
            <a:miter lim="800000"/>
            <a:headEnd/>
            <a:tailEnd/>
          </a:ln>
        </p:spPr>
        <p:txBody>
          <a:bodyPr wrap="square">
            <a:spAutoFit/>
          </a:bodyPr>
          <a:lstStyle/>
          <a:p>
            <a:pPr algn="ctr">
              <a:spcBef>
                <a:spcPct val="50000"/>
              </a:spcBef>
            </a:pPr>
            <a:r>
              <a:rPr lang="en-US" sz="2800" i="1" dirty="0" err="1">
                <a:latin typeface="Times New Roman" pitchFamily="18" charset="0"/>
              </a:rPr>
              <a:t>Cảnh</a:t>
            </a:r>
            <a:r>
              <a:rPr lang="en-US" sz="2800" i="1" dirty="0">
                <a:latin typeface="Times New Roman" pitchFamily="18" charset="0"/>
              </a:rPr>
              <a:t> </a:t>
            </a:r>
            <a:r>
              <a:rPr lang="en-US" sz="2800" i="1" dirty="0" err="1">
                <a:latin typeface="Times New Roman" pitchFamily="18" charset="0"/>
              </a:rPr>
              <a:t>đồng</a:t>
            </a:r>
            <a:r>
              <a:rPr lang="en-US" sz="2800" i="1" dirty="0">
                <a:latin typeface="Times New Roman" pitchFamily="18" charset="0"/>
              </a:rPr>
              <a:t> </a:t>
            </a:r>
            <a:r>
              <a:rPr lang="en-US" sz="2800" i="1" dirty="0" err="1">
                <a:latin typeface="Times New Roman" pitchFamily="18" charset="0"/>
              </a:rPr>
              <a:t>bằng</a:t>
            </a:r>
            <a:r>
              <a:rPr lang="en-US" sz="2800" i="1" dirty="0">
                <a:latin typeface="Times New Roman" pitchFamily="18" charset="0"/>
              </a:rPr>
              <a:t> </a:t>
            </a:r>
            <a:r>
              <a:rPr lang="en-US" sz="2800" i="1" dirty="0" err="1">
                <a:latin typeface="Times New Roman" pitchFamily="18" charset="0"/>
              </a:rPr>
              <a:t>Bắc</a:t>
            </a:r>
            <a:r>
              <a:rPr lang="en-US" sz="2800" i="1" dirty="0">
                <a:latin typeface="Times New Roman" pitchFamily="18" charset="0"/>
              </a:rPr>
              <a:t> </a:t>
            </a:r>
            <a:r>
              <a:rPr lang="en-US" sz="2800" i="1" dirty="0" err="1">
                <a:latin typeface="Times New Roman" pitchFamily="18" charset="0"/>
              </a:rPr>
              <a:t>Bộ</a:t>
            </a:r>
            <a:endParaRPr lang="en-US" sz="2800" i="1" dirty="0">
              <a:latin typeface="Times New Roman" pitchFamily="18" charset="0"/>
            </a:endParaRPr>
          </a:p>
        </p:txBody>
      </p:sp>
      <p:pic>
        <p:nvPicPr>
          <p:cNvPr id="133122" name="Picture 2" descr="Thời tiết ngày 16 tháng 8: Đồng bằng Bắc Bộ nắng nóng trên 37 độ C |  www.tinmoitruong.vn"/>
          <p:cNvPicPr>
            <a:picLocks noChangeAspect="1" noChangeArrowheads="1"/>
          </p:cNvPicPr>
          <p:nvPr/>
        </p:nvPicPr>
        <p:blipFill>
          <a:blip r:embed="rId3"/>
          <a:srcRect/>
          <a:stretch>
            <a:fillRect/>
          </a:stretch>
        </p:blipFill>
        <p:spPr bwMode="auto">
          <a:xfrm>
            <a:off x="5791200" y="1905000"/>
            <a:ext cx="4876800" cy="42672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公开课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1410</Words>
  <Application>Microsoft Office PowerPoint</Application>
  <PresentationFormat>Widescreen</PresentationFormat>
  <Paragraphs>179</Paragraphs>
  <Slides>32</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.VnTime</vt:lpstr>
      <vt:lpstr>.VnTimeH</vt:lpstr>
      <vt:lpstr>Anton</vt:lpstr>
      <vt:lpstr>Arial</vt:lpstr>
      <vt:lpstr>Calibri</vt:lpstr>
      <vt:lpstr>等线</vt:lpstr>
      <vt:lpstr>等线 Light</vt:lpstr>
      <vt:lpstr>Garamond</vt:lpstr>
      <vt:lpstr>HP001 4 hàng</vt:lpstr>
      <vt:lpstr>Times New Roman</vt:lpstr>
      <vt:lpstr>UD Digi Kyokasho NP-R</vt:lpstr>
      <vt:lpstr>字魂20号-石头体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公开课1</dc:title>
  <dc:creator>Administrator</dc:creator>
  <cp:lastModifiedBy>Ngoc Lan</cp:lastModifiedBy>
  <cp:revision>64</cp:revision>
  <dcterms:created xsi:type="dcterms:W3CDTF">2019-09-07T12:11:57Z</dcterms:created>
  <dcterms:modified xsi:type="dcterms:W3CDTF">2021-11-20T05:05:20Z</dcterms:modified>
</cp:coreProperties>
</file>