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1" r:id="rId3"/>
    <p:sldId id="294" r:id="rId4"/>
    <p:sldId id="263" r:id="rId5"/>
    <p:sldId id="267" r:id="rId6"/>
    <p:sldId id="269" r:id="rId7"/>
    <p:sldId id="295" r:id="rId8"/>
    <p:sldId id="288" r:id="rId9"/>
    <p:sldId id="270" r:id="rId10"/>
    <p:sldId id="268" r:id="rId11"/>
    <p:sldId id="273" r:id="rId12"/>
    <p:sldId id="289" r:id="rId13"/>
    <p:sldId id="272" r:id="rId14"/>
    <p:sldId id="274" r:id="rId15"/>
    <p:sldId id="275" r:id="rId16"/>
    <p:sldId id="276" r:id="rId17"/>
    <p:sldId id="290" r:id="rId18"/>
    <p:sldId id="277" r:id="rId19"/>
    <p:sldId id="278" r:id="rId20"/>
    <p:sldId id="279" r:id="rId21"/>
    <p:sldId id="262"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129" userDrawn="1">
          <p15:clr>
            <a:srgbClr val="A4A3A4"/>
          </p15:clr>
        </p15:guide>
        <p15:guide id="3" pos="3840" userDrawn="1">
          <p15:clr>
            <a:srgbClr val="A4A3A4"/>
          </p15:clr>
        </p15:guide>
        <p15:guide id="4"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3"/>
    <a:srgbClr val="E16300"/>
    <a:srgbClr val="4472C4"/>
    <a:srgbClr val="B4C7E7"/>
    <a:srgbClr val="8FAADC"/>
    <a:srgbClr val="FFC100"/>
    <a:srgbClr val="FAAB2C"/>
    <a:srgbClr val="447DC4"/>
    <a:srgbClr val="EF1F01"/>
    <a:srgbClr val="82B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p:scale>
          <a:sx n="34" d="100"/>
          <a:sy n="34" d="100"/>
        </p:scale>
        <p:origin x="1916" y="700"/>
      </p:cViewPr>
      <p:guideLst>
        <p:guide orient="horz" pos="2183"/>
        <p:guide pos="7129"/>
        <p:guide pos="3840"/>
        <p:guide pos="59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96001-66AB-4E14-A602-12401FD77536}" type="datetimeFigureOut">
              <a:rPr lang="zh-CN" altLang="en-US" smtClean="0"/>
              <a:t>2021/11/23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7770C-03F7-48A3-A3E4-0A7959F6EA35}" type="slidenum">
              <a:rPr lang="zh-CN" altLang="en-US" smtClean="0"/>
              <a:t>‹#›</a:t>
            </a:fld>
            <a:endParaRPr lang="zh-CN" altLang="en-US"/>
          </a:p>
        </p:txBody>
      </p:sp>
    </p:spTree>
    <p:extLst>
      <p:ext uri="{BB962C8B-B14F-4D97-AF65-F5344CB8AC3E}">
        <p14:creationId xmlns:p14="http://schemas.microsoft.com/office/powerpoint/2010/main" val="90746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vi.wikipedia.org/wiki/Tr%C4%83ng_l%C6%B0%E1%BB%A1i_li%E1%BB%81m_%C4%91%E1%BB%8F" TargetMode="External"/><Relationship Id="rId3" Type="http://schemas.openxmlformats.org/officeDocument/2006/relationships/hyperlink" Target="https://vi.wikipedia.org/wiki/Di%E1%BB%81u_(%C4%91%E1%BB%93_ch%C6%A1i)" TargetMode="External"/><Relationship Id="rId7" Type="http://schemas.openxmlformats.org/officeDocument/2006/relationships/hyperlink" Target="https://vi.wikipedia.org/wiki/Gi%E1%BA%A5y_d%C3%B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vi.wikipedia.org/wiki/Tre" TargetMode="External"/><Relationship Id="rId11" Type="http://schemas.openxmlformats.org/officeDocument/2006/relationships/hyperlink" Target="https://vi.wikipedia.org/wiki/H%E1%BB%8D_%C4%90om_%C4%91%C3%B3m" TargetMode="External"/><Relationship Id="rId5" Type="http://schemas.openxmlformats.org/officeDocument/2006/relationships/hyperlink" Target="https://vi.wikipedia.org/wiki/Ng%C6%B0%E1%BB%9Di_Vi%E1%BB%87t" TargetMode="External"/><Relationship Id="rId10" Type="http://schemas.openxmlformats.org/officeDocument/2006/relationships/hyperlink" Target="https://vi.wikipedia.org/wiki/B%E1%BB%8D_c%C3%A1nh_c%E1%BB%A9ng" TargetMode="External"/><Relationship Id="rId4" Type="http://schemas.openxmlformats.org/officeDocument/2006/relationships/hyperlink" Target="https://vi.wikipedia.org/wiki/S%C3%A1o_(nh%E1%BA%A1c_c%E1%BB%A5)" TargetMode="External"/><Relationship Id="rId9" Type="http://schemas.openxmlformats.org/officeDocument/2006/relationships/hyperlink" Target="https://vi.wikipedia.org/wiki/N%E1%BB%A9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a:t>
            </a:fld>
            <a:endParaRPr lang="zh-CN" altLang="en-US"/>
          </a:p>
        </p:txBody>
      </p:sp>
    </p:spTree>
    <p:extLst>
      <p:ext uri="{BB962C8B-B14F-4D97-AF65-F5344CB8AC3E}">
        <p14:creationId xmlns:p14="http://schemas.microsoft.com/office/powerpoint/2010/main" val="3336498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10</a:t>
            </a:fld>
            <a:endParaRPr lang="zh-CN" altLang="en-US"/>
          </a:p>
        </p:txBody>
      </p:sp>
    </p:spTree>
    <p:extLst>
      <p:ext uri="{BB962C8B-B14F-4D97-AF65-F5344CB8AC3E}">
        <p14:creationId xmlns:p14="http://schemas.microsoft.com/office/powerpoint/2010/main" val="113879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1" i="0" kern="1200" dirty="0">
                <a:solidFill>
                  <a:schemeClr val="tx1"/>
                </a:solidFill>
                <a:effectLst/>
                <a:latin typeface="+mn-lt"/>
                <a:ea typeface="+mn-ea"/>
                <a:cs typeface="+mn-cs"/>
              </a:rPr>
              <a:t>- </a:t>
            </a:r>
            <a:r>
              <a:rPr lang="vi-VN" sz="1200" b="1" i="0" kern="1200" dirty="0">
                <a:solidFill>
                  <a:schemeClr val="tx1"/>
                </a:solidFill>
                <a:effectLst/>
                <a:latin typeface="+mn-lt"/>
                <a:ea typeface="+mn-ea"/>
                <a:cs typeface="+mn-cs"/>
              </a:rPr>
              <a:t>Diều sáo</a:t>
            </a:r>
            <a:r>
              <a:rPr lang="vi-VN" sz="1200" b="0" i="0" kern="1200" dirty="0">
                <a:solidFill>
                  <a:schemeClr val="tx1"/>
                </a:solidFill>
                <a:effectLst/>
                <a:latin typeface="+mn-lt"/>
                <a:ea typeface="+mn-ea"/>
                <a:cs typeface="+mn-cs"/>
              </a:rPr>
              <a:t> là loại </a:t>
            </a:r>
            <a:r>
              <a:rPr lang="vi-VN" sz="1200" b="0" i="0" u="none" strike="noStrike" kern="1200" dirty="0">
                <a:solidFill>
                  <a:schemeClr val="tx1"/>
                </a:solidFill>
                <a:effectLst/>
                <a:latin typeface="+mn-lt"/>
                <a:ea typeface="+mn-ea"/>
                <a:cs typeface="+mn-cs"/>
                <a:hlinkClick r:id="rId3" tooltip="Diều (đồ chơi)"/>
              </a:rPr>
              <a:t>diều</a:t>
            </a:r>
            <a:r>
              <a:rPr lang="vi-VN" sz="1200" b="0" i="0" kern="1200" dirty="0">
                <a:solidFill>
                  <a:schemeClr val="tx1"/>
                </a:solidFill>
                <a:effectLst/>
                <a:latin typeface="+mn-lt"/>
                <a:ea typeface="+mn-ea"/>
                <a:cs typeface="+mn-cs"/>
              </a:rPr>
              <a:t> bao gồm 2 vật thể chính: </a:t>
            </a:r>
            <a:r>
              <a:rPr lang="vi-VN" sz="1200" b="1" i="0" kern="1200" dirty="0">
                <a:solidFill>
                  <a:schemeClr val="tx1"/>
                </a:solidFill>
                <a:effectLst/>
                <a:latin typeface="+mn-lt"/>
                <a:ea typeface="+mn-ea"/>
                <a:cs typeface="+mn-cs"/>
              </a:rPr>
              <a:t>diều</a:t>
            </a:r>
            <a:r>
              <a:rPr lang="vi-VN" sz="1200" b="0" i="0" kern="1200" dirty="0">
                <a:solidFill>
                  <a:schemeClr val="tx1"/>
                </a:solidFill>
                <a:effectLst/>
                <a:latin typeface="+mn-lt"/>
                <a:ea typeface="+mn-ea"/>
                <a:cs typeface="+mn-cs"/>
              </a:rPr>
              <a:t> và </a:t>
            </a:r>
            <a:r>
              <a:rPr lang="vi-VN" sz="1200" b="1" i="0" u="none" strike="noStrike" kern="1200" dirty="0">
                <a:solidFill>
                  <a:schemeClr val="tx1"/>
                </a:solidFill>
                <a:effectLst/>
                <a:latin typeface="+mn-lt"/>
                <a:ea typeface="+mn-ea"/>
                <a:cs typeface="+mn-cs"/>
                <a:hlinkClick r:id="rId4" tooltip="Sáo (nhạc cụ)"/>
              </a:rPr>
              <a:t>sáo</a:t>
            </a:r>
            <a:r>
              <a:rPr lang="vi-VN" sz="1200" b="0" i="0" kern="1200" dirty="0">
                <a:solidFill>
                  <a:schemeClr val="tx1"/>
                </a:solidFill>
                <a:effectLst/>
                <a:latin typeface="+mn-lt"/>
                <a:ea typeface="+mn-ea"/>
                <a:cs typeface="+mn-cs"/>
              </a:rPr>
              <a:t>. Diều Sáo là diều truyền thống có từ lâu đời của </a:t>
            </a:r>
            <a:r>
              <a:rPr lang="vi-VN" sz="1200" b="0" i="0" u="none" strike="noStrike" kern="1200" dirty="0">
                <a:solidFill>
                  <a:schemeClr val="tx1"/>
                </a:solidFill>
                <a:effectLst/>
                <a:latin typeface="+mn-lt"/>
                <a:ea typeface="+mn-ea"/>
                <a:cs typeface="+mn-cs"/>
                <a:hlinkClick r:id="rId5" tooltip="Người Việt"/>
              </a:rPr>
              <a:t>người Việt</a:t>
            </a:r>
            <a:r>
              <a:rPr lang="vi-VN" sz="1200" b="0" i="0" kern="1200" dirty="0">
                <a:solidFill>
                  <a:schemeClr val="tx1"/>
                </a:solidFill>
                <a:effectLst/>
                <a:latin typeface="+mn-lt"/>
                <a:ea typeface="+mn-ea"/>
                <a:cs typeface="+mn-cs"/>
              </a:rPr>
              <a:t> Nam</a:t>
            </a:r>
            <a:r>
              <a:rPr lang="en-US" sz="1200" b="0" i="0" kern="1200" dirty="0">
                <a:solidFill>
                  <a:schemeClr val="tx1"/>
                </a:solidFill>
                <a:effectLst/>
                <a:latin typeface="+mn-lt"/>
                <a:ea typeface="+mn-ea"/>
                <a:cs typeface="+mn-cs"/>
              </a:rPr>
              <a:t>.</a:t>
            </a:r>
          </a:p>
          <a:p>
            <a:r>
              <a:rPr lang="vi-VN" sz="1200" b="0" i="0" kern="1200" dirty="0">
                <a:solidFill>
                  <a:schemeClr val="tx1"/>
                </a:solidFill>
                <a:effectLst/>
                <a:latin typeface="+mn-lt"/>
                <a:ea typeface="+mn-ea"/>
                <a:cs typeface="+mn-cs"/>
              </a:rPr>
              <a:t>Diều truyền thống thường là diều cố định khung, được làm bằng </a:t>
            </a:r>
            <a:r>
              <a:rPr lang="vi-VN" sz="1200" b="0" i="0" u="none" strike="noStrike" kern="1200" dirty="0">
                <a:solidFill>
                  <a:schemeClr val="tx1"/>
                </a:solidFill>
                <a:effectLst/>
                <a:latin typeface="+mn-lt"/>
                <a:ea typeface="+mn-ea"/>
                <a:cs typeface="+mn-cs"/>
                <a:hlinkClick r:id="rId6" tooltip="Tre"/>
              </a:rPr>
              <a:t>tre</a:t>
            </a:r>
            <a:r>
              <a:rPr lang="vi-VN" sz="1200" b="0" i="0" kern="1200" dirty="0">
                <a:solidFill>
                  <a:schemeClr val="tx1"/>
                </a:solidFill>
                <a:effectLst/>
                <a:latin typeface="+mn-lt"/>
                <a:ea typeface="+mn-ea"/>
                <a:cs typeface="+mn-cs"/>
              </a:rPr>
              <a:t>, phết </a:t>
            </a:r>
            <a:r>
              <a:rPr lang="vi-VN" sz="1200" b="0" i="0" u="none" strike="noStrike" kern="1200" dirty="0">
                <a:solidFill>
                  <a:schemeClr val="tx1"/>
                </a:solidFill>
                <a:effectLst/>
                <a:latin typeface="+mn-lt"/>
                <a:ea typeface="+mn-ea"/>
                <a:cs typeface="+mn-cs"/>
                <a:hlinkClick r:id="rId7" tooltip="Giấy dó"/>
              </a:rPr>
              <a:t>giấy dó</a:t>
            </a:r>
            <a:r>
              <a:rPr lang="vi-VN" sz="1200" b="0" i="0" kern="1200" dirty="0">
                <a:solidFill>
                  <a:schemeClr val="tx1"/>
                </a:solidFill>
                <a:effectLst/>
                <a:latin typeface="+mn-lt"/>
                <a:ea typeface="+mn-ea"/>
                <a:cs typeface="+mn-cs"/>
              </a:rPr>
              <a:t> và không có đuôi, có hình dáng như </a:t>
            </a:r>
            <a:r>
              <a:rPr lang="vi-VN" sz="1200" b="0" i="0" u="none" strike="noStrike" kern="1200" dirty="0">
                <a:solidFill>
                  <a:schemeClr val="tx1"/>
                </a:solidFill>
                <a:effectLst/>
                <a:latin typeface="+mn-lt"/>
                <a:ea typeface="+mn-ea"/>
                <a:cs typeface="+mn-cs"/>
                <a:hlinkClick r:id="rId8" tooltip="Trăng lưỡi liềm đỏ"/>
              </a:rPr>
              <a:t>trăng lưỡi liềm</a:t>
            </a:r>
            <a:r>
              <a:rPr lang="vi-VN" sz="1200" b="0" i="0" kern="1200" dirty="0">
                <a:solidFill>
                  <a:schemeClr val="tx1"/>
                </a:solidFill>
                <a:effectLst/>
                <a:latin typeface="+mn-lt"/>
                <a:ea typeface="+mn-ea"/>
                <a:cs typeface="+mn-cs"/>
              </a:rPr>
              <a:t> cong đều khi lên.</a:t>
            </a:r>
            <a:r>
              <a:rPr lang="en-US" sz="120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Ống sáo diều được làm từ tre, chủ yếu là </a:t>
            </a:r>
            <a:r>
              <a:rPr lang="vi-VN" sz="1200" b="0" i="0" u="none" strike="noStrike" kern="1200" dirty="0">
                <a:solidFill>
                  <a:schemeClr val="tx1"/>
                </a:solidFill>
                <a:effectLst/>
                <a:latin typeface="+mn-lt"/>
                <a:ea typeface="+mn-ea"/>
                <a:cs typeface="+mn-cs"/>
                <a:hlinkClick r:id="rId9" tooltip="Nứa"/>
              </a:rPr>
              <a:t>nứa</a:t>
            </a:r>
            <a:r>
              <a:rPr lang="vi-VN" sz="1200" b="0" i="0" kern="1200" dirty="0">
                <a:solidFill>
                  <a:schemeClr val="tx1"/>
                </a:solidFill>
                <a:effectLst/>
                <a:latin typeface="+mn-lt"/>
                <a:ea typeface="+mn-ea"/>
                <a:cs typeface="+mn-cs"/>
              </a:rPr>
              <a:t> do mỏng nhẹ. Nắp (tai) sáo được làm từ gỗ mít. Dân gian thường gọi là khoét sáo. </a:t>
            </a:r>
            <a:r>
              <a:rPr lang="en-US" sz="120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Khi diều bay lên, sáo phát ra tiếng kêu như bản nhạc du dương.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vi-VN" sz="1200" b="1" i="0" kern="1200" dirty="0">
                <a:solidFill>
                  <a:schemeClr val="tx1"/>
                </a:solidFill>
                <a:effectLst/>
                <a:latin typeface="+mn-lt"/>
                <a:ea typeface="+mn-ea"/>
                <a:cs typeface="+mn-cs"/>
              </a:rPr>
              <a:t>Đom đóm</a:t>
            </a:r>
            <a:r>
              <a:rPr lang="vi-VN" sz="1200" b="0" i="0" kern="1200" dirty="0">
                <a:solidFill>
                  <a:schemeClr val="tx1"/>
                </a:solidFill>
                <a:effectLst/>
                <a:latin typeface="+mn-lt"/>
                <a:ea typeface="+mn-ea"/>
                <a:cs typeface="+mn-cs"/>
              </a:rPr>
              <a:t> hay </a:t>
            </a:r>
            <a:r>
              <a:rPr lang="vi-VN" sz="1200" b="1" i="0" kern="1200" dirty="0">
                <a:solidFill>
                  <a:schemeClr val="tx1"/>
                </a:solidFill>
                <a:effectLst/>
                <a:latin typeface="+mn-lt"/>
                <a:ea typeface="+mn-ea"/>
                <a:cs typeface="+mn-cs"/>
              </a:rPr>
              <a:t>bọ phát sáng</a:t>
            </a:r>
            <a:r>
              <a:rPr lang="vi-VN" sz="1200" b="0" i="0" kern="1200" dirty="0">
                <a:solidFill>
                  <a:schemeClr val="tx1"/>
                </a:solidFill>
                <a:effectLst/>
                <a:latin typeface="+mn-lt"/>
                <a:ea typeface="+mn-ea"/>
                <a:cs typeface="+mn-cs"/>
              </a:rPr>
              <a:t> là những loài côn trùng </a:t>
            </a:r>
            <a:r>
              <a:rPr lang="vi-VN" sz="1200" b="0" i="0" u="none" strike="noStrike" kern="1200" dirty="0">
                <a:solidFill>
                  <a:schemeClr val="tx1"/>
                </a:solidFill>
                <a:effectLst/>
                <a:latin typeface="+mn-lt"/>
                <a:ea typeface="+mn-ea"/>
                <a:cs typeface="+mn-cs"/>
                <a:hlinkClick r:id="rId10" tooltip="Bọ cánh cứng"/>
              </a:rPr>
              <a:t>cánh cứng</a:t>
            </a:r>
            <a:r>
              <a:rPr lang="vi-VN" sz="1200" b="0" i="0" kern="1200" dirty="0">
                <a:solidFill>
                  <a:schemeClr val="tx1"/>
                </a:solidFill>
                <a:effectLst/>
                <a:latin typeface="+mn-lt"/>
                <a:ea typeface="+mn-ea"/>
                <a:cs typeface="+mn-cs"/>
              </a:rPr>
              <a:t> nhỏ được gọi chung là </a:t>
            </a:r>
            <a:r>
              <a:rPr lang="vi-VN" sz="1200" b="0" i="0" u="none" strike="noStrike" kern="1200" dirty="0">
                <a:solidFill>
                  <a:schemeClr val="tx1"/>
                </a:solidFill>
                <a:effectLst/>
                <a:latin typeface="+mn-lt"/>
                <a:ea typeface="+mn-ea"/>
                <a:cs typeface="+mn-cs"/>
                <a:hlinkClick r:id="rId11" tooltip="Họ Đom đóm"/>
              </a:rPr>
              <a:t>họ Đom đóm</a:t>
            </a:r>
            <a:r>
              <a:rPr lang="vi-VN" sz="1200" b="0" i="0" kern="1200" dirty="0">
                <a:solidFill>
                  <a:schemeClr val="tx1"/>
                </a:solidFill>
                <a:effectLst/>
                <a:latin typeface="+mn-lt"/>
                <a:ea typeface="+mn-ea"/>
                <a:cs typeface="+mn-cs"/>
              </a:rPr>
              <a:t> (</a:t>
            </a:r>
            <a:r>
              <a:rPr lang="vi-VN" sz="1200" b="0" i="1" kern="1200" dirty="0">
                <a:solidFill>
                  <a:schemeClr val="tx1"/>
                </a:solidFill>
                <a:effectLst/>
                <a:latin typeface="+mn-lt"/>
                <a:ea typeface="+mn-ea"/>
                <a:cs typeface="+mn-cs"/>
              </a:rPr>
              <a:t>Lampyridae</a:t>
            </a:r>
            <a:r>
              <a:rPr lang="vi-VN" sz="1200" b="0" i="0" kern="1200" dirty="0">
                <a:solidFill>
                  <a:schemeClr val="tx1"/>
                </a:solidFill>
                <a:effectLst/>
                <a:latin typeface="+mn-lt"/>
                <a:ea typeface="+mn-ea"/>
                <a:cs typeface="+mn-cs"/>
              </a:rPr>
              <a:t>) có khả năng phát quang.</a:t>
            </a:r>
            <a:r>
              <a:rPr lang="en-US" sz="120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Sự </a:t>
            </a:r>
            <a:r>
              <a:rPr lang="vi-VN" sz="1200" b="1" i="0" kern="1200" dirty="0">
                <a:solidFill>
                  <a:schemeClr val="tx1"/>
                </a:solidFill>
                <a:effectLst/>
                <a:latin typeface="+mn-lt"/>
                <a:ea typeface="+mn-ea"/>
                <a:cs typeface="+mn-cs"/>
              </a:rPr>
              <a:t>phát sáng</a:t>
            </a:r>
            <a:r>
              <a:rPr lang="vi-VN" sz="1200" b="0" i="0" kern="1200" dirty="0">
                <a:solidFill>
                  <a:schemeClr val="tx1"/>
                </a:solidFill>
                <a:effectLst/>
                <a:latin typeface="+mn-lt"/>
                <a:ea typeface="+mn-ea"/>
                <a:cs typeface="+mn-cs"/>
              </a:rPr>
              <a:t> ở </a:t>
            </a:r>
            <a:r>
              <a:rPr lang="vi-VN" sz="1200" b="1" i="0" kern="1200" dirty="0">
                <a:solidFill>
                  <a:schemeClr val="tx1"/>
                </a:solidFill>
                <a:effectLst/>
                <a:latin typeface="+mn-lt"/>
                <a:ea typeface="+mn-ea"/>
                <a:cs typeface="+mn-cs"/>
              </a:rPr>
              <a:t>đom đóm</a:t>
            </a:r>
            <a:r>
              <a:rPr lang="vi-VN" sz="1200" b="0" i="0" kern="1200" dirty="0">
                <a:solidFill>
                  <a:schemeClr val="tx1"/>
                </a:solidFill>
                <a:effectLst/>
                <a:latin typeface="+mn-lt"/>
                <a:ea typeface="+mn-ea"/>
                <a:cs typeface="+mn-cs"/>
              </a:rPr>
              <a:t> là nhờ một loại phản ứng hóa học. Tiến trình này xảy ra trong cơ quan </a:t>
            </a:r>
            <a:r>
              <a:rPr lang="vi-VN" sz="1200" b="1" i="0" kern="1200" dirty="0">
                <a:solidFill>
                  <a:schemeClr val="tx1"/>
                </a:solidFill>
                <a:effectLst/>
                <a:latin typeface="+mn-lt"/>
                <a:ea typeface="+mn-ea"/>
                <a:cs typeface="+mn-cs"/>
              </a:rPr>
              <a:t>phát sáng</a:t>
            </a:r>
            <a:r>
              <a:rPr lang="vi-VN" sz="1200" b="0" i="0" kern="1200" dirty="0">
                <a:solidFill>
                  <a:schemeClr val="tx1"/>
                </a:solidFill>
                <a:effectLst/>
                <a:latin typeface="+mn-lt"/>
                <a:ea typeface="+mn-ea"/>
                <a:cs typeface="+mn-cs"/>
              </a:rPr>
              <a:t> chuyên biệt, thường nằm ở dưới bụng </a:t>
            </a:r>
            <a:r>
              <a:rPr lang="vi-VN" sz="1200" b="1" i="0" kern="1200" dirty="0">
                <a:solidFill>
                  <a:schemeClr val="tx1"/>
                </a:solidFill>
                <a:effectLst/>
                <a:latin typeface="+mn-lt"/>
                <a:ea typeface="+mn-ea"/>
                <a:cs typeface="+mn-cs"/>
              </a:rPr>
              <a:t>đom đóm</a:t>
            </a:r>
            <a:r>
              <a:rPr lang="vi-VN" sz="1200" b="0" i="0" kern="1200" dirty="0">
                <a:solidFill>
                  <a:schemeClr val="tx1"/>
                </a:solidFill>
                <a:effectLst/>
                <a:latin typeface="+mn-lt"/>
                <a:ea typeface="+mn-ea"/>
                <a:cs typeface="+mn-cs"/>
              </a:rPr>
              <a:t>.</a:t>
            </a:r>
            <a:endParaRPr lang="en-US" dirty="0"/>
          </a:p>
          <a:p>
            <a:endParaRPr lang="zh-CN" altLang="en-US" dirty="0"/>
          </a:p>
        </p:txBody>
      </p:sp>
      <p:sp>
        <p:nvSpPr>
          <p:cNvPr id="4" name="灯片编号占位符 3"/>
          <p:cNvSpPr>
            <a:spLocks noGrp="1"/>
          </p:cNvSpPr>
          <p:nvPr>
            <p:ph type="sldNum" sz="quarter" idx="10"/>
          </p:nvPr>
        </p:nvSpPr>
        <p:spPr/>
        <p:txBody>
          <a:bodyPr/>
          <a:lstStyle/>
          <a:p>
            <a:fld id="{CE17770C-03F7-48A3-A3E4-0A7959F6EA35}" type="slidenum">
              <a:rPr lang="zh-CN" altLang="en-US" smtClean="0"/>
              <a:t>11</a:t>
            </a:fld>
            <a:endParaRPr lang="zh-CN" altLang="en-US"/>
          </a:p>
        </p:txBody>
      </p:sp>
    </p:spTree>
    <p:extLst>
      <p:ext uri="{BB962C8B-B14F-4D97-AF65-F5344CB8AC3E}">
        <p14:creationId xmlns:p14="http://schemas.microsoft.com/office/powerpoint/2010/main" val="234356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12</a:t>
            </a:fld>
            <a:endParaRPr lang="zh-CN" altLang="en-US"/>
          </a:p>
        </p:txBody>
      </p:sp>
    </p:spTree>
    <p:extLst>
      <p:ext uri="{BB962C8B-B14F-4D97-AF65-F5344CB8AC3E}">
        <p14:creationId xmlns:p14="http://schemas.microsoft.com/office/powerpoint/2010/main" val="43101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13</a:t>
            </a:fld>
            <a:endParaRPr lang="zh-CN" altLang="en-US"/>
          </a:p>
        </p:txBody>
      </p:sp>
    </p:spTree>
    <p:extLst>
      <p:ext uri="{BB962C8B-B14F-4D97-AF65-F5344CB8AC3E}">
        <p14:creationId xmlns:p14="http://schemas.microsoft.com/office/powerpoint/2010/main" val="355524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14</a:t>
            </a:fld>
            <a:endParaRPr lang="zh-CN" altLang="en-US"/>
          </a:p>
        </p:txBody>
      </p:sp>
    </p:spTree>
    <p:extLst>
      <p:ext uri="{BB962C8B-B14F-4D97-AF65-F5344CB8AC3E}">
        <p14:creationId xmlns:p14="http://schemas.microsoft.com/office/powerpoint/2010/main" val="14561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15</a:t>
            </a:fld>
            <a:endParaRPr lang="zh-CN" altLang="en-US"/>
          </a:p>
        </p:txBody>
      </p:sp>
    </p:spTree>
    <p:extLst>
      <p:ext uri="{BB962C8B-B14F-4D97-AF65-F5344CB8AC3E}">
        <p14:creationId xmlns:p14="http://schemas.microsoft.com/office/powerpoint/2010/main" val="232168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16</a:t>
            </a:fld>
            <a:endParaRPr lang="zh-CN" altLang="en-US"/>
          </a:p>
        </p:txBody>
      </p:sp>
    </p:spTree>
    <p:extLst>
      <p:ext uri="{BB962C8B-B14F-4D97-AF65-F5344CB8AC3E}">
        <p14:creationId xmlns:p14="http://schemas.microsoft.com/office/powerpoint/2010/main" val="11320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17</a:t>
            </a:fld>
            <a:endParaRPr lang="zh-CN" altLang="en-US"/>
          </a:p>
        </p:txBody>
      </p:sp>
    </p:spTree>
    <p:extLst>
      <p:ext uri="{BB962C8B-B14F-4D97-AF65-F5344CB8AC3E}">
        <p14:creationId xmlns:p14="http://schemas.microsoft.com/office/powerpoint/2010/main" val="1991838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18</a:t>
            </a:fld>
            <a:endParaRPr lang="zh-CN" altLang="en-US"/>
          </a:p>
        </p:txBody>
      </p:sp>
    </p:spTree>
    <p:extLst>
      <p:ext uri="{BB962C8B-B14F-4D97-AF65-F5344CB8AC3E}">
        <p14:creationId xmlns:p14="http://schemas.microsoft.com/office/powerpoint/2010/main" val="2829500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19</a:t>
            </a:fld>
            <a:endParaRPr lang="zh-CN" altLang="en-US"/>
          </a:p>
        </p:txBody>
      </p:sp>
    </p:spTree>
    <p:extLst>
      <p:ext uri="{BB962C8B-B14F-4D97-AF65-F5344CB8AC3E}">
        <p14:creationId xmlns:p14="http://schemas.microsoft.com/office/powerpoint/2010/main" val="121612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2</a:t>
            </a:fld>
            <a:endParaRPr lang="zh-CN" altLang="en-US"/>
          </a:p>
        </p:txBody>
      </p:sp>
    </p:spTree>
    <p:extLst>
      <p:ext uri="{BB962C8B-B14F-4D97-AF65-F5344CB8AC3E}">
        <p14:creationId xmlns:p14="http://schemas.microsoft.com/office/powerpoint/2010/main" val="1207859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20</a:t>
            </a:fld>
            <a:endParaRPr lang="zh-CN" altLang="en-US"/>
          </a:p>
        </p:txBody>
      </p:sp>
    </p:spTree>
    <p:extLst>
      <p:ext uri="{BB962C8B-B14F-4D97-AF65-F5344CB8AC3E}">
        <p14:creationId xmlns:p14="http://schemas.microsoft.com/office/powerpoint/2010/main" val="213462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21</a:t>
            </a:fld>
            <a:endParaRPr lang="zh-CN" altLang="en-US"/>
          </a:p>
        </p:txBody>
      </p:sp>
    </p:spTree>
    <p:extLst>
      <p:ext uri="{BB962C8B-B14F-4D97-AF65-F5344CB8AC3E}">
        <p14:creationId xmlns:p14="http://schemas.microsoft.com/office/powerpoint/2010/main" val="790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3</a:t>
            </a:fld>
            <a:endParaRPr lang="zh-CN" altLang="en-US"/>
          </a:p>
        </p:txBody>
      </p:sp>
    </p:spTree>
    <p:extLst>
      <p:ext uri="{BB962C8B-B14F-4D97-AF65-F5344CB8AC3E}">
        <p14:creationId xmlns:p14="http://schemas.microsoft.com/office/powerpoint/2010/main" val="1851020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4</a:t>
            </a:fld>
            <a:endParaRPr lang="zh-CN" altLang="en-US"/>
          </a:p>
        </p:txBody>
      </p:sp>
    </p:spTree>
    <p:extLst>
      <p:ext uri="{BB962C8B-B14F-4D97-AF65-F5344CB8AC3E}">
        <p14:creationId xmlns:p14="http://schemas.microsoft.com/office/powerpoint/2010/main" val="272559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5</a:t>
            </a:fld>
            <a:endParaRPr lang="zh-CN" altLang="en-US"/>
          </a:p>
        </p:txBody>
      </p:sp>
    </p:spTree>
    <p:extLst>
      <p:ext uri="{BB962C8B-B14F-4D97-AF65-F5344CB8AC3E}">
        <p14:creationId xmlns:p14="http://schemas.microsoft.com/office/powerpoint/2010/main" val="370277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6</a:t>
            </a:fld>
            <a:endParaRPr lang="zh-CN" altLang="en-US"/>
          </a:p>
        </p:txBody>
      </p:sp>
    </p:spTree>
    <p:extLst>
      <p:ext uri="{BB962C8B-B14F-4D97-AF65-F5344CB8AC3E}">
        <p14:creationId xmlns:p14="http://schemas.microsoft.com/office/powerpoint/2010/main" val="312217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7770C-03F7-48A3-A3E4-0A7959F6EA3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4839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8</a:t>
            </a:fld>
            <a:endParaRPr lang="zh-CN" altLang="en-US"/>
          </a:p>
        </p:txBody>
      </p:sp>
    </p:spTree>
    <p:extLst>
      <p:ext uri="{BB962C8B-B14F-4D97-AF65-F5344CB8AC3E}">
        <p14:creationId xmlns:p14="http://schemas.microsoft.com/office/powerpoint/2010/main" val="179184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9</a:t>
            </a:fld>
            <a:endParaRPr lang="zh-CN" altLang="en-US"/>
          </a:p>
        </p:txBody>
      </p:sp>
    </p:spTree>
    <p:extLst>
      <p:ext uri="{BB962C8B-B14F-4D97-AF65-F5344CB8AC3E}">
        <p14:creationId xmlns:p14="http://schemas.microsoft.com/office/powerpoint/2010/main" val="136296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149835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F3415-0A6E-4DE3-88B2-28E302089DA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31FD0E-70F4-4FE8-BC80-B6DA28E8BE2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A527977-21C6-4B35-81A1-E9ACD6844F4F}"/>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5" name="页脚占位符 4">
            <a:extLst>
              <a:ext uri="{FF2B5EF4-FFF2-40B4-BE49-F238E27FC236}">
                <a16:creationId xmlns:a16="http://schemas.microsoft.com/office/drawing/2014/main" id="{F50C14C7-634C-47F0-B111-6D43CB0918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A43F5-75A1-4409-ADD1-D790DF592457}"/>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265693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EA7536-D96F-400A-84FA-EE043186855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D80802C-D1E2-4C80-BE8C-D027A1D80D0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55BE6F8-219E-413C-B399-2A6399D61FFD}"/>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5" name="页脚占位符 4">
            <a:extLst>
              <a:ext uri="{FF2B5EF4-FFF2-40B4-BE49-F238E27FC236}">
                <a16:creationId xmlns:a16="http://schemas.microsoft.com/office/drawing/2014/main" id="{9479AEE5-26EE-4C85-8E5E-E86011772B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C8C42C-BCED-4376-A8E1-FBA47CCFAAD6}"/>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7" name="文本框 6">
            <a:extLst>
              <a:ext uri="{FF2B5EF4-FFF2-40B4-BE49-F238E27FC236}">
                <a16:creationId xmlns:a16="http://schemas.microsoft.com/office/drawing/2014/main" id="{3FC8E0B0-E21F-4372-8D0F-E401BD7F0C7D}"/>
              </a:ext>
            </a:extLst>
          </p:cNvPr>
          <p:cNvSpPr txBox="1"/>
          <p:nvPr userDrawn="1"/>
        </p:nvSpPr>
        <p:spPr>
          <a:xfrm>
            <a:off x="4218317" y="2286000"/>
            <a:ext cx="3027872" cy="646331"/>
          </a:xfrm>
          <a:prstGeom prst="rect">
            <a:avLst/>
          </a:prstGeom>
          <a:noFill/>
        </p:spPr>
        <p:txBody>
          <a:bodyPr wrap="square" rtlCol="0">
            <a:spAutoFit/>
          </a:bodyPr>
          <a:lstStyle/>
          <a:p>
            <a:pPr algn="ctr"/>
            <a:r>
              <a:rPr lang="en-US" altLang="zh-CN" dirty="0">
                <a:solidFill>
                  <a:schemeClr val="bg1"/>
                </a:solidFill>
              </a:rPr>
              <a:t>www.tukuppt.com </a:t>
            </a:r>
            <a:r>
              <a:rPr lang="zh-CN" altLang="en-US" dirty="0">
                <a:solidFill>
                  <a:schemeClr val="bg1"/>
                </a:solidFill>
              </a:rPr>
              <a:t>熊猫办公 高效办公在熊猫</a:t>
            </a:r>
          </a:p>
        </p:txBody>
      </p:sp>
      <p:sp>
        <p:nvSpPr>
          <p:cNvPr id="8" name="文本框 7">
            <a:extLst>
              <a:ext uri="{FF2B5EF4-FFF2-40B4-BE49-F238E27FC236}">
                <a16:creationId xmlns:a16="http://schemas.microsoft.com/office/drawing/2014/main" id="{2A85526C-BB76-4590-B86E-39951DF37361}"/>
              </a:ext>
            </a:extLst>
          </p:cNvPr>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extLst>
      <p:ext uri="{BB962C8B-B14F-4D97-AF65-F5344CB8AC3E}">
        <p14:creationId xmlns:p14="http://schemas.microsoft.com/office/powerpoint/2010/main" val="341771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C06C8B-3FFA-465E-BBD4-66F625EA93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D2C06C-38E0-4052-90C3-34D76C49CE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4FF9F-64CF-48F0-9865-817A3C67139A}"/>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5" name="页脚占位符 4">
            <a:extLst>
              <a:ext uri="{FF2B5EF4-FFF2-40B4-BE49-F238E27FC236}">
                <a16:creationId xmlns:a16="http://schemas.microsoft.com/office/drawing/2014/main" id="{FBDFB08F-E192-48E0-9032-C1389CE0C2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655902-398F-4442-BFD8-731BAF5AAD04}"/>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234114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CA5E3A-4A41-4F73-A3A1-EC72B0904A3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9AFC29-6332-4492-9285-A0418B56B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A3F6DF-3B49-481C-8199-D371B240C94C}"/>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5" name="页脚占位符 4">
            <a:extLst>
              <a:ext uri="{FF2B5EF4-FFF2-40B4-BE49-F238E27FC236}">
                <a16:creationId xmlns:a16="http://schemas.microsoft.com/office/drawing/2014/main" id="{1598FB59-4AA8-45EA-9B9E-82D9B84BE8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B2A394-124D-4F37-9BD3-DD17561AEDB7}"/>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349900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F11B9-A495-4E50-B767-C28445DE4C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E66B8F-31CE-4C4A-BA93-E9868EAF51D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70A5FB8-642F-4221-8862-0F7DC55DB42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462E781-5F45-47EB-85D1-75BCC226BA2A}"/>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6" name="页脚占位符 5">
            <a:extLst>
              <a:ext uri="{FF2B5EF4-FFF2-40B4-BE49-F238E27FC236}">
                <a16:creationId xmlns:a16="http://schemas.microsoft.com/office/drawing/2014/main" id="{EE229F42-3063-4EC2-A927-2B503755B2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A99879A-EFE9-4C35-8BC8-83B215514A2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170742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999036-B6F6-4846-9EBC-2D1E2101686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01D12E-4C54-40ED-BAD5-EA824CE69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C456FEA-986E-44D7-8675-9006DB4F6D9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C4BD64E-F292-41EA-A7CE-2DC890263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4E11F10-D94A-4C55-9672-1DE9FA8F668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93CE2B1-BCED-4AF2-9798-454A9C47D976}"/>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8" name="页脚占位符 7">
            <a:extLst>
              <a:ext uri="{FF2B5EF4-FFF2-40B4-BE49-F238E27FC236}">
                <a16:creationId xmlns:a16="http://schemas.microsoft.com/office/drawing/2014/main" id="{47E462DE-4C04-437B-9047-D94E6CB3B2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3BDB45-E029-4677-94CB-8A1A3DFA58D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128377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E41ED8-8C3F-4EB3-92C5-33A0EAF4643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4D1BAF-403B-4803-86C6-1E3AD3ABD134}"/>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4" name="页脚占位符 3">
            <a:extLst>
              <a:ext uri="{FF2B5EF4-FFF2-40B4-BE49-F238E27FC236}">
                <a16:creationId xmlns:a16="http://schemas.microsoft.com/office/drawing/2014/main" id="{C2AA558D-D833-4A3D-AAC9-04655BB3275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EE9AE99-6EBB-4793-8E85-3D8E148BB240}"/>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319534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222988-F7A5-40D8-93C2-FFC76DD6F132}"/>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3" name="页脚占位符 2">
            <a:extLst>
              <a:ext uri="{FF2B5EF4-FFF2-40B4-BE49-F238E27FC236}">
                <a16:creationId xmlns:a16="http://schemas.microsoft.com/office/drawing/2014/main" id="{B09A7AB5-A93E-4BB9-B456-29E36D7D43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6456C9-71B0-4254-B323-89F5CF60FAE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64633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CD1FAB-B226-4561-BB40-8946875184E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FEEBC1-5908-46CD-8BE4-D21430F30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0A38BA2-129C-4C83-91E4-70AE5F4B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57F831B-A5D5-4402-B859-E8CC69FFA66C}"/>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6" name="页脚占位符 5">
            <a:extLst>
              <a:ext uri="{FF2B5EF4-FFF2-40B4-BE49-F238E27FC236}">
                <a16:creationId xmlns:a16="http://schemas.microsoft.com/office/drawing/2014/main" id="{8431C191-134A-47F1-A55C-C841FFD6C5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D292E3-562D-4157-963D-FA5B17C5FF01}"/>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234133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576ED4-9A28-4464-992D-FC79EF3E436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9F03FEC-A4CC-4EAF-8556-78DF6C6E3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19E19BE-2FE5-436F-9DEC-0CF409025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A6F6EAA-3DF6-4EA4-9068-AEE5F78EF1E8}"/>
              </a:ext>
            </a:extLst>
          </p:cNvPr>
          <p:cNvSpPr>
            <a:spLocks noGrp="1"/>
          </p:cNvSpPr>
          <p:nvPr>
            <p:ph type="dt" sz="half" idx="10"/>
          </p:nvPr>
        </p:nvSpPr>
        <p:spPr/>
        <p:txBody>
          <a:bodyPr/>
          <a:lstStyle/>
          <a:p>
            <a:fld id="{0DA2CC75-8280-4D50-8556-C2874ADEF926}" type="datetimeFigureOut">
              <a:rPr lang="zh-CN" altLang="en-US" smtClean="0"/>
              <a:t>2021/11/23</a:t>
            </a:fld>
            <a:endParaRPr lang="zh-CN" altLang="en-US"/>
          </a:p>
        </p:txBody>
      </p:sp>
      <p:sp>
        <p:nvSpPr>
          <p:cNvPr id="6" name="页脚占位符 5">
            <a:extLst>
              <a:ext uri="{FF2B5EF4-FFF2-40B4-BE49-F238E27FC236}">
                <a16:creationId xmlns:a16="http://schemas.microsoft.com/office/drawing/2014/main" id="{526C1105-777B-4977-97DA-DF5E17BD77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560B3E-6416-47DC-A8AE-3951B072C3D2}"/>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208028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429047F-5DE1-40DA-AC24-00876ED9E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2D65A70-6F68-4B83-92A0-6D80F28C9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7F1EB68C-B904-4D82-949D-22E3B851D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2021/11/23</a:t>
            </a:fld>
            <a:endParaRPr lang="zh-CN" altLang="en-US"/>
          </a:p>
        </p:txBody>
      </p:sp>
      <p:sp>
        <p:nvSpPr>
          <p:cNvPr id="5" name="页脚占位符 4">
            <a:extLst>
              <a:ext uri="{FF2B5EF4-FFF2-40B4-BE49-F238E27FC236}">
                <a16:creationId xmlns:a16="http://schemas.microsoft.com/office/drawing/2014/main" id="{836AE24F-59F4-4360-AE82-7A8125C36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A32B3F-6528-4220-A583-FE0D75546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pic>
        <p:nvPicPr>
          <p:cNvPr id="7" name="Picture 6"/>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650024" y="3099202"/>
            <a:ext cx="2430699" cy="4133447"/>
          </a:xfrm>
          <a:prstGeom prst="rect">
            <a:avLst/>
          </a:prstGeom>
        </p:spPr>
      </p:pic>
      <p:sp>
        <p:nvSpPr>
          <p:cNvPr id="8" name="TextBox 7"/>
          <p:cNvSpPr txBox="1"/>
          <p:nvPr userDrawn="1"/>
        </p:nvSpPr>
        <p:spPr>
          <a:xfrm>
            <a:off x="33337" y="45522"/>
            <a:ext cx="1609725" cy="369332"/>
          </a:xfrm>
          <a:prstGeom prst="rect">
            <a:avLst/>
          </a:prstGeom>
          <a:noFill/>
        </p:spPr>
        <p:txBody>
          <a:bodyPr wrap="square" rtlCol="0">
            <a:spAutoFit/>
          </a:bodyPr>
          <a:lstStyle/>
          <a:p>
            <a:r>
              <a:rPr lang="en-US" dirty="0" err="1">
                <a:solidFill>
                  <a:schemeClr val="accent6">
                    <a:lumMod val="20000"/>
                    <a:lumOff val="80000"/>
                  </a:schemeClr>
                </a:solidFill>
                <a:latin typeface="#9Slide03 AmpleSoft" panose="02000000000000000000" pitchFamily="2" charset="0"/>
              </a:rPr>
              <a:t>MăngNon</a:t>
            </a:r>
            <a:endParaRPr lang="en-US" dirty="0">
              <a:solidFill>
                <a:schemeClr val="accent6">
                  <a:lumMod val="20000"/>
                  <a:lumOff val="80000"/>
                </a:schemeClr>
              </a:solidFill>
              <a:latin typeface="#9Slide03 AmpleSoft" panose="02000000000000000000" pitchFamily="2" charset="0"/>
            </a:endParaRPr>
          </a:p>
        </p:txBody>
      </p:sp>
      <p:sp>
        <p:nvSpPr>
          <p:cNvPr id="10" name="TextBox 9"/>
          <p:cNvSpPr txBox="1"/>
          <p:nvPr userDrawn="1"/>
        </p:nvSpPr>
        <p:spPr>
          <a:xfrm>
            <a:off x="11006137" y="6531530"/>
            <a:ext cx="1609725" cy="369332"/>
          </a:xfrm>
          <a:prstGeom prst="rect">
            <a:avLst/>
          </a:prstGeom>
          <a:noFill/>
        </p:spPr>
        <p:txBody>
          <a:bodyPr wrap="square" rtlCol="0">
            <a:spAutoFit/>
          </a:bodyPr>
          <a:lstStyle/>
          <a:p>
            <a:r>
              <a:rPr lang="en-US" dirty="0" err="1">
                <a:solidFill>
                  <a:schemeClr val="accent6">
                    <a:lumMod val="20000"/>
                    <a:lumOff val="80000"/>
                  </a:schemeClr>
                </a:solidFill>
                <a:latin typeface="#9Slide03 Arima Madurai ExtraBo" panose="00000900000000000000" pitchFamily="2" charset="0"/>
                <a:cs typeface="#9Slide03 Arima Madurai ExtraBo" panose="00000900000000000000" pitchFamily="2" charset="0"/>
              </a:rPr>
              <a:t>Măngnon</a:t>
            </a:r>
            <a:endParaRPr lang="en-US" dirty="0">
              <a:solidFill>
                <a:schemeClr val="accent6">
                  <a:lumMod val="20000"/>
                  <a:lumOff val="80000"/>
                </a:schemeClr>
              </a:solidFill>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28303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 Target="slide2.xml"/><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hyperlink" Target="https://sites.google.com/a/hanam.edu.vn/tieuhochungly/tin-cap-nhat-tu-d/nguyenngocky-motnguoithayhuyenthoai/Nguoi-vo-hien-lam-doi-tay-cho-nha-giao-Nguyen-Ngoc-Ky-8.jpg?attredirects=0"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s://sites.google.com/a/hanam.edu.vn/tieuhochungly/tin-cap-nhat-tu-d/nguyenngocky-motnguoithayhuyenthoai/575782_266224333515102_1836698425_n.jpg?attredirects=0" TargetMode="Externa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组合 15"/>
          <p:cNvGrpSpPr/>
          <p:nvPr/>
        </p:nvGrpSpPr>
        <p:grpSpPr>
          <a:xfrm>
            <a:off x="-171450" y="4473650"/>
            <a:ext cx="12363450" cy="2384350"/>
            <a:chOff x="-171450" y="4473650"/>
            <a:chExt cx="12363450" cy="2384350"/>
          </a:xfrm>
        </p:grpSpPr>
        <p:pic>
          <p:nvPicPr>
            <p:cNvPr id="15" name="图片 14"/>
            <p:cNvPicPr>
              <a:picLocks noChangeAspect="1"/>
            </p:cNvPicPr>
            <p:nvPr/>
          </p:nvPicPr>
          <p:blipFill rotWithShape="1">
            <a:blip r:embed="rId3">
              <a:lum bright="70000" contrast="-70000"/>
            </a:blip>
            <a:srcRect l="25317" b="2319"/>
            <a:stretch/>
          </p:blipFill>
          <p:spPr>
            <a:xfrm>
              <a:off x="-14288" y="4473650"/>
              <a:ext cx="6160269" cy="2084313"/>
            </a:xfrm>
            <a:prstGeom prst="rect">
              <a:avLst/>
            </a:prstGeom>
          </p:spPr>
        </p:pic>
        <p:sp>
          <p:nvSpPr>
            <p:cNvPr id="12" name="任意多边形 11"/>
            <p:cNvSpPr/>
            <p:nvPr/>
          </p:nvSpPr>
          <p:spPr>
            <a:xfrm>
              <a:off x="-171450" y="4918008"/>
              <a:ext cx="1236345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a:blip r:embed="rId4"/>
          <a:stretch>
            <a:fillRect/>
          </a:stretch>
        </p:blipFill>
        <p:spPr>
          <a:xfrm>
            <a:off x="-369918" y="2788335"/>
            <a:ext cx="5306120" cy="4651146"/>
          </a:xfrm>
          <a:prstGeom prst="rect">
            <a:avLst/>
          </a:prstGeom>
        </p:spPr>
      </p:pic>
      <p:pic>
        <p:nvPicPr>
          <p:cNvPr id="20" name="图片 19"/>
          <p:cNvPicPr>
            <a:picLocks noChangeAspect="1"/>
          </p:cNvPicPr>
          <p:nvPr/>
        </p:nvPicPr>
        <p:blipFill>
          <a:blip r:embed="rId5"/>
          <a:stretch>
            <a:fillRect/>
          </a:stretch>
        </p:blipFill>
        <p:spPr>
          <a:xfrm>
            <a:off x="10077214" y="1451451"/>
            <a:ext cx="2176461" cy="1536325"/>
          </a:xfrm>
          <a:prstGeom prst="rect">
            <a:avLst/>
          </a:prstGeom>
        </p:spPr>
      </p:pic>
      <p:pic>
        <p:nvPicPr>
          <p:cNvPr id="22" name="图片 21"/>
          <p:cNvPicPr>
            <a:picLocks noChangeAspect="1"/>
          </p:cNvPicPr>
          <p:nvPr/>
        </p:nvPicPr>
        <p:blipFill>
          <a:blip r:embed="rId6"/>
          <a:stretch>
            <a:fillRect/>
          </a:stretch>
        </p:blipFill>
        <p:spPr>
          <a:xfrm>
            <a:off x="10054881" y="4216876"/>
            <a:ext cx="1937930" cy="2285334"/>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76669" t="18957" b="74376"/>
          <a:stretch/>
        </p:blipFill>
        <p:spPr>
          <a:xfrm>
            <a:off x="594728" y="417700"/>
            <a:ext cx="1886525" cy="808674"/>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76669" t="18957" b="74376"/>
          <a:stretch/>
        </p:blipFill>
        <p:spPr>
          <a:xfrm>
            <a:off x="10871416" y="3896566"/>
            <a:ext cx="1138822" cy="488165"/>
          </a:xfrm>
          <a:prstGeom prst="rect">
            <a:avLst/>
          </a:prstGeom>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l="76669" t="18957" b="74376"/>
          <a:stretch/>
        </p:blipFill>
        <p:spPr>
          <a:xfrm>
            <a:off x="4898011" y="3404301"/>
            <a:ext cx="1138822" cy="488165"/>
          </a:xfrm>
          <a:prstGeom prst="rect">
            <a:avLst/>
          </a:prstGeom>
        </p:spPr>
      </p:pic>
      <p:pic>
        <p:nvPicPr>
          <p:cNvPr id="27" name="图片 26"/>
          <p:cNvPicPr>
            <a:picLocks noChangeAspect="1"/>
          </p:cNvPicPr>
          <p:nvPr/>
        </p:nvPicPr>
        <p:blipFill rotWithShape="1">
          <a:blip r:embed="rId8" cstate="print">
            <a:extLst>
              <a:ext uri="{28A0092B-C50C-407E-A947-70E740481C1C}">
                <a14:useLocalDpi xmlns:a14="http://schemas.microsoft.com/office/drawing/2010/main" val="0"/>
              </a:ext>
            </a:extLst>
          </a:blip>
          <a:srcRect l="76669" t="18957" b="74376"/>
          <a:stretch/>
        </p:blipFill>
        <p:spPr>
          <a:xfrm>
            <a:off x="506279" y="3634634"/>
            <a:ext cx="793249" cy="340032"/>
          </a:xfrm>
          <a:prstGeom prst="rect">
            <a:avLst/>
          </a:prstGeom>
        </p:spPr>
      </p:pic>
      <p:grpSp>
        <p:nvGrpSpPr>
          <p:cNvPr id="43" name="组合 42"/>
          <p:cNvGrpSpPr/>
          <p:nvPr/>
        </p:nvGrpSpPr>
        <p:grpSpPr>
          <a:xfrm>
            <a:off x="229280" y="-16639"/>
            <a:ext cx="738664" cy="973902"/>
            <a:chOff x="229280" y="-16639"/>
            <a:chExt cx="738664" cy="973902"/>
          </a:xfrm>
        </p:grpSpPr>
        <p:sp>
          <p:nvSpPr>
            <p:cNvPr id="29" name="五边形 28"/>
            <p:cNvSpPr/>
            <p:nvPr/>
          </p:nvSpPr>
          <p:spPr>
            <a:xfrm rot="5400000">
              <a:off x="269198" y="220442"/>
              <a:ext cx="928688" cy="45452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5 IcielSmoothy Cursive" panose="00000500000000000000" pitchFamily="2" charset="0"/>
              </a:endParaRPr>
            </a:p>
          </p:txBody>
        </p:sp>
        <p:sp>
          <p:nvSpPr>
            <p:cNvPr id="30" name="文本框 29"/>
            <p:cNvSpPr txBox="1"/>
            <p:nvPr/>
          </p:nvSpPr>
          <p:spPr>
            <a:xfrm>
              <a:off x="229280" y="0"/>
              <a:ext cx="738664" cy="957263"/>
            </a:xfrm>
            <a:prstGeom prst="rect">
              <a:avLst/>
            </a:prstGeom>
            <a:noFill/>
          </p:spPr>
          <p:txBody>
            <a:bodyPr vert="eaVert" wrap="square" rtlCol="0">
              <a:spAutoFit/>
            </a:bodyPr>
            <a:lstStyle/>
            <a:p>
              <a:r>
                <a:rPr lang="vi-VN" altLang="zh-CN" dirty="0">
                  <a:solidFill>
                    <a:srgbClr val="8FAADC"/>
                  </a:solidFill>
                  <a:latin typeface="#9Slide05 IcielSmoothy Cursive" panose="00000500000000000000" pitchFamily="2" charset="0"/>
                  <a:ea typeface="印品抹茶体" panose="02000000000000000000" pitchFamily="2" charset="-122"/>
                </a:rPr>
                <a:t>HELLO</a:t>
              </a:r>
              <a:endParaRPr lang="zh-CN" altLang="en-US" dirty="0">
                <a:solidFill>
                  <a:srgbClr val="8FAADC"/>
                </a:solidFill>
                <a:latin typeface="#9Slide05 IcielSmoothy Cursive" panose="00000500000000000000" pitchFamily="2" charset="0"/>
                <a:ea typeface="印品抹茶体" panose="02000000000000000000" pitchFamily="2" charset="-122"/>
              </a:endParaRPr>
            </a:p>
          </p:txBody>
        </p:sp>
      </p:grpSp>
      <p:pic>
        <p:nvPicPr>
          <p:cNvPr id="31" name="图片 30"/>
          <p:cNvPicPr>
            <a:picLocks noChangeAspect="1"/>
          </p:cNvPicPr>
          <p:nvPr/>
        </p:nvPicPr>
        <p:blipFill rotWithShape="1">
          <a:blip r:embed="rId9"/>
          <a:srcRect l="22243" t="29553" r="12935" b="10386"/>
          <a:stretch/>
        </p:blipFill>
        <p:spPr>
          <a:xfrm>
            <a:off x="3292792" y="1134962"/>
            <a:ext cx="864871" cy="678591"/>
          </a:xfrm>
          <a:prstGeom prst="rect">
            <a:avLst/>
          </a:prstGeom>
        </p:spPr>
      </p:pic>
      <p:grpSp>
        <p:nvGrpSpPr>
          <p:cNvPr id="5" name="组合 4"/>
          <p:cNvGrpSpPr/>
          <p:nvPr/>
        </p:nvGrpSpPr>
        <p:grpSpPr>
          <a:xfrm rot="519947">
            <a:off x="1319272" y="1961316"/>
            <a:ext cx="3166963" cy="1323439"/>
            <a:chOff x="3595916" y="3166223"/>
            <a:chExt cx="3166963" cy="1323439"/>
          </a:xfrm>
        </p:grpSpPr>
        <p:sp>
          <p:nvSpPr>
            <p:cNvPr id="35" name="文本框 34"/>
            <p:cNvSpPr txBox="1"/>
            <p:nvPr/>
          </p:nvSpPr>
          <p:spPr>
            <a:xfrm>
              <a:off x="3595916" y="3166223"/>
              <a:ext cx="3124894" cy="1323439"/>
            </a:xfrm>
            <a:prstGeom prst="rect">
              <a:avLst/>
            </a:prstGeom>
            <a:noFill/>
          </p:spPr>
          <p:txBody>
            <a:bodyPr wrap="none" rtlCol="0">
              <a:spAutoFit/>
            </a:bodyPr>
            <a:lstStyle/>
            <a:p>
              <a:pPr algn="ctr"/>
              <a:r>
                <a:rPr lang="vi-VN" altLang="zh-CN" sz="8000" b="1" dirty="0">
                  <a:solidFill>
                    <a:prstClr val="white"/>
                  </a:solidFill>
                  <a:latin typeface="#9Slide05 IcielSmoothy Cursive" panose="00000500000000000000" pitchFamily="2" charset="0"/>
                  <a:ea typeface="印品抹茶体" panose="02000000000000000000" pitchFamily="2" charset="-122"/>
                </a:rPr>
                <a:t>các em</a:t>
              </a:r>
              <a:endParaRPr lang="zh-CN" altLang="en-US" sz="8000" b="1" dirty="0">
                <a:solidFill>
                  <a:schemeClr val="bg1"/>
                </a:solidFill>
                <a:latin typeface="#9Slide05 IcielSmoothy Cursive" panose="00000500000000000000" pitchFamily="2" charset="0"/>
                <a:ea typeface="印品抹茶体" panose="02000000000000000000" pitchFamily="2" charset="-122"/>
              </a:endParaRPr>
            </a:p>
          </p:txBody>
        </p:sp>
        <p:sp>
          <p:nvSpPr>
            <p:cNvPr id="17" name="任意多边形 16"/>
            <p:cNvSpPr/>
            <p:nvPr/>
          </p:nvSpPr>
          <p:spPr>
            <a:xfrm>
              <a:off x="6399606" y="3520717"/>
              <a:ext cx="363273" cy="658093"/>
            </a:xfrm>
            <a:custGeom>
              <a:avLst/>
              <a:gdLst/>
              <a:ahLst/>
              <a:cxnLst/>
              <a:rect l="l" t="t" r="r" b="b"/>
              <a:pathLst>
                <a:path w="363273" h="658093">
                  <a:moveTo>
                    <a:pt x="332657" y="55"/>
                  </a:moveTo>
                  <a:cubicBezTo>
                    <a:pt x="339191" y="386"/>
                    <a:pt x="345408" y="2223"/>
                    <a:pt x="351308" y="5566"/>
                  </a:cubicBezTo>
                  <a:cubicBezTo>
                    <a:pt x="380186" y="10962"/>
                    <a:pt x="356793" y="98873"/>
                    <a:pt x="281128" y="269297"/>
                  </a:cubicBezTo>
                  <a:lnTo>
                    <a:pt x="180706" y="470231"/>
                  </a:lnTo>
                  <a:cubicBezTo>
                    <a:pt x="108539" y="610413"/>
                    <a:pt x="51731" y="672143"/>
                    <a:pt x="10281" y="655420"/>
                  </a:cubicBezTo>
                  <a:cubicBezTo>
                    <a:pt x="1920" y="646704"/>
                    <a:pt x="-1341" y="620508"/>
                    <a:pt x="497" y="576835"/>
                  </a:cubicBezTo>
                  <a:cubicBezTo>
                    <a:pt x="2335" y="533161"/>
                    <a:pt x="18257" y="479422"/>
                    <a:pt x="48262" y="415617"/>
                  </a:cubicBezTo>
                  <a:cubicBezTo>
                    <a:pt x="55852" y="392905"/>
                    <a:pt x="70618" y="359905"/>
                    <a:pt x="92558" y="316617"/>
                  </a:cubicBezTo>
                  <a:lnTo>
                    <a:pt x="148862" y="214505"/>
                  </a:lnTo>
                  <a:cubicBezTo>
                    <a:pt x="225654" y="69223"/>
                    <a:pt x="286919" y="-2260"/>
                    <a:pt x="332657" y="55"/>
                  </a:cubicBezTo>
                  <a:close/>
                </a:path>
              </a:pathLst>
            </a:custGeom>
            <a:solidFill>
              <a:srgbClr val="FFC100"/>
            </a:solidFill>
            <a:ln>
              <a:solidFill>
                <a:srgbClr val="FAA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9Slide05 IcielSmoothy Cursive" panose="00000500000000000000" pitchFamily="2" charset="0"/>
              </a:endParaRPr>
            </a:p>
          </p:txBody>
        </p:sp>
      </p:grpSp>
      <p:grpSp>
        <p:nvGrpSpPr>
          <p:cNvPr id="6" name="组合 5"/>
          <p:cNvGrpSpPr/>
          <p:nvPr/>
        </p:nvGrpSpPr>
        <p:grpSpPr>
          <a:xfrm rot="21239581">
            <a:off x="4946885" y="2595059"/>
            <a:ext cx="3334567" cy="1936638"/>
            <a:chOff x="6461625" y="3672655"/>
            <a:chExt cx="3334567" cy="1936638"/>
          </a:xfrm>
        </p:grpSpPr>
        <p:sp>
          <p:nvSpPr>
            <p:cNvPr id="36" name="文本框 35"/>
            <p:cNvSpPr txBox="1"/>
            <p:nvPr/>
          </p:nvSpPr>
          <p:spPr>
            <a:xfrm>
              <a:off x="6461625" y="3672655"/>
              <a:ext cx="3334567" cy="1323439"/>
            </a:xfrm>
            <a:prstGeom prst="rect">
              <a:avLst/>
            </a:prstGeom>
            <a:noFill/>
          </p:spPr>
          <p:txBody>
            <a:bodyPr wrap="none" rtlCol="0">
              <a:spAutoFit/>
            </a:bodyPr>
            <a:lstStyle/>
            <a:p>
              <a:pPr algn="ctr"/>
              <a:r>
                <a:rPr lang="vi-VN" altLang="zh-CN" sz="8000" b="1" dirty="0">
                  <a:solidFill>
                    <a:prstClr val="white"/>
                  </a:solidFill>
                  <a:latin typeface="#9Slide05 IcielSmoothy Cursive" panose="00000500000000000000" pitchFamily="2" charset="0"/>
                  <a:ea typeface="印品抹茶体" panose="02000000000000000000" pitchFamily="2" charset="-122"/>
                </a:rPr>
                <a:t>đến với</a:t>
              </a:r>
              <a:endParaRPr lang="zh-CN" altLang="en-US" sz="8000" b="1" dirty="0">
                <a:solidFill>
                  <a:schemeClr val="bg1"/>
                </a:solidFill>
                <a:latin typeface="#9Slide05 IcielSmoothy Cursive" panose="00000500000000000000" pitchFamily="2" charset="0"/>
                <a:ea typeface="印品抹茶体" panose="02000000000000000000" pitchFamily="2" charset="-122"/>
              </a:endParaRPr>
            </a:p>
          </p:txBody>
        </p:sp>
        <p:sp>
          <p:nvSpPr>
            <p:cNvPr id="19" name="任意多边形 18"/>
            <p:cNvSpPr/>
            <p:nvPr/>
          </p:nvSpPr>
          <p:spPr>
            <a:xfrm>
              <a:off x="7904226" y="5191333"/>
              <a:ext cx="784951" cy="417960"/>
            </a:xfrm>
            <a:custGeom>
              <a:avLst/>
              <a:gdLst/>
              <a:ahLst/>
              <a:cxnLst/>
              <a:rect l="l" t="t" r="r" b="b"/>
              <a:pathLst>
                <a:path w="773560" h="380075">
                  <a:moveTo>
                    <a:pt x="644852" y="0"/>
                  </a:moveTo>
                  <a:lnTo>
                    <a:pt x="678385" y="0"/>
                  </a:lnTo>
                  <a:cubicBezTo>
                    <a:pt x="707264" y="0"/>
                    <a:pt x="729308" y="9770"/>
                    <a:pt x="744518" y="29308"/>
                  </a:cubicBezTo>
                  <a:cubicBezTo>
                    <a:pt x="759728" y="48847"/>
                    <a:pt x="769408" y="69083"/>
                    <a:pt x="773560" y="90015"/>
                  </a:cubicBezTo>
                  <a:lnTo>
                    <a:pt x="773560" y="245853"/>
                  </a:lnTo>
                  <a:cubicBezTo>
                    <a:pt x="773560" y="268327"/>
                    <a:pt x="765747" y="289630"/>
                    <a:pt x="750122" y="309762"/>
                  </a:cubicBezTo>
                  <a:cubicBezTo>
                    <a:pt x="734497" y="329894"/>
                    <a:pt x="713342" y="342183"/>
                    <a:pt x="686657" y="346631"/>
                  </a:cubicBezTo>
                  <a:lnTo>
                    <a:pt x="309963" y="346631"/>
                  </a:lnTo>
                  <a:cubicBezTo>
                    <a:pt x="226707" y="346631"/>
                    <a:pt x="171915" y="342895"/>
                    <a:pt x="145586" y="335423"/>
                  </a:cubicBezTo>
                  <a:cubicBezTo>
                    <a:pt x="142503" y="359795"/>
                    <a:pt x="127204" y="374679"/>
                    <a:pt x="99689" y="380075"/>
                  </a:cubicBezTo>
                  <a:cubicBezTo>
                    <a:pt x="76859" y="380075"/>
                    <a:pt x="55971" y="363234"/>
                    <a:pt x="37025" y="329553"/>
                  </a:cubicBezTo>
                  <a:cubicBezTo>
                    <a:pt x="18079" y="295871"/>
                    <a:pt x="6620" y="253621"/>
                    <a:pt x="2647" y="202802"/>
                  </a:cubicBezTo>
                  <a:cubicBezTo>
                    <a:pt x="-8501" y="72344"/>
                    <a:pt x="15574" y="4774"/>
                    <a:pt x="74873" y="89"/>
                  </a:cubicBezTo>
                  <a:cubicBezTo>
                    <a:pt x="95687" y="30"/>
                    <a:pt x="112883" y="22296"/>
                    <a:pt x="126463" y="66889"/>
                  </a:cubicBezTo>
                  <a:cubicBezTo>
                    <a:pt x="152198" y="56156"/>
                    <a:pt x="220184" y="45097"/>
                    <a:pt x="330421" y="33711"/>
                  </a:cubicBezTo>
                  <a:lnTo>
                    <a:pt x="644852" y="0"/>
                  </a:lnTo>
                  <a:close/>
                  <a:moveTo>
                    <a:pt x="627774" y="140093"/>
                  </a:moveTo>
                  <a:lnTo>
                    <a:pt x="575205" y="151212"/>
                  </a:lnTo>
                  <a:cubicBezTo>
                    <a:pt x="484716" y="154948"/>
                    <a:pt x="409881" y="158683"/>
                    <a:pt x="350701" y="162420"/>
                  </a:cubicBezTo>
                  <a:cubicBezTo>
                    <a:pt x="240108" y="173568"/>
                    <a:pt x="170848" y="171699"/>
                    <a:pt x="142918" y="156816"/>
                  </a:cubicBezTo>
                  <a:lnTo>
                    <a:pt x="147277" y="234290"/>
                  </a:lnTo>
                  <a:cubicBezTo>
                    <a:pt x="178053" y="223497"/>
                    <a:pt x="231777" y="214276"/>
                    <a:pt x="308451" y="206626"/>
                  </a:cubicBezTo>
                  <a:lnTo>
                    <a:pt x="627774" y="211963"/>
                  </a:lnTo>
                  <a:lnTo>
                    <a:pt x="627774" y="140093"/>
                  </a:lnTo>
                  <a:close/>
                </a:path>
              </a:pathLst>
            </a:custGeom>
            <a:solidFill>
              <a:srgbClr val="447DC4"/>
            </a:solidFill>
            <a:ln>
              <a:solidFill>
                <a:srgbClr val="447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9Slide05 IcielSmoothy Cursive" panose="00000500000000000000" pitchFamily="2" charset="0"/>
              </a:endParaRPr>
            </a:p>
          </p:txBody>
        </p:sp>
      </p:grpSp>
      <p:grpSp>
        <p:nvGrpSpPr>
          <p:cNvPr id="4" name="组合 3"/>
          <p:cNvGrpSpPr/>
          <p:nvPr/>
        </p:nvGrpSpPr>
        <p:grpSpPr>
          <a:xfrm>
            <a:off x="7094437" y="859948"/>
            <a:ext cx="2608471" cy="1323439"/>
            <a:chOff x="7801463" y="1333606"/>
            <a:chExt cx="2608471" cy="1323439"/>
          </a:xfrm>
        </p:grpSpPr>
        <p:sp>
          <p:nvSpPr>
            <p:cNvPr id="34" name="文本框 33"/>
            <p:cNvSpPr txBox="1"/>
            <p:nvPr/>
          </p:nvSpPr>
          <p:spPr>
            <a:xfrm>
              <a:off x="7801463" y="1333606"/>
              <a:ext cx="2608471" cy="1323439"/>
            </a:xfrm>
            <a:prstGeom prst="rect">
              <a:avLst/>
            </a:prstGeom>
            <a:noFill/>
          </p:spPr>
          <p:txBody>
            <a:bodyPr wrap="none" rtlCol="0">
              <a:spAutoFit/>
            </a:bodyPr>
            <a:lstStyle/>
            <a:p>
              <a:pPr algn="ctr"/>
              <a:r>
                <a:rPr lang="vi-VN" altLang="zh-CN" sz="8000" b="1" dirty="0">
                  <a:solidFill>
                    <a:prstClr val="white"/>
                  </a:solidFill>
                  <a:latin typeface="#9Slide05 IcielSmoothy Cursive" panose="00000500000000000000" pitchFamily="2" charset="0"/>
                  <a:ea typeface="印品抹茶体" panose="02000000000000000000" pitchFamily="2" charset="-122"/>
                </a:rPr>
                <a:t>mừng</a:t>
              </a:r>
              <a:endParaRPr lang="zh-CN" altLang="en-US" sz="8000" b="1" dirty="0">
                <a:solidFill>
                  <a:schemeClr val="bg1"/>
                </a:solidFill>
                <a:latin typeface="#9Slide05 IcielSmoothy Cursive" panose="00000500000000000000" pitchFamily="2" charset="0"/>
                <a:ea typeface="印品抹茶体" panose="02000000000000000000" pitchFamily="2" charset="-122"/>
              </a:endParaRPr>
            </a:p>
          </p:txBody>
        </p:sp>
        <p:sp>
          <p:nvSpPr>
            <p:cNvPr id="21" name="任意多边形 20"/>
            <p:cNvSpPr/>
            <p:nvPr/>
          </p:nvSpPr>
          <p:spPr>
            <a:xfrm>
              <a:off x="9395344" y="1578569"/>
              <a:ext cx="333740" cy="469967"/>
            </a:xfrm>
            <a:custGeom>
              <a:avLst/>
              <a:gdLst/>
              <a:ahLst/>
              <a:cxnLst/>
              <a:rect l="l" t="t" r="r" b="b"/>
              <a:pathLst>
                <a:path w="208198" h="226432">
                  <a:moveTo>
                    <a:pt x="39272" y="58"/>
                  </a:moveTo>
                  <a:cubicBezTo>
                    <a:pt x="72259" y="-1550"/>
                    <a:pt x="117549" y="30801"/>
                    <a:pt x="175143" y="97111"/>
                  </a:cubicBezTo>
                  <a:cubicBezTo>
                    <a:pt x="213332" y="150184"/>
                    <a:pt x="218431" y="192049"/>
                    <a:pt x="190442" y="222706"/>
                  </a:cubicBezTo>
                  <a:cubicBezTo>
                    <a:pt x="170281" y="227391"/>
                    <a:pt x="147169" y="227658"/>
                    <a:pt x="121107" y="223507"/>
                  </a:cubicBezTo>
                  <a:cubicBezTo>
                    <a:pt x="95046" y="219356"/>
                    <a:pt x="71548" y="200499"/>
                    <a:pt x="50616" y="166936"/>
                  </a:cubicBezTo>
                  <a:cubicBezTo>
                    <a:pt x="-7260" y="97616"/>
                    <a:pt x="-15502" y="42912"/>
                    <a:pt x="25888" y="2827"/>
                  </a:cubicBezTo>
                  <a:cubicBezTo>
                    <a:pt x="30098" y="1211"/>
                    <a:pt x="34560" y="288"/>
                    <a:pt x="39272" y="58"/>
                  </a:cubicBezTo>
                  <a:close/>
                </a:path>
              </a:pathLst>
            </a:custGeom>
            <a:solidFill>
              <a:srgbClr val="EF1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9Slide05 IcielSmoothy Cursive" panose="00000500000000000000" pitchFamily="2" charset="0"/>
              </a:endParaRPr>
            </a:p>
          </p:txBody>
        </p:sp>
      </p:grpSp>
      <p:grpSp>
        <p:nvGrpSpPr>
          <p:cNvPr id="3" name="组合 2"/>
          <p:cNvGrpSpPr/>
          <p:nvPr/>
        </p:nvGrpSpPr>
        <p:grpSpPr>
          <a:xfrm>
            <a:off x="4325620" y="892496"/>
            <a:ext cx="2543966" cy="1538182"/>
            <a:chOff x="6366869" y="1333606"/>
            <a:chExt cx="2543966" cy="1538182"/>
          </a:xfrm>
        </p:grpSpPr>
        <p:sp>
          <p:nvSpPr>
            <p:cNvPr id="33" name="文本框 32"/>
            <p:cNvSpPr txBox="1"/>
            <p:nvPr/>
          </p:nvSpPr>
          <p:spPr>
            <a:xfrm>
              <a:off x="6366869" y="1333606"/>
              <a:ext cx="2543966" cy="1323439"/>
            </a:xfrm>
            <a:prstGeom prst="rect">
              <a:avLst/>
            </a:prstGeom>
            <a:noFill/>
          </p:spPr>
          <p:txBody>
            <a:bodyPr wrap="none" rtlCol="0">
              <a:spAutoFit/>
            </a:bodyPr>
            <a:lstStyle/>
            <a:p>
              <a:pPr algn="ctr"/>
              <a:r>
                <a:rPr lang="vi-VN" altLang="zh-CN" sz="8000" b="1" dirty="0">
                  <a:solidFill>
                    <a:prstClr val="white"/>
                  </a:solidFill>
                  <a:latin typeface="#9Slide05 IcielSmoothy Cursive" panose="00000500000000000000" pitchFamily="2" charset="0"/>
                  <a:ea typeface="印品抹茶体" panose="02000000000000000000" pitchFamily="2" charset="-122"/>
                </a:rPr>
                <a:t>Chào</a:t>
              </a:r>
              <a:endParaRPr lang="zh-CN" altLang="en-US" sz="8000" b="1" dirty="0">
                <a:solidFill>
                  <a:schemeClr val="bg1"/>
                </a:solidFill>
                <a:latin typeface="#9Slide05 IcielSmoothy Cursive" panose="00000500000000000000" pitchFamily="2" charset="0"/>
                <a:ea typeface="印品抹茶体" panose="02000000000000000000" pitchFamily="2" charset="-122"/>
              </a:endParaRPr>
            </a:p>
          </p:txBody>
        </p:sp>
        <p:sp>
          <p:nvSpPr>
            <p:cNvPr id="23" name="任意多边形 22"/>
            <p:cNvSpPr/>
            <p:nvPr/>
          </p:nvSpPr>
          <p:spPr>
            <a:xfrm>
              <a:off x="6942299" y="2200275"/>
              <a:ext cx="544351" cy="671513"/>
            </a:xfrm>
            <a:custGeom>
              <a:avLst/>
              <a:gdLst/>
              <a:ahLst/>
              <a:cxnLst/>
              <a:rect l="l" t="t" r="r" b="b"/>
              <a:pathLst>
                <a:path w="406883" h="659730">
                  <a:moveTo>
                    <a:pt x="204047" y="0"/>
                  </a:moveTo>
                  <a:cubicBezTo>
                    <a:pt x="231977" y="0"/>
                    <a:pt x="256704" y="6464"/>
                    <a:pt x="278230" y="19391"/>
                  </a:cubicBezTo>
                  <a:cubicBezTo>
                    <a:pt x="299755" y="32318"/>
                    <a:pt x="315617" y="48388"/>
                    <a:pt x="325817" y="67601"/>
                  </a:cubicBezTo>
                  <a:cubicBezTo>
                    <a:pt x="336016" y="86814"/>
                    <a:pt x="337261" y="105078"/>
                    <a:pt x="329553" y="122393"/>
                  </a:cubicBezTo>
                  <a:lnTo>
                    <a:pt x="307671" y="519012"/>
                  </a:lnTo>
                  <a:lnTo>
                    <a:pt x="322881" y="519813"/>
                  </a:lnTo>
                  <a:cubicBezTo>
                    <a:pt x="372337" y="496923"/>
                    <a:pt x="399836" y="495530"/>
                    <a:pt x="405381" y="515632"/>
                  </a:cubicBezTo>
                  <a:cubicBezTo>
                    <a:pt x="410925" y="535734"/>
                    <a:pt x="401126" y="563101"/>
                    <a:pt x="375983" y="597731"/>
                  </a:cubicBezTo>
                  <a:lnTo>
                    <a:pt x="345652" y="622014"/>
                  </a:lnTo>
                  <a:cubicBezTo>
                    <a:pt x="325431" y="638203"/>
                    <a:pt x="309124" y="650418"/>
                    <a:pt x="296731" y="658661"/>
                  </a:cubicBezTo>
                  <a:cubicBezTo>
                    <a:pt x="263761" y="662752"/>
                    <a:pt x="233044" y="655103"/>
                    <a:pt x="204581" y="635712"/>
                  </a:cubicBezTo>
                  <a:cubicBezTo>
                    <a:pt x="176117" y="616321"/>
                    <a:pt x="161885" y="584745"/>
                    <a:pt x="161885" y="540982"/>
                  </a:cubicBezTo>
                  <a:lnTo>
                    <a:pt x="189681" y="134579"/>
                  </a:lnTo>
                  <a:lnTo>
                    <a:pt x="139915" y="134579"/>
                  </a:lnTo>
                  <a:cubicBezTo>
                    <a:pt x="108013" y="134579"/>
                    <a:pt x="83374" y="132385"/>
                    <a:pt x="65999" y="127997"/>
                  </a:cubicBezTo>
                  <a:cubicBezTo>
                    <a:pt x="22000" y="119161"/>
                    <a:pt x="0" y="104677"/>
                    <a:pt x="0" y="84545"/>
                  </a:cubicBezTo>
                  <a:cubicBezTo>
                    <a:pt x="0" y="64413"/>
                    <a:pt x="22296" y="47676"/>
                    <a:pt x="66889" y="34334"/>
                  </a:cubicBezTo>
                  <a:lnTo>
                    <a:pt x="204047" y="0"/>
                  </a:lnTo>
                  <a:close/>
                </a:path>
              </a:pathLst>
            </a:custGeom>
            <a:solidFill>
              <a:srgbClr val="F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9Slide05 IcielSmoothy Cursive" panose="00000500000000000000" pitchFamily="2" charset="0"/>
              </a:endParaRPr>
            </a:p>
          </p:txBody>
        </p:sp>
      </p:grpSp>
      <p:grpSp>
        <p:nvGrpSpPr>
          <p:cNvPr id="7" name="组合 6"/>
          <p:cNvGrpSpPr/>
          <p:nvPr/>
        </p:nvGrpSpPr>
        <p:grpSpPr>
          <a:xfrm rot="311106">
            <a:off x="8541953" y="2284963"/>
            <a:ext cx="3794629" cy="1355891"/>
            <a:chOff x="7941815" y="3355510"/>
            <a:chExt cx="3794629" cy="1355891"/>
          </a:xfrm>
        </p:grpSpPr>
        <p:sp>
          <p:nvSpPr>
            <p:cNvPr id="37" name="文本框 36"/>
            <p:cNvSpPr txBox="1"/>
            <p:nvPr/>
          </p:nvSpPr>
          <p:spPr>
            <a:xfrm>
              <a:off x="7941815" y="3355510"/>
              <a:ext cx="3794629" cy="1323439"/>
            </a:xfrm>
            <a:prstGeom prst="rect">
              <a:avLst/>
            </a:prstGeom>
            <a:noFill/>
          </p:spPr>
          <p:txBody>
            <a:bodyPr wrap="none" rtlCol="0">
              <a:spAutoFit/>
            </a:bodyPr>
            <a:lstStyle/>
            <a:p>
              <a:pPr algn="ctr"/>
              <a:r>
                <a:rPr lang="vi-VN" altLang="zh-CN" sz="8000" b="1" dirty="0">
                  <a:solidFill>
                    <a:prstClr val="white"/>
                  </a:solidFill>
                  <a:latin typeface="#9Slide05 IcielSmoothy Cursive" panose="00000500000000000000" pitchFamily="2" charset="0"/>
                  <a:ea typeface="印品抹茶体" panose="02000000000000000000" pitchFamily="2" charset="-122"/>
                </a:rPr>
                <a:t>tiết học!</a:t>
              </a:r>
              <a:endParaRPr lang="zh-CN" altLang="en-US" sz="8000" b="1" dirty="0">
                <a:solidFill>
                  <a:schemeClr val="bg1"/>
                </a:solidFill>
                <a:latin typeface="#9Slide05 IcielSmoothy Cursive" panose="00000500000000000000" pitchFamily="2" charset="0"/>
                <a:ea typeface="印品抹茶体" panose="02000000000000000000" pitchFamily="2" charset="-122"/>
              </a:endParaRPr>
            </a:p>
          </p:txBody>
        </p:sp>
        <p:sp>
          <p:nvSpPr>
            <p:cNvPr id="32" name="任意多边形 31"/>
            <p:cNvSpPr/>
            <p:nvPr/>
          </p:nvSpPr>
          <p:spPr>
            <a:xfrm>
              <a:off x="9384148" y="4219541"/>
              <a:ext cx="849099" cy="491860"/>
            </a:xfrm>
            <a:custGeom>
              <a:avLst/>
              <a:gdLst/>
              <a:ahLst/>
              <a:cxnLst/>
              <a:rect l="l" t="t" r="r" b="b"/>
              <a:pathLst>
                <a:path w="849099" h="491860">
                  <a:moveTo>
                    <a:pt x="713158" y="108"/>
                  </a:moveTo>
                  <a:cubicBezTo>
                    <a:pt x="803785" y="-1349"/>
                    <a:pt x="849099" y="11955"/>
                    <a:pt x="849099" y="40018"/>
                  </a:cubicBezTo>
                  <a:cubicBezTo>
                    <a:pt x="849099" y="62373"/>
                    <a:pt x="828433" y="82846"/>
                    <a:pt x="787101" y="101436"/>
                  </a:cubicBezTo>
                  <a:cubicBezTo>
                    <a:pt x="745770" y="120026"/>
                    <a:pt x="688636" y="133146"/>
                    <a:pt x="615699" y="140796"/>
                  </a:cubicBezTo>
                  <a:lnTo>
                    <a:pt x="352323" y="161877"/>
                  </a:lnTo>
                  <a:cubicBezTo>
                    <a:pt x="352323" y="170000"/>
                    <a:pt x="342035" y="188442"/>
                    <a:pt x="321459" y="217202"/>
                  </a:cubicBezTo>
                  <a:lnTo>
                    <a:pt x="263019" y="335503"/>
                  </a:lnTo>
                  <a:lnTo>
                    <a:pt x="351078" y="308641"/>
                  </a:lnTo>
                  <a:cubicBezTo>
                    <a:pt x="435757" y="289428"/>
                    <a:pt x="491764" y="279822"/>
                    <a:pt x="519101" y="279822"/>
                  </a:cubicBezTo>
                  <a:cubicBezTo>
                    <a:pt x="496805" y="242345"/>
                    <a:pt x="497827" y="211554"/>
                    <a:pt x="522170" y="187449"/>
                  </a:cubicBezTo>
                  <a:cubicBezTo>
                    <a:pt x="546511" y="163344"/>
                    <a:pt x="608583" y="202170"/>
                    <a:pt x="708383" y="303927"/>
                  </a:cubicBezTo>
                  <a:cubicBezTo>
                    <a:pt x="768689" y="363700"/>
                    <a:pt x="786360" y="407848"/>
                    <a:pt x="761395" y="436370"/>
                  </a:cubicBezTo>
                  <a:cubicBezTo>
                    <a:pt x="750129" y="451432"/>
                    <a:pt x="726883" y="454990"/>
                    <a:pt x="691660" y="447044"/>
                  </a:cubicBezTo>
                  <a:cubicBezTo>
                    <a:pt x="656437" y="439098"/>
                    <a:pt x="621243" y="417543"/>
                    <a:pt x="586079" y="382379"/>
                  </a:cubicBezTo>
                  <a:lnTo>
                    <a:pt x="564375" y="347333"/>
                  </a:lnTo>
                  <a:cubicBezTo>
                    <a:pt x="540715" y="383328"/>
                    <a:pt x="482039" y="414400"/>
                    <a:pt x="388347" y="440551"/>
                  </a:cubicBezTo>
                  <a:lnTo>
                    <a:pt x="257327" y="480488"/>
                  </a:lnTo>
                  <a:cubicBezTo>
                    <a:pt x="209947" y="499642"/>
                    <a:pt x="170425" y="494602"/>
                    <a:pt x="138759" y="465367"/>
                  </a:cubicBezTo>
                  <a:cubicBezTo>
                    <a:pt x="118182" y="444731"/>
                    <a:pt x="104795" y="423413"/>
                    <a:pt x="98599" y="401414"/>
                  </a:cubicBezTo>
                  <a:cubicBezTo>
                    <a:pt x="92402" y="379414"/>
                    <a:pt x="95382" y="359756"/>
                    <a:pt x="107538" y="342441"/>
                  </a:cubicBezTo>
                  <a:lnTo>
                    <a:pt x="146765" y="258474"/>
                  </a:lnTo>
                  <a:cubicBezTo>
                    <a:pt x="165266" y="239973"/>
                    <a:pt x="187265" y="222865"/>
                    <a:pt x="212764" y="207151"/>
                  </a:cubicBezTo>
                  <a:lnTo>
                    <a:pt x="212764" y="218270"/>
                  </a:lnTo>
                  <a:lnTo>
                    <a:pt x="229308" y="169259"/>
                  </a:lnTo>
                  <a:lnTo>
                    <a:pt x="195313" y="170089"/>
                  </a:lnTo>
                  <a:cubicBezTo>
                    <a:pt x="73095" y="169914"/>
                    <a:pt x="7990" y="146244"/>
                    <a:pt x="0" y="99079"/>
                  </a:cubicBezTo>
                  <a:cubicBezTo>
                    <a:pt x="0" y="68007"/>
                    <a:pt x="92713" y="44584"/>
                    <a:pt x="278141" y="28810"/>
                  </a:cubicBezTo>
                  <a:lnTo>
                    <a:pt x="607427" y="6484"/>
                  </a:lnTo>
                  <a:cubicBezTo>
                    <a:pt x="647705" y="2719"/>
                    <a:pt x="682949" y="593"/>
                    <a:pt x="713158" y="108"/>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9Slide05 IcielSmoothy Cursive" panose="00000500000000000000" pitchFamily="2" charset="0"/>
              </a:endParaRPr>
            </a:p>
          </p:txBody>
        </p:sp>
      </p:grpSp>
      <p:sp>
        <p:nvSpPr>
          <p:cNvPr id="11" name="任意多边形 10"/>
          <p:cNvSpPr/>
          <p:nvPr/>
        </p:nvSpPr>
        <p:spPr>
          <a:xfrm>
            <a:off x="5364633" y="3772515"/>
            <a:ext cx="4772025" cy="1400175"/>
          </a:xfrm>
          <a:custGeom>
            <a:avLst/>
            <a:gdLst>
              <a:gd name="connsiteX0" fmla="*/ 0 w 4772025"/>
              <a:gd name="connsiteY0" fmla="*/ 1400175 h 1400175"/>
              <a:gd name="connsiteX1" fmla="*/ 257175 w 4772025"/>
              <a:gd name="connsiteY1" fmla="*/ 500063 h 1400175"/>
              <a:gd name="connsiteX2" fmla="*/ 1457325 w 4772025"/>
              <a:gd name="connsiteY2" fmla="*/ 328613 h 1400175"/>
              <a:gd name="connsiteX3" fmla="*/ 3171825 w 4772025"/>
              <a:gd name="connsiteY3" fmla="*/ 571500 h 1400175"/>
              <a:gd name="connsiteX4" fmla="*/ 4257675 w 4772025"/>
              <a:gd name="connsiteY4" fmla="*/ 142875 h 1400175"/>
              <a:gd name="connsiteX5" fmla="*/ 4772025 w 4772025"/>
              <a:gd name="connsiteY5"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025" h="1400175">
                <a:moveTo>
                  <a:pt x="0" y="1400175"/>
                </a:moveTo>
                <a:cubicBezTo>
                  <a:pt x="7143" y="1039416"/>
                  <a:pt x="14287" y="678657"/>
                  <a:pt x="257175" y="500063"/>
                </a:cubicBezTo>
                <a:cubicBezTo>
                  <a:pt x="500063" y="321469"/>
                  <a:pt x="971550" y="316707"/>
                  <a:pt x="1457325" y="328613"/>
                </a:cubicBezTo>
                <a:cubicBezTo>
                  <a:pt x="1943100" y="340519"/>
                  <a:pt x="2705100" y="602456"/>
                  <a:pt x="3171825" y="571500"/>
                </a:cubicBezTo>
                <a:cubicBezTo>
                  <a:pt x="3638550" y="540544"/>
                  <a:pt x="3990975" y="238125"/>
                  <a:pt x="4257675" y="142875"/>
                </a:cubicBezTo>
                <a:cubicBezTo>
                  <a:pt x="4524375" y="47625"/>
                  <a:pt x="4648200" y="23812"/>
                  <a:pt x="4772025"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931332" y="4572107"/>
            <a:ext cx="881973" cy="461665"/>
          </a:xfrm>
          <a:prstGeom prst="rect">
            <a:avLst/>
          </a:prstGeom>
          <a:noFill/>
        </p:spPr>
        <p:txBody>
          <a:bodyPr wrap="none" rtlCol="0">
            <a:spAutoFit/>
          </a:bodyPr>
          <a:lstStyle/>
          <a:p>
            <a:pPr algn="ctr"/>
            <a:r>
              <a:rPr lang="vi-VN" altLang="zh-CN" sz="2400" b="1" dirty="0">
                <a:solidFill>
                  <a:schemeClr val="bg1"/>
                </a:solidFill>
                <a:latin typeface="印品抹茶体" panose="02000000000000000000" pitchFamily="2" charset="-122"/>
                <a:ea typeface="印品抹茶体" panose="02000000000000000000" pitchFamily="2" charset="-122"/>
              </a:rPr>
              <a:t>Lớp 4</a:t>
            </a:r>
            <a:endParaRPr lang="zh-CN" altLang="en-US" sz="2400" b="1" dirty="0">
              <a:solidFill>
                <a:schemeClr val="bg1"/>
              </a:solidFill>
              <a:latin typeface="印品抹茶体" panose="02000000000000000000" pitchFamily="2" charset="-122"/>
              <a:ea typeface="印品抹茶体" panose="02000000000000000000" pitchFamily="2" charset="-122"/>
            </a:endParaRPr>
          </a:p>
        </p:txBody>
      </p:sp>
    </p:spTree>
    <p:extLst>
      <p:ext uri="{BB962C8B-B14F-4D97-AF65-F5344CB8AC3E}">
        <p14:creationId xmlns:p14="http://schemas.microsoft.com/office/powerpoint/2010/main" val="2386814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6"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290">
                                          <p:stCondLst>
                                            <p:cond delay="0"/>
                                          </p:stCondLst>
                                        </p:cTn>
                                        <p:tgtEl>
                                          <p:spTgt spid="18"/>
                                        </p:tgtEl>
                                      </p:cBhvr>
                                    </p:animEffect>
                                    <p:anim calcmode="lin" valueType="num">
                                      <p:cBhvr>
                                        <p:cTn id="14"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9" dur="13">
                                          <p:stCondLst>
                                            <p:cond delay="325"/>
                                          </p:stCondLst>
                                        </p:cTn>
                                        <p:tgtEl>
                                          <p:spTgt spid="18"/>
                                        </p:tgtEl>
                                      </p:cBhvr>
                                      <p:to x="100000" y="60000"/>
                                    </p:animScale>
                                    <p:animScale>
                                      <p:cBhvr>
                                        <p:cTn id="20" dur="83" decel="50000">
                                          <p:stCondLst>
                                            <p:cond delay="338"/>
                                          </p:stCondLst>
                                        </p:cTn>
                                        <p:tgtEl>
                                          <p:spTgt spid="18"/>
                                        </p:tgtEl>
                                      </p:cBhvr>
                                      <p:to x="100000" y="100000"/>
                                    </p:animScale>
                                    <p:animScale>
                                      <p:cBhvr>
                                        <p:cTn id="21" dur="13">
                                          <p:stCondLst>
                                            <p:cond delay="656"/>
                                          </p:stCondLst>
                                        </p:cTn>
                                        <p:tgtEl>
                                          <p:spTgt spid="18"/>
                                        </p:tgtEl>
                                      </p:cBhvr>
                                      <p:to x="100000" y="80000"/>
                                    </p:animScale>
                                    <p:animScale>
                                      <p:cBhvr>
                                        <p:cTn id="22" dur="83" decel="50000">
                                          <p:stCondLst>
                                            <p:cond delay="669"/>
                                          </p:stCondLst>
                                        </p:cTn>
                                        <p:tgtEl>
                                          <p:spTgt spid="18"/>
                                        </p:tgtEl>
                                      </p:cBhvr>
                                      <p:to x="100000" y="100000"/>
                                    </p:animScale>
                                    <p:animScale>
                                      <p:cBhvr>
                                        <p:cTn id="23" dur="13">
                                          <p:stCondLst>
                                            <p:cond delay="821"/>
                                          </p:stCondLst>
                                        </p:cTn>
                                        <p:tgtEl>
                                          <p:spTgt spid="18"/>
                                        </p:tgtEl>
                                      </p:cBhvr>
                                      <p:to x="100000" y="90000"/>
                                    </p:animScale>
                                    <p:animScale>
                                      <p:cBhvr>
                                        <p:cTn id="24" dur="83" decel="50000">
                                          <p:stCondLst>
                                            <p:cond delay="834"/>
                                          </p:stCondLst>
                                        </p:cTn>
                                        <p:tgtEl>
                                          <p:spTgt spid="18"/>
                                        </p:tgtEl>
                                      </p:cBhvr>
                                      <p:to x="100000" y="100000"/>
                                    </p:animScale>
                                    <p:animScale>
                                      <p:cBhvr>
                                        <p:cTn id="25" dur="13">
                                          <p:stCondLst>
                                            <p:cond delay="904"/>
                                          </p:stCondLst>
                                        </p:cTn>
                                        <p:tgtEl>
                                          <p:spTgt spid="18"/>
                                        </p:tgtEl>
                                      </p:cBhvr>
                                      <p:to x="100000" y="95000"/>
                                    </p:animScale>
                                    <p:animScale>
                                      <p:cBhvr>
                                        <p:cTn id="26" dur="83" decel="50000">
                                          <p:stCondLst>
                                            <p:cond delay="917"/>
                                          </p:stCondLst>
                                        </p:cTn>
                                        <p:tgtEl>
                                          <p:spTgt spid="18"/>
                                        </p:tgtEl>
                                      </p:cBhvr>
                                      <p:to x="100000" y="100000"/>
                                    </p:animScale>
                                  </p:childTnLst>
                                </p:cTn>
                              </p:par>
                            </p:childTnLst>
                          </p:cTn>
                        </p:par>
                        <p:par>
                          <p:cTn id="27" fill="hold">
                            <p:stCondLst>
                              <p:cond delay="1750"/>
                            </p:stCondLst>
                            <p:childTnLst>
                              <p:par>
                                <p:cTn id="28" presetID="47"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750"/>
                                        <p:tgtEl>
                                          <p:spTgt spid="22"/>
                                        </p:tgtEl>
                                      </p:cBhvr>
                                    </p:animEffect>
                                    <p:anim calcmode="lin" valueType="num">
                                      <p:cBhvr>
                                        <p:cTn id="31" dur="750" fill="hold"/>
                                        <p:tgtEl>
                                          <p:spTgt spid="22"/>
                                        </p:tgtEl>
                                        <p:attrNameLst>
                                          <p:attrName>ppt_x</p:attrName>
                                        </p:attrNameLst>
                                      </p:cBhvr>
                                      <p:tavLst>
                                        <p:tav tm="0">
                                          <p:val>
                                            <p:strVal val="#ppt_x"/>
                                          </p:val>
                                        </p:tav>
                                        <p:tav tm="100000">
                                          <p:val>
                                            <p:strVal val="#ppt_x"/>
                                          </p:val>
                                        </p:tav>
                                      </p:tavLst>
                                    </p:anim>
                                    <p:anim calcmode="lin" valueType="num">
                                      <p:cBhvr>
                                        <p:cTn id="32" dur="750" fill="hold"/>
                                        <p:tgtEl>
                                          <p:spTgt spid="22"/>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500" b="0" i="0" u="none" strike="noStrike" kern="1200" cap="none" spc="0" normalizeH="0" baseline="0" noProof="0">
              <a:ln>
                <a:noFill/>
              </a:ln>
              <a:solidFill>
                <a:prstClr val="white"/>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500" b="0" i="0" u="none" strike="noStrike" kern="1200" cap="none" spc="0" normalizeH="0" baseline="0" noProof="0">
              <a:ln>
                <a:noFill/>
              </a:ln>
              <a:solidFill>
                <a:prstClr val="white"/>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endParaRPr>
          </a:p>
        </p:txBody>
      </p:sp>
      <p:grpSp>
        <p:nvGrpSpPr>
          <p:cNvPr id="6" name="组合 5"/>
          <p:cNvGrpSpPr/>
          <p:nvPr/>
        </p:nvGrpSpPr>
        <p:grpSpPr>
          <a:xfrm>
            <a:off x="1123842" y="2185468"/>
            <a:ext cx="2833141" cy="1010046"/>
            <a:chOff x="1693889" y="1673193"/>
            <a:chExt cx="2833141" cy="1010046"/>
          </a:xfrm>
        </p:grpSpPr>
        <p:pic>
          <p:nvPicPr>
            <p:cNvPr id="3" name="图片 2"/>
            <p:cNvPicPr>
              <a:picLocks noChangeAspect="1"/>
            </p:cNvPicPr>
            <p:nvPr/>
          </p:nvPicPr>
          <p:blipFill>
            <a:blip r:embed="rId3"/>
            <a:stretch>
              <a:fillRect/>
            </a:stretch>
          </p:blipFill>
          <p:spPr>
            <a:xfrm>
              <a:off x="2627537" y="1673193"/>
              <a:ext cx="1077921" cy="917269"/>
            </a:xfrm>
            <a:prstGeom prst="rect">
              <a:avLst/>
            </a:prstGeom>
          </p:spPr>
        </p:pic>
        <p:sp>
          <p:nvSpPr>
            <p:cNvPr id="5" name="任意多边形 4"/>
            <p:cNvSpPr/>
            <p:nvPr/>
          </p:nvSpPr>
          <p:spPr>
            <a:xfrm>
              <a:off x="1693889" y="2533338"/>
              <a:ext cx="2833141" cy="149901"/>
            </a:xfrm>
            <a:custGeom>
              <a:avLst/>
              <a:gdLst>
                <a:gd name="connsiteX0" fmla="*/ 0 w 2833141"/>
                <a:gd name="connsiteY0" fmla="*/ 0 h 149901"/>
                <a:gd name="connsiteX1" fmla="*/ 1514006 w 2833141"/>
                <a:gd name="connsiteY1" fmla="*/ 149901 h 149901"/>
                <a:gd name="connsiteX2" fmla="*/ 2833141 w 2833141"/>
                <a:gd name="connsiteY2" fmla="*/ 0 h 149901"/>
              </a:gdLst>
              <a:ahLst/>
              <a:cxnLst>
                <a:cxn ang="0">
                  <a:pos x="connsiteX0" y="connsiteY0"/>
                </a:cxn>
                <a:cxn ang="0">
                  <a:pos x="connsiteX1" y="connsiteY1"/>
                </a:cxn>
                <a:cxn ang="0">
                  <a:pos x="connsiteX2" y="connsiteY2"/>
                </a:cxn>
              </a:cxnLst>
              <a:rect l="l" t="t" r="r" b="b"/>
              <a:pathLst>
                <a:path w="2833141" h="149901">
                  <a:moveTo>
                    <a:pt x="0" y="0"/>
                  </a:moveTo>
                  <a:cubicBezTo>
                    <a:pt x="520908" y="74950"/>
                    <a:pt x="1041816" y="149901"/>
                    <a:pt x="1514006" y="149901"/>
                  </a:cubicBezTo>
                  <a:cubicBezTo>
                    <a:pt x="1986196" y="149901"/>
                    <a:pt x="2409668" y="74950"/>
                    <a:pt x="2833141" y="0"/>
                  </a:cubicBezTo>
                </a:path>
              </a:pathLst>
            </a:custGeom>
            <a:noFill/>
            <a:ln w="28575">
              <a:solidFill>
                <a:srgbClr val="FFA3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latin typeface="#9Slide03 Arima Madurai ExtraBo" panose="00000900000000000000" pitchFamily="2" charset="0"/>
                <a:cs typeface="#9Slide03 Arima Madurai ExtraBo" panose="00000900000000000000" pitchFamily="2" charset="0"/>
              </a:endParaRPr>
            </a:p>
          </p:txBody>
        </p:sp>
      </p:grpSp>
      <p:grpSp>
        <p:nvGrpSpPr>
          <p:cNvPr id="12" name="组合 11"/>
          <p:cNvGrpSpPr/>
          <p:nvPr/>
        </p:nvGrpSpPr>
        <p:grpSpPr>
          <a:xfrm>
            <a:off x="2401422" y="4212052"/>
            <a:ext cx="2833141" cy="1010046"/>
            <a:chOff x="1693889" y="1673193"/>
            <a:chExt cx="2833141" cy="1010046"/>
          </a:xfrm>
        </p:grpSpPr>
        <p:pic>
          <p:nvPicPr>
            <p:cNvPr id="17" name="图片 16"/>
            <p:cNvPicPr>
              <a:picLocks noChangeAspect="1"/>
            </p:cNvPicPr>
            <p:nvPr/>
          </p:nvPicPr>
          <p:blipFill>
            <a:blip r:embed="rId3"/>
            <a:stretch>
              <a:fillRect/>
            </a:stretch>
          </p:blipFill>
          <p:spPr>
            <a:xfrm>
              <a:off x="2627537" y="1673193"/>
              <a:ext cx="1077921" cy="917269"/>
            </a:xfrm>
            <a:prstGeom prst="rect">
              <a:avLst/>
            </a:prstGeom>
          </p:spPr>
        </p:pic>
        <p:sp>
          <p:nvSpPr>
            <p:cNvPr id="18" name="任意多边形 17"/>
            <p:cNvSpPr/>
            <p:nvPr/>
          </p:nvSpPr>
          <p:spPr>
            <a:xfrm>
              <a:off x="1693889" y="2533338"/>
              <a:ext cx="2833141" cy="149901"/>
            </a:xfrm>
            <a:custGeom>
              <a:avLst/>
              <a:gdLst>
                <a:gd name="connsiteX0" fmla="*/ 0 w 2833141"/>
                <a:gd name="connsiteY0" fmla="*/ 0 h 149901"/>
                <a:gd name="connsiteX1" fmla="*/ 1514006 w 2833141"/>
                <a:gd name="connsiteY1" fmla="*/ 149901 h 149901"/>
                <a:gd name="connsiteX2" fmla="*/ 2833141 w 2833141"/>
                <a:gd name="connsiteY2" fmla="*/ 0 h 149901"/>
              </a:gdLst>
              <a:ahLst/>
              <a:cxnLst>
                <a:cxn ang="0">
                  <a:pos x="connsiteX0" y="connsiteY0"/>
                </a:cxn>
                <a:cxn ang="0">
                  <a:pos x="connsiteX1" y="connsiteY1"/>
                </a:cxn>
                <a:cxn ang="0">
                  <a:pos x="connsiteX2" y="connsiteY2"/>
                </a:cxn>
              </a:cxnLst>
              <a:rect l="l" t="t" r="r" b="b"/>
              <a:pathLst>
                <a:path w="2833141" h="149901">
                  <a:moveTo>
                    <a:pt x="0" y="0"/>
                  </a:moveTo>
                  <a:cubicBezTo>
                    <a:pt x="520908" y="74950"/>
                    <a:pt x="1041816" y="149901"/>
                    <a:pt x="1514006" y="149901"/>
                  </a:cubicBezTo>
                  <a:cubicBezTo>
                    <a:pt x="1986196" y="149901"/>
                    <a:pt x="2409668" y="74950"/>
                    <a:pt x="2833141" y="0"/>
                  </a:cubicBezTo>
                </a:path>
              </a:pathLst>
            </a:custGeom>
            <a:noFill/>
            <a:ln w="28575">
              <a:solidFill>
                <a:srgbClr val="FFA3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latin typeface="#9Slide03 Arima Madurai ExtraBo" panose="00000900000000000000" pitchFamily="2" charset="0"/>
                <a:cs typeface="#9Slide03 Arima Madurai ExtraBo" panose="00000900000000000000" pitchFamily="2" charset="0"/>
              </a:endParaRPr>
            </a:p>
          </p:txBody>
        </p:sp>
      </p:grpSp>
      <p:sp>
        <p:nvSpPr>
          <p:cNvPr id="23" name="Text Box 12">
            <a:extLst>
              <a:ext uri="{FF2B5EF4-FFF2-40B4-BE49-F238E27FC236}">
                <a16:creationId xmlns:a16="http://schemas.microsoft.com/office/drawing/2014/main" id="{D5C2CD0F-5A9D-4400-AE64-ED1D8B45AD86}"/>
              </a:ext>
            </a:extLst>
          </p:cNvPr>
          <p:cNvSpPr txBox="1">
            <a:spLocks noChangeArrowheads="1"/>
          </p:cNvSpPr>
          <p:nvPr/>
        </p:nvSpPr>
        <p:spPr bwMode="auto">
          <a:xfrm>
            <a:off x="1428911" y="804777"/>
            <a:ext cx="9144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500" b="1" dirty="0">
                <a:solidFill>
                  <a:srgbClr val="FFA3A3"/>
                </a:solidFill>
                <a:latin typeface="#9Slide03 Arima Madurai ExtraBo" panose="00000900000000000000" pitchFamily="2" charset="0"/>
                <a:cs typeface="#9Slide03 Arima Madurai ExtraBo" panose="00000900000000000000" pitchFamily="2" charset="0"/>
              </a:rPr>
              <a:t>* </a:t>
            </a:r>
            <a:r>
              <a:rPr lang="en-US" altLang="en-US" sz="4500" b="1" dirty="0" err="1">
                <a:solidFill>
                  <a:srgbClr val="FFA3A3"/>
                </a:solidFill>
                <a:latin typeface="#9Slide03 Arima Madurai ExtraBo" panose="00000900000000000000" pitchFamily="2" charset="0"/>
                <a:cs typeface="#9Slide03 Arima Madurai ExtraBo" panose="00000900000000000000" pitchFamily="2" charset="0"/>
              </a:rPr>
              <a:t>Giải</a:t>
            </a:r>
            <a:r>
              <a:rPr lang="en-US" altLang="en-US" sz="4500" b="1" dirty="0">
                <a:solidFill>
                  <a:srgbClr val="FFA3A3"/>
                </a:solidFill>
                <a:latin typeface="#9Slide03 Arima Madurai ExtraBo" panose="00000900000000000000" pitchFamily="2" charset="0"/>
                <a:cs typeface="#9Slide03 Arima Madurai ExtraBo" panose="00000900000000000000" pitchFamily="2" charset="0"/>
              </a:rPr>
              <a:t> </a:t>
            </a:r>
            <a:r>
              <a:rPr lang="en-US" altLang="en-US" sz="4500" b="1" dirty="0" err="1">
                <a:solidFill>
                  <a:srgbClr val="FFA3A3"/>
                </a:solidFill>
                <a:latin typeface="#9Slide03 Arima Madurai ExtraBo" panose="00000900000000000000" pitchFamily="2" charset="0"/>
                <a:cs typeface="#9Slide03 Arima Madurai ExtraBo" panose="00000900000000000000" pitchFamily="2" charset="0"/>
              </a:rPr>
              <a:t>nghĩa</a:t>
            </a:r>
            <a:r>
              <a:rPr lang="en-US" altLang="en-US" sz="4500" b="1" dirty="0">
                <a:solidFill>
                  <a:srgbClr val="FFA3A3"/>
                </a:solidFill>
                <a:latin typeface="#9Slide03 Arima Madurai ExtraBo" panose="00000900000000000000" pitchFamily="2" charset="0"/>
                <a:cs typeface="#9Slide03 Arima Madurai ExtraBo" panose="00000900000000000000" pitchFamily="2" charset="0"/>
              </a:rPr>
              <a:t> </a:t>
            </a:r>
            <a:r>
              <a:rPr lang="en-US" altLang="en-US" sz="4500" b="1" dirty="0" err="1">
                <a:solidFill>
                  <a:srgbClr val="FFA3A3"/>
                </a:solidFill>
                <a:latin typeface="#9Slide03 Arima Madurai ExtraBo" panose="00000900000000000000" pitchFamily="2" charset="0"/>
                <a:cs typeface="#9Slide03 Arima Madurai ExtraBo" panose="00000900000000000000" pitchFamily="2" charset="0"/>
              </a:rPr>
              <a:t>từ</a:t>
            </a:r>
            <a:r>
              <a:rPr lang="en-US" altLang="en-US" sz="4500" b="1" dirty="0">
                <a:solidFill>
                  <a:srgbClr val="FFA3A3"/>
                </a:solidFill>
                <a:latin typeface="#9Slide03 Arima Madurai ExtraBo" panose="00000900000000000000" pitchFamily="2" charset="0"/>
                <a:cs typeface="#9Slide03 Arima Madurai ExtraBo" panose="00000900000000000000" pitchFamily="2" charset="0"/>
              </a:rPr>
              <a:t>:</a:t>
            </a:r>
          </a:p>
        </p:txBody>
      </p:sp>
      <p:sp>
        <p:nvSpPr>
          <p:cNvPr id="25" name="Text Box 13">
            <a:extLst>
              <a:ext uri="{FF2B5EF4-FFF2-40B4-BE49-F238E27FC236}">
                <a16:creationId xmlns:a16="http://schemas.microsoft.com/office/drawing/2014/main" id="{7653AD69-C5D9-4FB0-AF63-B3E33BDE200C}"/>
              </a:ext>
            </a:extLst>
          </p:cNvPr>
          <p:cNvSpPr txBox="1">
            <a:spLocks noChangeArrowheads="1"/>
          </p:cNvSpPr>
          <p:nvPr/>
        </p:nvSpPr>
        <p:spPr bwMode="auto">
          <a:xfrm>
            <a:off x="3817993" y="2185468"/>
            <a:ext cx="81120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500" b="1" dirty="0" err="1">
                <a:solidFill>
                  <a:srgbClr val="FF0000"/>
                </a:solidFill>
                <a:latin typeface="#9Slide03 Arima Madurai ExtraBo" panose="00000900000000000000" pitchFamily="2" charset="0"/>
                <a:cs typeface="#9Slide03 Arima Madurai ExtraBo" panose="00000900000000000000" pitchFamily="2" charset="0"/>
              </a:rPr>
              <a:t>Trạng</a:t>
            </a:r>
            <a:r>
              <a:rPr lang="en-US" altLang="en-US" sz="4500" b="1" dirty="0">
                <a:solidFill>
                  <a:srgbClr val="FF0000"/>
                </a:solidFill>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Trạng</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nguyên</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người</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đỗ</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đầu</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khoa</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thi</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cao</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nhất</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thời</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xưa</a:t>
            </a:r>
            <a:r>
              <a:rPr lang="en-US" altLang="en-US" sz="4500" b="1" dirty="0">
                <a:latin typeface="#9Slide03 Arima Madurai ExtraBo" panose="00000900000000000000" pitchFamily="2" charset="0"/>
                <a:cs typeface="#9Slide03 Arima Madurai ExtraBo" panose="00000900000000000000" pitchFamily="2" charset="0"/>
              </a:rPr>
              <a:t>.</a:t>
            </a:r>
          </a:p>
        </p:txBody>
      </p:sp>
      <p:sp>
        <p:nvSpPr>
          <p:cNvPr id="26" name="Text Box 14">
            <a:extLst>
              <a:ext uri="{FF2B5EF4-FFF2-40B4-BE49-F238E27FC236}">
                <a16:creationId xmlns:a16="http://schemas.microsoft.com/office/drawing/2014/main" id="{73FDC228-BB44-43CE-8F7E-819D8B84C2B4}"/>
              </a:ext>
            </a:extLst>
          </p:cNvPr>
          <p:cNvSpPr txBox="1">
            <a:spLocks noChangeArrowheads="1"/>
          </p:cNvSpPr>
          <p:nvPr/>
        </p:nvSpPr>
        <p:spPr bwMode="auto">
          <a:xfrm>
            <a:off x="4648200" y="4104091"/>
            <a:ext cx="704649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500" b="1" dirty="0" err="1">
                <a:solidFill>
                  <a:srgbClr val="FF0000"/>
                </a:solidFill>
                <a:latin typeface="#9Slide03 Arima Madurai ExtraBo" panose="00000900000000000000" pitchFamily="2" charset="0"/>
                <a:cs typeface="#9Slide03 Arima Madurai ExtraBo" panose="00000900000000000000" pitchFamily="2" charset="0"/>
              </a:rPr>
              <a:t>Kinh</a:t>
            </a:r>
            <a:r>
              <a:rPr lang="en-US" altLang="en-US" sz="4500" b="1" dirty="0">
                <a:solidFill>
                  <a:srgbClr val="FF0000"/>
                </a:solidFill>
                <a:latin typeface="#9Slide03 Arima Madurai ExtraBo" panose="00000900000000000000" pitchFamily="2" charset="0"/>
                <a:cs typeface="#9Slide03 Arima Madurai ExtraBo" panose="00000900000000000000" pitchFamily="2" charset="0"/>
              </a:rPr>
              <a:t> </a:t>
            </a:r>
            <a:r>
              <a:rPr lang="en-US" altLang="en-US" sz="4500" b="1" dirty="0" err="1">
                <a:solidFill>
                  <a:srgbClr val="FF0000"/>
                </a:solidFill>
                <a:latin typeface="#9Slide03 Arima Madurai ExtraBo" panose="00000900000000000000" pitchFamily="2" charset="0"/>
                <a:cs typeface="#9Slide03 Arima Madurai ExtraBo" panose="00000900000000000000" pitchFamily="2" charset="0"/>
              </a:rPr>
              <a:t>ngạc</a:t>
            </a:r>
            <a:r>
              <a:rPr lang="en-US" altLang="en-US" sz="4500" b="1" dirty="0">
                <a:solidFill>
                  <a:srgbClr val="FF0000"/>
                </a:solidFill>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cảm</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thấy</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rất</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lạ</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trước</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điều</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hoàn</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toàn</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không</a:t>
            </a:r>
            <a:r>
              <a:rPr lang="en-US" altLang="en-US" sz="4500" b="1" dirty="0">
                <a:latin typeface="#9Slide03 Arima Madurai ExtraBo" panose="00000900000000000000" pitchFamily="2" charset="0"/>
                <a:cs typeface="#9Slide03 Arima Madurai ExtraBo" panose="00000900000000000000" pitchFamily="2" charset="0"/>
              </a:rPr>
              <a:t> </a:t>
            </a:r>
            <a:r>
              <a:rPr lang="en-US" altLang="en-US" sz="4500" b="1" dirty="0" err="1">
                <a:latin typeface="#9Slide03 Arima Madurai ExtraBo" panose="00000900000000000000" pitchFamily="2" charset="0"/>
                <a:cs typeface="#9Slide03 Arima Madurai ExtraBo" panose="00000900000000000000" pitchFamily="2" charset="0"/>
              </a:rPr>
              <a:t>ngờ</a:t>
            </a:r>
            <a:r>
              <a:rPr lang="en-US" altLang="en-US" sz="4500" b="1" dirty="0">
                <a:latin typeface="#9Slide03 Arima Madurai ExtraBo" panose="00000900000000000000" pitchFamily="2" charset="0"/>
                <a:cs typeface="#9Slide03 Arima Madurai ExtraBo" panose="00000900000000000000" pitchFamily="2" charset="0"/>
              </a:rPr>
              <a:t>.</a:t>
            </a:r>
          </a:p>
        </p:txBody>
      </p:sp>
    </p:spTree>
    <p:extLst>
      <p:ext uri="{BB962C8B-B14F-4D97-AF65-F5344CB8AC3E}">
        <p14:creationId xmlns:p14="http://schemas.microsoft.com/office/powerpoint/2010/main" val="171590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
                                        </p:tgtEl>
                                        <p:attrNameLst>
                                          <p:attrName>style.visibility</p:attrName>
                                        </p:attrNameLst>
                                      </p:cBhvr>
                                      <p:to>
                                        <p:strVal val="visible"/>
                                      </p:to>
                                    </p:set>
                                    <p:anim calcmode="discrete" valueType="clr">
                                      <p:cBhvr override="childStyle">
                                        <p:cTn id="21"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
                                        </p:tgtEl>
                                        <p:attrNameLst>
                                          <p:attrName>fillcolor</p:attrName>
                                        </p:attrNameLst>
                                      </p:cBhvr>
                                      <p:tavLst>
                                        <p:tav tm="0">
                                          <p:val>
                                            <p:clrVal>
                                              <a:schemeClr val="accent2"/>
                                            </p:clrVal>
                                          </p:val>
                                        </p:tav>
                                        <p:tav tm="50000">
                                          <p:val>
                                            <p:clrVal>
                                              <a:schemeClr val="hlink"/>
                                            </p:clrVal>
                                          </p:val>
                                        </p:tav>
                                      </p:tavLst>
                                    </p:anim>
                                    <p:set>
                                      <p:cBhvr>
                                        <p:cTn id="23" dur="80"/>
                                        <p:tgtEl>
                                          <p:spTgt spid="25"/>
                                        </p:tgtEl>
                                        <p:attrNameLst>
                                          <p:attrName>fill.type</p:attrName>
                                        </p:attrNameLst>
                                      </p:cBhvr>
                                      <p:to>
                                        <p:strVal val="solid"/>
                                      </p:to>
                                    </p:se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6"/>
                                        </p:tgtEl>
                                        <p:attrNameLst>
                                          <p:attrName>style.visibility</p:attrName>
                                        </p:attrNameLst>
                                      </p:cBhvr>
                                      <p:to>
                                        <p:strVal val="visible"/>
                                      </p:to>
                                    </p:set>
                                    <p:anim calcmode="discrete" valueType="clr">
                                      <p:cBhvr override="childStyle">
                                        <p:cTn id="33"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6"/>
                                        </p:tgtEl>
                                        <p:attrNameLst>
                                          <p:attrName>fillcolor</p:attrName>
                                        </p:attrNameLst>
                                      </p:cBhvr>
                                      <p:tavLst>
                                        <p:tav tm="0">
                                          <p:val>
                                            <p:clrVal>
                                              <a:schemeClr val="accent2"/>
                                            </p:clrVal>
                                          </p:val>
                                        </p:tav>
                                        <p:tav tm="50000">
                                          <p:val>
                                            <p:clrVal>
                                              <a:schemeClr val="hlink"/>
                                            </p:clrVal>
                                          </p:val>
                                        </p:tav>
                                      </p:tavLst>
                                    </p:anim>
                                    <p:set>
                                      <p:cBhvr>
                                        <p:cTn id="35"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0" name="Right Arrow 59">
            <a:hlinkClick r:id="rId3" action="ppaction://hlinksldjump"/>
            <a:extLst>
              <a:ext uri="{FF2B5EF4-FFF2-40B4-BE49-F238E27FC236}">
                <a16:creationId xmlns:a16="http://schemas.microsoft.com/office/drawing/2014/main" id="{DCC9B8C0-E208-4463-97DD-22ACEFE4A333}"/>
              </a:ext>
            </a:extLst>
          </p:cNvPr>
          <p:cNvSpPr/>
          <p:nvPr/>
        </p:nvSpPr>
        <p:spPr>
          <a:xfrm>
            <a:off x="100584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pic>
        <p:nvPicPr>
          <p:cNvPr id="62" name="Picture 61" descr="bo-sao-dieu.jpg">
            <a:extLst>
              <a:ext uri="{FF2B5EF4-FFF2-40B4-BE49-F238E27FC236}">
                <a16:creationId xmlns:a16="http://schemas.microsoft.com/office/drawing/2014/main" id="{D69E7E9B-B5FA-4CA0-A927-6F588465F3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68960"/>
            <a:ext cx="4171950" cy="3464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0-asaodieu.jpg">
            <a:extLst>
              <a:ext uri="{FF2B5EF4-FFF2-40B4-BE49-F238E27FC236}">
                <a16:creationId xmlns:a16="http://schemas.microsoft.com/office/drawing/2014/main" id="{2B31E876-8B35-4A8A-A1E0-C8BCDBFCFE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2700" y="235943"/>
            <a:ext cx="4152900" cy="3497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Ve-Ba-Giang-xem-hoi-tha-dieunbsp_Tin180.com_005.jpg">
            <a:hlinkClick r:id="rId6" action="ppaction://hlinksldjump"/>
            <a:extLst>
              <a:ext uri="{FF2B5EF4-FFF2-40B4-BE49-F238E27FC236}">
                <a16:creationId xmlns:a16="http://schemas.microsoft.com/office/drawing/2014/main" id="{AAE4AB8D-2CB0-4374-9888-65C4879E0FA7}"/>
              </a:ext>
            </a:extLst>
          </p:cNvPr>
          <p:cNvPicPr>
            <a:picLocks noChangeAspect="1"/>
          </p:cNvPicPr>
          <p:nvPr/>
        </p:nvPicPr>
        <p:blipFill>
          <a:blip r:embed="rId7" cstate="print">
            <a:duotone>
              <a:prstClr val="black"/>
              <a:schemeClr val="accent3">
                <a:tint val="45000"/>
                <a:satMod val="400000"/>
              </a:schemeClr>
            </a:duotone>
            <a:lum contrast="20000"/>
          </a:blip>
          <a:stretch>
            <a:fillRect/>
          </a:stretch>
        </p:blipFill>
        <p:spPr>
          <a:xfrm>
            <a:off x="1847849" y="4020184"/>
            <a:ext cx="4171951" cy="2837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5" name="Picture 1" descr="KenhSinhVien.Net-ca8bc9ac-fa15-4b9a-812a-83b24ced458d-ff-bmp.jpg">
            <a:hlinkClick r:id="rId6" action="ppaction://hlinksldjump"/>
            <a:extLst>
              <a:ext uri="{FF2B5EF4-FFF2-40B4-BE49-F238E27FC236}">
                <a16:creationId xmlns:a16="http://schemas.microsoft.com/office/drawing/2014/main" id="{C44640AC-86B7-46D1-AC23-02A8801AB88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62700" y="4020185"/>
            <a:ext cx="4152900" cy="2837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193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Horizontal)">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ppt_x"/>
                                          </p:val>
                                        </p:tav>
                                        <p:tav tm="100000">
                                          <p:val>
                                            <p:strVal val="#ppt_x"/>
                                          </p:val>
                                        </p:tav>
                                      </p:tavLst>
                                    </p:anim>
                                    <p:anim calcmode="lin" valueType="num">
                                      <p:cBhvr additive="base">
                                        <p:cTn id="2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FAADC"/>
        </a:solidFill>
        <a:effectLst/>
      </p:bgPr>
    </p:bg>
    <p:spTree>
      <p:nvGrpSpPr>
        <p:cNvPr id="1" name=""/>
        <p:cNvGrpSpPr/>
        <p:nvPr/>
      </p:nvGrpSpPr>
      <p:grpSpPr>
        <a:xfrm>
          <a:off x="0" y="0"/>
          <a:ext cx="0" cy="0"/>
          <a:chOff x="0" y="0"/>
          <a:chExt cx="0" cy="0"/>
        </a:xfrm>
      </p:grpSpPr>
      <p:sp>
        <p:nvSpPr>
          <p:cNvPr id="6" name="任意多边形 5"/>
          <p:cNvSpPr/>
          <p:nvPr/>
        </p:nvSpPr>
        <p:spPr>
          <a:xfrm>
            <a:off x="321402" y="187599"/>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old" panose="00000800000000000000" pitchFamily="2" charset="0"/>
              <a:cs typeface="#9Slide03 Arima Madurai Bold" panose="00000800000000000000" pitchFamily="2" charset="0"/>
            </a:endParaRPr>
          </a:p>
        </p:txBody>
      </p:sp>
      <p:grpSp>
        <p:nvGrpSpPr>
          <p:cNvPr id="2" name="组合 1"/>
          <p:cNvGrpSpPr/>
          <p:nvPr/>
        </p:nvGrpSpPr>
        <p:grpSpPr>
          <a:xfrm>
            <a:off x="-171450" y="4473650"/>
            <a:ext cx="12363450" cy="2384350"/>
            <a:chOff x="-171450" y="4473650"/>
            <a:chExt cx="12363450" cy="2384350"/>
          </a:xfrm>
        </p:grpSpPr>
        <p:pic>
          <p:nvPicPr>
            <p:cNvPr id="3" name="图片 2"/>
            <p:cNvPicPr>
              <a:picLocks noChangeAspect="1"/>
            </p:cNvPicPr>
            <p:nvPr/>
          </p:nvPicPr>
          <p:blipFill rotWithShape="1">
            <a:blip r:embed="rId3">
              <a:lum bright="70000" contrast="-70000"/>
            </a:blip>
            <a:srcRect l="25317" b="2319"/>
            <a:stretch/>
          </p:blipFill>
          <p:spPr>
            <a:xfrm>
              <a:off x="-14288" y="4473650"/>
              <a:ext cx="6160269" cy="2084313"/>
            </a:xfrm>
            <a:prstGeom prst="rect">
              <a:avLst/>
            </a:prstGeom>
          </p:spPr>
        </p:pic>
        <p:sp>
          <p:nvSpPr>
            <p:cNvPr id="4" name="任意多边形 3"/>
            <p:cNvSpPr/>
            <p:nvPr/>
          </p:nvSpPr>
          <p:spPr>
            <a:xfrm>
              <a:off x="-171450" y="4918008"/>
              <a:ext cx="1236345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old" panose="00000800000000000000" pitchFamily="2" charset="0"/>
                <a:cs typeface="#9Slide03 Arima Madurai Bold" panose="00000800000000000000" pitchFamily="2" charset="0"/>
              </a:endParaRPr>
            </a:p>
          </p:txBody>
        </p:sp>
      </p:grpSp>
      <p:pic>
        <p:nvPicPr>
          <p:cNvPr id="5" name="图片 4"/>
          <p:cNvPicPr>
            <a:picLocks noChangeAspect="1"/>
          </p:cNvPicPr>
          <p:nvPr/>
        </p:nvPicPr>
        <p:blipFill>
          <a:blip r:embed="rId4"/>
          <a:stretch>
            <a:fillRect/>
          </a:stretch>
        </p:blipFill>
        <p:spPr>
          <a:xfrm>
            <a:off x="4176245" y="2897158"/>
            <a:ext cx="4610851" cy="4041699"/>
          </a:xfrm>
          <a:prstGeom prst="rect">
            <a:avLst/>
          </a:prstGeom>
        </p:spPr>
      </p:pic>
      <p:sp>
        <p:nvSpPr>
          <p:cNvPr id="9" name="文本框 8">
            <a:extLst>
              <a:ext uri="{FF2B5EF4-FFF2-40B4-BE49-F238E27FC236}">
                <a16:creationId xmlns:a16="http://schemas.microsoft.com/office/drawing/2014/main" id="{5898F1A1-5401-498C-BEE5-7887BFD35437}"/>
              </a:ext>
            </a:extLst>
          </p:cNvPr>
          <p:cNvSpPr txBox="1"/>
          <p:nvPr/>
        </p:nvSpPr>
        <p:spPr>
          <a:xfrm>
            <a:off x="2683996" y="1553093"/>
            <a:ext cx="7595349"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9600" b="1" dirty="0">
                <a:solidFill>
                  <a:srgbClr val="447DC4"/>
                </a:solidFill>
                <a:latin typeface="#9Slide03 Arima Madurai Bold" panose="00000800000000000000" pitchFamily="2" charset="0"/>
                <a:ea typeface="印品抹茶体" panose="02000000000000000000" pitchFamily="2" charset="-122"/>
                <a:cs typeface="#9Slide03 Arima Madurai Bold" panose="00000800000000000000" pitchFamily="2" charset="0"/>
              </a:rPr>
              <a:t>TÌM </a:t>
            </a:r>
            <a:r>
              <a:rPr lang="vi-VN" altLang="zh-CN" sz="9600" b="1" dirty="0">
                <a:solidFill>
                  <a:srgbClr val="EF1F01"/>
                </a:solidFill>
                <a:latin typeface="#9Slide03 Arima Madurai Bold" panose="00000800000000000000" pitchFamily="2" charset="0"/>
                <a:ea typeface="印品抹茶体" panose="02000000000000000000" pitchFamily="2" charset="-122"/>
                <a:cs typeface="#9Slide03 Arima Madurai Bold" panose="00000800000000000000" pitchFamily="2" charset="0"/>
              </a:rPr>
              <a:t>HIỂU </a:t>
            </a:r>
            <a:r>
              <a:rPr lang="vi-VN" altLang="zh-CN" sz="9600" b="1" dirty="0">
                <a:solidFill>
                  <a:srgbClr val="FFC100"/>
                </a:solidFill>
                <a:latin typeface="#9Slide03 Arima Madurai Bold" panose="00000800000000000000" pitchFamily="2" charset="0"/>
                <a:ea typeface="印品抹茶体" panose="02000000000000000000" pitchFamily="2" charset="-122"/>
                <a:cs typeface="#9Slide03 Arima Madurai Bold" panose="00000800000000000000" pitchFamily="2" charset="0"/>
              </a:rPr>
              <a:t>BÀI </a:t>
            </a:r>
            <a:endParaRPr kumimoji="0" lang="zh-CN" altLang="en-US" sz="9600" b="1" i="0" u="none" strike="noStrike" kern="1200" cap="none" spc="0" normalizeH="0" baseline="0" noProof="0" dirty="0">
              <a:ln>
                <a:noFill/>
              </a:ln>
              <a:solidFill>
                <a:srgbClr val="00B050"/>
              </a:solidFill>
              <a:effectLst/>
              <a:uLnTx/>
              <a:uFillTx/>
              <a:latin typeface="#9Slide03 Arima Madurai Bold" panose="00000800000000000000" pitchFamily="2" charset="0"/>
              <a:ea typeface="印品抹茶体" panose="02000000000000000000" pitchFamily="2" charset="-122"/>
              <a:cs typeface="#9Slide03 Arima Madurai Bold" panose="00000800000000000000" pitchFamily="2" charset="0"/>
            </a:endParaRPr>
          </a:p>
        </p:txBody>
      </p:sp>
    </p:spTree>
    <p:extLst>
      <p:ext uri="{BB962C8B-B14F-4D97-AF65-F5344CB8AC3E}">
        <p14:creationId xmlns:p14="http://schemas.microsoft.com/office/powerpoint/2010/main" val="874812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71421" y="276509"/>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endParaRPr>
          </a:p>
        </p:txBody>
      </p:sp>
      <p:pic>
        <p:nvPicPr>
          <p:cNvPr id="7" name="图片 6"/>
          <p:cNvPicPr>
            <a:picLocks noChangeAspect="1"/>
          </p:cNvPicPr>
          <p:nvPr/>
        </p:nvPicPr>
        <p:blipFill>
          <a:blip r:embed="rId3">
            <a:extLst>
              <a:ext uri="{BEBA8EAE-BF5A-486C-A8C5-ECC9F3942E4B}">
                <a14:imgProps xmlns:a14="http://schemas.microsoft.com/office/drawing/2010/main">
                  <a14:imgLayer>
                    <a14:imgEffect>
                      <a14:backgroundRemoval t="0" b="100000" l="0" r="100000">
                        <a14:foregroundMark x1="36632" y1="3810" x2="46947" y2="15238"/>
                        <a14:foregroundMark x1="33053" y1="1905" x2="46105" y2="15238"/>
                      </a14:backgroundRemoval>
                    </a14:imgEffect>
                  </a14:imgLayer>
                </a14:imgProps>
              </a:ext>
            </a:extLst>
          </a:blip>
          <a:stretch>
            <a:fillRect/>
          </a:stretch>
        </p:blipFill>
        <p:spPr>
          <a:xfrm>
            <a:off x="9051130" y="4761948"/>
            <a:ext cx="3009901" cy="1996040"/>
          </a:xfrm>
          <a:prstGeom prst="rect">
            <a:avLst/>
          </a:prstGeom>
        </p:spPr>
      </p:pic>
      <p:sp>
        <p:nvSpPr>
          <p:cNvPr id="37" name="Text Box 8">
            <a:extLst>
              <a:ext uri="{FF2B5EF4-FFF2-40B4-BE49-F238E27FC236}">
                <a16:creationId xmlns:a16="http://schemas.microsoft.com/office/drawing/2014/main" id="{1989FE4E-A71E-475B-8CD7-156DDC98B34D}"/>
              </a:ext>
            </a:extLst>
          </p:cNvPr>
          <p:cNvSpPr txBox="1">
            <a:spLocks noChangeArrowheads="1"/>
          </p:cNvSpPr>
          <p:nvPr/>
        </p:nvSpPr>
        <p:spPr bwMode="auto">
          <a:xfrm>
            <a:off x="521109" y="884472"/>
            <a:ext cx="106385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Nguyễn</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Hiền</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sống</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ở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đời</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vua</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nào</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Hoàn</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cảnh</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ra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đình</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cậu</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như</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thế</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 </a:t>
            </a:r>
            <a:r>
              <a:rPr lang="en-US" altLang="vi-VN" sz="3000" b="1" dirty="0" err="1">
                <a:solidFill>
                  <a:schemeClr val="accent2">
                    <a:lumMod val="50000"/>
                  </a:schemeClr>
                </a:solidFill>
                <a:latin typeface="#9Slide03 Arima Madurai ExtraBo" panose="00000900000000000000" pitchFamily="2" charset="0"/>
                <a:cs typeface="#9Slide03 Arima Madurai ExtraBo" panose="00000900000000000000" pitchFamily="2" charset="0"/>
              </a:rPr>
              <a:t>nào</a:t>
            </a:r>
            <a:r>
              <a:rPr lang="en-US" altLang="vi-VN" sz="3000" b="1" dirty="0">
                <a:solidFill>
                  <a:schemeClr val="accent2">
                    <a:lumMod val="50000"/>
                  </a:schemeClr>
                </a:solidFill>
                <a:latin typeface="#9Slide03 Arima Madurai ExtraBo" panose="00000900000000000000" pitchFamily="2" charset="0"/>
                <a:cs typeface="#9Slide03 Arima Madurai ExtraBo" panose="00000900000000000000" pitchFamily="2" charset="0"/>
              </a:rPr>
              <a:t>?</a:t>
            </a:r>
            <a:endParaRPr lang="en-US" altLang="en-US" sz="3000" dirty="0">
              <a:solidFill>
                <a:schemeClr val="accent2">
                  <a:lumMod val="50000"/>
                </a:schemeClr>
              </a:solidFill>
              <a:latin typeface="#9Slide03 Arima Madurai ExtraBo" panose="00000900000000000000" pitchFamily="2" charset="0"/>
              <a:cs typeface="#9Slide03 Arima Madurai ExtraBo" panose="00000900000000000000" pitchFamily="2" charset="0"/>
            </a:endParaRPr>
          </a:p>
        </p:txBody>
      </p:sp>
      <p:sp>
        <p:nvSpPr>
          <p:cNvPr id="40" name="Text Box 11">
            <a:extLst>
              <a:ext uri="{FF2B5EF4-FFF2-40B4-BE49-F238E27FC236}">
                <a16:creationId xmlns:a16="http://schemas.microsoft.com/office/drawing/2014/main" id="{337178D9-C610-4CAD-B108-8E845EF3C96F}"/>
              </a:ext>
            </a:extLst>
          </p:cNvPr>
          <p:cNvSpPr txBox="1">
            <a:spLocks noChangeArrowheads="1"/>
          </p:cNvSpPr>
          <p:nvPr/>
        </p:nvSpPr>
        <p:spPr bwMode="auto">
          <a:xfrm>
            <a:off x="557941" y="2305087"/>
            <a:ext cx="116340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000" b="1" dirty="0" err="1">
                <a:latin typeface="#9Slide03 Arima Madurai ExtraBo" panose="00000900000000000000" pitchFamily="2" charset="0"/>
                <a:cs typeface="#9Slide03 Arima Madurai ExtraBo" panose="00000900000000000000" pitchFamily="2" charset="0"/>
              </a:rPr>
              <a:t>Nguyễn</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Hiền</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sống</a:t>
            </a:r>
            <a:r>
              <a:rPr lang="en-US" altLang="vi-VN" sz="3000" b="1" dirty="0">
                <a:latin typeface="#9Slide03 Arima Madurai ExtraBo" panose="00000900000000000000" pitchFamily="2" charset="0"/>
                <a:cs typeface="#9Slide03 Arima Madurai ExtraBo" panose="00000900000000000000" pitchFamily="2" charset="0"/>
              </a:rPr>
              <a:t> ở </a:t>
            </a:r>
            <a:r>
              <a:rPr lang="en-US" altLang="vi-VN" sz="3000" b="1" dirty="0" err="1">
                <a:latin typeface="#9Slide03 Arima Madurai ExtraBo" panose="00000900000000000000" pitchFamily="2" charset="0"/>
                <a:cs typeface="#9Slide03 Arima Madurai ExtraBo" panose="00000900000000000000" pitchFamily="2" charset="0"/>
              </a:rPr>
              <a:t>đời</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vua</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Trần</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Nhân</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Tông</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gia</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đình</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cậu</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rất</a:t>
            </a:r>
            <a:r>
              <a:rPr lang="en-US" altLang="vi-VN" sz="3000" b="1" dirty="0">
                <a:latin typeface="#9Slide03 Arima Madurai ExtraBo" panose="00000900000000000000" pitchFamily="2" charset="0"/>
                <a:cs typeface="#9Slide03 Arima Madurai ExtraBo" panose="00000900000000000000" pitchFamily="2" charset="0"/>
              </a:rPr>
              <a:t> </a:t>
            </a:r>
            <a:r>
              <a:rPr lang="en-US" altLang="vi-VN" sz="3000" b="1" dirty="0" err="1">
                <a:latin typeface="#9Slide03 Arima Madurai ExtraBo" panose="00000900000000000000" pitchFamily="2" charset="0"/>
                <a:cs typeface="#9Slide03 Arima Madurai ExtraBo" panose="00000900000000000000" pitchFamily="2" charset="0"/>
              </a:rPr>
              <a:t>nghèo</a:t>
            </a:r>
            <a:r>
              <a:rPr lang="en-US" altLang="vi-VN" sz="3000" b="1" dirty="0">
                <a:latin typeface="#9Slide03 Arima Madurai ExtraBo" panose="00000900000000000000" pitchFamily="2" charset="0"/>
                <a:cs typeface="#9Slide03 Arima Madurai ExtraBo" panose="00000900000000000000" pitchFamily="2" charset="0"/>
              </a:rPr>
              <a:t>.</a:t>
            </a:r>
            <a:endParaRPr lang="en-US" altLang="en-US" sz="3000" dirty="0">
              <a:latin typeface="#9Slide03 Arima Madurai ExtraBo" panose="00000900000000000000" pitchFamily="2" charset="0"/>
              <a:cs typeface="#9Slide03 Arima Madurai ExtraBo" panose="00000900000000000000" pitchFamily="2" charset="0"/>
            </a:endParaRPr>
          </a:p>
        </p:txBody>
      </p:sp>
      <p:sp>
        <p:nvSpPr>
          <p:cNvPr id="41" name="Text Box 8">
            <a:extLst>
              <a:ext uri="{FF2B5EF4-FFF2-40B4-BE49-F238E27FC236}">
                <a16:creationId xmlns:a16="http://schemas.microsoft.com/office/drawing/2014/main" id="{008F9736-5B86-4290-93BF-9C76D5606476}"/>
              </a:ext>
            </a:extLst>
          </p:cNvPr>
          <p:cNvSpPr txBox="1">
            <a:spLocks noChangeArrowheads="1"/>
          </p:cNvSpPr>
          <p:nvPr/>
        </p:nvSpPr>
        <p:spPr bwMode="auto">
          <a:xfrm>
            <a:off x="2329360" y="3714422"/>
            <a:ext cx="119285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vi-VN" sz="3000" b="1" dirty="0" err="1">
                <a:solidFill>
                  <a:schemeClr val="accent2">
                    <a:lumMod val="50000"/>
                  </a:schemeClr>
                </a:solidFill>
                <a:latin typeface="UTM Gradoo" panose="02040603050506020204" pitchFamily="18" charset="0"/>
                <a:cs typeface="Times New Roman" panose="02020603050405020304" pitchFamily="18" charset="0"/>
              </a:rPr>
              <a:t>Cậu</a:t>
            </a:r>
            <a:r>
              <a:rPr lang="en-US" altLang="vi-VN" sz="3000" b="1" dirty="0">
                <a:solidFill>
                  <a:schemeClr val="accent2">
                    <a:lumMod val="50000"/>
                  </a:schemeClr>
                </a:solidFill>
                <a:latin typeface="UTM Gradoo" panose="02040603050506020204" pitchFamily="18" charset="0"/>
                <a:cs typeface="Times New Roman" panose="02020603050405020304" pitchFamily="18" charset="0"/>
              </a:rPr>
              <a:t> </a:t>
            </a:r>
            <a:r>
              <a:rPr lang="en-US" altLang="vi-VN" sz="3000" b="1" dirty="0" err="1">
                <a:solidFill>
                  <a:schemeClr val="accent2">
                    <a:lumMod val="50000"/>
                  </a:schemeClr>
                </a:solidFill>
                <a:latin typeface="UTM Gradoo" panose="02040603050506020204" pitchFamily="18" charset="0"/>
                <a:cs typeface="Times New Roman" panose="02020603050405020304" pitchFamily="18" charset="0"/>
              </a:rPr>
              <a:t>bé</a:t>
            </a:r>
            <a:r>
              <a:rPr lang="en-US" altLang="vi-VN" sz="3000" b="1" dirty="0">
                <a:solidFill>
                  <a:schemeClr val="accent2">
                    <a:lumMod val="50000"/>
                  </a:schemeClr>
                </a:solidFill>
                <a:latin typeface="UTM Gradoo" panose="02040603050506020204" pitchFamily="18" charset="0"/>
                <a:cs typeface="Times New Roman" panose="02020603050405020304" pitchFamily="18" charset="0"/>
              </a:rPr>
              <a:t> ham </a:t>
            </a:r>
            <a:r>
              <a:rPr lang="en-US" altLang="vi-VN" sz="3000" b="1" dirty="0" err="1">
                <a:solidFill>
                  <a:schemeClr val="accent2">
                    <a:lumMod val="50000"/>
                  </a:schemeClr>
                </a:solidFill>
                <a:latin typeface="UTM Gradoo" panose="02040603050506020204" pitchFamily="18" charset="0"/>
                <a:cs typeface="Times New Roman" panose="02020603050405020304" pitchFamily="18" charset="0"/>
              </a:rPr>
              <a:t>thích</a:t>
            </a:r>
            <a:r>
              <a:rPr lang="en-US" altLang="vi-VN" sz="3000" b="1" dirty="0">
                <a:solidFill>
                  <a:schemeClr val="accent2">
                    <a:lumMod val="50000"/>
                  </a:schemeClr>
                </a:solidFill>
                <a:latin typeface="UTM Gradoo" panose="02040603050506020204" pitchFamily="18" charset="0"/>
                <a:cs typeface="Times New Roman" panose="02020603050405020304" pitchFamily="18" charset="0"/>
              </a:rPr>
              <a:t> </a:t>
            </a:r>
            <a:r>
              <a:rPr lang="en-US" altLang="vi-VN" sz="3000" b="1" dirty="0" err="1">
                <a:solidFill>
                  <a:schemeClr val="accent2">
                    <a:lumMod val="50000"/>
                  </a:schemeClr>
                </a:solidFill>
                <a:latin typeface="UTM Gradoo" panose="02040603050506020204" pitchFamily="18" charset="0"/>
                <a:cs typeface="Times New Roman" panose="02020603050405020304" pitchFamily="18" charset="0"/>
              </a:rPr>
              <a:t>trò</a:t>
            </a:r>
            <a:r>
              <a:rPr lang="en-US" altLang="vi-VN" sz="3000" b="1" dirty="0">
                <a:solidFill>
                  <a:schemeClr val="accent2">
                    <a:lumMod val="50000"/>
                  </a:schemeClr>
                </a:solidFill>
                <a:latin typeface="UTM Gradoo" panose="02040603050506020204" pitchFamily="18" charset="0"/>
                <a:cs typeface="Times New Roman" panose="02020603050405020304" pitchFamily="18" charset="0"/>
              </a:rPr>
              <a:t> </a:t>
            </a:r>
            <a:r>
              <a:rPr lang="en-US" altLang="vi-VN" sz="3000" b="1" dirty="0" err="1">
                <a:solidFill>
                  <a:schemeClr val="accent2">
                    <a:lumMod val="50000"/>
                  </a:schemeClr>
                </a:solidFill>
                <a:latin typeface="UTM Gradoo" panose="02040603050506020204" pitchFamily="18" charset="0"/>
                <a:cs typeface="Times New Roman" panose="02020603050405020304" pitchFamily="18" charset="0"/>
              </a:rPr>
              <a:t>chơi</a:t>
            </a:r>
            <a:r>
              <a:rPr lang="en-US" altLang="vi-VN" sz="3000" b="1" dirty="0">
                <a:solidFill>
                  <a:schemeClr val="accent2">
                    <a:lumMod val="50000"/>
                  </a:schemeClr>
                </a:solidFill>
                <a:latin typeface="UTM Gradoo" panose="02040603050506020204" pitchFamily="18" charset="0"/>
                <a:cs typeface="Times New Roman" panose="02020603050405020304" pitchFamily="18" charset="0"/>
              </a:rPr>
              <a:t> </a:t>
            </a:r>
            <a:r>
              <a:rPr lang="en-US" altLang="vi-VN" sz="3000" b="1" dirty="0" err="1">
                <a:solidFill>
                  <a:schemeClr val="accent2">
                    <a:lumMod val="50000"/>
                  </a:schemeClr>
                </a:solidFill>
                <a:latin typeface="UTM Gradoo" panose="02040603050506020204" pitchFamily="18" charset="0"/>
                <a:cs typeface="Times New Roman" panose="02020603050405020304" pitchFamily="18" charset="0"/>
              </a:rPr>
              <a:t>gì</a:t>
            </a:r>
            <a:r>
              <a:rPr lang="en-US" altLang="vi-VN" sz="3000" b="1" dirty="0">
                <a:solidFill>
                  <a:schemeClr val="accent2">
                    <a:lumMod val="50000"/>
                  </a:schemeClr>
                </a:solidFill>
                <a:latin typeface="UTM Gradoo" panose="02040603050506020204" pitchFamily="18" charset="0"/>
                <a:cs typeface="Times New Roman" panose="02020603050405020304" pitchFamily="18" charset="0"/>
              </a:rPr>
              <a:t>?</a:t>
            </a:r>
            <a:endParaRPr lang="en-US" altLang="en-US" sz="3000" b="1" dirty="0">
              <a:solidFill>
                <a:schemeClr val="accent2">
                  <a:lumMod val="50000"/>
                </a:schemeClr>
              </a:solidFill>
              <a:latin typeface="UTM Gradoo" panose="02040603050506020204" pitchFamily="18" charset="0"/>
              <a:cs typeface="Times New Roman" panose="02020603050405020304" pitchFamily="18" charset="0"/>
            </a:endParaRPr>
          </a:p>
        </p:txBody>
      </p:sp>
      <p:sp>
        <p:nvSpPr>
          <p:cNvPr id="42" name="Text Box 11">
            <a:extLst>
              <a:ext uri="{FF2B5EF4-FFF2-40B4-BE49-F238E27FC236}">
                <a16:creationId xmlns:a16="http://schemas.microsoft.com/office/drawing/2014/main" id="{46AB9F06-0A54-4FB0-8B50-E197C180E1F7}"/>
              </a:ext>
            </a:extLst>
          </p:cNvPr>
          <p:cNvSpPr txBox="1">
            <a:spLocks noChangeArrowheads="1"/>
          </p:cNvSpPr>
          <p:nvPr/>
        </p:nvSpPr>
        <p:spPr bwMode="auto">
          <a:xfrm>
            <a:off x="2709503" y="4531572"/>
            <a:ext cx="116340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dirty="0">
                <a:latin typeface="Times New Roman" panose="02020603050405020304" pitchFamily="18" charset="0"/>
                <a:cs typeface="Times New Roman" panose="02020603050405020304" pitchFamily="18" charset="0"/>
              </a:rPr>
              <a:t>- </a:t>
            </a:r>
            <a:r>
              <a:rPr lang="en-US" altLang="vi-VN" sz="3000" dirty="0" err="1">
                <a:latin typeface="UTM Americana EB" panose="02040603050506020204" pitchFamily="18" charset="0"/>
                <a:cs typeface="Times New Roman" panose="02020603050405020304" pitchFamily="18" charset="0"/>
              </a:rPr>
              <a:t>Cậu</a:t>
            </a:r>
            <a:r>
              <a:rPr lang="en-US" altLang="vi-VN" sz="3000" dirty="0">
                <a:latin typeface="UTM Americana EB" panose="02040603050506020204" pitchFamily="18" charset="0"/>
                <a:cs typeface="Times New Roman" panose="02020603050405020304" pitchFamily="18" charset="0"/>
              </a:rPr>
              <a:t> </a:t>
            </a:r>
            <a:r>
              <a:rPr lang="en-US" altLang="vi-VN" sz="3000" dirty="0" err="1">
                <a:latin typeface="UTM Americana EB" panose="02040603050506020204" pitchFamily="18" charset="0"/>
                <a:cs typeface="Times New Roman" panose="02020603050405020304" pitchFamily="18" charset="0"/>
              </a:rPr>
              <a:t>bé</a:t>
            </a:r>
            <a:r>
              <a:rPr lang="en-US" altLang="vi-VN" sz="3000" dirty="0">
                <a:latin typeface="UTM Americana EB" panose="02040603050506020204" pitchFamily="18" charset="0"/>
                <a:cs typeface="Times New Roman" panose="02020603050405020304" pitchFamily="18" charset="0"/>
              </a:rPr>
              <a:t> ham </a:t>
            </a:r>
            <a:r>
              <a:rPr lang="en-US" altLang="vi-VN" sz="3000" dirty="0" err="1">
                <a:latin typeface="UTM Americana EB" panose="02040603050506020204" pitchFamily="18" charset="0"/>
                <a:cs typeface="Times New Roman" panose="02020603050405020304" pitchFamily="18" charset="0"/>
              </a:rPr>
              <a:t>thích</a:t>
            </a:r>
            <a:r>
              <a:rPr lang="en-US" altLang="vi-VN" sz="3000" dirty="0">
                <a:latin typeface="UTM Americana EB" panose="02040603050506020204" pitchFamily="18" charset="0"/>
                <a:cs typeface="Times New Roman" panose="02020603050405020304" pitchFamily="18" charset="0"/>
              </a:rPr>
              <a:t> </a:t>
            </a:r>
            <a:r>
              <a:rPr lang="en-US" altLang="vi-VN" sz="3000" dirty="0" err="1">
                <a:latin typeface="UTM Americana EB" panose="02040603050506020204" pitchFamily="18" charset="0"/>
                <a:cs typeface="Times New Roman" panose="02020603050405020304" pitchFamily="18" charset="0"/>
              </a:rPr>
              <a:t>chơi</a:t>
            </a:r>
            <a:r>
              <a:rPr lang="en-US" altLang="vi-VN" sz="3000" dirty="0">
                <a:latin typeface="UTM Americana EB" panose="02040603050506020204" pitchFamily="18" charset="0"/>
                <a:cs typeface="Times New Roman" panose="02020603050405020304" pitchFamily="18" charset="0"/>
              </a:rPr>
              <a:t> </a:t>
            </a:r>
            <a:r>
              <a:rPr lang="en-US" altLang="vi-VN" sz="3000" dirty="0" err="1">
                <a:latin typeface="UTM Americana EB" panose="02040603050506020204" pitchFamily="18" charset="0"/>
                <a:cs typeface="Times New Roman" panose="02020603050405020304" pitchFamily="18" charset="0"/>
              </a:rPr>
              <a:t>diều</a:t>
            </a:r>
            <a:r>
              <a:rPr lang="en-US" altLang="vi-VN" sz="3000" dirty="0">
                <a:latin typeface="UTM Americana EB" panose="02040603050506020204" pitchFamily="18" charset="0"/>
                <a:cs typeface="Times New Roman" panose="02020603050405020304" pitchFamily="18" charset="0"/>
              </a:rPr>
              <a:t>.</a:t>
            </a:r>
            <a:endParaRPr lang="en-US" altLang="en-US" sz="3000" dirty="0">
              <a:latin typeface="UTM Americana EB" panose="02040603050506020204" pitchFamily="18" charset="0"/>
              <a:cs typeface="Times New Roman" panose="02020603050405020304" pitchFamily="18" charset="0"/>
            </a:endParaRPr>
          </a:p>
        </p:txBody>
      </p:sp>
      <p:sp>
        <p:nvSpPr>
          <p:cNvPr id="9" name="圆角矩形 2"/>
          <p:cNvSpPr/>
          <p:nvPr/>
        </p:nvSpPr>
        <p:spPr>
          <a:xfrm>
            <a:off x="521109" y="541610"/>
            <a:ext cx="10533884"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9Slide03 Arima Madurai ExtraBo" panose="00000900000000000000" pitchFamily="2" charset="0"/>
              <a:cs typeface="#9Slide03 Arima Madurai ExtraBo" panose="00000900000000000000" pitchFamily="2" charset="0"/>
            </a:endParaRPr>
          </a:p>
        </p:txBody>
      </p:sp>
      <p:sp>
        <p:nvSpPr>
          <p:cNvPr id="10" name="Rectangle 9"/>
          <p:cNvSpPr/>
          <p:nvPr/>
        </p:nvSpPr>
        <p:spPr>
          <a:xfrm>
            <a:off x="3598927" y="28455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9Slide03 Arima Madurai ExtraBo" panose="00000900000000000000" pitchFamily="2" charset="0"/>
                <a:cs typeface="#9Slide03 Arima Madurai ExtraBo" panose="00000900000000000000" pitchFamily="2" charset="0"/>
              </a:rPr>
              <a:t>Tìm</a:t>
            </a:r>
            <a:r>
              <a:rPr lang="en-US" sz="3200" b="1" dirty="0">
                <a:ln>
                  <a:solidFill>
                    <a:srgbClr val="329061"/>
                  </a:solidFill>
                </a:ln>
                <a:solidFill>
                  <a:srgbClr val="6EBA35"/>
                </a:solidFill>
                <a:latin typeface="#9Slide03 Arima Madurai ExtraBo" panose="00000900000000000000" pitchFamily="2" charset="0"/>
                <a:cs typeface="#9Slide03 Arima Madurai ExtraBo" panose="00000900000000000000" pitchFamily="2" charset="0"/>
              </a:rPr>
              <a:t> </a:t>
            </a:r>
            <a:r>
              <a:rPr lang="en-US" sz="3200" b="1" dirty="0" err="1">
                <a:ln>
                  <a:solidFill>
                    <a:srgbClr val="329061"/>
                  </a:solidFill>
                </a:ln>
                <a:solidFill>
                  <a:srgbClr val="6EBA35"/>
                </a:solidFill>
                <a:latin typeface="#9Slide03 Arima Madurai ExtraBo" panose="00000900000000000000" pitchFamily="2" charset="0"/>
                <a:cs typeface="#9Slide03 Arima Madurai ExtraBo" panose="00000900000000000000" pitchFamily="2" charset="0"/>
              </a:rPr>
              <a:t>hiểu</a:t>
            </a:r>
            <a:r>
              <a:rPr lang="en-US" sz="3200" b="1" dirty="0">
                <a:ln>
                  <a:solidFill>
                    <a:srgbClr val="329061"/>
                  </a:solidFill>
                </a:ln>
                <a:solidFill>
                  <a:srgbClr val="6EBA35"/>
                </a:solidFill>
                <a:latin typeface="#9Slide03 Arima Madurai ExtraBo" panose="00000900000000000000" pitchFamily="2" charset="0"/>
                <a:cs typeface="#9Slide03 Arima Madurai ExtraBo" panose="00000900000000000000" pitchFamily="2" charset="0"/>
              </a:rPr>
              <a:t> </a:t>
            </a:r>
            <a:r>
              <a:rPr lang="en-US" sz="3200" b="1" dirty="0" err="1">
                <a:ln>
                  <a:solidFill>
                    <a:srgbClr val="329061"/>
                  </a:solidFill>
                </a:ln>
                <a:solidFill>
                  <a:srgbClr val="6EBA35"/>
                </a:solidFill>
                <a:latin typeface="#9Slide03 Arima Madurai ExtraBo" panose="00000900000000000000" pitchFamily="2" charset="0"/>
                <a:cs typeface="#9Slide03 Arima Madurai ExtraBo" panose="00000900000000000000" pitchFamily="2" charset="0"/>
              </a:rPr>
              <a:t>bài</a:t>
            </a:r>
            <a:endParaRPr lang="en-US" sz="3200" b="1" dirty="0">
              <a:ln>
                <a:solidFill>
                  <a:srgbClr val="329061"/>
                </a:solidFill>
              </a:ln>
              <a:solidFill>
                <a:srgbClr val="6EBA35"/>
              </a:solidFill>
              <a:latin typeface="#9Slide03 Arima Madurai ExtraBo" panose="00000900000000000000" pitchFamily="2" charset="0"/>
              <a:cs typeface="#9Slide03 Arima Madurai ExtraBo" panose="00000900000000000000" pitchFamily="2" charset="0"/>
            </a:endParaRPr>
          </a:p>
        </p:txBody>
      </p:sp>
      <p:pic>
        <p:nvPicPr>
          <p:cNvPr id="11" name="图片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2540" y="-317830"/>
            <a:ext cx="1179455" cy="1224705"/>
          </a:xfrm>
          <a:prstGeom prst="rect">
            <a:avLst/>
          </a:prstGeom>
        </p:spPr>
      </p:pic>
      <p:pic>
        <p:nvPicPr>
          <p:cNvPr id="12" name="Picture 11"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36135" y="637362"/>
            <a:ext cx="1416720" cy="1416720"/>
          </a:xfrm>
          <a:prstGeom prst="rect">
            <a:avLst/>
          </a:prstGeom>
        </p:spPr>
      </p:pic>
    </p:spTree>
    <p:extLst>
      <p:ext uri="{BB962C8B-B14F-4D97-AF65-F5344CB8AC3E}">
        <p14:creationId xmlns:p14="http://schemas.microsoft.com/office/powerpoint/2010/main" val="278450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
                                        </p:tgtEl>
                                        <p:attrNameLst>
                                          <p:attrName>style.visibility</p:attrName>
                                        </p:attrNameLst>
                                      </p:cBhvr>
                                      <p:to>
                                        <p:strVal val="visible"/>
                                      </p:to>
                                    </p:set>
                                    <p:anim calcmode="discrete" valueType="clr">
                                      <p:cBhvr override="childStyle">
                                        <p:cTn id="14"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
                                        </p:tgtEl>
                                        <p:attrNameLst>
                                          <p:attrName>fillcolor</p:attrName>
                                        </p:attrNameLst>
                                      </p:cBhvr>
                                      <p:tavLst>
                                        <p:tav tm="0">
                                          <p:val>
                                            <p:clrVal>
                                              <a:schemeClr val="accent2"/>
                                            </p:clrVal>
                                          </p:val>
                                        </p:tav>
                                        <p:tav tm="50000">
                                          <p:val>
                                            <p:clrVal>
                                              <a:schemeClr val="hlink"/>
                                            </p:clrVal>
                                          </p:val>
                                        </p:tav>
                                      </p:tavLst>
                                    </p:anim>
                                    <p:set>
                                      <p:cBhvr>
                                        <p:cTn id="16" dur="80"/>
                                        <p:tgtEl>
                                          <p:spTgt spid="3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0"/>
                                        </p:tgtEl>
                                        <p:attrNameLst>
                                          <p:attrName>style.visibility</p:attrName>
                                        </p:attrNameLst>
                                      </p:cBhvr>
                                      <p:to>
                                        <p:strVal val="visible"/>
                                      </p:to>
                                    </p:set>
                                    <p:anim calcmode="discrete" valueType="clr">
                                      <p:cBhvr override="childStyle">
                                        <p:cTn id="21"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
                                        </p:tgtEl>
                                        <p:attrNameLst>
                                          <p:attrName>fillcolor</p:attrName>
                                        </p:attrNameLst>
                                      </p:cBhvr>
                                      <p:tavLst>
                                        <p:tav tm="0">
                                          <p:val>
                                            <p:clrVal>
                                              <a:schemeClr val="accent2"/>
                                            </p:clrVal>
                                          </p:val>
                                        </p:tav>
                                        <p:tav tm="50000">
                                          <p:val>
                                            <p:clrVal>
                                              <a:schemeClr val="hlink"/>
                                            </p:clrVal>
                                          </p:val>
                                        </p:tav>
                                      </p:tavLst>
                                    </p:anim>
                                    <p:set>
                                      <p:cBhvr>
                                        <p:cTn id="23" dur="80"/>
                                        <p:tgtEl>
                                          <p:spTgt spid="4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1"/>
                                        </p:tgtEl>
                                        <p:attrNameLst>
                                          <p:attrName>style.visibility</p:attrName>
                                        </p:attrNameLst>
                                      </p:cBhvr>
                                      <p:to>
                                        <p:strVal val="visible"/>
                                      </p:to>
                                    </p:set>
                                    <p:anim calcmode="discrete" valueType="clr">
                                      <p:cBhvr override="childStyle">
                                        <p:cTn id="28"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1"/>
                                        </p:tgtEl>
                                        <p:attrNameLst>
                                          <p:attrName>fillcolor</p:attrName>
                                        </p:attrNameLst>
                                      </p:cBhvr>
                                      <p:tavLst>
                                        <p:tav tm="0">
                                          <p:val>
                                            <p:clrVal>
                                              <a:schemeClr val="accent2"/>
                                            </p:clrVal>
                                          </p:val>
                                        </p:tav>
                                        <p:tav tm="50000">
                                          <p:val>
                                            <p:clrVal>
                                              <a:schemeClr val="hlink"/>
                                            </p:clrVal>
                                          </p:val>
                                        </p:tav>
                                      </p:tavLst>
                                    </p:anim>
                                    <p:set>
                                      <p:cBhvr>
                                        <p:cTn id="30" dur="80"/>
                                        <p:tgtEl>
                                          <p:spTgt spid="4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2"/>
                                        </p:tgtEl>
                                        <p:attrNameLst>
                                          <p:attrName>style.visibility</p:attrName>
                                        </p:attrNameLst>
                                      </p:cBhvr>
                                      <p:to>
                                        <p:strVal val="visible"/>
                                      </p:to>
                                    </p:set>
                                    <p:anim calcmode="discrete" valueType="clr">
                                      <p:cBhvr override="childStyle">
                                        <p:cTn id="35"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2"/>
                                        </p:tgtEl>
                                        <p:attrNameLst>
                                          <p:attrName>fillcolor</p:attrName>
                                        </p:attrNameLst>
                                      </p:cBhvr>
                                      <p:tavLst>
                                        <p:tav tm="0">
                                          <p:val>
                                            <p:clrVal>
                                              <a:schemeClr val="accent2"/>
                                            </p:clrVal>
                                          </p:val>
                                        </p:tav>
                                        <p:tav tm="50000">
                                          <p:val>
                                            <p:clrVal>
                                              <a:schemeClr val="hlink"/>
                                            </p:clrVal>
                                          </p:val>
                                        </p:tav>
                                      </p:tavLst>
                                    </p:anim>
                                    <p:set>
                                      <p:cBhvr>
                                        <p:cTn id="37" dur="80"/>
                                        <p:tgtEl>
                                          <p:spTgt spid="42"/>
                                        </p:tgtEl>
                                        <p:attrNameLst>
                                          <p:attrName>fill.type</p:attrName>
                                        </p:attrNameLst>
                                      </p:cBhvr>
                                      <p:to>
                                        <p:strVal val="solid"/>
                                      </p:to>
                                    </p:set>
                                  </p:childTnLst>
                                </p:cTn>
                              </p:par>
                            </p:childTnLst>
                          </p:cTn>
                        </p:par>
                        <p:par>
                          <p:cTn id="38" fill="hold">
                            <p:stCondLst>
                              <p:cond delay="96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2"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51409" y="277779"/>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 name="Text Box 8">
            <a:extLst>
              <a:ext uri="{FF2B5EF4-FFF2-40B4-BE49-F238E27FC236}">
                <a16:creationId xmlns:a16="http://schemas.microsoft.com/office/drawing/2014/main" id="{C8579033-21FE-458D-AB42-E232F2F8DB00}"/>
              </a:ext>
            </a:extLst>
          </p:cNvPr>
          <p:cNvSpPr txBox="1">
            <a:spLocks noChangeArrowheads="1"/>
          </p:cNvSpPr>
          <p:nvPr/>
        </p:nvSpPr>
        <p:spPr bwMode="auto">
          <a:xfrm>
            <a:off x="1023055" y="577582"/>
            <a:ext cx="105986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vi-VN" sz="3500" b="1" dirty="0">
                <a:solidFill>
                  <a:schemeClr val="accent2">
                    <a:lumMod val="50000"/>
                  </a:schemeClr>
                </a:solidFill>
                <a:latin typeface="Times New Roman" panose="02020603050405020304" pitchFamily="18" charset="0"/>
                <a:cs typeface="Times New Roman" panose="02020603050405020304" pitchFamily="18" charset="0"/>
              </a:rPr>
              <a:t>1</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Những</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chi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tiết</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nào</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nói</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lên</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tư</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chất</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thông</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minh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của</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Nguyễn</a:t>
            </a:r>
            <a:r>
              <a:rPr lang="en-US" altLang="vi-VN" sz="35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500" b="1" dirty="0" err="1">
                <a:solidFill>
                  <a:schemeClr val="accent2">
                    <a:lumMod val="50000"/>
                  </a:schemeClr>
                </a:solidFill>
                <a:latin typeface="Snap ITC" panose="04040A07060A02020202" pitchFamily="82" charset="0"/>
                <a:cs typeface="Times New Roman" panose="02020603050405020304" pitchFamily="18" charset="0"/>
              </a:rPr>
              <a:t>Hiền</a:t>
            </a:r>
            <a:r>
              <a:rPr lang="vi-VN" altLang="vi-VN" sz="3500" b="1" dirty="0">
                <a:solidFill>
                  <a:schemeClr val="accent2">
                    <a:lumMod val="50000"/>
                  </a:schemeClr>
                </a:solidFill>
                <a:latin typeface="Times New Roman" panose="02020603050405020304" pitchFamily="18" charset="0"/>
                <a:cs typeface="Times New Roman" panose="02020603050405020304" pitchFamily="18" charset="0"/>
              </a:rPr>
              <a:t>.</a:t>
            </a:r>
            <a:endParaRPr lang="en-US" altLang="en-US" sz="3500" dirty="0">
              <a:solidFill>
                <a:schemeClr val="accent2">
                  <a:lumMod val="50000"/>
                </a:schemeClr>
              </a:solidFill>
              <a:latin typeface="Snap ITC" panose="04040A07060A02020202" pitchFamily="82" charset="0"/>
              <a:cs typeface="Times New Roman" panose="02020603050405020304" pitchFamily="18" charset="0"/>
            </a:endParaRPr>
          </a:p>
        </p:txBody>
      </p:sp>
      <p:sp>
        <p:nvSpPr>
          <p:cNvPr id="21" name="Text Box 11">
            <a:extLst>
              <a:ext uri="{FF2B5EF4-FFF2-40B4-BE49-F238E27FC236}">
                <a16:creationId xmlns:a16="http://schemas.microsoft.com/office/drawing/2014/main" id="{ECCB1603-34CA-4295-A970-A0C140C00EB9}"/>
              </a:ext>
            </a:extLst>
          </p:cNvPr>
          <p:cNvSpPr txBox="1">
            <a:spLocks noChangeArrowheads="1"/>
          </p:cNvSpPr>
          <p:nvPr/>
        </p:nvSpPr>
        <p:spPr bwMode="auto">
          <a:xfrm>
            <a:off x="749018" y="2486506"/>
            <a:ext cx="112972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dirty="0" err="1">
                <a:latin typeface="UTM Americana EB" panose="02040603050506020204" pitchFamily="18" charset="0"/>
                <a:cs typeface="Times New Roman" panose="02020603050405020304" pitchFamily="18" charset="0"/>
              </a:rPr>
              <a:t>Nguyễn</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Hiền</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đọc</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đến</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đâu</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hiểu</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ngay</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đến</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đó</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và</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có</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trí</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nhớ</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lạ</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thường</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cậu</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có</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thể</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thuộc</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hai</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mươi</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trang</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sách</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trong</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ngày</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mà</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vẫn</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có</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thì</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giờ</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chơi</a:t>
            </a:r>
            <a:r>
              <a:rPr lang="en-US" altLang="vi-VN" sz="3200" b="1" dirty="0">
                <a:latin typeface="UTM Americana EB" panose="02040603050506020204" pitchFamily="18" charset="0"/>
                <a:cs typeface="Times New Roman" panose="02020603050405020304" pitchFamily="18" charset="0"/>
              </a:rPr>
              <a:t> </a:t>
            </a:r>
            <a:r>
              <a:rPr lang="en-US" altLang="vi-VN" sz="3200" b="1" dirty="0" err="1">
                <a:latin typeface="UTM Americana EB" panose="02040603050506020204" pitchFamily="18" charset="0"/>
                <a:cs typeface="Times New Roman" panose="02020603050405020304" pitchFamily="18" charset="0"/>
              </a:rPr>
              <a:t>diều</a:t>
            </a:r>
            <a:r>
              <a:rPr lang="en-US" altLang="vi-VN" sz="3200" b="1" dirty="0">
                <a:latin typeface="UTM Americana EB" panose="02040603050506020204" pitchFamily="18" charset="0"/>
                <a:cs typeface="Times New Roman" panose="02020603050405020304" pitchFamily="18" charset="0"/>
              </a:rPr>
              <a:t>.</a:t>
            </a:r>
            <a:endParaRPr lang="en-US" altLang="en-US" sz="3200" dirty="0">
              <a:latin typeface="UTM Americana EB" panose="02040603050506020204" pitchFamily="18" charset="0"/>
              <a:cs typeface="Times New Roman" panose="02020603050405020304" pitchFamily="18" charset="0"/>
            </a:endParaRPr>
          </a:p>
        </p:txBody>
      </p:sp>
      <p:sp>
        <p:nvSpPr>
          <p:cNvPr id="22" name="Text Box 8">
            <a:extLst>
              <a:ext uri="{FF2B5EF4-FFF2-40B4-BE49-F238E27FC236}">
                <a16:creationId xmlns:a16="http://schemas.microsoft.com/office/drawing/2014/main" id="{6FE69D56-4517-4C23-9C60-C12B8EFD2467}"/>
              </a:ext>
            </a:extLst>
          </p:cNvPr>
          <p:cNvSpPr txBox="1">
            <a:spLocks noChangeArrowheads="1"/>
          </p:cNvSpPr>
          <p:nvPr/>
        </p:nvSpPr>
        <p:spPr bwMode="auto">
          <a:xfrm>
            <a:off x="1559620" y="4204704"/>
            <a:ext cx="9525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i="1" dirty="0" err="1">
                <a:solidFill>
                  <a:srgbClr val="C00000"/>
                </a:solidFill>
                <a:latin typeface="Times New Roman" panose="02020603050405020304" pitchFamily="18" charset="0"/>
                <a:cs typeface="Times New Roman" panose="02020603050405020304" pitchFamily="18" charset="0"/>
              </a:rPr>
              <a:t>Đoạn</a:t>
            </a:r>
            <a:r>
              <a:rPr lang="en-US" altLang="en-US" sz="3200" b="1" i="1" dirty="0">
                <a:solidFill>
                  <a:srgbClr val="C00000"/>
                </a:solidFill>
                <a:latin typeface="Times New Roman" panose="02020603050405020304" pitchFamily="18" charset="0"/>
                <a:cs typeface="Times New Roman" panose="02020603050405020304" pitchFamily="18" charset="0"/>
              </a:rPr>
              <a:t> 1, 2 </a:t>
            </a:r>
            <a:r>
              <a:rPr lang="en-US" altLang="en-US" sz="3200" b="1" i="1" dirty="0" err="1">
                <a:solidFill>
                  <a:srgbClr val="C00000"/>
                </a:solidFill>
                <a:latin typeface="Times New Roman" panose="02020603050405020304" pitchFamily="18" charset="0"/>
                <a:cs typeface="Times New Roman" panose="02020603050405020304" pitchFamily="18" charset="0"/>
              </a:rPr>
              <a:t>nói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lên</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tư</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chất</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thông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minh</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của</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Nguyễn</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Hiền</a:t>
            </a:r>
            <a:endParaRPr lang="en-US" altLang="en-US" sz="3200" i="1" dirty="0">
              <a:solidFill>
                <a:srgbClr val="C00000"/>
              </a:solidFill>
              <a:latin typeface="Times New Roman" panose="02020603050405020304" pitchFamily="18" charset="0"/>
              <a:cs typeface="Times New Roman" panose="02020603050405020304" pitchFamily="18" charset="0"/>
            </a:endParaRPr>
          </a:p>
        </p:txBody>
      </p:sp>
      <p:sp>
        <p:nvSpPr>
          <p:cNvPr id="17" name="圆角矩形 2"/>
          <p:cNvSpPr/>
          <p:nvPr/>
        </p:nvSpPr>
        <p:spPr>
          <a:xfrm>
            <a:off x="848667" y="277779"/>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Rectangle 17"/>
          <p:cNvSpPr/>
          <p:nvPr/>
        </p:nvSpPr>
        <p:spPr>
          <a:xfrm>
            <a:off x="3926485" y="20721"/>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9" name="图片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0098" y="-581661"/>
            <a:ext cx="1179455" cy="1224705"/>
          </a:xfrm>
          <a:prstGeom prst="rect">
            <a:avLst/>
          </a:prstGeom>
        </p:spPr>
      </p:pic>
      <p:pic>
        <p:nvPicPr>
          <p:cNvPr id="23" name="Picture 22" descr="A picture containing vector graphics&#10;&#10;Description automatically generated"/>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28715" y="373531"/>
            <a:ext cx="1416720" cy="1416720"/>
          </a:xfrm>
          <a:prstGeom prst="rect">
            <a:avLst/>
          </a:prstGeom>
        </p:spPr>
      </p:pic>
    </p:spTree>
    <p:extLst>
      <p:ext uri="{BB962C8B-B14F-4D97-AF65-F5344CB8AC3E}">
        <p14:creationId xmlns:p14="http://schemas.microsoft.com/office/powerpoint/2010/main" val="485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
                                        </p:tgtEl>
                                        <p:attrNameLst>
                                          <p:attrName>style.visibility</p:attrName>
                                        </p:attrNameLst>
                                      </p:cBhvr>
                                      <p:to>
                                        <p:strVal val="visible"/>
                                      </p:to>
                                    </p:set>
                                    <p:anim calcmode="discrete" valueType="clr">
                                      <p:cBhvr override="childStyle">
                                        <p:cTn id="1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
                                        </p:tgtEl>
                                        <p:attrNameLst>
                                          <p:attrName>fillcolor</p:attrName>
                                        </p:attrNameLst>
                                      </p:cBhvr>
                                      <p:tavLst>
                                        <p:tav tm="0">
                                          <p:val>
                                            <p:clrVal>
                                              <a:schemeClr val="accent2"/>
                                            </p:clrVal>
                                          </p:val>
                                        </p:tav>
                                        <p:tav tm="50000">
                                          <p:val>
                                            <p:clrVal>
                                              <a:schemeClr val="hlink"/>
                                            </p:clrVal>
                                          </p:val>
                                        </p:tav>
                                      </p:tavLst>
                                    </p:anim>
                                    <p:set>
                                      <p:cBhvr>
                                        <p:cTn id="16" dur="80"/>
                                        <p:tgtEl>
                                          <p:spTgt spid="2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
                                        </p:tgtEl>
                                        <p:attrNameLst>
                                          <p:attrName>style.visibility</p:attrName>
                                        </p:attrNameLst>
                                      </p:cBhvr>
                                      <p:to>
                                        <p:strVal val="visible"/>
                                      </p:to>
                                    </p:set>
                                    <p:anim calcmode="discrete" valueType="clr">
                                      <p:cBhvr override="childStyle">
                                        <p:cTn id="2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
                                        </p:tgtEl>
                                        <p:attrNameLst>
                                          <p:attrName>fillcolor</p:attrName>
                                        </p:attrNameLst>
                                      </p:cBhvr>
                                      <p:tavLst>
                                        <p:tav tm="0">
                                          <p:val>
                                            <p:clrVal>
                                              <a:schemeClr val="accent2"/>
                                            </p:clrVal>
                                          </p:val>
                                        </p:tav>
                                        <p:tav tm="50000">
                                          <p:val>
                                            <p:clrVal>
                                              <a:schemeClr val="hlink"/>
                                            </p:clrVal>
                                          </p:val>
                                        </p:tav>
                                      </p:tavLst>
                                    </p:anim>
                                    <p:set>
                                      <p:cBhvr>
                                        <p:cTn id="23" dur="80"/>
                                        <p:tgtEl>
                                          <p:spTgt spid="22"/>
                                        </p:tgtEl>
                                        <p:attrNameLst>
                                          <p:attrName>fill.type</p:attrName>
                                        </p:attrNameLst>
                                      </p:cBhvr>
                                      <p:to>
                                        <p:strVal val="solid"/>
                                      </p:to>
                                    </p:set>
                                  </p:childTnLst>
                                </p:cTn>
                              </p:par>
                            </p:childTnLst>
                          </p:cTn>
                        </p:par>
                        <p:par>
                          <p:cTn id="24" fill="hold">
                            <p:stCondLst>
                              <p:cond delay="168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椭圆 13"/>
          <p:cNvSpPr/>
          <p:nvPr/>
        </p:nvSpPr>
        <p:spPr>
          <a:xfrm>
            <a:off x="5902592" y="623296"/>
            <a:ext cx="405784" cy="40578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Text Box 9">
            <a:extLst>
              <a:ext uri="{FF2B5EF4-FFF2-40B4-BE49-F238E27FC236}">
                <a16:creationId xmlns:a16="http://schemas.microsoft.com/office/drawing/2014/main" id="{B2A8C1DE-07D8-4C70-AD56-809BF8CAB7F4}"/>
              </a:ext>
            </a:extLst>
          </p:cNvPr>
          <p:cNvSpPr txBox="1">
            <a:spLocks noChangeArrowheads="1"/>
          </p:cNvSpPr>
          <p:nvPr/>
        </p:nvSpPr>
        <p:spPr bwMode="auto">
          <a:xfrm>
            <a:off x="943645" y="623296"/>
            <a:ext cx="1070649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vi-VN" sz="3000" b="1" dirty="0">
                <a:solidFill>
                  <a:schemeClr val="accent2">
                    <a:lumMod val="50000"/>
                  </a:schemeClr>
                </a:solidFill>
                <a:latin typeface="Times New Roman" panose="02020603050405020304" pitchFamily="18" charset="0"/>
                <a:cs typeface="Times New Roman" panose="02020603050405020304" pitchFamily="18" charset="0"/>
              </a:rPr>
              <a:t>2</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Những</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chi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tiết</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nào</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cho</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thấy</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Nguyễn</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Hiền</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ham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học</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và</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chịu</a:t>
            </a:r>
            <a:r>
              <a:rPr lang="en-US" altLang="vi-VN" sz="30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3000" b="1" dirty="0" err="1">
                <a:solidFill>
                  <a:schemeClr val="accent2">
                    <a:lumMod val="50000"/>
                  </a:schemeClr>
                </a:solidFill>
                <a:latin typeface="Snap ITC" panose="04040A07060A02020202" pitchFamily="82" charset="0"/>
                <a:cs typeface="Times New Roman" panose="02020603050405020304" pitchFamily="18" charset="0"/>
              </a:rPr>
              <a:t>khó</a:t>
            </a:r>
            <a:r>
              <a:rPr lang="vi-VN" altLang="vi-VN" sz="3000" b="1" dirty="0">
                <a:solidFill>
                  <a:schemeClr val="accent2">
                    <a:lumMod val="50000"/>
                  </a:schemeClr>
                </a:solidFill>
                <a:latin typeface="Times New Roman" panose="02020603050405020304" pitchFamily="18" charset="0"/>
                <a:cs typeface="Times New Roman" panose="02020603050405020304" pitchFamily="18" charset="0"/>
              </a:rPr>
              <a:t>.</a:t>
            </a:r>
            <a:endParaRPr lang="en-US" altLang="en-US" sz="3000" dirty="0">
              <a:solidFill>
                <a:schemeClr val="accent2">
                  <a:lumMod val="50000"/>
                </a:schemeClr>
              </a:solidFill>
              <a:latin typeface="Snap ITC" panose="04040A07060A02020202" pitchFamily="82" charset="0"/>
              <a:cs typeface="Times New Roman" panose="02020603050405020304" pitchFamily="18" charset="0"/>
            </a:endParaRPr>
          </a:p>
        </p:txBody>
      </p:sp>
      <p:sp>
        <p:nvSpPr>
          <p:cNvPr id="30" name="Text Box 12">
            <a:extLst>
              <a:ext uri="{FF2B5EF4-FFF2-40B4-BE49-F238E27FC236}">
                <a16:creationId xmlns:a16="http://schemas.microsoft.com/office/drawing/2014/main" id="{FB164C62-CE6A-41EE-89E8-E3BBD99DBBD1}"/>
              </a:ext>
            </a:extLst>
          </p:cNvPr>
          <p:cNvSpPr txBox="1">
            <a:spLocks noChangeArrowheads="1"/>
          </p:cNvSpPr>
          <p:nvPr/>
        </p:nvSpPr>
        <p:spPr bwMode="auto">
          <a:xfrm>
            <a:off x="731786" y="1638959"/>
            <a:ext cx="1119827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000"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Nhà</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nghèo</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Hiền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phải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bỏ</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học</a:t>
            </a:r>
            <a:r>
              <a:rPr lang="en-US" altLang="vi-VN" sz="3000" b="1" dirty="0">
                <a:latin typeface="UTM Americana EB" panose="02040603050506020204" pitchFamily="18" charset="0"/>
                <a:cs typeface="Times New Roman" panose="02020603050405020304" pitchFamily="18" charset="0"/>
              </a:rPr>
              <a:t>, ban </a:t>
            </a:r>
            <a:r>
              <a:rPr lang="en-US" altLang="vi-VN" sz="3000" b="1" dirty="0" err="1">
                <a:latin typeface="UTM Americana EB" panose="02040603050506020204" pitchFamily="18" charset="0"/>
                <a:cs typeface="Times New Roman" panose="02020603050405020304" pitchFamily="18" charset="0"/>
              </a:rPr>
              <a:t>ngày</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chăn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trâu</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cậu</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đứng</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ngoài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lớp</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nghe</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giảng</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nhờ</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Tối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đến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đợi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bạn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học</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thuộc</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bài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rồi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mới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mượn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vở</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của</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bạn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Sách</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của</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Hiền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là</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lưng</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trâu</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nền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đất</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bút</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là</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ngón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tay</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mảnh</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gạch</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vỡ</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đèn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là</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vỏ</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trứng</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thả</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đom</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đóm</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vào</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trong</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Mỗi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lần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có</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kì</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thi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hiền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làm</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bài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vào</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lá</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chuối</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khô</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nhờ</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bạn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xin</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thầy</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chấm</a:t>
            </a:r>
            <a:r>
              <a:rPr lang="en-US" altLang="vi-VN" sz="3000" b="1" dirty="0">
                <a:latin typeface="UTM Americana EB" panose="02040603050506020204" pitchFamily="18" charset="0"/>
                <a:cs typeface="Times New Roman" panose="02020603050405020304" pitchFamily="18" charset="0"/>
              </a:rPr>
              <a:t> </a:t>
            </a:r>
            <a:r>
              <a:rPr lang="en-US" altLang="vi-VN" sz="3000" b="1" dirty="0" err="1">
                <a:latin typeface="UTM Americana EB" panose="02040603050506020204" pitchFamily="18" charset="0"/>
                <a:cs typeface="Times New Roman" panose="02020603050405020304" pitchFamily="18" charset="0"/>
              </a:rPr>
              <a:t>hộ</a:t>
            </a:r>
            <a:r>
              <a:rPr lang="en-US" altLang="vi-VN" sz="3000" b="1" dirty="0">
                <a:latin typeface="UTM Americana EB" panose="02040603050506020204" pitchFamily="18" charset="0"/>
                <a:cs typeface="Times New Roman" panose="02020603050405020304" pitchFamily="18" charset="0"/>
              </a:rPr>
              <a:t>. </a:t>
            </a:r>
            <a:endParaRPr lang="en-US" altLang="en-US" sz="3000" dirty="0">
              <a:latin typeface="UTM Americana EB" panose="02040603050506020204" pitchFamily="18" charset="0"/>
              <a:cs typeface="Times New Roman" panose="02020603050405020304" pitchFamily="18" charset="0"/>
            </a:endParaRPr>
          </a:p>
        </p:txBody>
      </p:sp>
      <p:sp>
        <p:nvSpPr>
          <p:cNvPr id="31" name="Text Box 8">
            <a:extLst>
              <a:ext uri="{FF2B5EF4-FFF2-40B4-BE49-F238E27FC236}">
                <a16:creationId xmlns:a16="http://schemas.microsoft.com/office/drawing/2014/main" id="{6CD39B41-51DB-4E78-A987-7947A502A0A9}"/>
              </a:ext>
            </a:extLst>
          </p:cNvPr>
          <p:cNvSpPr txBox="1">
            <a:spLocks noChangeArrowheads="1"/>
          </p:cNvSpPr>
          <p:nvPr/>
        </p:nvSpPr>
        <p:spPr bwMode="auto">
          <a:xfrm>
            <a:off x="925998" y="5331781"/>
            <a:ext cx="10501103" cy="55399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i="1" dirty="0" err="1">
                <a:solidFill>
                  <a:srgbClr val="C00000"/>
                </a:solidFill>
                <a:latin typeface="Times New Roman" panose="02020603050405020304" pitchFamily="18" charset="0"/>
                <a:cs typeface="Times New Roman" panose="02020603050405020304" pitchFamily="18" charset="0"/>
              </a:rPr>
              <a:t>Đoạn</a:t>
            </a:r>
            <a:r>
              <a:rPr lang="en-US" altLang="en-US" sz="3000" b="1" i="1" dirty="0">
                <a:solidFill>
                  <a:srgbClr val="C00000"/>
                </a:solidFill>
                <a:latin typeface="Times New Roman" panose="02020603050405020304" pitchFamily="18" charset="0"/>
                <a:cs typeface="Times New Roman" panose="02020603050405020304" pitchFamily="18" charset="0"/>
              </a:rPr>
              <a:t> 3 </a:t>
            </a:r>
            <a:r>
              <a:rPr lang="en-US" altLang="en-US" sz="3000" b="1" i="1" dirty="0" err="1">
                <a:solidFill>
                  <a:srgbClr val="C00000"/>
                </a:solidFill>
                <a:latin typeface="Times New Roman" panose="02020603050405020304" pitchFamily="18" charset="0"/>
                <a:cs typeface="Times New Roman" panose="02020603050405020304" pitchFamily="18" charset="0"/>
              </a:rPr>
              <a:t>nói</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lên</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đức</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tính</a:t>
            </a:r>
            <a:r>
              <a:rPr lang="en-US" altLang="en-US" sz="3000" b="1" i="1" dirty="0">
                <a:solidFill>
                  <a:srgbClr val="C00000"/>
                </a:solidFill>
                <a:latin typeface="Times New Roman" panose="02020603050405020304" pitchFamily="18" charset="0"/>
                <a:cs typeface="Times New Roman" panose="02020603050405020304" pitchFamily="18" charset="0"/>
              </a:rPr>
              <a:t> ham </a:t>
            </a:r>
            <a:r>
              <a:rPr lang="en-US" altLang="en-US" sz="3000" b="1" i="1" dirty="0" err="1">
                <a:solidFill>
                  <a:srgbClr val="C00000"/>
                </a:solidFill>
                <a:latin typeface="Times New Roman" panose="02020603050405020304" pitchFamily="18" charset="0"/>
                <a:cs typeface="Times New Roman" panose="02020603050405020304" pitchFamily="18" charset="0"/>
              </a:rPr>
              <a:t>học</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và</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chịu</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khó</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của</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Nguyễn</a:t>
            </a:r>
            <a:r>
              <a:rPr lang="en-US" altLang="en-US" sz="3000" b="1" i="1" dirty="0">
                <a:solidFill>
                  <a:srgbClr val="C00000"/>
                </a:solidFill>
                <a:latin typeface="Times New Roman" panose="02020603050405020304" pitchFamily="18" charset="0"/>
                <a:cs typeface="Times New Roman" panose="02020603050405020304" pitchFamily="18" charset="0"/>
              </a:rPr>
              <a:t> </a:t>
            </a:r>
            <a:r>
              <a:rPr lang="en-US" altLang="en-US" sz="3000" b="1" i="1" dirty="0" err="1">
                <a:solidFill>
                  <a:srgbClr val="C00000"/>
                </a:solidFill>
                <a:latin typeface="Times New Roman" panose="02020603050405020304" pitchFamily="18" charset="0"/>
                <a:cs typeface="Times New Roman" panose="02020603050405020304" pitchFamily="18" charset="0"/>
              </a:rPr>
              <a:t>Hiền</a:t>
            </a:r>
            <a:endParaRPr lang="en-US" altLang="en-US" sz="3000" i="1" dirty="0">
              <a:solidFill>
                <a:srgbClr val="C00000"/>
              </a:solidFill>
              <a:latin typeface="Times New Roman" panose="02020603050405020304" pitchFamily="18" charset="0"/>
              <a:cs typeface="Times New Roman" panose="02020603050405020304" pitchFamily="18" charset="0"/>
            </a:endParaRPr>
          </a:p>
        </p:txBody>
      </p:sp>
      <p:sp>
        <p:nvSpPr>
          <p:cNvPr id="9" name="圆角矩形 2"/>
          <p:cNvSpPr/>
          <p:nvPr/>
        </p:nvSpPr>
        <p:spPr>
          <a:xfrm>
            <a:off x="853372" y="623296"/>
            <a:ext cx="10796768" cy="936012"/>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Rectangle 9"/>
          <p:cNvSpPr/>
          <p:nvPr/>
        </p:nvSpPr>
        <p:spPr>
          <a:xfrm>
            <a:off x="3931190" y="366238"/>
            <a:ext cx="4490720" cy="30452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1" name="图片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4803" y="-236143"/>
            <a:ext cx="1179455" cy="712798"/>
          </a:xfrm>
          <a:prstGeom prst="rect">
            <a:avLst/>
          </a:prstGeom>
        </p:spPr>
      </p:pic>
      <p:pic>
        <p:nvPicPr>
          <p:cNvPr id="12" name="Picture 11" descr="A picture containing vector graphics&#10;&#10;Description automatically generated"/>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6249" y="4643002"/>
            <a:ext cx="1416720" cy="824554"/>
          </a:xfrm>
          <a:prstGeom prst="rect">
            <a:avLst/>
          </a:prstGeom>
        </p:spPr>
      </p:pic>
    </p:spTree>
    <p:extLst>
      <p:ext uri="{BB962C8B-B14F-4D97-AF65-F5344CB8AC3E}">
        <p14:creationId xmlns:p14="http://schemas.microsoft.com/office/powerpoint/2010/main" val="3773021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anim calcmode="discrete" valueType="clr">
                                      <p:cBhvr override="childStyle">
                                        <p:cTn id="7"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
                                        </p:tgtEl>
                                        <p:attrNameLst>
                                          <p:attrName>fillcolor</p:attrName>
                                        </p:attrNameLst>
                                      </p:cBhvr>
                                      <p:tavLst>
                                        <p:tav tm="0">
                                          <p:val>
                                            <p:clrVal>
                                              <a:schemeClr val="accent2"/>
                                            </p:clrVal>
                                          </p:val>
                                        </p:tav>
                                        <p:tav tm="50000">
                                          <p:val>
                                            <p:clrVal>
                                              <a:schemeClr val="hlink"/>
                                            </p:clrVal>
                                          </p:val>
                                        </p:tav>
                                      </p:tavLst>
                                    </p:anim>
                                    <p:set>
                                      <p:cBhvr>
                                        <p:cTn id="9" dur="80"/>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
                                        </p:tgtEl>
                                        <p:attrNameLst>
                                          <p:attrName>style.visibility</p:attrName>
                                        </p:attrNameLst>
                                      </p:cBhvr>
                                      <p:to>
                                        <p:strVal val="visible"/>
                                      </p:to>
                                    </p:set>
                                    <p:anim calcmode="discrete" valueType="clr">
                                      <p:cBhvr override="childStyle">
                                        <p:cTn id="1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
                                        </p:tgtEl>
                                        <p:attrNameLst>
                                          <p:attrName>fillcolor</p:attrName>
                                        </p:attrNameLst>
                                      </p:cBhvr>
                                      <p:tavLst>
                                        <p:tav tm="0">
                                          <p:val>
                                            <p:clrVal>
                                              <a:schemeClr val="accent2"/>
                                            </p:clrVal>
                                          </p:val>
                                        </p:tav>
                                        <p:tav tm="50000">
                                          <p:val>
                                            <p:clrVal>
                                              <a:schemeClr val="hlink"/>
                                            </p:clrVal>
                                          </p:val>
                                        </p:tav>
                                      </p:tavLst>
                                    </p:anim>
                                    <p:set>
                                      <p:cBhvr>
                                        <p:cTn id="16" dur="80"/>
                                        <p:tgtEl>
                                          <p:spTgt spid="3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1"/>
                                        </p:tgtEl>
                                        <p:attrNameLst>
                                          <p:attrName>style.visibility</p:attrName>
                                        </p:attrNameLst>
                                      </p:cBhvr>
                                      <p:to>
                                        <p:strVal val="visible"/>
                                      </p:to>
                                    </p:set>
                                    <p:anim calcmode="discrete" valueType="clr">
                                      <p:cBhvr override="childStyle">
                                        <p:cTn id="21"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1"/>
                                        </p:tgtEl>
                                        <p:attrNameLst>
                                          <p:attrName>fillcolor</p:attrName>
                                        </p:attrNameLst>
                                      </p:cBhvr>
                                      <p:tavLst>
                                        <p:tav tm="0">
                                          <p:val>
                                            <p:clrVal>
                                              <a:schemeClr val="accent2"/>
                                            </p:clrVal>
                                          </p:val>
                                        </p:tav>
                                        <p:tav tm="50000">
                                          <p:val>
                                            <p:clrVal>
                                              <a:schemeClr val="hlink"/>
                                            </p:clrVal>
                                          </p:val>
                                        </p:tav>
                                      </p:tavLst>
                                    </p:anim>
                                    <p:set>
                                      <p:cBhvr>
                                        <p:cTn id="23" dur="80"/>
                                        <p:tgtEl>
                                          <p:spTgt spid="31"/>
                                        </p:tgtEl>
                                        <p:attrNameLst>
                                          <p:attrName>fill.type</p:attrName>
                                        </p:attrNameLst>
                                      </p:cBhvr>
                                      <p:to>
                                        <p:strVal val="solid"/>
                                      </p:to>
                                    </p:set>
                                  </p:childTnLst>
                                </p:cTn>
                              </p:par>
                            </p:childTnLst>
                          </p:cTn>
                        </p:par>
                        <p:par>
                          <p:cTn id="24" fill="hold">
                            <p:stCondLst>
                              <p:cond delay="188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71421" y="277779"/>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Text Box 9">
            <a:extLst>
              <a:ext uri="{FF2B5EF4-FFF2-40B4-BE49-F238E27FC236}">
                <a16:creationId xmlns:a16="http://schemas.microsoft.com/office/drawing/2014/main" id="{890D27A2-6F64-4E43-9B47-14C07A376592}"/>
              </a:ext>
            </a:extLst>
          </p:cNvPr>
          <p:cNvSpPr txBox="1">
            <a:spLocks noChangeArrowheads="1"/>
          </p:cNvSpPr>
          <p:nvPr/>
        </p:nvSpPr>
        <p:spPr bwMode="auto">
          <a:xfrm>
            <a:off x="1021902" y="769148"/>
            <a:ext cx="11344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b="1" dirty="0">
                <a:solidFill>
                  <a:schemeClr val="accent2">
                    <a:lumMod val="50000"/>
                  </a:schemeClr>
                </a:solidFill>
                <a:latin typeface="Snap ITC" panose="04040A07060A02020202" pitchFamily="82" charset="0"/>
                <a:cs typeface="Times New Roman" panose="02020603050405020304" pitchFamily="18" charset="0"/>
              </a:rPr>
              <a:t>3.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Vì</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sao</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chú</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bé</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Hiền</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được</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gọi</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là</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ông</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Trạng</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thả</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 </a:t>
            </a:r>
            <a:r>
              <a:rPr lang="en-US" altLang="vi-VN" sz="2400" b="1" dirty="0" err="1">
                <a:solidFill>
                  <a:schemeClr val="accent2">
                    <a:lumMod val="50000"/>
                  </a:schemeClr>
                </a:solidFill>
                <a:latin typeface="Snap ITC" panose="04040A07060A02020202" pitchFamily="82" charset="0"/>
                <a:cs typeface="Times New Roman" panose="02020603050405020304" pitchFamily="18" charset="0"/>
              </a:rPr>
              <a:t>diều</a:t>
            </a:r>
            <a:r>
              <a:rPr lang="en-US" altLang="vi-VN" sz="2400" b="1" dirty="0">
                <a:solidFill>
                  <a:schemeClr val="accent2">
                    <a:lumMod val="50000"/>
                  </a:schemeClr>
                </a:solidFill>
                <a:latin typeface="Snap ITC" panose="04040A07060A02020202" pitchFamily="82" charset="0"/>
                <a:cs typeface="Times New Roman" panose="02020603050405020304" pitchFamily="18" charset="0"/>
              </a:rPr>
              <a:t>”?</a:t>
            </a:r>
            <a:endParaRPr lang="en-US" altLang="en-US" sz="2400" b="1" dirty="0">
              <a:solidFill>
                <a:schemeClr val="accent2">
                  <a:lumMod val="50000"/>
                </a:schemeClr>
              </a:solidFill>
              <a:latin typeface="Snap ITC" panose="04040A07060A02020202" pitchFamily="82" charset="0"/>
              <a:cs typeface="Times New Roman" panose="02020603050405020304" pitchFamily="18" charset="0"/>
            </a:endParaRPr>
          </a:p>
        </p:txBody>
      </p:sp>
      <p:sp>
        <p:nvSpPr>
          <p:cNvPr id="36" name="Text Box 10">
            <a:extLst>
              <a:ext uri="{FF2B5EF4-FFF2-40B4-BE49-F238E27FC236}">
                <a16:creationId xmlns:a16="http://schemas.microsoft.com/office/drawing/2014/main" id="{28F4393C-2B8D-4358-B563-E18854DAE6FF}"/>
              </a:ext>
            </a:extLst>
          </p:cNvPr>
          <p:cNvSpPr txBox="1">
            <a:spLocks noChangeArrowheads="1"/>
          </p:cNvSpPr>
          <p:nvPr/>
        </p:nvSpPr>
        <p:spPr bwMode="auto">
          <a:xfrm>
            <a:off x="473911" y="1789687"/>
            <a:ext cx="113447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latin typeface="UTM Americana EB" panose="02040603050506020204" pitchFamily="18" charset="0"/>
                <a:cs typeface="Times New Roman" panose="02020603050405020304" pitchFamily="18" charset="0"/>
              </a:rPr>
              <a:t>Nguyễn</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Hiền</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đỗ</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Trạng</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nguyên</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khi</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mới</a:t>
            </a:r>
            <a:r>
              <a:rPr lang="en-US" altLang="en-US" sz="3200" b="1" dirty="0">
                <a:latin typeface="UTM Americana EB" panose="02040603050506020204" pitchFamily="18" charset="0"/>
                <a:cs typeface="Times New Roman" panose="02020603050405020304" pitchFamily="18" charset="0"/>
              </a:rPr>
              <a:t> 13 </a:t>
            </a:r>
            <a:r>
              <a:rPr lang="en-US" altLang="en-US" sz="3200" b="1" dirty="0" err="1">
                <a:latin typeface="UTM Americana EB" panose="02040603050506020204" pitchFamily="18" charset="0"/>
                <a:cs typeface="Times New Roman" panose="02020603050405020304" pitchFamily="18" charset="0"/>
              </a:rPr>
              <a:t>tuổi</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lúc</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đó</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vẫn</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còn</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là</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một</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chú</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bé</a:t>
            </a:r>
            <a:r>
              <a:rPr lang="en-US" altLang="en-US" sz="3200" b="1" dirty="0">
                <a:latin typeface="UTM Americana EB" panose="02040603050506020204" pitchFamily="18" charset="0"/>
                <a:cs typeface="Times New Roman" panose="02020603050405020304" pitchFamily="18" charset="0"/>
              </a:rPr>
              <a:t> ham </a:t>
            </a:r>
            <a:r>
              <a:rPr lang="en-US" altLang="en-US" sz="3200" b="1" dirty="0" err="1">
                <a:latin typeface="UTM Americana EB" panose="02040603050506020204" pitchFamily="18" charset="0"/>
                <a:cs typeface="Times New Roman" panose="02020603050405020304" pitchFamily="18" charset="0"/>
              </a:rPr>
              <a:t>thích</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chơi</a:t>
            </a:r>
            <a:r>
              <a:rPr lang="en-US" altLang="en-US" sz="3200" b="1" dirty="0">
                <a:latin typeface="UTM Americana EB" panose="02040603050506020204" pitchFamily="18" charset="0"/>
                <a:cs typeface="Times New Roman" panose="02020603050405020304" pitchFamily="18" charset="0"/>
              </a:rPr>
              <a:t> </a:t>
            </a:r>
            <a:r>
              <a:rPr lang="en-US" altLang="en-US" sz="3200" b="1" dirty="0" err="1">
                <a:latin typeface="UTM Americana EB" panose="02040603050506020204" pitchFamily="18" charset="0"/>
                <a:cs typeface="Times New Roman" panose="02020603050405020304" pitchFamily="18" charset="0"/>
              </a:rPr>
              <a:t>diều</a:t>
            </a:r>
            <a:r>
              <a:rPr lang="en-US" altLang="en-US" sz="3200" b="1" dirty="0">
                <a:latin typeface="UTM Americana EB" panose="02040603050506020204" pitchFamily="18" charset="0"/>
                <a:cs typeface="Times New Roman" panose="02020603050405020304" pitchFamily="18" charset="0"/>
              </a:rPr>
              <a:t>.</a:t>
            </a:r>
          </a:p>
        </p:txBody>
      </p:sp>
      <p:sp>
        <p:nvSpPr>
          <p:cNvPr id="37" name="Text Box 11">
            <a:extLst>
              <a:ext uri="{FF2B5EF4-FFF2-40B4-BE49-F238E27FC236}">
                <a16:creationId xmlns:a16="http://schemas.microsoft.com/office/drawing/2014/main" id="{B80B329C-CAC0-4D4E-9BA8-575E78E0FD48}"/>
              </a:ext>
            </a:extLst>
          </p:cNvPr>
          <p:cNvSpPr txBox="1">
            <a:spLocks noChangeArrowheads="1"/>
          </p:cNvSpPr>
          <p:nvPr/>
        </p:nvSpPr>
        <p:spPr bwMode="auto">
          <a:xfrm>
            <a:off x="434458" y="3146638"/>
            <a:ext cx="119322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dirty="0">
                <a:solidFill>
                  <a:schemeClr val="accent2">
                    <a:lumMod val="50000"/>
                  </a:schemeClr>
                </a:solidFill>
                <a:latin typeface="Snap ITC" panose="04040A07060A02020202" pitchFamily="82" charset="0"/>
                <a:cs typeface="Times New Roman" panose="02020603050405020304" pitchFamily="18" charset="0"/>
              </a:rPr>
              <a:t>4.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Tục</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ngữ</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thành</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ngữ</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nào</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dưới</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đây</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nói</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đúng</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với</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ý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nghĩa</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câu</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chuyện</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 </a:t>
            </a:r>
            <a:r>
              <a:rPr lang="en-US" altLang="en-US" sz="3200" b="1" dirty="0" err="1">
                <a:solidFill>
                  <a:schemeClr val="accent2">
                    <a:lumMod val="50000"/>
                  </a:schemeClr>
                </a:solidFill>
                <a:latin typeface="Snap ITC" panose="04040A07060A02020202" pitchFamily="82" charset="0"/>
                <a:cs typeface="Times New Roman" panose="02020603050405020304" pitchFamily="18" charset="0"/>
              </a:rPr>
              <a:t>trên</a:t>
            </a:r>
            <a:r>
              <a:rPr lang="en-US" altLang="en-US" sz="3200" b="1" dirty="0">
                <a:solidFill>
                  <a:schemeClr val="accent2">
                    <a:lumMod val="50000"/>
                  </a:schemeClr>
                </a:solidFill>
                <a:latin typeface="Snap ITC" panose="04040A07060A02020202" pitchFamily="82" charset="0"/>
                <a:cs typeface="Times New Roman" panose="02020603050405020304" pitchFamily="18" charset="0"/>
              </a:rPr>
              <a:t>?</a:t>
            </a:r>
          </a:p>
        </p:txBody>
      </p:sp>
      <p:sp>
        <p:nvSpPr>
          <p:cNvPr id="3" name="Oval 2"/>
          <p:cNvSpPr/>
          <p:nvPr/>
        </p:nvSpPr>
        <p:spPr>
          <a:xfrm>
            <a:off x="2133600" y="4918008"/>
            <a:ext cx="737419" cy="5683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2">
            <a:extLst>
              <a:ext uri="{FF2B5EF4-FFF2-40B4-BE49-F238E27FC236}">
                <a16:creationId xmlns:a16="http://schemas.microsoft.com/office/drawing/2014/main" id="{40E60050-CCBB-40E1-96A2-88BDAD01FF5B}"/>
              </a:ext>
            </a:extLst>
          </p:cNvPr>
          <p:cNvSpPr txBox="1">
            <a:spLocks noChangeArrowheads="1"/>
          </p:cNvSpPr>
          <p:nvPr/>
        </p:nvSpPr>
        <p:spPr bwMode="auto">
          <a:xfrm>
            <a:off x="1736816" y="4204800"/>
            <a:ext cx="739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a.   </a:t>
            </a:r>
            <a:r>
              <a:rPr lang="en-US" altLang="en-US" sz="4000" b="1" dirty="0" err="1">
                <a:latin typeface="Times New Roman" panose="02020603050405020304" pitchFamily="18" charset="0"/>
                <a:cs typeface="Times New Roman" panose="02020603050405020304" pitchFamily="18" charset="0"/>
              </a:rPr>
              <a:t>Tuổi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trẻ</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cao</a:t>
            </a:r>
            <a:r>
              <a:rPr lang="en-US" altLang="en-US" sz="4000" b="1" dirty="0">
                <a:latin typeface="Times New Roman" panose="02020603050405020304" pitchFamily="18" charset="0"/>
                <a:cs typeface="Times New Roman" panose="02020603050405020304" pitchFamily="18" charset="0"/>
              </a:rPr>
              <a:t>. </a:t>
            </a:r>
          </a:p>
          <a:p>
            <a:pPr eaLnBrk="1" hangingPunct="1"/>
            <a:r>
              <a:rPr lang="en-US" altLang="en-US" sz="4000" b="1" dirty="0">
                <a:latin typeface="Times New Roman" panose="02020603050405020304" pitchFamily="18" charset="0"/>
                <a:cs typeface="Times New Roman" panose="02020603050405020304" pitchFamily="18" charset="0"/>
              </a:rPr>
              <a:t>    b.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chí</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a:t>
            </a:r>
          </a:p>
          <a:p>
            <a:pPr eaLnBrk="1" hangingPunct="1"/>
            <a:r>
              <a:rPr lang="en-US" altLang="en-US" sz="4000" b="1" dirty="0">
                <a:latin typeface="Times New Roman" panose="02020603050405020304" pitchFamily="18" charset="0"/>
                <a:cs typeface="Times New Roman" panose="02020603050405020304" pitchFamily="18" charset="0"/>
              </a:rPr>
              <a:t>    c.   </a:t>
            </a:r>
            <a:r>
              <a:rPr lang="en-US" altLang="en-US" sz="4000" b="1" dirty="0" err="1">
                <a:latin typeface="Times New Roman" panose="02020603050405020304" pitchFamily="18" charset="0"/>
                <a:cs typeface="Times New Roman" panose="02020603050405020304" pitchFamily="18" charset="0"/>
              </a:rPr>
              <a:t>Công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toại</a:t>
            </a:r>
            <a:r>
              <a:rPr lang="en-US" altLang="en-US" sz="4000" b="1" dirty="0">
                <a:latin typeface="Times New Roman" panose="02020603050405020304" pitchFamily="18" charset="0"/>
                <a:cs typeface="Times New Roman" panose="02020603050405020304" pitchFamily="18" charset="0"/>
              </a:rPr>
              <a:t>.</a:t>
            </a:r>
          </a:p>
        </p:txBody>
      </p:sp>
      <p:sp>
        <p:nvSpPr>
          <p:cNvPr id="9" name="圆角矩形 2"/>
          <p:cNvSpPr/>
          <p:nvPr/>
        </p:nvSpPr>
        <p:spPr>
          <a:xfrm>
            <a:off x="1021902" y="380549"/>
            <a:ext cx="9792919" cy="1018652"/>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Rectangle 9"/>
          <p:cNvSpPr/>
          <p:nvPr/>
        </p:nvSpPr>
        <p:spPr>
          <a:xfrm>
            <a:off x="4099720" y="123491"/>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1" name="图片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23333" y="-478891"/>
            <a:ext cx="1179455" cy="1224705"/>
          </a:xfrm>
          <a:prstGeom prst="rect">
            <a:avLst/>
          </a:prstGeom>
        </p:spPr>
      </p:pic>
      <p:pic>
        <p:nvPicPr>
          <p:cNvPr id="12" name="Picture 11" descr="A picture containing vector graphics&#10;&#10;Description automatically generated"/>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01950" y="476301"/>
            <a:ext cx="1416720" cy="1416720"/>
          </a:xfrm>
          <a:prstGeom prst="rect">
            <a:avLst/>
          </a:prstGeom>
        </p:spPr>
      </p:pic>
    </p:spTree>
    <p:extLst>
      <p:ext uri="{BB962C8B-B14F-4D97-AF65-F5344CB8AC3E}">
        <p14:creationId xmlns:p14="http://schemas.microsoft.com/office/powerpoint/2010/main" val="444467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
                                        </p:tgtEl>
                                        <p:attrNameLst>
                                          <p:attrName>style.visibility</p:attrName>
                                        </p:attrNameLst>
                                      </p:cBhvr>
                                      <p:to>
                                        <p:strVal val="visible"/>
                                      </p:to>
                                    </p:set>
                                    <p:anim calcmode="discrete" valueType="clr">
                                      <p:cBhvr override="childStyle">
                                        <p:cTn id="7"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
                                        </p:tgtEl>
                                        <p:attrNameLst>
                                          <p:attrName>fillcolor</p:attrName>
                                        </p:attrNameLst>
                                      </p:cBhvr>
                                      <p:tavLst>
                                        <p:tav tm="0">
                                          <p:val>
                                            <p:clrVal>
                                              <a:schemeClr val="accent2"/>
                                            </p:clrVal>
                                          </p:val>
                                        </p:tav>
                                        <p:tav tm="50000">
                                          <p:val>
                                            <p:clrVal>
                                              <a:schemeClr val="hlink"/>
                                            </p:clrVal>
                                          </p:val>
                                        </p:tav>
                                      </p:tavLst>
                                    </p:anim>
                                    <p:set>
                                      <p:cBhvr>
                                        <p:cTn id="9" dur="80"/>
                                        <p:tgtEl>
                                          <p:spTgt spid="3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
                                        </p:tgtEl>
                                        <p:attrNameLst>
                                          <p:attrName>style.visibility</p:attrName>
                                        </p:attrNameLst>
                                      </p:cBhvr>
                                      <p:to>
                                        <p:strVal val="visible"/>
                                      </p:to>
                                    </p:set>
                                    <p:anim calcmode="discrete" valueType="clr">
                                      <p:cBhvr override="childStyle">
                                        <p:cTn id="14"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
                                        </p:tgtEl>
                                        <p:attrNameLst>
                                          <p:attrName>fillcolor</p:attrName>
                                        </p:attrNameLst>
                                      </p:cBhvr>
                                      <p:tavLst>
                                        <p:tav tm="0">
                                          <p:val>
                                            <p:clrVal>
                                              <a:schemeClr val="accent2"/>
                                            </p:clrVal>
                                          </p:val>
                                        </p:tav>
                                        <p:tav tm="50000">
                                          <p:val>
                                            <p:clrVal>
                                              <a:schemeClr val="hlink"/>
                                            </p:clrVal>
                                          </p:val>
                                        </p:tav>
                                      </p:tavLst>
                                    </p:anim>
                                    <p:set>
                                      <p:cBhvr>
                                        <p:cTn id="16" dur="80"/>
                                        <p:tgtEl>
                                          <p:spTgt spid="3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7"/>
                                        </p:tgtEl>
                                        <p:attrNameLst>
                                          <p:attrName>style.visibility</p:attrName>
                                        </p:attrNameLst>
                                      </p:cBhvr>
                                      <p:to>
                                        <p:strVal val="visible"/>
                                      </p:to>
                                    </p:set>
                                    <p:anim calcmode="discrete" valueType="clr">
                                      <p:cBhvr override="childStyle">
                                        <p:cTn id="21"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7"/>
                                        </p:tgtEl>
                                        <p:attrNameLst>
                                          <p:attrName>fillcolor</p:attrName>
                                        </p:attrNameLst>
                                      </p:cBhvr>
                                      <p:tavLst>
                                        <p:tav tm="0">
                                          <p:val>
                                            <p:clrVal>
                                              <a:schemeClr val="accent2"/>
                                            </p:clrVal>
                                          </p:val>
                                        </p:tav>
                                        <p:tav tm="50000">
                                          <p:val>
                                            <p:clrVal>
                                              <a:schemeClr val="hlink"/>
                                            </p:clrVal>
                                          </p:val>
                                        </p:tav>
                                      </p:tavLst>
                                    </p:anim>
                                    <p:set>
                                      <p:cBhvr>
                                        <p:cTn id="23" dur="80"/>
                                        <p:tgtEl>
                                          <p:spTgt spid="3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8"/>
                                        </p:tgtEl>
                                        <p:attrNameLst>
                                          <p:attrName>style.visibility</p:attrName>
                                        </p:attrNameLst>
                                      </p:cBhvr>
                                      <p:to>
                                        <p:strVal val="visible"/>
                                      </p:to>
                                    </p:set>
                                    <p:anim calcmode="discrete" valueType="clr">
                                      <p:cBhvr override="childStyle">
                                        <p:cTn id="28"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8"/>
                                        </p:tgtEl>
                                        <p:attrNameLst>
                                          <p:attrName>fillcolor</p:attrName>
                                        </p:attrNameLst>
                                      </p:cBhvr>
                                      <p:tavLst>
                                        <p:tav tm="0">
                                          <p:val>
                                            <p:clrVal>
                                              <a:schemeClr val="accent2"/>
                                            </p:clrVal>
                                          </p:val>
                                        </p:tav>
                                        <p:tav tm="50000">
                                          <p:val>
                                            <p:clrVal>
                                              <a:schemeClr val="hlink"/>
                                            </p:clrVal>
                                          </p:val>
                                        </p:tav>
                                      </p:tavLst>
                                    </p:anim>
                                    <p:set>
                                      <p:cBhvr>
                                        <p:cTn id="30" dur="80"/>
                                        <p:tgtEl>
                                          <p:spTgt spid="3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 grpId="0" animBg="1"/>
      <p:bldP spid="3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FAADC"/>
        </a:solidFill>
        <a:effectLst/>
      </p:bgPr>
    </p:bg>
    <p:spTree>
      <p:nvGrpSpPr>
        <p:cNvPr id="1" name=""/>
        <p:cNvGrpSpPr/>
        <p:nvPr/>
      </p:nvGrpSpPr>
      <p:grpSpPr>
        <a:xfrm>
          <a:off x="0" y="0"/>
          <a:ext cx="0" cy="0"/>
          <a:chOff x="0" y="0"/>
          <a:chExt cx="0" cy="0"/>
        </a:xfrm>
      </p:grpSpPr>
      <p:grpSp>
        <p:nvGrpSpPr>
          <p:cNvPr id="2" name="组合 1"/>
          <p:cNvGrpSpPr/>
          <p:nvPr/>
        </p:nvGrpSpPr>
        <p:grpSpPr>
          <a:xfrm>
            <a:off x="-171450" y="4473650"/>
            <a:ext cx="12363450" cy="2384350"/>
            <a:chOff x="-171450" y="4473650"/>
            <a:chExt cx="12363450" cy="2384350"/>
          </a:xfrm>
        </p:grpSpPr>
        <p:pic>
          <p:nvPicPr>
            <p:cNvPr id="3" name="图片 2"/>
            <p:cNvPicPr>
              <a:picLocks noChangeAspect="1"/>
            </p:cNvPicPr>
            <p:nvPr/>
          </p:nvPicPr>
          <p:blipFill rotWithShape="1">
            <a:blip r:embed="rId3">
              <a:lum bright="70000" contrast="-70000"/>
            </a:blip>
            <a:srcRect l="25317" b="2319"/>
            <a:stretch/>
          </p:blipFill>
          <p:spPr>
            <a:xfrm>
              <a:off x="-14288" y="4473650"/>
              <a:ext cx="6160269" cy="2084313"/>
            </a:xfrm>
            <a:prstGeom prst="rect">
              <a:avLst/>
            </a:prstGeom>
          </p:spPr>
        </p:pic>
        <p:sp>
          <p:nvSpPr>
            <p:cNvPr id="4" name="任意多边形 3"/>
            <p:cNvSpPr/>
            <p:nvPr/>
          </p:nvSpPr>
          <p:spPr>
            <a:xfrm>
              <a:off x="-171450" y="4918008"/>
              <a:ext cx="1236345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1" descr="nguyen%20hien[1].jpg">
            <a:extLst>
              <a:ext uri="{FF2B5EF4-FFF2-40B4-BE49-F238E27FC236}">
                <a16:creationId xmlns:a16="http://schemas.microsoft.com/office/drawing/2014/main" id="{C902F75B-C96A-418D-BB0E-E40490F23C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554" y="201996"/>
            <a:ext cx="4466095" cy="5210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3" descr="dt_28den-trang">
            <a:extLst>
              <a:ext uri="{FF2B5EF4-FFF2-40B4-BE49-F238E27FC236}">
                <a16:creationId xmlns:a16="http://schemas.microsoft.com/office/drawing/2014/main" id="{D635ABE6-6D73-4DAE-A5EC-08DFCEF71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210" y="201996"/>
            <a:ext cx="6368512"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A6668DBE-9566-4CED-8419-F95F938415D1}"/>
              </a:ext>
            </a:extLst>
          </p:cNvPr>
          <p:cNvSpPr txBox="1">
            <a:spLocks noChangeArrowheads="1"/>
          </p:cNvSpPr>
          <p:nvPr/>
        </p:nvSpPr>
        <p:spPr bwMode="auto">
          <a:xfrm>
            <a:off x="556554" y="5730538"/>
            <a:ext cx="4466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200" b="1" dirty="0" err="1">
                <a:solidFill>
                  <a:srgbClr val="0000FF"/>
                </a:solidFill>
                <a:latin typeface="UTM Akashi" panose="02040603050506020204" pitchFamily="18" charset="0"/>
                <a:cs typeface="Times New Roman" panose="02020603050405020304" pitchFamily="18" charset="0"/>
              </a:rPr>
              <a:t>Trạng</a:t>
            </a:r>
            <a:r>
              <a:rPr lang="en-US" altLang="en-US" sz="2200" b="1" dirty="0">
                <a:solidFill>
                  <a:srgbClr val="0000FF"/>
                </a:solidFill>
                <a:latin typeface="UTM Akashi" panose="02040603050506020204" pitchFamily="18" charset="0"/>
                <a:cs typeface="Times New Roman" panose="02020603050405020304" pitchFamily="18" charset="0"/>
              </a:rPr>
              <a:t> </a:t>
            </a:r>
            <a:r>
              <a:rPr lang="en-US" altLang="en-US" sz="2200" b="1" dirty="0" err="1">
                <a:solidFill>
                  <a:srgbClr val="0000FF"/>
                </a:solidFill>
                <a:latin typeface="UTM Akashi" panose="02040603050506020204" pitchFamily="18" charset="0"/>
                <a:cs typeface="Times New Roman" panose="02020603050405020304" pitchFamily="18" charset="0"/>
              </a:rPr>
              <a:t>nguyên</a:t>
            </a:r>
            <a:r>
              <a:rPr lang="en-US" altLang="en-US" sz="2200" b="1" dirty="0">
                <a:solidFill>
                  <a:srgbClr val="0000FF"/>
                </a:solidFill>
                <a:latin typeface="UTM Akashi" panose="02040603050506020204" pitchFamily="18" charset="0"/>
                <a:cs typeface="Times New Roman" panose="02020603050405020304" pitchFamily="18" charset="0"/>
              </a:rPr>
              <a:t> </a:t>
            </a:r>
            <a:r>
              <a:rPr lang="en-US" altLang="en-US" sz="2200" b="1" dirty="0" err="1">
                <a:solidFill>
                  <a:srgbClr val="0000FF"/>
                </a:solidFill>
                <a:latin typeface="UTM Akashi" panose="02040603050506020204" pitchFamily="18" charset="0"/>
                <a:cs typeface="Times New Roman" panose="02020603050405020304" pitchFamily="18" charset="0"/>
              </a:rPr>
              <a:t>Nguyễn</a:t>
            </a:r>
            <a:r>
              <a:rPr lang="en-US" altLang="en-US" sz="2200" b="1" dirty="0">
                <a:solidFill>
                  <a:srgbClr val="0000FF"/>
                </a:solidFill>
                <a:latin typeface="UTM Akashi" panose="02040603050506020204" pitchFamily="18" charset="0"/>
                <a:cs typeface="Times New Roman" panose="02020603050405020304" pitchFamily="18" charset="0"/>
              </a:rPr>
              <a:t> </a:t>
            </a:r>
            <a:r>
              <a:rPr lang="en-US" altLang="en-US" sz="2200" b="1" dirty="0" err="1">
                <a:solidFill>
                  <a:srgbClr val="0000FF"/>
                </a:solidFill>
                <a:latin typeface="UTM Akashi" panose="02040603050506020204" pitchFamily="18" charset="0"/>
                <a:cs typeface="Times New Roman" panose="02020603050405020304" pitchFamily="18" charset="0"/>
              </a:rPr>
              <a:t>Hiền</a:t>
            </a:r>
            <a:r>
              <a:rPr lang="en-US" altLang="en-US" sz="2200" b="1" dirty="0">
                <a:solidFill>
                  <a:srgbClr val="0000FF"/>
                </a:solidFill>
                <a:latin typeface="UTM Akashi" panose="02040603050506020204" pitchFamily="18" charset="0"/>
                <a:cs typeface="Times New Roman" panose="02020603050405020304" pitchFamily="18" charset="0"/>
              </a:rPr>
              <a:t> (1234 – 1255)</a:t>
            </a:r>
          </a:p>
        </p:txBody>
      </p:sp>
      <p:sp>
        <p:nvSpPr>
          <p:cNvPr id="13" name="Text Box 7">
            <a:extLst>
              <a:ext uri="{FF2B5EF4-FFF2-40B4-BE49-F238E27FC236}">
                <a16:creationId xmlns:a16="http://schemas.microsoft.com/office/drawing/2014/main" id="{6A8DB773-ED5E-45CB-ADA0-A93431BFE30E}"/>
              </a:ext>
            </a:extLst>
          </p:cNvPr>
          <p:cNvSpPr txBox="1">
            <a:spLocks noChangeArrowheads="1"/>
          </p:cNvSpPr>
          <p:nvPr/>
        </p:nvSpPr>
        <p:spPr bwMode="auto">
          <a:xfrm>
            <a:off x="5358339" y="5391984"/>
            <a:ext cx="64447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200" b="1" dirty="0" err="1">
                <a:solidFill>
                  <a:srgbClr val="0000FF"/>
                </a:solidFill>
                <a:latin typeface="UTM Akashi" panose="02040603050506020204" pitchFamily="18" charset="0"/>
                <a:cs typeface="Times New Roman" panose="02020603050405020304" pitchFamily="18" charset="0"/>
              </a:rPr>
              <a:t>Đền</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thờ</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Trạng</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nguyên</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Nguyễn</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Hiền</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nằm</a:t>
            </a:r>
            <a:r>
              <a:rPr lang="en-US" altLang="vi-VN" sz="2200" b="1" dirty="0">
                <a:solidFill>
                  <a:srgbClr val="0000FF"/>
                </a:solidFill>
                <a:latin typeface="UTM Akashi" panose="02040603050506020204" pitchFamily="18" charset="0"/>
                <a:cs typeface="Times New Roman" panose="02020603050405020304" pitchFamily="18" charset="0"/>
              </a:rPr>
              <a:t> ở </a:t>
            </a:r>
            <a:r>
              <a:rPr lang="en-US" altLang="vi-VN" sz="2200" b="1" dirty="0" err="1">
                <a:solidFill>
                  <a:srgbClr val="0000FF"/>
                </a:solidFill>
                <a:latin typeface="UTM Akashi" panose="02040603050506020204" pitchFamily="18" charset="0"/>
                <a:cs typeface="Times New Roman" panose="02020603050405020304" pitchFamily="18" charset="0"/>
              </a:rPr>
              <a:t>khu</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trung</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tâm</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của</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thôn</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Dương</a:t>
            </a:r>
            <a:r>
              <a:rPr lang="en-US" altLang="vi-VN" sz="2200" b="1" dirty="0">
                <a:solidFill>
                  <a:srgbClr val="0000FF"/>
                </a:solidFill>
                <a:latin typeface="UTM Akashi" panose="02040603050506020204" pitchFamily="18" charset="0"/>
                <a:cs typeface="Times New Roman" panose="02020603050405020304" pitchFamily="18" charset="0"/>
              </a:rPr>
              <a:t> A, </a:t>
            </a:r>
            <a:r>
              <a:rPr lang="en-US" altLang="vi-VN" sz="2200" b="1" dirty="0" err="1">
                <a:solidFill>
                  <a:srgbClr val="0000FF"/>
                </a:solidFill>
                <a:latin typeface="UTM Akashi" panose="02040603050506020204" pitchFamily="18" charset="0"/>
                <a:cs typeface="Times New Roman" panose="02020603050405020304" pitchFamily="18" charset="0"/>
              </a:rPr>
              <a:t>xã</a:t>
            </a:r>
            <a:r>
              <a:rPr lang="en-US" altLang="vi-VN" sz="2200" b="1" dirty="0">
                <a:solidFill>
                  <a:srgbClr val="0000FF"/>
                </a:solidFill>
                <a:latin typeface="UTM Akashi" panose="02040603050506020204" pitchFamily="18" charset="0"/>
                <a:cs typeface="Times New Roman" panose="02020603050405020304" pitchFamily="18" charset="0"/>
              </a:rPr>
              <a:t> Nam </a:t>
            </a:r>
            <a:r>
              <a:rPr lang="en-US" altLang="vi-VN" sz="2200" b="1" dirty="0" err="1">
                <a:solidFill>
                  <a:srgbClr val="0000FF"/>
                </a:solidFill>
                <a:latin typeface="UTM Akashi" panose="02040603050506020204" pitchFamily="18" charset="0"/>
                <a:cs typeface="Times New Roman" panose="02020603050405020304" pitchFamily="18" charset="0"/>
              </a:rPr>
              <a:t>Thắng</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huyện</a:t>
            </a:r>
            <a:r>
              <a:rPr lang="en-US" altLang="vi-VN" sz="2200" b="1" dirty="0">
                <a:solidFill>
                  <a:srgbClr val="0000FF"/>
                </a:solidFill>
                <a:latin typeface="UTM Akashi" panose="02040603050506020204" pitchFamily="18" charset="0"/>
                <a:cs typeface="Times New Roman" panose="02020603050405020304" pitchFamily="18" charset="0"/>
              </a:rPr>
              <a:t> Nam </a:t>
            </a:r>
            <a:r>
              <a:rPr lang="en-US" altLang="vi-VN" sz="2200" b="1" dirty="0" err="1">
                <a:solidFill>
                  <a:srgbClr val="0000FF"/>
                </a:solidFill>
                <a:latin typeface="UTM Akashi" panose="02040603050506020204" pitchFamily="18" charset="0"/>
                <a:cs typeface="Times New Roman" panose="02020603050405020304" pitchFamily="18" charset="0"/>
              </a:rPr>
              <a:t>Trực</a:t>
            </a:r>
            <a:r>
              <a:rPr lang="en-US" altLang="vi-VN" sz="2200" b="1" dirty="0">
                <a:solidFill>
                  <a:srgbClr val="0000FF"/>
                </a:solidFill>
                <a:latin typeface="UTM Akashi" panose="02040603050506020204" pitchFamily="18" charset="0"/>
                <a:cs typeface="Times New Roman" panose="02020603050405020304" pitchFamily="18" charset="0"/>
              </a:rPr>
              <a:t>, </a:t>
            </a:r>
            <a:r>
              <a:rPr lang="en-US" altLang="vi-VN" sz="2200" b="1" dirty="0" err="1">
                <a:solidFill>
                  <a:srgbClr val="0000FF"/>
                </a:solidFill>
                <a:latin typeface="UTM Akashi" panose="02040603050506020204" pitchFamily="18" charset="0"/>
                <a:cs typeface="Times New Roman" panose="02020603050405020304" pitchFamily="18" charset="0"/>
              </a:rPr>
              <a:t>tỉnh</a:t>
            </a:r>
            <a:r>
              <a:rPr lang="en-US" altLang="vi-VN" sz="2200" b="1" dirty="0">
                <a:solidFill>
                  <a:srgbClr val="0000FF"/>
                </a:solidFill>
                <a:latin typeface="UTM Akashi" panose="02040603050506020204" pitchFamily="18" charset="0"/>
                <a:cs typeface="Times New Roman" panose="02020603050405020304" pitchFamily="18" charset="0"/>
              </a:rPr>
              <a:t> Nam </a:t>
            </a:r>
            <a:r>
              <a:rPr lang="en-US" altLang="vi-VN" sz="2200" b="1" dirty="0" err="1">
                <a:solidFill>
                  <a:srgbClr val="0000FF"/>
                </a:solidFill>
                <a:latin typeface="UTM Akashi" panose="02040603050506020204" pitchFamily="18" charset="0"/>
                <a:cs typeface="Times New Roman" panose="02020603050405020304" pitchFamily="18" charset="0"/>
              </a:rPr>
              <a:t>Định</a:t>
            </a:r>
            <a:endParaRPr lang="en-US" altLang="en-US" sz="2200" b="1" dirty="0">
              <a:solidFill>
                <a:srgbClr val="0000FF"/>
              </a:solidFill>
              <a:latin typeface="UTM Akashi"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814538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71421" y="261279"/>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7" name="图片 26"/>
          <p:cNvPicPr>
            <a:picLocks noChangeAspect="1"/>
          </p:cNvPicPr>
          <p:nvPr/>
        </p:nvPicPr>
        <p:blipFill rotWithShape="1">
          <a:blip r:embed="rId3" cstate="hqprint">
            <a:extLst>
              <a:ext uri="{28A0092B-C50C-407E-A947-70E740481C1C}">
                <a14:useLocalDpi xmlns:a14="http://schemas.microsoft.com/office/drawing/2010/main" val="0"/>
              </a:ext>
            </a:extLst>
          </a:blip>
          <a:srcRect l="54044" t="40455" b="39436"/>
          <a:stretch/>
        </p:blipFill>
        <p:spPr>
          <a:xfrm flipH="1">
            <a:off x="8695798" y="2982371"/>
            <a:ext cx="4263434" cy="2798639"/>
          </a:xfrm>
          <a:prstGeom prst="rect">
            <a:avLst/>
          </a:prstGeom>
        </p:spPr>
      </p:pic>
      <p:pic>
        <p:nvPicPr>
          <p:cNvPr id="26" name="图片 25"/>
          <p:cNvPicPr>
            <a:picLocks noChangeAspect="1"/>
          </p:cNvPicPr>
          <p:nvPr/>
        </p:nvPicPr>
        <p:blipFill rotWithShape="1">
          <a:blip r:embed="rId3" cstate="hqprint">
            <a:extLst>
              <a:ext uri="{28A0092B-C50C-407E-A947-70E740481C1C}">
                <a14:useLocalDpi xmlns:a14="http://schemas.microsoft.com/office/drawing/2010/main" val="0"/>
              </a:ext>
            </a:extLst>
          </a:blip>
          <a:srcRect l="54044" t="40455" b="39436"/>
          <a:stretch/>
        </p:blipFill>
        <p:spPr>
          <a:xfrm>
            <a:off x="-483146" y="3446461"/>
            <a:ext cx="4263434" cy="2798639"/>
          </a:xfrm>
          <a:prstGeom prst="rect">
            <a:avLst/>
          </a:prstGeom>
        </p:spPr>
      </p:pic>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Text Box 7">
            <a:extLst>
              <a:ext uri="{FF2B5EF4-FFF2-40B4-BE49-F238E27FC236}">
                <a16:creationId xmlns:a16="http://schemas.microsoft.com/office/drawing/2014/main" id="{2EAE85D2-87E2-442A-B911-3F6230CEE4AE}"/>
              </a:ext>
            </a:extLst>
          </p:cNvPr>
          <p:cNvSpPr txBox="1">
            <a:spLocks noChangeArrowheads="1"/>
          </p:cNvSpPr>
          <p:nvPr/>
        </p:nvSpPr>
        <p:spPr bwMode="auto">
          <a:xfrm>
            <a:off x="3076819" y="1096646"/>
            <a:ext cx="820764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Câu</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chuyện</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nói</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lên</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điều</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gì</a:t>
            </a:r>
            <a:r>
              <a:rPr lang="en-US" altLang="en-US" sz="3500" b="1" dirty="0">
                <a:solidFill>
                  <a:srgbClr val="FF0000"/>
                </a:solidFill>
                <a:latin typeface="Times New Roman" panose="02020603050405020304" pitchFamily="18" charset="0"/>
                <a:cs typeface="Times New Roman" panose="02020603050405020304" pitchFamily="18" charset="0"/>
              </a:rPr>
              <a:t>?</a:t>
            </a:r>
          </a:p>
        </p:txBody>
      </p:sp>
      <p:sp>
        <p:nvSpPr>
          <p:cNvPr id="30" name="Text Box 8">
            <a:extLst>
              <a:ext uri="{FF2B5EF4-FFF2-40B4-BE49-F238E27FC236}">
                <a16:creationId xmlns:a16="http://schemas.microsoft.com/office/drawing/2014/main" id="{DDB7A9DB-4851-4AE6-AA3B-903E9B2E8B3B}"/>
              </a:ext>
            </a:extLst>
          </p:cNvPr>
          <p:cNvSpPr txBox="1">
            <a:spLocks noChangeArrowheads="1"/>
          </p:cNvSpPr>
          <p:nvPr/>
        </p:nvSpPr>
        <p:spPr bwMode="auto">
          <a:xfrm>
            <a:off x="1145448" y="2076921"/>
            <a:ext cx="10185191" cy="1708160"/>
          </a:xfrm>
          <a:prstGeom prst="rect">
            <a:avLst/>
          </a:prstGeom>
          <a:ln/>
          <a:effectLst>
            <a:reflection blurRad="6350" stA="50000" endA="300" endPos="55000" dir="5400000" sy="-100000" algn="bl" rotWithShape="0"/>
          </a:effec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500" b="1" dirty="0">
                <a:latin typeface="iCiel Panton Black" panose="00000A00000000000000" pitchFamily="50" charset="0"/>
                <a:cs typeface="Times New Roman" panose="02020603050405020304" pitchFamily="18" charset="0"/>
              </a:rPr>
              <a:t>Ca </a:t>
            </a:r>
            <a:r>
              <a:rPr lang="en-US" altLang="en-US" sz="3500" b="1" dirty="0" err="1">
                <a:latin typeface="iCiel Panton Black" panose="00000A00000000000000" pitchFamily="50" charset="0"/>
                <a:cs typeface="Times New Roman" panose="02020603050405020304" pitchFamily="18" charset="0"/>
              </a:rPr>
              <a:t>ngợi</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chú</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bé</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Nguyễn</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Hiền</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thông</a:t>
            </a:r>
            <a:r>
              <a:rPr lang="en-US" altLang="en-US" sz="3500" b="1" dirty="0">
                <a:latin typeface="iCiel Panton Black" panose="00000A00000000000000" pitchFamily="50" charset="0"/>
                <a:cs typeface="Times New Roman" panose="02020603050405020304" pitchFamily="18" charset="0"/>
              </a:rPr>
              <a:t> minh, </a:t>
            </a:r>
            <a:r>
              <a:rPr lang="en-US" altLang="en-US" sz="3500" b="1" dirty="0" err="1">
                <a:latin typeface="iCiel Panton Black" panose="00000A00000000000000" pitchFamily="50" charset="0"/>
                <a:cs typeface="Times New Roman" panose="02020603050405020304" pitchFamily="18" charset="0"/>
              </a:rPr>
              <a:t>có</a:t>
            </a:r>
            <a:r>
              <a:rPr lang="en-US" altLang="en-US" sz="3500" b="1" dirty="0">
                <a:latin typeface="iCiel Panton Black" panose="00000A00000000000000" pitchFamily="50" charset="0"/>
                <a:cs typeface="Times New Roman" panose="02020603050405020304" pitchFamily="18" charset="0"/>
              </a:rPr>
              <a:t> ý </a:t>
            </a:r>
            <a:r>
              <a:rPr lang="en-US" altLang="en-US" sz="3500" b="1" dirty="0" err="1">
                <a:latin typeface="iCiel Panton Black" panose="00000A00000000000000" pitchFamily="50" charset="0"/>
                <a:cs typeface="Times New Roman" panose="02020603050405020304" pitchFamily="18" charset="0"/>
              </a:rPr>
              <a:t>chí</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vượt</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khó</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nên</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đã</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đỗ</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Trạng</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nguyên</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khi</a:t>
            </a:r>
            <a:r>
              <a:rPr lang="en-US" altLang="en-US" sz="3500" b="1" dirty="0">
                <a:latin typeface="iCiel Panton Black" panose="00000A00000000000000" pitchFamily="50" charset="0"/>
                <a:cs typeface="Times New Roman" panose="02020603050405020304" pitchFamily="18" charset="0"/>
              </a:rPr>
              <a:t> </a:t>
            </a:r>
            <a:r>
              <a:rPr lang="en-US" altLang="en-US" sz="3500" b="1" dirty="0" err="1">
                <a:latin typeface="iCiel Panton Black" panose="00000A00000000000000" pitchFamily="50" charset="0"/>
                <a:cs typeface="Times New Roman" panose="02020603050405020304" pitchFamily="18" charset="0"/>
              </a:rPr>
              <a:t>mới</a:t>
            </a:r>
            <a:r>
              <a:rPr lang="en-US" altLang="en-US" sz="3500" b="1" dirty="0">
                <a:latin typeface="iCiel Panton Black" panose="00000A00000000000000" pitchFamily="50" charset="0"/>
                <a:cs typeface="Times New Roman" panose="02020603050405020304" pitchFamily="18" charset="0"/>
              </a:rPr>
              <a:t> 13 </a:t>
            </a:r>
            <a:r>
              <a:rPr lang="en-US" altLang="en-US" sz="3500" b="1" dirty="0" err="1">
                <a:latin typeface="iCiel Panton Black" panose="00000A00000000000000" pitchFamily="50" charset="0"/>
                <a:cs typeface="Times New Roman" panose="02020603050405020304" pitchFamily="18" charset="0"/>
              </a:rPr>
              <a:t>tuổi</a:t>
            </a:r>
            <a:r>
              <a:rPr lang="en-US" altLang="en-US" sz="3500" b="1" dirty="0">
                <a:latin typeface="iCiel Panton Black" panose="00000A00000000000000" pitchFamily="50" charset="0"/>
                <a:cs typeface="Times New Roman" panose="02020603050405020304" pitchFamily="18" charset="0"/>
              </a:rPr>
              <a:t>.</a:t>
            </a:r>
            <a:endParaRPr lang="en-US" altLang="en-US" sz="3500" dirty="0">
              <a:latin typeface="iCiel Panton Black" panose="00000A00000000000000" pitchFamily="50" charset="0"/>
              <a:cs typeface="Times New Roman" panose="02020603050405020304" pitchFamily="18" charset="0"/>
            </a:endParaRPr>
          </a:p>
        </p:txBody>
      </p:sp>
      <p:pic>
        <p:nvPicPr>
          <p:cNvPr id="2050" name="Picture 2" descr="Hình ảnh Phim Hoạt Hình Vẽ Tay đội Mũ Vô địch Minh Họa Các Yếu Tố Minh Họa  Vector, Hoạt Hình, Vẽ Tay, Trạng Nguyên Vector và PNG với nền trong suố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719" r="98906"/>
                    </a14:imgEffect>
                  </a14:imgLayer>
                </a14:imgProps>
              </a:ext>
              <a:ext uri="{28A0092B-C50C-407E-A947-70E740481C1C}">
                <a14:useLocalDpi xmlns:a14="http://schemas.microsoft.com/office/drawing/2010/main" val="0"/>
              </a:ext>
            </a:extLst>
          </a:blip>
          <a:srcRect/>
          <a:stretch>
            <a:fillRect/>
          </a:stretch>
        </p:blipFill>
        <p:spPr bwMode="auto">
          <a:xfrm rot="19525831">
            <a:off x="1833243" y="-262508"/>
            <a:ext cx="2487151" cy="2487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2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0"/>
                                        </p:tgtEl>
                                        <p:attrNameLst>
                                          <p:attrName>style.visibility</p:attrName>
                                        </p:attrNameLst>
                                      </p:cBhvr>
                                      <p:to>
                                        <p:strVal val="visible"/>
                                      </p:to>
                                    </p:set>
                                    <p:anim calcmode="discrete" valueType="clr">
                                      <p:cBhvr override="childStyle">
                                        <p:cTn id="19"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gtEl>
                                        <p:attrNameLst>
                                          <p:attrName>fillcolor</p:attrName>
                                        </p:attrNameLst>
                                      </p:cBhvr>
                                      <p:tavLst>
                                        <p:tav tm="0">
                                          <p:val>
                                            <p:clrVal>
                                              <a:schemeClr val="accent2"/>
                                            </p:clrVal>
                                          </p:val>
                                        </p:tav>
                                        <p:tav tm="50000">
                                          <p:val>
                                            <p:clrVal>
                                              <a:schemeClr val="hlink"/>
                                            </p:clrVal>
                                          </p:val>
                                        </p:tav>
                                      </p:tavLst>
                                    </p:anim>
                                    <p:set>
                                      <p:cBhvr>
                                        <p:cTn id="21"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1" name="Picture 2" descr="bup_be_tat__nguyen">
            <a:extLst>
              <a:ext uri="{FF2B5EF4-FFF2-40B4-BE49-F238E27FC236}">
                <a16:creationId xmlns:a16="http://schemas.microsoft.com/office/drawing/2014/main" id="{E7BBD687-6895-4032-BB9B-339623021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232" y="287611"/>
            <a:ext cx="4419600" cy="5017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 Box 4">
            <a:extLst>
              <a:ext uri="{FF2B5EF4-FFF2-40B4-BE49-F238E27FC236}">
                <a16:creationId xmlns:a16="http://schemas.microsoft.com/office/drawing/2014/main" id="{A707EEBD-B4D8-4CCB-BAA4-E5E75CD741A2}"/>
              </a:ext>
            </a:extLst>
          </p:cNvPr>
          <p:cNvSpPr txBox="1">
            <a:spLocks noChangeArrowheads="1"/>
          </p:cNvSpPr>
          <p:nvPr/>
        </p:nvSpPr>
        <p:spPr bwMode="auto">
          <a:xfrm>
            <a:off x="7352016" y="5226050"/>
            <a:ext cx="4267200"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latin typeface="Sylfaen" panose="010A0502050306030303" pitchFamily="18" charset="0"/>
                <a:cs typeface="Times New Roman" panose="02020603050405020304" pitchFamily="18" charset="0"/>
              </a:rPr>
              <a:t>Suốt</a:t>
            </a:r>
            <a:r>
              <a:rPr lang="en-US" altLang="en-US" sz="2400" b="1" dirty="0">
                <a:latin typeface="Sylfaen" panose="010A0502050306030303" pitchFamily="18" charset="0"/>
                <a:cs typeface="Times New Roman" panose="02020603050405020304" pitchFamily="18" charset="0"/>
              </a:rPr>
              <a:t> 6 </a:t>
            </a:r>
            <a:r>
              <a:rPr lang="en-US" altLang="en-US" sz="2400" b="1" dirty="0" err="1">
                <a:latin typeface="Sylfaen" panose="010A0502050306030303" pitchFamily="18" charset="0"/>
                <a:cs typeface="Times New Roman" panose="02020603050405020304" pitchFamily="18" charset="0"/>
              </a:rPr>
              <a:t>năm</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liền</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búp</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bê</a:t>
            </a:r>
            <a:r>
              <a:rPr lang="en-US" altLang="en-US" sz="2400" b="1" dirty="0">
                <a:latin typeface="Sylfaen" panose="010A0502050306030303" pitchFamily="18" charset="0"/>
                <a:cs typeface="Times New Roman" panose="02020603050405020304" pitchFamily="18" charset="0"/>
              </a:rPr>
              <a:t> Thu </a:t>
            </a:r>
            <a:r>
              <a:rPr lang="en-US" altLang="en-US" sz="2400" b="1" dirty="0" err="1">
                <a:latin typeface="Sylfaen" panose="010A0502050306030303" pitchFamily="18" charset="0"/>
                <a:cs typeface="Times New Roman" panose="02020603050405020304" pitchFamily="18" charset="0"/>
              </a:rPr>
              <a:t>Hương</a:t>
            </a:r>
            <a:r>
              <a:rPr lang="en-US" altLang="en-US" sz="2400" b="1" dirty="0">
                <a:latin typeface="Sylfaen" panose="010A0502050306030303" pitchFamily="18" charset="0"/>
                <a:cs typeface="Times New Roman" panose="02020603050405020304" pitchFamily="18" charset="0"/>
              </a:rPr>
              <a:t> ( </a:t>
            </a:r>
            <a:r>
              <a:rPr lang="en-US" altLang="en-US" sz="2400" b="1" dirty="0" err="1">
                <a:latin typeface="Sylfaen" panose="010A0502050306030303" pitchFamily="18" charset="0"/>
                <a:cs typeface="Times New Roman" panose="02020603050405020304" pitchFamily="18" charset="0"/>
              </a:rPr>
              <a:t>Hà</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Tĩnh</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là</a:t>
            </a:r>
            <a:r>
              <a:rPr lang="en-US" altLang="en-US" sz="2400" b="1" dirty="0">
                <a:latin typeface="Sylfaen" panose="010A0502050306030303" pitchFamily="18" charset="0"/>
                <a:cs typeface="Times New Roman" panose="02020603050405020304" pitchFamily="18" charset="0"/>
              </a:rPr>
              <a:t> HS </a:t>
            </a:r>
            <a:r>
              <a:rPr lang="en-US" altLang="en-US" sz="2400" b="1" dirty="0" err="1">
                <a:latin typeface="Sylfaen" panose="010A0502050306030303" pitchFamily="18" charset="0"/>
                <a:cs typeface="Times New Roman" panose="02020603050405020304" pitchFamily="18" charset="0"/>
              </a:rPr>
              <a:t>giỏi</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được</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thầy</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cô</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bạn</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bè</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yêu</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mến</a:t>
            </a:r>
            <a:endParaRPr lang="en-US" altLang="en-US" sz="2400" b="1" dirty="0">
              <a:latin typeface="Sylfaen" panose="010A0502050306030303" pitchFamily="18" charset="0"/>
              <a:cs typeface="Times New Roman" panose="02020603050405020304" pitchFamily="18" charset="0"/>
            </a:endParaRPr>
          </a:p>
        </p:txBody>
      </p:sp>
      <p:pic>
        <p:nvPicPr>
          <p:cNvPr id="23" name="Picture 2" descr="http://3.bp.blogspot.com/-8PPa83YhUW8/UaRnHtvje0I/AAAAAAAACYI/WLUyBxbnSiM/s1600/nickvietnam.jpg">
            <a:extLst>
              <a:ext uri="{FF2B5EF4-FFF2-40B4-BE49-F238E27FC236}">
                <a16:creationId xmlns:a16="http://schemas.microsoft.com/office/drawing/2014/main" id="{EF4FC3A4-52B1-4CB9-925C-BE313F66A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608" y="341319"/>
            <a:ext cx="4724400" cy="5017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1">
            <a:extLst>
              <a:ext uri="{FF2B5EF4-FFF2-40B4-BE49-F238E27FC236}">
                <a16:creationId xmlns:a16="http://schemas.microsoft.com/office/drawing/2014/main" id="{FFDBC51D-58DD-4C34-8BB4-5584FF81834A}"/>
              </a:ext>
            </a:extLst>
          </p:cNvPr>
          <p:cNvSpPr txBox="1">
            <a:spLocks noChangeArrowheads="1"/>
          </p:cNvSpPr>
          <p:nvPr/>
        </p:nvSpPr>
        <p:spPr bwMode="auto">
          <a:xfrm>
            <a:off x="1428536" y="4953207"/>
            <a:ext cx="4342544"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a:latin typeface="Sylfaen" panose="010A0502050306030303" pitchFamily="18" charset="0"/>
                <a:cs typeface="Times New Roman" panose="02020603050405020304" pitchFamily="18" charset="0"/>
              </a:rPr>
              <a:t>Bé</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Nguyễn</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Linh</a:t>
            </a:r>
            <a:r>
              <a:rPr lang="en-US" altLang="en-US" sz="2400" b="1" dirty="0">
                <a:latin typeface="Sylfaen" panose="010A0502050306030303" pitchFamily="18" charset="0"/>
                <a:cs typeface="Times New Roman" panose="02020603050405020304" pitchFamily="18" charset="0"/>
              </a:rPr>
              <a:t> Chi 9 </a:t>
            </a:r>
            <a:r>
              <a:rPr lang="en-US" altLang="en-US" sz="2400" b="1" dirty="0" err="1">
                <a:latin typeface="Sylfaen" panose="010A0502050306030303" pitchFamily="18" charset="0"/>
                <a:cs typeface="Times New Roman" panose="02020603050405020304" pitchFamily="18" charset="0"/>
              </a:rPr>
              <a:t>tuổi</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học</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lớp</a:t>
            </a:r>
            <a:r>
              <a:rPr lang="en-US" altLang="en-US" sz="2400" b="1" dirty="0">
                <a:latin typeface="Sylfaen" panose="010A0502050306030303" pitchFamily="18" charset="0"/>
                <a:cs typeface="Times New Roman" panose="02020603050405020304" pitchFamily="18" charset="0"/>
              </a:rPr>
              <a:t> 1 (</a:t>
            </a:r>
            <a:r>
              <a:rPr lang="en-US" altLang="en-US" sz="2400" b="1" dirty="0" err="1">
                <a:latin typeface="Sylfaen" panose="010A0502050306030303" pitchFamily="18" charset="0"/>
                <a:cs typeface="Times New Roman" panose="02020603050405020304" pitchFamily="18" charset="0"/>
              </a:rPr>
              <a:t>Yên</a:t>
            </a:r>
            <a:r>
              <a:rPr lang="en-US" altLang="en-US" sz="2400" b="1" dirty="0">
                <a:latin typeface="Sylfaen" panose="010A0502050306030303" pitchFamily="18" charset="0"/>
                <a:cs typeface="Times New Roman" panose="02020603050405020304" pitchFamily="18" charset="0"/>
              </a:rPr>
              <a:t> </a:t>
            </a:r>
            <a:r>
              <a:rPr lang="en-US" altLang="en-US" sz="2400" b="1" dirty="0" err="1">
                <a:latin typeface="Sylfaen" panose="010A0502050306030303" pitchFamily="18" charset="0"/>
                <a:cs typeface="Times New Roman" panose="02020603050405020304" pitchFamily="18" charset="0"/>
              </a:rPr>
              <a:t>Bái</a:t>
            </a:r>
            <a:r>
              <a:rPr lang="en-US" altLang="en-US" sz="2400" b="1" dirty="0">
                <a:latin typeface="Sylfaen" panose="010A0502050306030303" pitchFamily="18" charset="0"/>
                <a:cs typeface="Times New Roman" panose="02020603050405020304" pitchFamily="18" charset="0"/>
              </a:rPr>
              <a:t>). </a:t>
            </a:r>
            <a:endParaRPr lang="vi-VN" altLang="en-US" sz="2400" b="1" dirty="0">
              <a:latin typeface="Sylfaen" panose="010A0502050306030303" pitchFamily="18" charset="0"/>
              <a:cs typeface="Times New Roman" panose="02020603050405020304" pitchFamily="18" charset="0"/>
            </a:endParaRPr>
          </a:p>
          <a:p>
            <a:pPr algn="just" eaLnBrk="1" hangingPunct="1"/>
            <a:r>
              <a:rPr lang="vi-VN" altLang="en-US" sz="2400" b="1" dirty="0">
                <a:latin typeface="Times New Roman" panose="02020603050405020304" pitchFamily="18" charset="0"/>
                <a:cs typeface="Times New Roman" panose="02020603050405020304" pitchFamily="18" charset="0"/>
              </a:rPr>
              <a:t>Không có tay chân, Linh Chi vẫn có thể viết chữ, mang, cắp được đồ vật nhỏ</a:t>
            </a:r>
            <a:r>
              <a:rPr lang="en-US" altLang="en-US" sz="2400" b="1" dirty="0">
                <a:latin typeface="Sylfaen" panose="010A0502050306030303" pitchFamily="18" charset="0"/>
                <a:cs typeface="Times New Roman" panose="02020603050405020304" pitchFamily="18" charset="0"/>
              </a:rPr>
              <a:t>.</a:t>
            </a:r>
            <a:r>
              <a:rPr lang="vi-VN" altLang="en-US" sz="2400" b="1" dirty="0">
                <a:latin typeface="Times New Roman" panose="02020603050405020304" pitchFamily="18" charset="0"/>
                <a:cs typeface="Times New Roman" panose="02020603050405020304" pitchFamily="18" charset="0"/>
              </a:rPr>
              <a:t> </a:t>
            </a:r>
            <a:endParaRPr lang="en-US" altLang="en-US" sz="2400" b="1" dirty="0">
              <a:latin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211375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187464" y="1866320"/>
            <a:ext cx="4046684" cy="3212945"/>
          </a:xfrm>
          <a:prstGeom prst="rect">
            <a:avLst/>
          </a:prstGeom>
        </p:spPr>
      </p:pic>
      <p:pic>
        <p:nvPicPr>
          <p:cNvPr id="9" name="图片 8"/>
          <p:cNvPicPr>
            <a:picLocks noChangeAspect="1"/>
          </p:cNvPicPr>
          <p:nvPr/>
        </p:nvPicPr>
        <p:blipFill rotWithShape="1">
          <a:blip r:embed="rId4"/>
          <a:srcRect l="22243" t="29553" r="12935" b="10386"/>
          <a:stretch/>
        </p:blipFill>
        <p:spPr>
          <a:xfrm>
            <a:off x="815546" y="559699"/>
            <a:ext cx="864871" cy="678591"/>
          </a:xfrm>
          <a:prstGeom prst="rect">
            <a:avLst/>
          </a:prstGeom>
        </p:spPr>
      </p:pic>
      <p:pic>
        <p:nvPicPr>
          <p:cNvPr id="13" name="图片 12"/>
          <p:cNvPicPr>
            <a:picLocks noChangeAspect="1"/>
          </p:cNvPicPr>
          <p:nvPr/>
        </p:nvPicPr>
        <p:blipFill rotWithShape="1">
          <a:blip r:embed="rId4"/>
          <a:srcRect l="22243" t="29553" r="12935" b="10386"/>
          <a:stretch/>
        </p:blipFill>
        <p:spPr>
          <a:xfrm>
            <a:off x="1961323" y="220403"/>
            <a:ext cx="864871" cy="678591"/>
          </a:xfrm>
          <a:prstGeom prst="rect">
            <a:avLst/>
          </a:prstGeom>
        </p:spPr>
      </p:pic>
      <p:pic>
        <p:nvPicPr>
          <p:cNvPr id="16" name="图片 15"/>
          <p:cNvPicPr>
            <a:picLocks noChangeAspect="1"/>
          </p:cNvPicPr>
          <p:nvPr/>
        </p:nvPicPr>
        <p:blipFill rotWithShape="1">
          <a:blip r:embed="rId4"/>
          <a:srcRect l="22243" t="29553" r="12935" b="10386"/>
          <a:stretch/>
        </p:blipFill>
        <p:spPr>
          <a:xfrm>
            <a:off x="1680417" y="1043361"/>
            <a:ext cx="864871" cy="678591"/>
          </a:xfrm>
          <a:prstGeom prst="rect">
            <a:avLst/>
          </a:prstGeom>
        </p:spPr>
      </p:pic>
      <p:pic>
        <p:nvPicPr>
          <p:cNvPr id="19" name="图片 18"/>
          <p:cNvPicPr>
            <a:picLocks noChangeAspect="1"/>
          </p:cNvPicPr>
          <p:nvPr/>
        </p:nvPicPr>
        <p:blipFill rotWithShape="1">
          <a:blip r:embed="rId4"/>
          <a:srcRect l="22243" t="29553" r="12935" b="10386"/>
          <a:stretch/>
        </p:blipFill>
        <p:spPr>
          <a:xfrm>
            <a:off x="383110" y="1449066"/>
            <a:ext cx="864871" cy="678591"/>
          </a:xfrm>
          <a:prstGeom prst="rect">
            <a:avLst/>
          </a:prstGeom>
        </p:spPr>
      </p:pic>
      <p:pic>
        <p:nvPicPr>
          <p:cNvPr id="21" name="Picture 3" descr="Untitled-1">
            <a:extLst>
              <a:ext uri="{FF2B5EF4-FFF2-40B4-BE49-F238E27FC236}">
                <a16:creationId xmlns:a16="http://schemas.microsoft.com/office/drawing/2014/main" id="{6350196D-AEC9-4FA6-A00E-10082D846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495" y="351692"/>
            <a:ext cx="646134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4">
            <a:extLst>
              <a:ext uri="{FF2B5EF4-FFF2-40B4-BE49-F238E27FC236}">
                <a16:creationId xmlns:a16="http://schemas.microsoft.com/office/drawing/2014/main" id="{BAA4C378-6BCA-40FD-A797-1677636E7FB0}"/>
              </a:ext>
            </a:extLst>
          </p:cNvPr>
          <p:cNvSpPr>
            <a:spLocks noChangeArrowheads="1"/>
          </p:cNvSpPr>
          <p:nvPr/>
        </p:nvSpPr>
        <p:spPr bwMode="auto">
          <a:xfrm>
            <a:off x="2990850" y="6046591"/>
            <a:ext cx="82390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500" b="1" dirty="0" err="1">
                <a:solidFill>
                  <a:srgbClr val="006600"/>
                </a:solidFill>
                <a:latin typeface="#9Slide03 AmpleSoft" panose="02000000000000000000" pitchFamily="2" charset="0"/>
              </a:rPr>
              <a:t>Tranh</a:t>
            </a:r>
            <a:r>
              <a:rPr lang="en-US" altLang="en-US" sz="3500" b="1" dirty="0">
                <a:solidFill>
                  <a:srgbClr val="006600"/>
                </a:solidFill>
                <a:latin typeface="#9Slide03 AmpleSoft" panose="02000000000000000000" pitchFamily="2" charset="0"/>
              </a:rPr>
              <a:t> </a:t>
            </a:r>
            <a:r>
              <a:rPr lang="en-US" altLang="en-US" sz="3500" b="1" dirty="0" err="1">
                <a:solidFill>
                  <a:srgbClr val="006600"/>
                </a:solidFill>
                <a:latin typeface="#9Slide03 AmpleSoft" panose="02000000000000000000" pitchFamily="2" charset="0"/>
              </a:rPr>
              <a:t>minh</a:t>
            </a:r>
            <a:r>
              <a:rPr lang="en-US" altLang="en-US" sz="3500" b="1" dirty="0">
                <a:solidFill>
                  <a:srgbClr val="006600"/>
                </a:solidFill>
                <a:latin typeface="#9Slide03 AmpleSoft" panose="02000000000000000000" pitchFamily="2" charset="0"/>
              </a:rPr>
              <a:t> </a:t>
            </a:r>
            <a:r>
              <a:rPr lang="en-US" altLang="en-US" sz="3500" b="1" dirty="0" err="1">
                <a:solidFill>
                  <a:srgbClr val="006600"/>
                </a:solidFill>
                <a:latin typeface="#9Slide03 AmpleSoft" panose="02000000000000000000" pitchFamily="2" charset="0"/>
              </a:rPr>
              <a:t>hoạ</a:t>
            </a:r>
            <a:r>
              <a:rPr lang="en-US" altLang="en-US" sz="3500" b="1" dirty="0">
                <a:solidFill>
                  <a:srgbClr val="006600"/>
                </a:solidFill>
                <a:latin typeface="#9Slide03 AmpleSoft" panose="02000000000000000000" pitchFamily="2" charset="0"/>
              </a:rPr>
              <a:t> </a:t>
            </a:r>
            <a:r>
              <a:rPr lang="en-US" altLang="en-US" sz="3500" b="1" dirty="0" err="1">
                <a:solidFill>
                  <a:srgbClr val="006600"/>
                </a:solidFill>
                <a:latin typeface="#9Slide03 AmpleSoft" panose="02000000000000000000" pitchFamily="2" charset="0"/>
              </a:rPr>
              <a:t>chủ</a:t>
            </a:r>
            <a:r>
              <a:rPr lang="en-US" altLang="en-US" sz="3500" b="1" dirty="0">
                <a:solidFill>
                  <a:srgbClr val="006600"/>
                </a:solidFill>
                <a:latin typeface="#9Slide03 AmpleSoft" panose="02000000000000000000" pitchFamily="2" charset="0"/>
              </a:rPr>
              <a:t> </a:t>
            </a:r>
            <a:r>
              <a:rPr lang="en-US" altLang="en-US" sz="3500" b="1" dirty="0" err="1">
                <a:solidFill>
                  <a:srgbClr val="006600"/>
                </a:solidFill>
                <a:latin typeface="#9Slide03 AmpleSoft" panose="02000000000000000000" pitchFamily="2" charset="0"/>
              </a:rPr>
              <a:t>điểm</a:t>
            </a:r>
            <a:r>
              <a:rPr lang="en-US" altLang="en-US" sz="3500" b="1" dirty="0">
                <a:solidFill>
                  <a:srgbClr val="006600"/>
                </a:solidFill>
                <a:latin typeface="#9Slide03 AmpleSoft" panose="02000000000000000000" pitchFamily="2" charset="0"/>
              </a:rPr>
              <a:t> </a:t>
            </a:r>
            <a:r>
              <a:rPr lang="en-US" altLang="en-US" sz="3500" b="1" dirty="0" err="1">
                <a:solidFill>
                  <a:srgbClr val="006600"/>
                </a:solidFill>
                <a:latin typeface="#9Slide03 AmpleSoft" panose="02000000000000000000" pitchFamily="2" charset="0"/>
              </a:rPr>
              <a:t>vẽ</a:t>
            </a:r>
            <a:r>
              <a:rPr lang="en-US" altLang="en-US" sz="3500" b="1" dirty="0">
                <a:solidFill>
                  <a:srgbClr val="006600"/>
                </a:solidFill>
                <a:latin typeface="#9Slide03 AmpleSoft" panose="02000000000000000000" pitchFamily="2" charset="0"/>
              </a:rPr>
              <a:t> </a:t>
            </a:r>
            <a:r>
              <a:rPr lang="en-US" altLang="en-US" sz="3500" b="1" dirty="0" err="1">
                <a:solidFill>
                  <a:srgbClr val="006600"/>
                </a:solidFill>
                <a:latin typeface="#9Slide03 AmpleSoft" panose="02000000000000000000" pitchFamily="2" charset="0"/>
              </a:rPr>
              <a:t>những</a:t>
            </a:r>
            <a:r>
              <a:rPr lang="en-US" altLang="en-US" sz="3500" b="1" dirty="0">
                <a:solidFill>
                  <a:srgbClr val="006600"/>
                </a:solidFill>
                <a:latin typeface="#9Slide03 AmpleSoft" panose="02000000000000000000" pitchFamily="2" charset="0"/>
              </a:rPr>
              <a:t> </a:t>
            </a:r>
            <a:r>
              <a:rPr lang="en-US" altLang="en-US" sz="3500" b="1" dirty="0" err="1">
                <a:solidFill>
                  <a:srgbClr val="006600"/>
                </a:solidFill>
                <a:latin typeface="#9Slide03 AmpleSoft" panose="02000000000000000000" pitchFamily="2" charset="0"/>
              </a:rPr>
              <a:t>gì</a:t>
            </a:r>
            <a:r>
              <a:rPr lang="en-US" altLang="en-US" sz="3500" b="1" dirty="0">
                <a:solidFill>
                  <a:srgbClr val="006600"/>
                </a:solidFill>
                <a:latin typeface="#9Slide03 AmpleSoft" panose="02000000000000000000" pitchFamily="2" charset="0"/>
              </a:rPr>
              <a:t>?</a:t>
            </a:r>
          </a:p>
        </p:txBody>
      </p:sp>
    </p:spTree>
    <p:extLst>
      <p:ext uri="{BB962C8B-B14F-4D97-AF65-F5344CB8AC3E}">
        <p14:creationId xmlns:p14="http://schemas.microsoft.com/office/powerpoint/2010/main" val="3394695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Text Box 5">
            <a:extLst>
              <a:ext uri="{FF2B5EF4-FFF2-40B4-BE49-F238E27FC236}">
                <a16:creationId xmlns:a16="http://schemas.microsoft.com/office/drawing/2014/main" id="{7ACC8D2B-4DAA-47AA-BDA5-0C4DCF0901EF}"/>
              </a:ext>
            </a:extLst>
          </p:cNvPr>
          <p:cNvSpPr txBox="1">
            <a:spLocks noChangeArrowheads="1"/>
          </p:cNvSpPr>
          <p:nvPr/>
        </p:nvSpPr>
        <p:spPr bwMode="auto">
          <a:xfrm>
            <a:off x="520414" y="4140546"/>
            <a:ext cx="11578102" cy="138499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latin typeface="Sylfaen" panose="010A0502050306030303" pitchFamily="18" charset="0"/>
                <a:cs typeface="Times New Roman" panose="02020603050405020304" pitchFamily="18" charset="0"/>
              </a:rPr>
              <a:t>Nhà</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giáo</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Ưu</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tú</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nhà</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văn</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Nguyễn</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Ngọc</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Ký</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Năm</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lên</a:t>
            </a:r>
            <a:r>
              <a:rPr lang="en-US" altLang="en-US" sz="2800" b="1" dirty="0">
                <a:latin typeface="Sylfaen" panose="010A0502050306030303" pitchFamily="18" charset="0"/>
                <a:cs typeface="Times New Roman" panose="02020603050405020304" pitchFamily="18" charset="0"/>
              </a:rPr>
              <a:t> 4 </a:t>
            </a:r>
            <a:r>
              <a:rPr lang="en-US" altLang="en-US" sz="2800" b="1" dirty="0" err="1">
                <a:latin typeface="Sylfaen" panose="010A0502050306030303" pitchFamily="18" charset="0"/>
                <a:cs typeface="Times New Roman" panose="02020603050405020304" pitchFamily="18" charset="0"/>
              </a:rPr>
              <a:t>tuổi</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một</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cơn</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sốt</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cao</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khiến</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cho</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đôi</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bàn</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tay</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của</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thầy</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bị</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bại</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liệt</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Người</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thầy</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đầu</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tiên</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của</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Việt</a:t>
            </a:r>
            <a:r>
              <a:rPr lang="en-US" altLang="en-US" sz="2800" b="1" dirty="0">
                <a:latin typeface="Sylfaen" panose="010A0502050306030303" pitchFamily="18" charset="0"/>
                <a:cs typeface="Times New Roman" panose="02020603050405020304" pitchFamily="18" charset="0"/>
              </a:rPr>
              <a:t> Nam </a:t>
            </a:r>
            <a:r>
              <a:rPr lang="en-US" altLang="en-US" sz="2800" b="1" dirty="0" err="1">
                <a:latin typeface="Sylfaen" panose="010A0502050306030303" pitchFamily="18" charset="0"/>
                <a:cs typeface="Times New Roman" panose="02020603050405020304" pitchFamily="18" charset="0"/>
              </a:rPr>
              <a:t>dùng</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chân</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để</a:t>
            </a:r>
            <a:r>
              <a:rPr lang="en-US" altLang="en-US" sz="2800" b="1" dirty="0">
                <a:latin typeface="Sylfaen" panose="010A0502050306030303" pitchFamily="18" charset="0"/>
                <a:cs typeface="Times New Roman" panose="02020603050405020304" pitchFamily="18" charset="0"/>
              </a:rPr>
              <a:t> </a:t>
            </a:r>
            <a:r>
              <a:rPr lang="en-US" altLang="en-US" sz="2800" b="1" dirty="0" err="1">
                <a:latin typeface="Sylfaen" panose="010A0502050306030303" pitchFamily="18" charset="0"/>
                <a:cs typeface="Times New Roman" panose="02020603050405020304" pitchFamily="18" charset="0"/>
              </a:rPr>
              <a:t>viết</a:t>
            </a:r>
            <a:r>
              <a:rPr lang="en-US" altLang="en-US" sz="2800" b="1" dirty="0">
                <a:latin typeface="Sylfaen" panose="010A0502050306030303" pitchFamily="18" charset="0"/>
                <a:cs typeface="Times New Roman" panose="02020603050405020304" pitchFamily="18" charset="0"/>
              </a:rPr>
              <a:t>.</a:t>
            </a:r>
          </a:p>
        </p:txBody>
      </p:sp>
      <p:pic>
        <p:nvPicPr>
          <p:cNvPr id="18" name="Picture 3" descr="T10-1_BRYV.jpg">
            <a:extLst>
              <a:ext uri="{FF2B5EF4-FFF2-40B4-BE49-F238E27FC236}">
                <a16:creationId xmlns:a16="http://schemas.microsoft.com/office/drawing/2014/main" id="{BB363163-E051-4F58-9FB9-49DBADD555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453" y="87585"/>
            <a:ext cx="3065461" cy="38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THAYKY.jpg">
            <a:extLst>
              <a:ext uri="{FF2B5EF4-FFF2-40B4-BE49-F238E27FC236}">
                <a16:creationId xmlns:a16="http://schemas.microsoft.com/office/drawing/2014/main" id="{27FA059B-2BC2-4C78-AAD7-F013D48380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5069" y="87585"/>
            <a:ext cx="2775000" cy="385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https://sites.google.com/a/hanam.edu.vn/tieuhochungly/_/rsrc/1380748266913/tin-cap-nhat-tu-d/nguyenngocky-motnguoithayhuyenthoai/575782_266224333515102_1836698425_n.jpg?height=293&amp;width=320">
            <a:hlinkClick r:id="rId5"/>
            <a:extLst>
              <a:ext uri="{FF2B5EF4-FFF2-40B4-BE49-F238E27FC236}">
                <a16:creationId xmlns:a16="http://schemas.microsoft.com/office/drawing/2014/main" id="{5E4116DA-4CB1-444B-9766-4527FA3F16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522" y="87584"/>
            <a:ext cx="2873337" cy="38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s://sites.google.com/a/hanam.edu.vn/tieuhochungly/_/rsrc/1380748266941/tin-cap-nhat-tu-d/nguyenngocky-motnguoithayhuyenthoai/Nguoi-vo-hien-lam-doi-tay-cho-nha-giao-Nguyen-Ngoc-Ky-8.jpg">
            <a:hlinkClick r:id="rId7"/>
            <a:extLst>
              <a:ext uri="{FF2B5EF4-FFF2-40B4-BE49-F238E27FC236}">
                <a16:creationId xmlns:a16="http://schemas.microsoft.com/office/drawing/2014/main" id="{DD6D9D72-3BAE-421E-BA95-395D4F67A0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flipV="1">
            <a:off x="9205343" y="87584"/>
            <a:ext cx="2724720" cy="38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134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组合 15"/>
          <p:cNvGrpSpPr/>
          <p:nvPr/>
        </p:nvGrpSpPr>
        <p:grpSpPr>
          <a:xfrm>
            <a:off x="-171450" y="4473650"/>
            <a:ext cx="12363450" cy="2384350"/>
            <a:chOff x="-171450" y="4473650"/>
            <a:chExt cx="12363450" cy="2384350"/>
          </a:xfrm>
        </p:grpSpPr>
        <p:pic>
          <p:nvPicPr>
            <p:cNvPr id="15" name="图片 14"/>
            <p:cNvPicPr>
              <a:picLocks noChangeAspect="1"/>
            </p:cNvPicPr>
            <p:nvPr/>
          </p:nvPicPr>
          <p:blipFill rotWithShape="1">
            <a:blip r:embed="rId3">
              <a:lum bright="70000" contrast="-70000"/>
            </a:blip>
            <a:srcRect l="25317" b="2319"/>
            <a:stretch/>
          </p:blipFill>
          <p:spPr>
            <a:xfrm>
              <a:off x="-14288" y="4473650"/>
              <a:ext cx="6160269" cy="2084313"/>
            </a:xfrm>
            <a:prstGeom prst="rect">
              <a:avLst/>
            </a:prstGeom>
          </p:spPr>
        </p:pic>
        <p:sp>
          <p:nvSpPr>
            <p:cNvPr id="12" name="任意多边形 11"/>
            <p:cNvSpPr/>
            <p:nvPr/>
          </p:nvSpPr>
          <p:spPr>
            <a:xfrm>
              <a:off x="-171450" y="4918008"/>
              <a:ext cx="1236345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8" name="图片 17"/>
          <p:cNvPicPr>
            <a:picLocks noChangeAspect="1"/>
          </p:cNvPicPr>
          <p:nvPr/>
        </p:nvPicPr>
        <p:blipFill>
          <a:blip r:embed="rId4"/>
          <a:stretch>
            <a:fillRect/>
          </a:stretch>
        </p:blipFill>
        <p:spPr>
          <a:xfrm>
            <a:off x="594728" y="1815075"/>
            <a:ext cx="5306120" cy="4651146"/>
          </a:xfrm>
          <a:prstGeom prst="rect">
            <a:avLst/>
          </a:prstGeom>
        </p:spPr>
      </p:pic>
      <p:pic>
        <p:nvPicPr>
          <p:cNvPr id="20" name="图片 19"/>
          <p:cNvPicPr>
            <a:picLocks noChangeAspect="1"/>
          </p:cNvPicPr>
          <p:nvPr/>
        </p:nvPicPr>
        <p:blipFill>
          <a:blip r:embed="rId5"/>
          <a:stretch>
            <a:fillRect/>
          </a:stretch>
        </p:blipFill>
        <p:spPr>
          <a:xfrm>
            <a:off x="9561743" y="1297228"/>
            <a:ext cx="2176461" cy="1536325"/>
          </a:xfrm>
          <a:prstGeom prst="rect">
            <a:avLst/>
          </a:prstGeom>
        </p:spPr>
      </p:pic>
      <p:pic>
        <p:nvPicPr>
          <p:cNvPr id="22" name="图片 21"/>
          <p:cNvPicPr>
            <a:picLocks noChangeAspect="1"/>
          </p:cNvPicPr>
          <p:nvPr/>
        </p:nvPicPr>
        <p:blipFill>
          <a:blip r:embed="rId6"/>
          <a:stretch>
            <a:fillRect/>
          </a:stretch>
        </p:blipFill>
        <p:spPr>
          <a:xfrm>
            <a:off x="10054881" y="4216876"/>
            <a:ext cx="1937930" cy="2285334"/>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76669" t="18957" b="74376"/>
          <a:stretch/>
        </p:blipFill>
        <p:spPr>
          <a:xfrm>
            <a:off x="594728" y="417700"/>
            <a:ext cx="1886525" cy="808674"/>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76669" t="18957" b="74376"/>
          <a:stretch/>
        </p:blipFill>
        <p:spPr>
          <a:xfrm>
            <a:off x="10871416" y="3896566"/>
            <a:ext cx="1138822" cy="488165"/>
          </a:xfrm>
          <a:prstGeom prst="rect">
            <a:avLst/>
          </a:prstGeom>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l="76669" t="18957" b="74376"/>
          <a:stretch/>
        </p:blipFill>
        <p:spPr>
          <a:xfrm>
            <a:off x="4898011" y="3404301"/>
            <a:ext cx="1138822" cy="488165"/>
          </a:xfrm>
          <a:prstGeom prst="rect">
            <a:avLst/>
          </a:prstGeom>
        </p:spPr>
      </p:pic>
      <p:pic>
        <p:nvPicPr>
          <p:cNvPr id="27" name="图片 26"/>
          <p:cNvPicPr>
            <a:picLocks noChangeAspect="1"/>
          </p:cNvPicPr>
          <p:nvPr/>
        </p:nvPicPr>
        <p:blipFill rotWithShape="1">
          <a:blip r:embed="rId8" cstate="print">
            <a:extLst>
              <a:ext uri="{28A0092B-C50C-407E-A947-70E740481C1C}">
                <a14:useLocalDpi xmlns:a14="http://schemas.microsoft.com/office/drawing/2010/main" val="0"/>
              </a:ext>
            </a:extLst>
          </a:blip>
          <a:srcRect l="76669" t="18957" b="74376"/>
          <a:stretch/>
        </p:blipFill>
        <p:spPr>
          <a:xfrm>
            <a:off x="506279" y="3634634"/>
            <a:ext cx="793249" cy="340032"/>
          </a:xfrm>
          <a:prstGeom prst="rect">
            <a:avLst/>
          </a:prstGeom>
        </p:spPr>
      </p:pic>
      <p:sp>
        <p:nvSpPr>
          <p:cNvPr id="29" name="五边形 28"/>
          <p:cNvSpPr/>
          <p:nvPr/>
        </p:nvSpPr>
        <p:spPr>
          <a:xfrm rot="5400000">
            <a:off x="269198" y="220442"/>
            <a:ext cx="928688" cy="45452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0" name="文本框 29"/>
          <p:cNvSpPr txBox="1"/>
          <p:nvPr/>
        </p:nvSpPr>
        <p:spPr>
          <a:xfrm>
            <a:off x="506279" y="0"/>
            <a:ext cx="461665" cy="95726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rgbClr val="8FAADC"/>
                </a:solidFill>
                <a:effectLst/>
                <a:uLnTx/>
                <a:uFillTx/>
                <a:latin typeface="微软雅黑" panose="020B0503020204020204" pitchFamily="34" charset="-122"/>
                <a:ea typeface="微软雅黑" panose="020B0503020204020204" pitchFamily="34" charset="-122"/>
                <a:cs typeface="+mn-cs"/>
              </a:rPr>
              <a:t>hello</a:t>
            </a:r>
            <a:endParaRPr kumimoji="0" lang="zh-CN" altLang="en-US" sz="1800" b="0" i="0" u="none" strike="noStrike" kern="1200" cap="none" spc="0" normalizeH="0" baseline="0" noProof="0" dirty="0">
              <a:ln>
                <a:noFill/>
              </a:ln>
              <a:solidFill>
                <a:srgbClr val="8FAADC"/>
              </a:solidFill>
              <a:effectLst/>
              <a:uLnTx/>
              <a:uFillTx/>
              <a:latin typeface="微软雅黑" panose="020B0503020204020204" pitchFamily="34" charset="-122"/>
              <a:ea typeface="微软雅黑" panose="020B0503020204020204" pitchFamily="34" charset="-122"/>
              <a:cs typeface="+mn-cs"/>
            </a:endParaRPr>
          </a:p>
        </p:txBody>
      </p:sp>
      <p:pic>
        <p:nvPicPr>
          <p:cNvPr id="31" name="图片 30"/>
          <p:cNvPicPr>
            <a:picLocks noChangeAspect="1"/>
          </p:cNvPicPr>
          <p:nvPr/>
        </p:nvPicPr>
        <p:blipFill rotWithShape="1">
          <a:blip r:embed="rId9"/>
          <a:srcRect l="22243" t="29553" r="12935" b="10386"/>
          <a:stretch/>
        </p:blipFill>
        <p:spPr>
          <a:xfrm>
            <a:off x="3292792" y="1134962"/>
            <a:ext cx="864871" cy="678591"/>
          </a:xfrm>
          <a:prstGeom prst="rect">
            <a:avLst/>
          </a:prstGeom>
        </p:spPr>
      </p:pic>
      <p:sp>
        <p:nvSpPr>
          <p:cNvPr id="34" name="文本框 33"/>
          <p:cNvSpPr txBox="1"/>
          <p:nvPr/>
        </p:nvSpPr>
        <p:spPr>
          <a:xfrm>
            <a:off x="7715661" y="2700170"/>
            <a:ext cx="277800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baseline="0" noProof="0" dirty="0">
                <a:ln>
                  <a:noFill/>
                </a:ln>
                <a:solidFill>
                  <a:prstClr val="white"/>
                </a:solidFill>
                <a:effectLst/>
                <a:uLnTx/>
                <a:uFillTx/>
                <a:latin typeface="印品抹茶体" panose="02000000000000000000" pitchFamily="2" charset="-122"/>
                <a:ea typeface="印品抹茶体" panose="02000000000000000000" pitchFamily="2" charset="-122"/>
                <a:cs typeface="+mn-cs"/>
              </a:rPr>
              <a:t>Bye!</a:t>
            </a:r>
            <a:endParaRPr kumimoji="0" lang="zh-CN" altLang="en-US" sz="11500" b="1" i="0" u="none" strike="noStrike" kern="1200" cap="none" spc="0" normalizeH="0" baseline="0" noProof="0" dirty="0">
              <a:ln>
                <a:noFill/>
              </a:ln>
              <a:solidFill>
                <a:prstClr val="white"/>
              </a:solidFill>
              <a:effectLst/>
              <a:uLnTx/>
              <a:uFillTx/>
              <a:latin typeface="印品抹茶体" panose="02000000000000000000" pitchFamily="2" charset="-122"/>
              <a:ea typeface="印品抹茶体" panose="02000000000000000000" pitchFamily="2" charset="-122"/>
              <a:cs typeface="+mn-cs"/>
            </a:endParaRPr>
          </a:p>
        </p:txBody>
      </p:sp>
      <p:sp>
        <p:nvSpPr>
          <p:cNvPr id="33" name="文本框 32"/>
          <p:cNvSpPr txBox="1"/>
          <p:nvPr/>
        </p:nvSpPr>
        <p:spPr>
          <a:xfrm>
            <a:off x="5972476" y="922240"/>
            <a:ext cx="3435556"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baseline="0" noProof="0" dirty="0">
                <a:ln>
                  <a:noFill/>
                </a:ln>
                <a:solidFill>
                  <a:prstClr val="white"/>
                </a:solidFill>
                <a:effectLst/>
                <a:uLnTx/>
                <a:uFillTx/>
                <a:latin typeface="印品抹茶体" panose="02000000000000000000" pitchFamily="2" charset="-122"/>
                <a:ea typeface="印品抹茶体" panose="02000000000000000000" pitchFamily="2" charset="-122"/>
                <a:cs typeface="+mn-cs"/>
              </a:rPr>
              <a:t>Good</a:t>
            </a:r>
            <a:endParaRPr kumimoji="0" lang="zh-CN" altLang="en-US" sz="11500" b="1" i="0" u="none" strike="noStrike" kern="1200" cap="none" spc="0" normalizeH="0" baseline="0" noProof="0" dirty="0">
              <a:ln>
                <a:noFill/>
              </a:ln>
              <a:solidFill>
                <a:prstClr val="white"/>
              </a:solidFill>
              <a:effectLst/>
              <a:uLnTx/>
              <a:uFillTx/>
              <a:latin typeface="印品抹茶体" panose="02000000000000000000" pitchFamily="2" charset="-122"/>
              <a:ea typeface="印品抹茶体" panose="02000000000000000000" pitchFamily="2" charset="-122"/>
              <a:cs typeface="+mn-cs"/>
            </a:endParaRPr>
          </a:p>
        </p:txBody>
      </p:sp>
      <p:sp>
        <p:nvSpPr>
          <p:cNvPr id="11" name="任意多边形 10"/>
          <p:cNvSpPr/>
          <p:nvPr/>
        </p:nvSpPr>
        <p:spPr>
          <a:xfrm>
            <a:off x="5537802" y="2274684"/>
            <a:ext cx="4772025" cy="1400175"/>
          </a:xfrm>
          <a:custGeom>
            <a:avLst/>
            <a:gdLst>
              <a:gd name="connsiteX0" fmla="*/ 0 w 4772025"/>
              <a:gd name="connsiteY0" fmla="*/ 1400175 h 1400175"/>
              <a:gd name="connsiteX1" fmla="*/ 257175 w 4772025"/>
              <a:gd name="connsiteY1" fmla="*/ 500063 h 1400175"/>
              <a:gd name="connsiteX2" fmla="*/ 1457325 w 4772025"/>
              <a:gd name="connsiteY2" fmla="*/ 328613 h 1400175"/>
              <a:gd name="connsiteX3" fmla="*/ 3171825 w 4772025"/>
              <a:gd name="connsiteY3" fmla="*/ 571500 h 1400175"/>
              <a:gd name="connsiteX4" fmla="*/ 4257675 w 4772025"/>
              <a:gd name="connsiteY4" fmla="*/ 142875 h 1400175"/>
              <a:gd name="connsiteX5" fmla="*/ 4772025 w 4772025"/>
              <a:gd name="connsiteY5"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025" h="1400175">
                <a:moveTo>
                  <a:pt x="0" y="1400175"/>
                </a:moveTo>
                <a:cubicBezTo>
                  <a:pt x="7143" y="1039416"/>
                  <a:pt x="14287" y="678657"/>
                  <a:pt x="257175" y="500063"/>
                </a:cubicBezTo>
                <a:cubicBezTo>
                  <a:pt x="500063" y="321469"/>
                  <a:pt x="971550" y="316707"/>
                  <a:pt x="1457325" y="328613"/>
                </a:cubicBezTo>
                <a:cubicBezTo>
                  <a:pt x="1943100" y="340519"/>
                  <a:pt x="2705100" y="602456"/>
                  <a:pt x="3171825" y="571500"/>
                </a:cubicBezTo>
                <a:cubicBezTo>
                  <a:pt x="3638550" y="540544"/>
                  <a:pt x="3990975" y="238125"/>
                  <a:pt x="4257675" y="142875"/>
                </a:cubicBezTo>
                <a:cubicBezTo>
                  <a:pt x="4524375" y="47625"/>
                  <a:pt x="4648200" y="23812"/>
                  <a:pt x="4772025"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36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3"/>
          <p:cNvSpPr/>
          <p:nvPr/>
        </p:nvSpPr>
        <p:spPr>
          <a:xfrm>
            <a:off x="152400" y="5476875"/>
            <a:ext cx="12039600" cy="1381125"/>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Rectangle 9">
            <a:extLst>
              <a:ext uri="{FF2B5EF4-FFF2-40B4-BE49-F238E27FC236}">
                <a16:creationId xmlns:a16="http://schemas.microsoft.com/office/drawing/2014/main" id="{F625B23F-2842-4ED2-A139-0FE47CBBF7B6}"/>
              </a:ext>
            </a:extLst>
          </p:cNvPr>
          <p:cNvSpPr txBox="1">
            <a:spLocks noChangeArrowheads="1"/>
          </p:cNvSpPr>
          <p:nvPr/>
        </p:nvSpPr>
        <p:spPr>
          <a:xfrm>
            <a:off x="4074763" y="5946775"/>
            <a:ext cx="5791200" cy="55562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err="1">
                <a:solidFill>
                  <a:srgbClr val="006600"/>
                </a:solidFill>
                <a:latin typeface="Century" panose="02040604050505020304" pitchFamily="18" charset="0"/>
              </a:rPr>
              <a:t>Bức</a:t>
            </a:r>
            <a:r>
              <a:rPr lang="en-US" altLang="en-US" b="1" dirty="0">
                <a:solidFill>
                  <a:srgbClr val="006600"/>
                </a:solidFill>
                <a:latin typeface="Century" panose="02040604050505020304" pitchFamily="18" charset="0"/>
              </a:rPr>
              <a:t> </a:t>
            </a:r>
            <a:r>
              <a:rPr lang="en-US" altLang="en-US" b="1" dirty="0" err="1">
                <a:solidFill>
                  <a:srgbClr val="006600"/>
                </a:solidFill>
                <a:latin typeface="Century" panose="02040604050505020304" pitchFamily="18" charset="0"/>
              </a:rPr>
              <a:t>tranh</a:t>
            </a:r>
            <a:r>
              <a:rPr lang="en-US" altLang="en-US" b="1" dirty="0">
                <a:solidFill>
                  <a:srgbClr val="006600"/>
                </a:solidFill>
                <a:latin typeface="Century" panose="02040604050505020304" pitchFamily="18" charset="0"/>
              </a:rPr>
              <a:t> </a:t>
            </a:r>
            <a:r>
              <a:rPr lang="en-US" altLang="en-US" b="1" dirty="0" err="1">
                <a:solidFill>
                  <a:srgbClr val="006600"/>
                </a:solidFill>
                <a:latin typeface="Century" panose="02040604050505020304" pitchFamily="18" charset="0"/>
              </a:rPr>
              <a:t>vẽ</a:t>
            </a:r>
            <a:r>
              <a:rPr lang="en-US" altLang="en-US" b="1" dirty="0">
                <a:solidFill>
                  <a:srgbClr val="006600"/>
                </a:solidFill>
                <a:latin typeface="Century" panose="02040604050505020304" pitchFamily="18" charset="0"/>
              </a:rPr>
              <a:t> </a:t>
            </a:r>
            <a:r>
              <a:rPr lang="en-US" altLang="en-US" b="1" dirty="0" err="1">
                <a:solidFill>
                  <a:srgbClr val="006600"/>
                </a:solidFill>
                <a:latin typeface="Century" panose="02040604050505020304" pitchFamily="18" charset="0"/>
              </a:rPr>
              <a:t>gì</a:t>
            </a:r>
            <a:r>
              <a:rPr lang="en-US" altLang="en-US" b="1" dirty="0">
                <a:solidFill>
                  <a:srgbClr val="006600"/>
                </a:solidFill>
                <a:latin typeface="Century" panose="02040604050505020304" pitchFamily="18" charset="0"/>
              </a:rPr>
              <a:t>?</a:t>
            </a:r>
          </a:p>
        </p:txBody>
      </p:sp>
      <p:pic>
        <p:nvPicPr>
          <p:cNvPr id="25" name="Picture 24" descr="1">
            <a:extLst>
              <a:ext uri="{FF2B5EF4-FFF2-40B4-BE49-F238E27FC236}">
                <a16:creationId xmlns:a16="http://schemas.microsoft.com/office/drawing/2014/main" id="{1EEBFF06-CA83-426D-9612-7491411EB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830" y="833098"/>
            <a:ext cx="9144000" cy="4643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2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FAADC"/>
        </a:solidFill>
        <a:effectLst/>
      </p:bgPr>
    </p:bg>
    <p:spTree>
      <p:nvGrpSpPr>
        <p:cNvPr id="1" name=""/>
        <p:cNvGrpSpPr/>
        <p:nvPr/>
      </p:nvGrpSpPr>
      <p:grpSpPr>
        <a:xfrm>
          <a:off x="0" y="0"/>
          <a:ext cx="0" cy="0"/>
          <a:chOff x="0" y="0"/>
          <a:chExt cx="0" cy="0"/>
        </a:xfrm>
      </p:grpSpPr>
      <p:grpSp>
        <p:nvGrpSpPr>
          <p:cNvPr id="2" name="组合 1"/>
          <p:cNvGrpSpPr/>
          <p:nvPr/>
        </p:nvGrpSpPr>
        <p:grpSpPr>
          <a:xfrm>
            <a:off x="-57201" y="4472602"/>
            <a:ext cx="12363450" cy="2384350"/>
            <a:chOff x="-171450" y="4473650"/>
            <a:chExt cx="12363450" cy="2384350"/>
          </a:xfrm>
        </p:grpSpPr>
        <p:pic>
          <p:nvPicPr>
            <p:cNvPr id="3" name="图片 2"/>
            <p:cNvPicPr>
              <a:picLocks noChangeAspect="1"/>
            </p:cNvPicPr>
            <p:nvPr/>
          </p:nvPicPr>
          <p:blipFill rotWithShape="1">
            <a:blip r:embed="rId3">
              <a:lum bright="70000" contrast="-70000"/>
            </a:blip>
            <a:srcRect l="25317" b="2319"/>
            <a:stretch/>
          </p:blipFill>
          <p:spPr>
            <a:xfrm>
              <a:off x="-14288" y="4473650"/>
              <a:ext cx="6160269" cy="2084313"/>
            </a:xfrm>
            <a:prstGeom prst="rect">
              <a:avLst/>
            </a:prstGeom>
          </p:spPr>
        </p:pic>
        <p:sp>
          <p:nvSpPr>
            <p:cNvPr id="4" name="任意多边形 3"/>
            <p:cNvSpPr/>
            <p:nvPr/>
          </p:nvSpPr>
          <p:spPr>
            <a:xfrm>
              <a:off x="-171450" y="4918008"/>
              <a:ext cx="1236345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19"/>
          <p:cNvPicPr>
            <a:picLocks noChangeAspect="1"/>
          </p:cNvPicPr>
          <p:nvPr/>
        </p:nvPicPr>
        <p:blipFill>
          <a:blip r:embed="rId4"/>
          <a:stretch>
            <a:fillRect/>
          </a:stretch>
        </p:blipFill>
        <p:spPr>
          <a:xfrm>
            <a:off x="9935615" y="71631"/>
            <a:ext cx="2176461" cy="1536325"/>
          </a:xfrm>
          <a:prstGeom prst="rect">
            <a:avLst/>
          </a:prstGeom>
        </p:spPr>
      </p:pic>
      <p:pic>
        <p:nvPicPr>
          <p:cNvPr id="10" name="图片 21"/>
          <p:cNvPicPr>
            <a:picLocks noChangeAspect="1"/>
          </p:cNvPicPr>
          <p:nvPr/>
        </p:nvPicPr>
        <p:blipFill>
          <a:blip r:embed="rId5"/>
          <a:stretch>
            <a:fillRect/>
          </a:stretch>
        </p:blipFill>
        <p:spPr>
          <a:xfrm>
            <a:off x="-2800036" y="4027945"/>
            <a:ext cx="1937930" cy="2285334"/>
          </a:xfrm>
          <a:prstGeom prst="rect">
            <a:avLst/>
          </a:prstGeom>
        </p:spPr>
      </p:pic>
      <p:sp>
        <p:nvSpPr>
          <p:cNvPr id="11" name="任意多边形 10"/>
          <p:cNvSpPr/>
          <p:nvPr/>
        </p:nvSpPr>
        <p:spPr>
          <a:xfrm>
            <a:off x="5364633" y="3772515"/>
            <a:ext cx="4772025" cy="1400175"/>
          </a:xfrm>
          <a:custGeom>
            <a:avLst/>
            <a:gdLst>
              <a:gd name="connsiteX0" fmla="*/ 0 w 4772025"/>
              <a:gd name="connsiteY0" fmla="*/ 1400175 h 1400175"/>
              <a:gd name="connsiteX1" fmla="*/ 257175 w 4772025"/>
              <a:gd name="connsiteY1" fmla="*/ 500063 h 1400175"/>
              <a:gd name="connsiteX2" fmla="*/ 1457325 w 4772025"/>
              <a:gd name="connsiteY2" fmla="*/ 328613 h 1400175"/>
              <a:gd name="connsiteX3" fmla="*/ 3171825 w 4772025"/>
              <a:gd name="connsiteY3" fmla="*/ 571500 h 1400175"/>
              <a:gd name="connsiteX4" fmla="*/ 4257675 w 4772025"/>
              <a:gd name="connsiteY4" fmla="*/ 142875 h 1400175"/>
              <a:gd name="connsiteX5" fmla="*/ 4772025 w 4772025"/>
              <a:gd name="connsiteY5"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025" h="1400175">
                <a:moveTo>
                  <a:pt x="0" y="1400175"/>
                </a:moveTo>
                <a:cubicBezTo>
                  <a:pt x="7143" y="1039416"/>
                  <a:pt x="14287" y="678657"/>
                  <a:pt x="257175" y="500063"/>
                </a:cubicBezTo>
                <a:cubicBezTo>
                  <a:pt x="500063" y="321469"/>
                  <a:pt x="971550" y="316707"/>
                  <a:pt x="1457325" y="328613"/>
                </a:cubicBezTo>
                <a:cubicBezTo>
                  <a:pt x="1943100" y="340519"/>
                  <a:pt x="2705100" y="602456"/>
                  <a:pt x="3171825" y="571500"/>
                </a:cubicBezTo>
                <a:cubicBezTo>
                  <a:pt x="3638550" y="540544"/>
                  <a:pt x="3990975" y="238125"/>
                  <a:pt x="4257675" y="142875"/>
                </a:cubicBezTo>
                <a:cubicBezTo>
                  <a:pt x="4524375" y="47625"/>
                  <a:pt x="4648200" y="23812"/>
                  <a:pt x="4772025"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mpleSoft" panose="02000000000000000000" pitchFamily="2" charset="0"/>
            </a:endParaRPr>
          </a:p>
        </p:txBody>
      </p:sp>
      <p:pic>
        <p:nvPicPr>
          <p:cNvPr id="1026" name="Picture 2" descr="Trạng trong bài được hiểu là gì? Xem bài đọc ​Ông Trạng th"/>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94" b="96467" l="10000" r="90000"/>
                    </a14:imgEffect>
                  </a14:imgLayer>
                </a14:imgProps>
              </a:ext>
              <a:ext uri="{28A0092B-C50C-407E-A947-70E740481C1C}">
                <a14:useLocalDpi xmlns:a14="http://schemas.microsoft.com/office/drawing/2010/main" val="0"/>
              </a:ext>
            </a:extLst>
          </a:blip>
          <a:srcRect/>
          <a:stretch>
            <a:fillRect/>
          </a:stretch>
        </p:blipFill>
        <p:spPr bwMode="auto">
          <a:xfrm>
            <a:off x="-766926" y="375072"/>
            <a:ext cx="6876226" cy="5892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te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4588" y="139637"/>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toon Cloud PNG Images | Vector and PSD Files | Free Download on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0000" l="10000" r="100000"/>
                    </a14:imgEffect>
                  </a14:imgLayer>
                </a14:imgProps>
              </a:ext>
              <a:ext uri="{28A0092B-C50C-407E-A947-70E740481C1C}">
                <a14:useLocalDpi xmlns:a14="http://schemas.microsoft.com/office/drawing/2010/main" val="0"/>
              </a:ext>
            </a:extLst>
          </a:blip>
          <a:srcRect/>
          <a:stretch>
            <a:fillRect/>
          </a:stretch>
        </p:blipFill>
        <p:spPr bwMode="auto">
          <a:xfrm>
            <a:off x="4479323" y="836726"/>
            <a:ext cx="6506526" cy="34326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artoon Cloud PNG Images | Vector and PSD Files | Free Download on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0000" l="10000" r="100000"/>
                    </a14:imgEffect>
                  </a14:imgLayer>
                </a14:imgProps>
              </a:ext>
              <a:ext uri="{28A0092B-C50C-407E-A947-70E740481C1C}">
                <a14:useLocalDpi xmlns:a14="http://schemas.microsoft.com/office/drawing/2010/main" val="0"/>
              </a:ext>
            </a:extLst>
          </a:blip>
          <a:srcRect/>
          <a:stretch>
            <a:fillRect/>
          </a:stretch>
        </p:blipFill>
        <p:spPr bwMode="auto">
          <a:xfrm>
            <a:off x="1736687" y="87978"/>
            <a:ext cx="3027901" cy="208231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248957" y="3772516"/>
            <a:ext cx="7617696" cy="1288148"/>
          </a:xfrm>
          <a:prstGeom prst="roundRect">
            <a:avLst/>
          </a:prstGeom>
          <a:effectLst>
            <a:reflection blurRad="6350" stA="50000" endA="300" endPos="55500" dist="50800" dir="5400000" sy="-100000" algn="bl" rotWithShape="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9Slide03 AmpleSoft" panose="02000000000000000000" pitchFamily="2" charset="0"/>
            </a:endParaRPr>
          </a:p>
        </p:txBody>
      </p:sp>
      <p:sp>
        <p:nvSpPr>
          <p:cNvPr id="22" name="文本框 7"/>
          <p:cNvSpPr txBox="1"/>
          <p:nvPr/>
        </p:nvSpPr>
        <p:spPr>
          <a:xfrm>
            <a:off x="4524475" y="3943646"/>
            <a:ext cx="7436651" cy="1015663"/>
          </a:xfrm>
          <a:prstGeom prst="rect">
            <a:avLst/>
          </a:prstGeom>
          <a:noFill/>
          <a:effectLst>
            <a:reflection blurRad="6350" stA="50000" endA="300" endPos="55500" dist="50800" dir="5400000" sy="-100000" algn="bl" rotWithShape="0"/>
          </a:effectLst>
        </p:spPr>
        <p:txBody>
          <a:bodyPr wrap="none" rtlCol="0">
            <a:spAutoFit/>
          </a:bodyPr>
          <a:lstStyle/>
          <a:p>
            <a:pPr algn="ctr"/>
            <a:r>
              <a:rPr lang="vi-VN" altLang="zh-CN" sz="6000" b="1" dirty="0">
                <a:solidFill>
                  <a:srgbClr val="447DC4"/>
                </a:solidFill>
                <a:latin typeface="#9Slide03 AmpleSoft" panose="02000000000000000000" pitchFamily="2" charset="0"/>
                <a:ea typeface="印品抹茶体" panose="02000000000000000000" pitchFamily="2" charset="-122"/>
              </a:rPr>
              <a:t>ÔNG </a:t>
            </a:r>
            <a:r>
              <a:rPr lang="vi-VN" altLang="zh-CN" sz="6000" b="1" dirty="0">
                <a:solidFill>
                  <a:srgbClr val="EF1F01"/>
                </a:solidFill>
                <a:latin typeface="#9Slide03 AmpleSoft" panose="02000000000000000000" pitchFamily="2" charset="0"/>
                <a:ea typeface="印品抹茶体" panose="02000000000000000000" pitchFamily="2" charset="-122"/>
              </a:rPr>
              <a:t>TRẠNG </a:t>
            </a:r>
            <a:r>
              <a:rPr lang="vi-VN" altLang="zh-CN" sz="6000" b="1" dirty="0">
                <a:solidFill>
                  <a:srgbClr val="FFC100"/>
                </a:solidFill>
                <a:latin typeface="#9Slide03 AmpleSoft" panose="02000000000000000000" pitchFamily="2" charset="0"/>
                <a:ea typeface="印品抹茶体" panose="02000000000000000000" pitchFamily="2" charset="-122"/>
              </a:rPr>
              <a:t>THẢ </a:t>
            </a:r>
            <a:r>
              <a:rPr lang="vi-VN" altLang="zh-CN" sz="6000" b="1" dirty="0">
                <a:solidFill>
                  <a:srgbClr val="00B050"/>
                </a:solidFill>
                <a:latin typeface="#9Slide03 AmpleSoft" panose="02000000000000000000" pitchFamily="2" charset="0"/>
                <a:ea typeface="印品抹茶体" panose="02000000000000000000" pitchFamily="2" charset="-122"/>
              </a:rPr>
              <a:t>DIỀU</a:t>
            </a:r>
            <a:endParaRPr lang="zh-CN" altLang="en-US" sz="6000" b="1" dirty="0">
              <a:solidFill>
                <a:srgbClr val="00B050"/>
              </a:solidFill>
              <a:latin typeface="#9Slide03 AmpleSoft" panose="02000000000000000000" pitchFamily="2" charset="0"/>
              <a:ea typeface="印品抹茶体" panose="02000000000000000000" pitchFamily="2" charset="-122"/>
            </a:endParaRPr>
          </a:p>
        </p:txBody>
      </p:sp>
      <p:sp>
        <p:nvSpPr>
          <p:cNvPr id="7" name="文本框 6"/>
          <p:cNvSpPr txBox="1"/>
          <p:nvPr/>
        </p:nvSpPr>
        <p:spPr>
          <a:xfrm>
            <a:off x="5868464" y="1992507"/>
            <a:ext cx="4329802" cy="1107996"/>
          </a:xfrm>
          <a:prstGeom prst="rect">
            <a:avLst/>
          </a:prstGeom>
          <a:noFill/>
        </p:spPr>
        <p:txBody>
          <a:bodyPr wrap="square" rtlCol="0">
            <a:spAutoFit/>
          </a:bodyPr>
          <a:lstStyle/>
          <a:p>
            <a:pPr algn="ctr"/>
            <a:r>
              <a:rPr lang="vi-VN" altLang="zh-CN" sz="6600" b="1" dirty="0">
                <a:solidFill>
                  <a:srgbClr val="B4C7E7"/>
                </a:solidFill>
                <a:latin typeface="#9Slide03 AmpleSoft" panose="02000000000000000000" pitchFamily="2" charset="0"/>
                <a:ea typeface="印品抹茶体" panose="02000000000000000000" pitchFamily="2" charset="-122"/>
              </a:rPr>
              <a:t>T</a:t>
            </a:r>
            <a:r>
              <a:rPr lang="vi-VN" altLang="zh-CN" sz="6600" b="1" dirty="0">
                <a:solidFill>
                  <a:srgbClr val="00B050"/>
                </a:solidFill>
                <a:latin typeface="#9Slide03 AmpleSoft" panose="02000000000000000000" pitchFamily="2" charset="0"/>
                <a:ea typeface="印品抹茶体" panose="02000000000000000000" pitchFamily="2" charset="-122"/>
              </a:rPr>
              <a:t>Ậ</a:t>
            </a:r>
            <a:r>
              <a:rPr lang="vi-VN" altLang="zh-CN" sz="6600" b="1" dirty="0">
                <a:solidFill>
                  <a:srgbClr val="447DC4"/>
                </a:solidFill>
                <a:latin typeface="#9Slide03 AmpleSoft" panose="02000000000000000000" pitchFamily="2" charset="0"/>
                <a:ea typeface="印品抹茶体" panose="02000000000000000000" pitchFamily="2" charset="-122"/>
              </a:rPr>
              <a:t>P </a:t>
            </a:r>
            <a:r>
              <a:rPr lang="vi-VN" altLang="zh-CN" sz="6600" b="1" dirty="0">
                <a:solidFill>
                  <a:srgbClr val="FFA3A3"/>
                </a:solidFill>
                <a:latin typeface="#9Slide03 AmpleSoft" panose="02000000000000000000" pitchFamily="2" charset="0"/>
                <a:ea typeface="印品抹茶体" panose="02000000000000000000" pitchFamily="2" charset="-122"/>
              </a:rPr>
              <a:t>Đ</a:t>
            </a:r>
            <a:r>
              <a:rPr lang="vi-VN" altLang="zh-CN" sz="6600" b="1" dirty="0">
                <a:solidFill>
                  <a:srgbClr val="FAAB2C"/>
                </a:solidFill>
                <a:latin typeface="#9Slide03 AmpleSoft" panose="02000000000000000000" pitchFamily="2" charset="0"/>
                <a:ea typeface="印品抹茶体" panose="02000000000000000000" pitchFamily="2" charset="-122"/>
              </a:rPr>
              <a:t>Ọ</a:t>
            </a:r>
            <a:r>
              <a:rPr lang="vi-VN" altLang="zh-CN" sz="6600" b="1" dirty="0">
                <a:solidFill>
                  <a:srgbClr val="EF1F01"/>
                </a:solidFill>
                <a:latin typeface="#9Slide03 AmpleSoft" panose="02000000000000000000" pitchFamily="2" charset="0"/>
                <a:ea typeface="印品抹茶体" panose="02000000000000000000" pitchFamily="2" charset="-122"/>
              </a:rPr>
              <a:t>C</a:t>
            </a:r>
            <a:endParaRPr lang="zh-CN" altLang="en-US" sz="6600" b="1" dirty="0">
              <a:solidFill>
                <a:srgbClr val="EF1F01"/>
              </a:solidFill>
              <a:latin typeface="#9Slide03 AmpleSoft" panose="02000000000000000000" pitchFamily="2" charset="0"/>
              <a:ea typeface="印品抹茶体" panose="02000000000000000000" pitchFamily="2" charset="-122"/>
            </a:endParaRPr>
          </a:p>
        </p:txBody>
      </p:sp>
      <p:pic>
        <p:nvPicPr>
          <p:cNvPr id="1028" name="Picture 4" descr="Childrens Day Kite PNG Image &amp;amp; PSD File Free Download - Lovepik | 40172836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163" b="96047" l="3953" r="90000"/>
                    </a14:imgEffect>
                  </a14:imgLayer>
                </a14:imgProps>
              </a:ext>
              <a:ext uri="{28A0092B-C50C-407E-A947-70E740481C1C}">
                <a14:useLocalDpi xmlns:a14="http://schemas.microsoft.com/office/drawing/2010/main" val="0"/>
              </a:ext>
            </a:extLst>
          </a:blip>
          <a:srcRect/>
          <a:stretch>
            <a:fillRect/>
          </a:stretch>
        </p:blipFill>
        <p:spPr bwMode="auto">
          <a:xfrm>
            <a:off x="7943045" y="211455"/>
            <a:ext cx="5081888" cy="508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138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034"/>
                                        </p:tgtEl>
                                        <p:attrNameLst>
                                          <p:attrName>style.visibility</p:attrName>
                                        </p:attrNameLst>
                                      </p:cBhvr>
                                      <p:to>
                                        <p:strVal val="visible"/>
                                      </p:to>
                                    </p:set>
                                    <p:anim calcmode="lin" valueType="num">
                                      <p:cBhvr additive="base">
                                        <p:cTn id="16" dur="500" fill="hold"/>
                                        <p:tgtEl>
                                          <p:spTgt spid="1034"/>
                                        </p:tgtEl>
                                        <p:attrNameLst>
                                          <p:attrName>ppt_x</p:attrName>
                                        </p:attrNameLst>
                                      </p:cBhvr>
                                      <p:tavLst>
                                        <p:tav tm="0">
                                          <p:val>
                                            <p:strVal val="#ppt_x"/>
                                          </p:val>
                                        </p:tav>
                                        <p:tav tm="100000">
                                          <p:val>
                                            <p:strVal val="#ppt_x"/>
                                          </p:val>
                                        </p:tav>
                                      </p:tavLst>
                                    </p:anim>
                                    <p:anim calcmode="lin" valueType="num">
                                      <p:cBhvr additive="base">
                                        <p:cTn id="17" dur="500" fill="hold"/>
                                        <p:tgtEl>
                                          <p:spTgt spid="103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6"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1+#ppt_w/2"/>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childTnLst>
                          </p:cTn>
                        </p:par>
                        <p:par>
                          <p:cTn id="29" fill="hold">
                            <p:stCondLst>
                              <p:cond delay="2750"/>
                            </p:stCondLst>
                            <p:childTnLst>
                              <p:par>
                                <p:cTn id="30" presetID="47"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anim calcmode="lin" valueType="num">
                                      <p:cBhvr>
                                        <p:cTn id="33" dur="750" fill="hold"/>
                                        <p:tgtEl>
                                          <p:spTgt spid="10"/>
                                        </p:tgtEl>
                                        <p:attrNameLst>
                                          <p:attrName>ppt_x</p:attrName>
                                        </p:attrNameLst>
                                      </p:cBhvr>
                                      <p:tavLst>
                                        <p:tav tm="0">
                                          <p:val>
                                            <p:strVal val="#ppt_x"/>
                                          </p:val>
                                        </p:tav>
                                        <p:tav tm="100000">
                                          <p:val>
                                            <p:strVal val="#ppt_x"/>
                                          </p:val>
                                        </p:tav>
                                      </p:tavLst>
                                    </p:anim>
                                    <p:anim calcmode="lin" valueType="num">
                                      <p:cBhvr>
                                        <p:cTn id="34" dur="75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750"/>
                                        <p:tgtEl>
                                          <p:spTgt spid="22"/>
                                        </p:tgtEl>
                                      </p:cBhvr>
                                    </p:animEffect>
                                  </p:childTnLst>
                                </p:cTn>
                              </p:par>
                            </p:childTnLst>
                          </p:cTn>
                        </p:par>
                        <p:par>
                          <p:cTn id="52" fill="hold">
                            <p:stCondLst>
                              <p:cond delay="5750"/>
                            </p:stCondLst>
                            <p:childTnLst>
                              <p:par>
                                <p:cTn id="53" presetID="2" presetClass="entr" presetSubtype="8" fill="hold" nodeType="after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additive="base">
                                        <p:cTn id="55" dur="500" fill="hold"/>
                                        <p:tgtEl>
                                          <p:spTgt spid="1030"/>
                                        </p:tgtEl>
                                        <p:attrNameLst>
                                          <p:attrName>ppt_x</p:attrName>
                                        </p:attrNameLst>
                                      </p:cBhvr>
                                      <p:tavLst>
                                        <p:tav tm="0">
                                          <p:val>
                                            <p:strVal val="0-#ppt_w/2"/>
                                          </p:val>
                                        </p:tav>
                                        <p:tav tm="100000">
                                          <p:val>
                                            <p:strVal val="#ppt_x"/>
                                          </p:val>
                                        </p:tav>
                                      </p:tavLst>
                                    </p:anim>
                                    <p:anim calcmode="lin" valueType="num">
                                      <p:cBhvr additive="base">
                                        <p:cTn id="56" dur="500" fill="hold"/>
                                        <p:tgtEl>
                                          <p:spTgt spid="1030"/>
                                        </p:tgtEl>
                                        <p:attrNameLst>
                                          <p:attrName>ppt_y</p:attrName>
                                        </p:attrNameLst>
                                      </p:cBhvr>
                                      <p:tavLst>
                                        <p:tav tm="0">
                                          <p:val>
                                            <p:strVal val="#ppt_y"/>
                                          </p:val>
                                        </p:tav>
                                        <p:tav tm="100000">
                                          <p:val>
                                            <p:strVal val="#ppt_y"/>
                                          </p:val>
                                        </p:tav>
                                      </p:tavLst>
                                    </p:anim>
                                  </p:childTnLst>
                                </p:cTn>
                              </p:par>
                            </p:childTnLst>
                          </p:cTn>
                        </p:par>
                        <p:par>
                          <p:cTn id="57" fill="hold">
                            <p:stCondLst>
                              <p:cond delay="6250"/>
                            </p:stCondLst>
                            <p:childTnLst>
                              <p:par>
                                <p:cTn id="58" presetID="10" presetClass="entr" presetSubtype="0" fill="hold" nodeType="after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fade">
                                      <p:cBhvr>
                                        <p:cTn id="6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123515" y="487636"/>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Rectangle 7">
            <a:extLst>
              <a:ext uri="{FF2B5EF4-FFF2-40B4-BE49-F238E27FC236}">
                <a16:creationId xmlns:a16="http://schemas.microsoft.com/office/drawing/2014/main" id="{45A41B79-EFA8-4BE7-8282-696E22CC3D2A}"/>
              </a:ext>
            </a:extLst>
          </p:cNvPr>
          <p:cNvSpPr>
            <a:spLocks noChangeArrowheads="1"/>
          </p:cNvSpPr>
          <p:nvPr/>
        </p:nvSpPr>
        <p:spPr bwMode="auto">
          <a:xfrm>
            <a:off x="2823894" y="67675"/>
            <a:ext cx="6248400" cy="96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dirty="0" err="1">
                <a:solidFill>
                  <a:srgbClr val="FF0000"/>
                </a:solidFill>
                <a:latin typeface="UTM Aristote" panose="02040603050506020204" pitchFamily="18" charset="0"/>
                <a:cs typeface="Times New Roman" panose="02020603050405020304" pitchFamily="18" charset="0"/>
              </a:rPr>
              <a:t>Ông</a:t>
            </a:r>
            <a:r>
              <a:rPr lang="en-US" altLang="en-US" sz="2800" b="1" dirty="0">
                <a:solidFill>
                  <a:srgbClr val="FF0000"/>
                </a:solidFill>
                <a:latin typeface="UTM Aristote" panose="02040603050506020204" pitchFamily="18" charset="0"/>
                <a:cs typeface="Times New Roman" panose="02020603050405020304" pitchFamily="18" charset="0"/>
              </a:rPr>
              <a:t> </a:t>
            </a:r>
            <a:r>
              <a:rPr lang="en-US" altLang="en-US" sz="2800" b="1" dirty="0" err="1">
                <a:solidFill>
                  <a:srgbClr val="FF0000"/>
                </a:solidFill>
                <a:latin typeface="UTM Aristote" panose="02040603050506020204" pitchFamily="18" charset="0"/>
                <a:cs typeface="Times New Roman" panose="02020603050405020304" pitchFamily="18" charset="0"/>
              </a:rPr>
              <a:t>Trạng</a:t>
            </a:r>
            <a:r>
              <a:rPr lang="en-US" altLang="en-US" sz="2800" b="1" dirty="0">
                <a:solidFill>
                  <a:srgbClr val="FF0000"/>
                </a:solidFill>
                <a:latin typeface="UTM Aristote" panose="02040603050506020204" pitchFamily="18" charset="0"/>
                <a:cs typeface="Times New Roman" panose="02020603050405020304" pitchFamily="18" charset="0"/>
              </a:rPr>
              <a:t> </a:t>
            </a:r>
            <a:r>
              <a:rPr lang="en-US" altLang="en-US" sz="2800" b="1" dirty="0" err="1">
                <a:solidFill>
                  <a:srgbClr val="FF0000"/>
                </a:solidFill>
                <a:latin typeface="UTM Aristote" panose="02040603050506020204" pitchFamily="18" charset="0"/>
                <a:cs typeface="Times New Roman" panose="02020603050405020304" pitchFamily="18" charset="0"/>
              </a:rPr>
              <a:t>thả</a:t>
            </a:r>
            <a:r>
              <a:rPr lang="en-US" altLang="en-US" sz="2800" b="1" dirty="0">
                <a:solidFill>
                  <a:srgbClr val="FF0000"/>
                </a:solidFill>
                <a:latin typeface="UTM Aristote" panose="02040603050506020204" pitchFamily="18" charset="0"/>
                <a:cs typeface="Times New Roman" panose="02020603050405020304" pitchFamily="18" charset="0"/>
              </a:rPr>
              <a:t> </a:t>
            </a:r>
            <a:r>
              <a:rPr lang="en-US" altLang="en-US" sz="2800" b="1" dirty="0" err="1">
                <a:solidFill>
                  <a:srgbClr val="FF0000"/>
                </a:solidFill>
                <a:latin typeface="UTM Aristote" panose="02040603050506020204" pitchFamily="18" charset="0"/>
                <a:cs typeface="Times New Roman" panose="02020603050405020304" pitchFamily="18" charset="0"/>
              </a:rPr>
              <a:t>diều</a:t>
            </a:r>
            <a:endParaRPr lang="en-US" altLang="en-US" sz="2800" b="1" dirty="0">
              <a:solidFill>
                <a:srgbClr val="FF0000"/>
              </a:solidFill>
              <a:latin typeface="UTM Aristote" panose="02040603050506020204" pitchFamily="18" charset="0"/>
              <a:cs typeface="Times New Roman" panose="02020603050405020304" pitchFamily="18" charset="0"/>
            </a:endParaRPr>
          </a:p>
          <a:p>
            <a:pPr algn="r" eaLnBrk="1" hangingPunct="1">
              <a:spcBef>
                <a:spcPct val="20000"/>
              </a:spcBef>
            </a:pPr>
            <a:r>
              <a:rPr lang="en-US" altLang="en-US" sz="2400" b="1" dirty="0">
                <a:solidFill>
                  <a:schemeClr val="accent5">
                    <a:lumMod val="50000"/>
                  </a:schemeClr>
                </a:solidFill>
                <a:latin typeface="UTM Aristote" panose="02040603050506020204" pitchFamily="18" charset="0"/>
                <a:cs typeface="Times New Roman" panose="02020603050405020304" pitchFamily="18" charset="0"/>
              </a:rPr>
              <a:t>Theo Trinh </a:t>
            </a:r>
            <a:r>
              <a:rPr lang="en-US" altLang="en-US" sz="2400" b="1" dirty="0" err="1">
                <a:solidFill>
                  <a:schemeClr val="accent5">
                    <a:lumMod val="50000"/>
                  </a:schemeClr>
                </a:solidFill>
                <a:latin typeface="UTM Aristote" panose="02040603050506020204" pitchFamily="18" charset="0"/>
                <a:cs typeface="Times New Roman" panose="02020603050405020304" pitchFamily="18" charset="0"/>
              </a:rPr>
              <a:t>Đường</a:t>
            </a:r>
            <a:endParaRPr lang="en-US" altLang="en-US" sz="2400" b="1" dirty="0">
              <a:solidFill>
                <a:schemeClr val="accent5">
                  <a:lumMod val="50000"/>
                </a:schemeClr>
              </a:solidFill>
              <a:latin typeface="UTM Aristote" panose="02040603050506020204" pitchFamily="18" charset="0"/>
              <a:cs typeface="Times New Roman" panose="02020603050405020304" pitchFamily="18" charset="0"/>
            </a:endParaRPr>
          </a:p>
        </p:txBody>
      </p:sp>
      <p:sp>
        <p:nvSpPr>
          <p:cNvPr id="21" name="Rectangle 12">
            <a:extLst>
              <a:ext uri="{FF2B5EF4-FFF2-40B4-BE49-F238E27FC236}">
                <a16:creationId xmlns:a16="http://schemas.microsoft.com/office/drawing/2014/main" id="{03743DC8-410F-45DE-921C-DFE0E38C7CA8}"/>
              </a:ext>
            </a:extLst>
          </p:cNvPr>
          <p:cNvSpPr>
            <a:spLocks noChangeArrowheads="1"/>
          </p:cNvSpPr>
          <p:nvPr/>
        </p:nvSpPr>
        <p:spPr bwMode="auto">
          <a:xfrm>
            <a:off x="504743" y="1297666"/>
            <a:ext cx="1096507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854075">
              <a:defRPr>
                <a:solidFill>
                  <a:schemeClr val="tx1"/>
                </a:solidFill>
                <a:latin typeface="Arial" panose="020B0604020202020204" pitchFamily="34" charset="0"/>
              </a:defRPr>
            </a:lvl1pPr>
            <a:lvl2pPr indent="854075">
              <a:defRPr>
                <a:solidFill>
                  <a:schemeClr val="tx1"/>
                </a:solidFill>
                <a:latin typeface="Arial" panose="020B0604020202020204" pitchFamily="34" charset="0"/>
              </a:defRPr>
            </a:lvl2pPr>
            <a:lvl3pPr indent="854075">
              <a:defRPr>
                <a:solidFill>
                  <a:schemeClr val="tx1"/>
                </a:solidFill>
                <a:latin typeface="Arial" panose="020B0604020202020204" pitchFamily="34" charset="0"/>
              </a:defRPr>
            </a:lvl3pPr>
            <a:lvl4pPr indent="854075">
              <a:defRPr>
                <a:solidFill>
                  <a:schemeClr val="tx1"/>
                </a:solidFill>
                <a:latin typeface="Arial" panose="020B0604020202020204" pitchFamily="34" charset="0"/>
              </a:defRPr>
            </a:lvl4pPr>
            <a:lvl5pPr indent="854075">
              <a:defRPr>
                <a:solidFill>
                  <a:schemeClr val="tx1"/>
                </a:solidFill>
                <a:latin typeface="Arial" panose="020B0604020202020204" pitchFamily="34" charset="0"/>
              </a:defRPr>
            </a:lvl5pPr>
            <a:lvl6pPr indent="854075" eaLnBrk="0" fontAlgn="base" hangingPunct="0">
              <a:spcBef>
                <a:spcPct val="0"/>
              </a:spcBef>
              <a:spcAft>
                <a:spcPct val="0"/>
              </a:spcAft>
              <a:defRPr>
                <a:solidFill>
                  <a:schemeClr val="tx1"/>
                </a:solidFill>
                <a:latin typeface="Arial" panose="020B0604020202020204" pitchFamily="34" charset="0"/>
              </a:defRPr>
            </a:lvl6pPr>
            <a:lvl7pPr indent="854075" eaLnBrk="0" fontAlgn="base" hangingPunct="0">
              <a:spcBef>
                <a:spcPct val="0"/>
              </a:spcBef>
              <a:spcAft>
                <a:spcPct val="0"/>
              </a:spcAft>
              <a:defRPr>
                <a:solidFill>
                  <a:schemeClr val="tx1"/>
                </a:solidFill>
                <a:latin typeface="Arial" panose="020B0604020202020204" pitchFamily="34" charset="0"/>
              </a:defRPr>
            </a:lvl7pPr>
            <a:lvl8pPr indent="854075" eaLnBrk="0" fontAlgn="base" hangingPunct="0">
              <a:spcBef>
                <a:spcPct val="0"/>
              </a:spcBef>
              <a:spcAft>
                <a:spcPct val="0"/>
              </a:spcAft>
              <a:defRPr>
                <a:solidFill>
                  <a:schemeClr val="tx1"/>
                </a:solidFill>
                <a:latin typeface="Arial" panose="020B0604020202020204" pitchFamily="34" charset="0"/>
              </a:defRPr>
            </a:lvl8pPr>
            <a:lvl9pPr indent="85407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dirty="0" err="1">
                <a:solidFill>
                  <a:schemeClr val="accent6">
                    <a:lumMod val="50000"/>
                  </a:schemeClr>
                </a:solidFill>
                <a:latin typeface="UTM Alberta Heavy" panose="02040603050506020204" pitchFamily="18" charset="0"/>
              </a:rPr>
              <a:t>Vào</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đời</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vua</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Trần</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Thái</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Tông</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có</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một</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gia</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đình</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nghèo</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sinh</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được</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cậu</a:t>
            </a:r>
            <a:r>
              <a:rPr lang="en-US" altLang="en-US" sz="2200" b="1" dirty="0">
                <a:solidFill>
                  <a:schemeClr val="accent6">
                    <a:lumMod val="50000"/>
                  </a:schemeClr>
                </a:solidFill>
                <a:latin typeface="UTM Alberta Heavy" panose="02040603050506020204" pitchFamily="18" charset="0"/>
              </a:rPr>
              <a:t> con </a:t>
            </a:r>
            <a:r>
              <a:rPr lang="en-US" altLang="en-US" sz="2200" b="1" dirty="0" err="1">
                <a:solidFill>
                  <a:schemeClr val="accent6">
                    <a:lumMod val="50000"/>
                  </a:schemeClr>
                </a:solidFill>
                <a:latin typeface="UTM Alberta Heavy" panose="02040603050506020204" pitchFamily="18" charset="0"/>
              </a:rPr>
              <a:t>trai</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đặt</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tên</a:t>
            </a:r>
            <a:r>
              <a:rPr lang="en-US" altLang="en-US" sz="2200" b="1" dirty="0">
                <a:solidFill>
                  <a:schemeClr val="accent6">
                    <a:lumMod val="50000"/>
                  </a:schemeClr>
                </a:solidFill>
                <a:latin typeface="UTM Alberta Heavy" panose="02040603050506020204" pitchFamily="18" charset="0"/>
              </a:rPr>
              <a:t> </a:t>
            </a:r>
            <a:r>
              <a:rPr lang="en-US" altLang="en-US" sz="2200" b="1" dirty="0" err="1">
                <a:solidFill>
                  <a:schemeClr val="accent6">
                    <a:lumMod val="50000"/>
                  </a:schemeClr>
                </a:solidFill>
                <a:latin typeface="UTM Alberta Heavy" panose="02040603050506020204" pitchFamily="18" charset="0"/>
              </a:rPr>
              <a:t>là</a:t>
            </a:r>
            <a:r>
              <a:rPr lang="en-US" altLang="en-US" sz="2200" b="1"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Nguyễn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Hiền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bé</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rất</a:t>
            </a:r>
            <a:r>
              <a:rPr lang="en-US" altLang="en-US" sz="2200" dirty="0">
                <a:solidFill>
                  <a:schemeClr val="accent6">
                    <a:lumMod val="50000"/>
                  </a:schemeClr>
                </a:solidFill>
                <a:latin typeface="UTM Alberta Heavy" panose="02040603050506020204" pitchFamily="18" charset="0"/>
              </a:rPr>
              <a:t> ham </a:t>
            </a:r>
            <a:r>
              <a:rPr lang="en-US" altLang="en-US" sz="2200" dirty="0" err="1">
                <a:solidFill>
                  <a:schemeClr val="accent6">
                    <a:lumMod val="50000"/>
                  </a:schemeClr>
                </a:solidFill>
                <a:latin typeface="UTM Alberta Heavy" panose="02040603050506020204" pitchFamily="18" charset="0"/>
              </a:rPr>
              <a:t>thả</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diều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Lúc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còn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bé</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đã</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biết</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làm</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lấy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diều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để</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chơi</a:t>
            </a:r>
            <a:r>
              <a:rPr lang="en-US" altLang="en-US" sz="2200" dirty="0">
                <a:solidFill>
                  <a:schemeClr val="accent6">
                    <a:lumMod val="50000"/>
                  </a:schemeClr>
                </a:solidFill>
                <a:latin typeface="UTM Alberta Heavy" panose="02040603050506020204" pitchFamily="18" charset="0"/>
              </a:rPr>
              <a:t>.</a:t>
            </a:r>
            <a:br>
              <a:rPr lang="en-US" altLang="en-US" sz="2200" dirty="0">
                <a:solidFill>
                  <a:schemeClr val="accent6">
                    <a:lumMod val="50000"/>
                  </a:schemeClr>
                </a:solidFill>
                <a:latin typeface="UTM Alberta Heavy" panose="02040603050506020204" pitchFamily="18" charset="0"/>
              </a:rPr>
            </a:b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Lên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sáu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tuổi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ông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thầy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trong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Thầy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phải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kinh</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ngạc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vì</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đến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đâu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hiểu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ngay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đến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trí</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nhớ</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lạ</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thường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hôm</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thuộc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hai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mươi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trang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sách</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vẫn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thì</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giờ</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chơi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diều</a:t>
            </a:r>
            <a:r>
              <a:rPr lang="en-US" altLang="en-US" sz="2200" dirty="0">
                <a:solidFill>
                  <a:schemeClr val="accent6">
                    <a:lumMod val="50000"/>
                  </a:schemeClr>
                </a:solidFill>
                <a:latin typeface="UTM Alberta Heavy" panose="02040603050506020204" pitchFamily="18" charset="0"/>
              </a:rPr>
              <a:t>. </a:t>
            </a:r>
            <a:br>
              <a:rPr lang="en-US" altLang="en-US" sz="2200" dirty="0">
                <a:solidFill>
                  <a:schemeClr val="accent6">
                    <a:lumMod val="50000"/>
                  </a:schemeClr>
                </a:solidFill>
                <a:latin typeface="UTM Alberta Heavy" panose="02040603050506020204" pitchFamily="18" charset="0"/>
              </a:rPr>
            </a:br>
            <a:r>
              <a:rPr lang="en-US" altLang="en-US" sz="2200" dirty="0">
                <a:solidFill>
                  <a:schemeClr val="accent6">
                    <a:lumMod val="50000"/>
                  </a:schemeClr>
                </a:solidFill>
                <a:latin typeface="UTM Alberta Heavy" panose="02040603050506020204" pitchFamily="18" charset="0"/>
              </a:rPr>
              <a:t>      Sau </a:t>
            </a:r>
            <a:r>
              <a:rPr lang="en-US" altLang="en-US" sz="2200" dirty="0" err="1">
                <a:solidFill>
                  <a:schemeClr val="accent6">
                    <a:lumMod val="50000"/>
                  </a:schemeClr>
                </a:solidFill>
                <a:latin typeface="UTM Alberta Heavy" panose="02040603050506020204" pitchFamily="18" charset="0"/>
              </a:rPr>
              <a:t>vì</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nhà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nghèo</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quá</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phải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bỏ</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Ban </a:t>
            </a:r>
            <a:r>
              <a:rPr lang="en-US" altLang="en-US" sz="2200" dirty="0" err="1">
                <a:solidFill>
                  <a:schemeClr val="accent6">
                    <a:lumMod val="50000"/>
                  </a:schemeClr>
                </a:solidFill>
                <a:latin typeface="UTM Alberta Heavy" panose="02040603050506020204" pitchFamily="18" charset="0"/>
              </a:rPr>
              <a:t>ngày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chăn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trâu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dù</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mưa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gió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thế</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nào</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cũng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đứng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ngoài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lớp</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nghe</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giảng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nhờ</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Tối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đến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đợi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bạn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thuộc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bài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mới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mượn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vở</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về</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Đã</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thì</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cũng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phải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đèn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sách</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như</a:t>
            </a:r>
            <a:r>
              <a:rPr lang="en-US" altLang="en-US" sz="2200" dirty="0">
                <a:solidFill>
                  <a:schemeClr val="accent6">
                    <a:lumMod val="50000"/>
                  </a:schemeClr>
                </a:solidFill>
                <a:latin typeface="UTM Alberta Heavy" panose="02040603050506020204" pitchFamily="18" charset="0"/>
              </a:rPr>
              <a:t> ai </a:t>
            </a:r>
            <a:r>
              <a:rPr lang="en-US" altLang="en-US" sz="2200" dirty="0" err="1">
                <a:solidFill>
                  <a:schemeClr val="accent6">
                    <a:lumMod val="50000"/>
                  </a:schemeClr>
                </a:solidFill>
                <a:latin typeface="UTM Alberta Heavy" panose="02040603050506020204" pitchFamily="18" charset="0"/>
              </a:rPr>
              <a:t>nhưng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sách</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của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lưng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trâu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nền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cát</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bút</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ngón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tay</a:t>
            </a:r>
            <a:r>
              <a:rPr lang="en-US" altLang="en-US" sz="2200" dirty="0">
                <a:solidFill>
                  <a:schemeClr val="accent6">
                    <a:lumMod val="50000"/>
                  </a:schemeClr>
                </a:solidFill>
                <a:latin typeface="UTM Alberta Heavy" panose="02040603050506020204" pitchFamily="18" charset="0"/>
              </a:rPr>
              <a:t> hay </a:t>
            </a:r>
            <a:r>
              <a:rPr lang="en-US" altLang="en-US" sz="2200" dirty="0" err="1">
                <a:solidFill>
                  <a:schemeClr val="accent6">
                    <a:lumMod val="50000"/>
                  </a:schemeClr>
                </a:solidFill>
                <a:latin typeface="UTM Alberta Heavy" panose="02040603050506020204" pitchFamily="18" charset="0"/>
              </a:rPr>
              <a:t>mảnh</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gạch</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vỡ</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còn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đèn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vỏ</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trứng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thả</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đom</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đóm</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vào</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trong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Bận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làm</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bận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như</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thế</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cánh</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diều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của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vẫn</a:t>
            </a:r>
            <a:r>
              <a:rPr lang="en-US" altLang="en-US" sz="2200" dirty="0">
                <a:solidFill>
                  <a:schemeClr val="accent6">
                    <a:lumMod val="50000"/>
                  </a:schemeClr>
                </a:solidFill>
                <a:latin typeface="UTM Alberta Heavy" panose="02040603050506020204" pitchFamily="18" charset="0"/>
              </a:rPr>
              <a:t> bay </a:t>
            </a:r>
            <a:r>
              <a:rPr lang="en-US" altLang="en-US" sz="2200" dirty="0" err="1">
                <a:solidFill>
                  <a:schemeClr val="accent6">
                    <a:lumMod val="50000"/>
                  </a:schemeClr>
                </a:solidFill>
                <a:latin typeface="UTM Alberta Heavy" panose="02040603050506020204" pitchFamily="18" charset="0"/>
              </a:rPr>
              <a:t>cao</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tiếng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sáo</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vẫn</a:t>
            </a:r>
            <a:r>
              <a:rPr lang="en-US" altLang="en-US" sz="2200" dirty="0">
                <a:solidFill>
                  <a:schemeClr val="accent6">
                    <a:lumMod val="50000"/>
                  </a:schemeClr>
                </a:solidFill>
                <a:latin typeface="UTM Alberta Heavy" panose="02040603050506020204" pitchFamily="18" charset="0"/>
              </a:rPr>
              <a:t> vi </a:t>
            </a:r>
            <a:r>
              <a:rPr lang="en-US" altLang="en-US" sz="2200" dirty="0" err="1">
                <a:solidFill>
                  <a:schemeClr val="accent6">
                    <a:lumMod val="50000"/>
                  </a:schemeClr>
                </a:solidFill>
                <a:latin typeface="UTM Alberta Heavy" panose="02040603050506020204" pitchFamily="18" charset="0"/>
              </a:rPr>
              <a:t>vút</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tầng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mây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Mỗi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lần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kì</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thi</a:t>
            </a:r>
            <a:r>
              <a:rPr lang="en-US" altLang="en-US" sz="2200" dirty="0">
                <a:solidFill>
                  <a:schemeClr val="accent6">
                    <a:lumMod val="50000"/>
                  </a:schemeClr>
                </a:solidFill>
                <a:latin typeface="UTM Alberta Heavy" panose="02040603050506020204" pitchFamily="18" charset="0"/>
              </a:rPr>
              <a:t> ở </a:t>
            </a:r>
            <a:r>
              <a:rPr lang="en-US" altLang="en-US" sz="2200" dirty="0" err="1">
                <a:solidFill>
                  <a:schemeClr val="accent6">
                    <a:lumMod val="50000"/>
                  </a:schemeClr>
                </a:solidFill>
                <a:latin typeface="UTM Alberta Heavy" panose="02040603050506020204" pitchFamily="18" charset="0"/>
              </a:rPr>
              <a:t>trường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làm</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bài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vào</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lá</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chuối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khô</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nhờ</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bạn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xin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thầy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chấm</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hộ</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Bài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của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chữ</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tốt</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văn</a:t>
            </a:r>
            <a:r>
              <a:rPr lang="en-US" altLang="en-US" sz="2200" dirty="0">
                <a:solidFill>
                  <a:schemeClr val="accent6">
                    <a:lumMod val="50000"/>
                  </a:schemeClr>
                </a:solidFill>
                <a:latin typeface="UTM Alberta Heavy" panose="02040603050506020204" pitchFamily="18" charset="0"/>
              </a:rPr>
              <a:t> hay, </a:t>
            </a:r>
            <a:r>
              <a:rPr lang="en-US" altLang="en-US" sz="2200" dirty="0" err="1">
                <a:solidFill>
                  <a:schemeClr val="accent6">
                    <a:lumMod val="50000"/>
                  </a:schemeClr>
                </a:solidFill>
                <a:latin typeface="UTM Alberta Heavy" panose="02040603050506020204" pitchFamily="18" charset="0"/>
              </a:rPr>
              <a:t>vượt</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xa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các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học</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trò</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của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thầy</a:t>
            </a:r>
            <a:r>
              <a:rPr lang="en-US" altLang="en-US" sz="2200" dirty="0">
                <a:solidFill>
                  <a:schemeClr val="accent6">
                    <a:lumMod val="50000"/>
                  </a:schemeClr>
                </a:solidFill>
                <a:latin typeface="UTM Alberta Heavy" panose="02040603050506020204" pitchFamily="18" charset="0"/>
              </a:rPr>
              <a:t>.</a:t>
            </a:r>
            <a:br>
              <a:rPr lang="en-US" altLang="en-US" sz="2200" dirty="0">
                <a:solidFill>
                  <a:schemeClr val="accent6">
                    <a:lumMod val="50000"/>
                  </a:schemeClr>
                </a:solidFill>
                <a:latin typeface="UTM Alberta Heavy" panose="02040603050506020204" pitchFamily="18" charset="0"/>
              </a:rPr>
            </a:b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Thế</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rồi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vua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mở</a:t>
            </a:r>
            <a:r>
              <a:rPr lang="en-US" altLang="en-US" sz="2200" dirty="0">
                <a:solidFill>
                  <a:schemeClr val="accent6">
                    <a:lumMod val="50000"/>
                  </a:schemeClr>
                </a:solidFill>
                <a:latin typeface="UTM Alberta Heavy" panose="02040603050506020204" pitchFamily="18" charset="0"/>
              </a:rPr>
              <a:t> khoa </a:t>
            </a:r>
            <a:r>
              <a:rPr lang="en-US" altLang="en-US" sz="2200" dirty="0" err="1">
                <a:solidFill>
                  <a:schemeClr val="accent6">
                    <a:lumMod val="50000"/>
                  </a:schemeClr>
                </a:solidFill>
                <a:latin typeface="UTM Alberta Heavy" panose="02040603050506020204" pitchFamily="18" charset="0"/>
              </a:rPr>
              <a:t>thi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Chú</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bé</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thả</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diều</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đỗ</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Trạng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nguyên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Ông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Trạng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khi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ấy</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mới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mười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ba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tuổi</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Đó</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là</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Trạng</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nguyên</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trẻ</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nhất</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của</a:t>
            </a:r>
            <a:r>
              <a:rPr lang="en-US" altLang="en-US" sz="2200" dirty="0">
                <a:solidFill>
                  <a:schemeClr val="accent6">
                    <a:lumMod val="50000"/>
                  </a:schemeClr>
                </a:solidFill>
                <a:latin typeface="UTM Alberta Heavy" panose="02040603050506020204" pitchFamily="18" charset="0"/>
              </a:rPr>
              <a:t> </a:t>
            </a:r>
            <a:r>
              <a:rPr lang="en-US" altLang="en-US" sz="2200" dirty="0" err="1">
                <a:solidFill>
                  <a:schemeClr val="accent6">
                    <a:lumMod val="50000"/>
                  </a:schemeClr>
                </a:solidFill>
                <a:latin typeface="UTM Alberta Heavy" panose="02040603050506020204" pitchFamily="18" charset="0"/>
              </a:rPr>
              <a:t>nước</a:t>
            </a:r>
            <a:r>
              <a:rPr lang="en-US" altLang="en-US" sz="2200" dirty="0">
                <a:solidFill>
                  <a:schemeClr val="accent6">
                    <a:lumMod val="50000"/>
                  </a:schemeClr>
                </a:solidFill>
                <a:latin typeface="UTM Alberta Heavy" panose="02040603050506020204" pitchFamily="18" charset="0"/>
              </a:rPr>
              <a:t> Nam ta.</a:t>
            </a:r>
          </a:p>
        </p:txBody>
      </p:sp>
    </p:spTree>
    <p:extLst>
      <p:ext uri="{BB962C8B-B14F-4D97-AF65-F5344CB8AC3E}">
        <p14:creationId xmlns:p14="http://schemas.microsoft.com/office/powerpoint/2010/main" val="388525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7"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blinds(horizontal)">
                                      <p:cBhvr>
                                        <p:cTn id="14" dur="500"/>
                                        <p:tgtEl>
                                          <p:spTgt spid="19">
                                            <p:txEl>
                                              <p:pRg st="1" end="1"/>
                                            </p:txEl>
                                          </p:spTgt>
                                        </p:tgtEl>
                                      </p:cBhvr>
                                    </p:animEffect>
                                  </p:childTnLst>
                                </p:cTn>
                              </p:par>
                            </p:childTnLst>
                          </p:cTn>
                        </p:par>
                        <p:par>
                          <p:cTn id="15" fill="hold">
                            <p:stCondLst>
                              <p:cond delay="500"/>
                            </p:stCondLst>
                            <p:childTnLst>
                              <p:par>
                                <p:cTn id="16" presetID="58" presetClass="entr" presetSubtype="0" accel="100000" fill="hold" nodeType="after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strVal val="#ppt_w*2.5"/>
                                          </p:val>
                                        </p:tav>
                                        <p:tav tm="100000">
                                          <p:val>
                                            <p:strVal val="#ppt_w"/>
                                          </p:val>
                                        </p:tav>
                                      </p:tavLst>
                                    </p:anim>
                                    <p:anim calcmode="lin" valueType="num">
                                      <p:cBhvr>
                                        <p:cTn id="19" dur="500" fill="hold"/>
                                        <p:tgtEl>
                                          <p:spTgt spid="21">
                                            <p:txEl>
                                              <p:pRg st="0" end="0"/>
                                            </p:txEl>
                                          </p:spTgt>
                                        </p:tgtEl>
                                        <p:attrNameLst>
                                          <p:attrName>ppt_h</p:attrName>
                                        </p:attrNameLst>
                                      </p:cBhvr>
                                      <p:tavLst>
                                        <p:tav tm="0">
                                          <p:val>
                                            <p:strVal val="#ppt_h*0.01"/>
                                          </p:val>
                                        </p:tav>
                                        <p:tav tm="100000">
                                          <p:val>
                                            <p:strVal val="#ppt_h"/>
                                          </p:val>
                                        </p:tav>
                                      </p:tavLst>
                                    </p:anim>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h+1"/>
                                          </p:val>
                                        </p:tav>
                                        <p:tav tm="100000">
                                          <p:val>
                                            <p:strVal val="#ppt_y"/>
                                          </p:val>
                                        </p:tav>
                                      </p:tavLst>
                                    </p:anim>
                                    <p:animEffect transition="in" filter="fade">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48375" y="300039"/>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endParaRPr>
          </a:p>
        </p:txBody>
      </p:sp>
      <p:grpSp>
        <p:nvGrpSpPr>
          <p:cNvPr id="5" name="组合 4"/>
          <p:cNvGrpSpPr/>
          <p:nvPr/>
        </p:nvGrpSpPr>
        <p:grpSpPr>
          <a:xfrm rot="21126364">
            <a:off x="1818156" y="1179005"/>
            <a:ext cx="3228975" cy="2246813"/>
            <a:chOff x="1500187" y="1585912"/>
            <a:chExt cx="3228975" cy="2246813"/>
          </a:xfrm>
        </p:grpSpPr>
        <p:grpSp>
          <p:nvGrpSpPr>
            <p:cNvPr id="3" name="组合 2"/>
            <p:cNvGrpSpPr/>
            <p:nvPr/>
          </p:nvGrpSpPr>
          <p:grpSpPr>
            <a:xfrm>
              <a:off x="1500187" y="1585912"/>
              <a:ext cx="3228975" cy="2246813"/>
              <a:chOff x="1585912" y="2000250"/>
              <a:chExt cx="2943225" cy="2214562"/>
            </a:xfrm>
          </p:grpSpPr>
          <p:sp>
            <p:nvSpPr>
              <p:cNvPr id="2" name="圆角矩形 1"/>
              <p:cNvSpPr/>
              <p:nvPr/>
            </p:nvSpPr>
            <p:spPr>
              <a:xfrm>
                <a:off x="1585912" y="2000250"/>
                <a:ext cx="2943225" cy="2214562"/>
              </a:xfrm>
              <a:prstGeom prst="roundRect">
                <a:avLst/>
              </a:prstGeom>
              <a:solidFill>
                <a:srgbClr val="FAAB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sp>
            <p:nvSpPr>
              <p:cNvPr id="9" name="圆角矩形 8"/>
              <p:cNvSpPr/>
              <p:nvPr/>
            </p:nvSpPr>
            <p:spPr>
              <a:xfrm>
                <a:off x="1804986" y="2165088"/>
                <a:ext cx="2505076" cy="1884887"/>
              </a:xfrm>
              <a:prstGeom prst="roundRect">
                <a:avLst/>
              </a:prstGeom>
              <a:solidFill>
                <a:srgbClr val="FAAB2C"/>
              </a:solid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grpSp>
        <p:sp>
          <p:nvSpPr>
            <p:cNvPr id="10" name="文本框 9"/>
            <p:cNvSpPr txBox="1"/>
            <p:nvPr/>
          </p:nvSpPr>
          <p:spPr>
            <a:xfrm>
              <a:off x="1971637" y="1887832"/>
              <a:ext cx="2251008" cy="523220"/>
            </a:xfrm>
            <a:prstGeom prst="rect">
              <a:avLst/>
            </a:prstGeom>
            <a:noFill/>
          </p:spPr>
          <p:txBody>
            <a:bodyPr wrap="square" rtlCol="0">
              <a:spAutoFit/>
            </a:bodyPr>
            <a:lstStyle/>
            <a:p>
              <a:pPr algn="ctr"/>
              <a:r>
                <a:rPr lang="vi-VN" altLang="zh-CN"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rPr>
                <a:t>Đoạn 1</a:t>
              </a:r>
              <a:endParaRPr lang="zh-CN" altLang="en-US"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endParaRPr>
            </a:p>
          </p:txBody>
        </p:sp>
        <p:sp>
          <p:nvSpPr>
            <p:cNvPr id="11" name="矩形 10"/>
            <p:cNvSpPr/>
            <p:nvPr/>
          </p:nvSpPr>
          <p:spPr>
            <a:xfrm>
              <a:off x="1708006" y="2321005"/>
              <a:ext cx="2778270" cy="1154162"/>
            </a:xfrm>
            <a:prstGeom prst="rect">
              <a:avLst/>
            </a:prstGeom>
          </p:spPr>
          <p:txBody>
            <a:bodyPr wrap="square">
              <a:spAutoFit/>
            </a:bodyPr>
            <a:lstStyle/>
            <a:p>
              <a:pPr algn="ctr" fontAlgn="auto">
                <a:lnSpc>
                  <a:spcPct val="150000"/>
                </a:lnSpc>
                <a:spcBef>
                  <a:spcPts val="0"/>
                </a:spcBef>
                <a:spcAft>
                  <a:spcPts val="0"/>
                </a:spcAft>
              </a:pPr>
              <a:r>
                <a:rPr lang="vi-VN" altLang="zh-CN" sz="24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rPr>
                <a:t>Vào đời vua ... làm lấy diều để chơi.</a:t>
              </a:r>
              <a:endParaRPr lang="en-US" altLang="zh-CN" sz="24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endParaRPr>
            </a:p>
          </p:txBody>
        </p:sp>
      </p:grpSp>
      <p:grpSp>
        <p:nvGrpSpPr>
          <p:cNvPr id="16" name="组合 15"/>
          <p:cNvGrpSpPr/>
          <p:nvPr/>
        </p:nvGrpSpPr>
        <p:grpSpPr>
          <a:xfrm rot="21047752">
            <a:off x="5920729" y="1242760"/>
            <a:ext cx="3228975" cy="2246813"/>
            <a:chOff x="1500187" y="1585912"/>
            <a:chExt cx="3228975" cy="2246813"/>
          </a:xfrm>
        </p:grpSpPr>
        <p:grpSp>
          <p:nvGrpSpPr>
            <p:cNvPr id="17" name="组合 16"/>
            <p:cNvGrpSpPr/>
            <p:nvPr/>
          </p:nvGrpSpPr>
          <p:grpSpPr>
            <a:xfrm>
              <a:off x="1500187" y="1585912"/>
              <a:ext cx="3228975" cy="2246813"/>
              <a:chOff x="1585912" y="2000250"/>
              <a:chExt cx="2943225" cy="2214562"/>
            </a:xfrm>
          </p:grpSpPr>
          <p:sp>
            <p:nvSpPr>
              <p:cNvPr id="20" name="圆角矩形 19"/>
              <p:cNvSpPr/>
              <p:nvPr/>
            </p:nvSpPr>
            <p:spPr>
              <a:xfrm>
                <a:off x="1585912" y="2000250"/>
                <a:ext cx="2943225" cy="2214562"/>
              </a:xfrm>
              <a:prstGeom prst="roundRect">
                <a:avLst/>
              </a:prstGeom>
              <a:solidFill>
                <a:srgbClr val="FAAB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sp>
            <p:nvSpPr>
              <p:cNvPr id="21" name="圆角矩形 20"/>
              <p:cNvSpPr/>
              <p:nvPr/>
            </p:nvSpPr>
            <p:spPr>
              <a:xfrm>
                <a:off x="1804986" y="2165088"/>
                <a:ext cx="2505076" cy="1884887"/>
              </a:xfrm>
              <a:prstGeom prst="roundRect">
                <a:avLst/>
              </a:prstGeom>
              <a:solidFill>
                <a:srgbClr val="FAAB2C"/>
              </a:solid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grpSp>
        <p:sp>
          <p:nvSpPr>
            <p:cNvPr id="18" name="文本框 17"/>
            <p:cNvSpPr txBox="1"/>
            <p:nvPr/>
          </p:nvSpPr>
          <p:spPr>
            <a:xfrm>
              <a:off x="1971637" y="1887832"/>
              <a:ext cx="2251008" cy="523220"/>
            </a:xfrm>
            <a:prstGeom prst="rect">
              <a:avLst/>
            </a:prstGeom>
            <a:noFill/>
          </p:spPr>
          <p:txBody>
            <a:bodyPr wrap="square" rtlCol="0">
              <a:spAutoFit/>
            </a:bodyPr>
            <a:lstStyle/>
            <a:p>
              <a:pPr algn="ctr"/>
              <a:r>
                <a:rPr lang="vi-VN" altLang="zh-CN"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rPr>
                <a:t>Đoạn 2</a:t>
              </a:r>
              <a:endParaRPr lang="zh-CN" altLang="en-US"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endParaRPr>
            </a:p>
          </p:txBody>
        </p:sp>
        <p:sp>
          <p:nvSpPr>
            <p:cNvPr id="19" name="矩形 18"/>
            <p:cNvSpPr/>
            <p:nvPr/>
          </p:nvSpPr>
          <p:spPr>
            <a:xfrm>
              <a:off x="1719725" y="2108080"/>
              <a:ext cx="2778270" cy="1508105"/>
            </a:xfrm>
            <a:prstGeom prst="rect">
              <a:avLst/>
            </a:prstGeom>
          </p:spPr>
          <p:txBody>
            <a:bodyPr wrap="square">
              <a:spAutoFit/>
            </a:bodyPr>
            <a:lstStyle/>
            <a:p>
              <a:pPr algn="ctr" fontAlgn="auto">
                <a:lnSpc>
                  <a:spcPct val="150000"/>
                </a:lnSpc>
                <a:spcBef>
                  <a:spcPts val="0"/>
                </a:spcBef>
                <a:spcAft>
                  <a:spcPts val="0"/>
                </a:spcAft>
              </a:pPr>
              <a:r>
                <a:rPr lang="vi-VN" altLang="zh-CN" sz="32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rPr>
                <a:t>Lên sáu tuổi ... chơi diều.</a:t>
              </a:r>
              <a:endParaRPr lang="en-US" altLang="zh-CN" sz="32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endParaRPr>
            </a:p>
          </p:txBody>
        </p:sp>
      </p:grpSp>
      <p:grpSp>
        <p:nvGrpSpPr>
          <p:cNvPr id="22" name="组合 21"/>
          <p:cNvGrpSpPr/>
          <p:nvPr/>
        </p:nvGrpSpPr>
        <p:grpSpPr>
          <a:xfrm rot="853250">
            <a:off x="3053429" y="4061402"/>
            <a:ext cx="3228975" cy="2246813"/>
            <a:chOff x="1500187" y="1585912"/>
            <a:chExt cx="3228975" cy="2246813"/>
          </a:xfrm>
        </p:grpSpPr>
        <p:grpSp>
          <p:nvGrpSpPr>
            <p:cNvPr id="23" name="组合 22"/>
            <p:cNvGrpSpPr/>
            <p:nvPr/>
          </p:nvGrpSpPr>
          <p:grpSpPr>
            <a:xfrm>
              <a:off x="1500187" y="1585912"/>
              <a:ext cx="3228975" cy="2246813"/>
              <a:chOff x="1585912" y="2000250"/>
              <a:chExt cx="2943225" cy="2214562"/>
            </a:xfrm>
          </p:grpSpPr>
          <p:sp>
            <p:nvSpPr>
              <p:cNvPr id="26" name="圆角矩形 25"/>
              <p:cNvSpPr/>
              <p:nvPr/>
            </p:nvSpPr>
            <p:spPr>
              <a:xfrm>
                <a:off x="1585912" y="2000250"/>
                <a:ext cx="2943225" cy="2214562"/>
              </a:xfrm>
              <a:prstGeom prst="roundRect">
                <a:avLst/>
              </a:prstGeom>
              <a:solidFill>
                <a:srgbClr val="FAAB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sp>
            <p:nvSpPr>
              <p:cNvPr id="27" name="圆角矩形 26"/>
              <p:cNvSpPr/>
              <p:nvPr/>
            </p:nvSpPr>
            <p:spPr>
              <a:xfrm>
                <a:off x="1804986" y="2165088"/>
                <a:ext cx="2505076" cy="1884887"/>
              </a:xfrm>
              <a:prstGeom prst="roundRect">
                <a:avLst/>
              </a:prstGeom>
              <a:solidFill>
                <a:srgbClr val="FAAB2C"/>
              </a:solid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grpSp>
        <p:sp>
          <p:nvSpPr>
            <p:cNvPr id="24" name="文本框 23"/>
            <p:cNvSpPr txBox="1"/>
            <p:nvPr/>
          </p:nvSpPr>
          <p:spPr>
            <a:xfrm>
              <a:off x="1971637" y="1887832"/>
              <a:ext cx="2251008" cy="523220"/>
            </a:xfrm>
            <a:prstGeom prst="rect">
              <a:avLst/>
            </a:prstGeom>
            <a:noFill/>
          </p:spPr>
          <p:txBody>
            <a:bodyPr wrap="square" rtlCol="0">
              <a:spAutoFit/>
            </a:bodyPr>
            <a:lstStyle/>
            <a:p>
              <a:pPr algn="ctr"/>
              <a:r>
                <a:rPr lang="vi-VN" altLang="zh-CN"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rPr>
                <a:t>Đoạn 3</a:t>
              </a:r>
              <a:endParaRPr lang="zh-CN" altLang="en-US"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endParaRPr>
            </a:p>
          </p:txBody>
        </p:sp>
        <p:sp>
          <p:nvSpPr>
            <p:cNvPr id="25" name="矩形 24"/>
            <p:cNvSpPr/>
            <p:nvPr/>
          </p:nvSpPr>
          <p:spPr>
            <a:xfrm>
              <a:off x="1708006" y="2321005"/>
              <a:ext cx="2778270" cy="1154162"/>
            </a:xfrm>
            <a:prstGeom prst="rect">
              <a:avLst/>
            </a:prstGeom>
          </p:spPr>
          <p:txBody>
            <a:bodyPr wrap="square">
              <a:spAutoFit/>
            </a:bodyPr>
            <a:lstStyle/>
            <a:p>
              <a:pPr algn="ctr" fontAlgn="auto">
                <a:lnSpc>
                  <a:spcPct val="150000"/>
                </a:lnSpc>
                <a:spcBef>
                  <a:spcPts val="0"/>
                </a:spcBef>
                <a:spcAft>
                  <a:spcPts val="0"/>
                </a:spcAft>
              </a:pPr>
              <a:r>
                <a:rPr lang="vi-VN" altLang="zh-CN" sz="24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rPr>
                <a:t>Sau vì nhà nghèo ... học trò của thầy.</a:t>
              </a:r>
              <a:endParaRPr lang="en-US" altLang="zh-CN" sz="24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endParaRPr>
            </a:p>
          </p:txBody>
        </p:sp>
      </p:grpSp>
      <p:pic>
        <p:nvPicPr>
          <p:cNvPr id="28" name="图片 27"/>
          <p:cNvPicPr>
            <a:picLocks noChangeAspect="1"/>
          </p:cNvPicPr>
          <p:nvPr/>
        </p:nvPicPr>
        <p:blipFill>
          <a:blip r:embed="rId3"/>
          <a:stretch>
            <a:fillRect/>
          </a:stretch>
        </p:blipFill>
        <p:spPr>
          <a:xfrm>
            <a:off x="-899081" y="3976428"/>
            <a:ext cx="4046684" cy="3212945"/>
          </a:xfrm>
          <a:prstGeom prst="rect">
            <a:avLst/>
          </a:prstGeom>
        </p:spPr>
      </p:pic>
      <p:sp>
        <p:nvSpPr>
          <p:cNvPr id="30" name="TextBox 12">
            <a:extLst>
              <a:ext uri="{FF2B5EF4-FFF2-40B4-BE49-F238E27FC236}">
                <a16:creationId xmlns:a16="http://schemas.microsoft.com/office/drawing/2014/main" id="{7F3BD234-47EE-419E-9FA7-EA358CCD09A7}"/>
              </a:ext>
            </a:extLst>
          </p:cNvPr>
          <p:cNvSpPr txBox="1">
            <a:spLocks noChangeArrowheads="1"/>
          </p:cNvSpPr>
          <p:nvPr/>
        </p:nvSpPr>
        <p:spPr bwMode="auto">
          <a:xfrm>
            <a:off x="3591732" y="257655"/>
            <a:ext cx="830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3" tIns="51206" rIns="102413" bIns="51206">
            <a:spAutoFit/>
          </a:bodyPr>
          <a:lstStyle>
            <a:lvl1pPr marL="830263" indent="-830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dirty="0" err="1">
                <a:solidFill>
                  <a:srgbClr val="FF0000"/>
                </a:solidFill>
                <a:latin typeface="#9Slide03 Arima Madurai ExtraBo" panose="00000900000000000000" pitchFamily="2" charset="0"/>
                <a:cs typeface="#9Slide03 Arima Madurai ExtraBo" panose="00000900000000000000" pitchFamily="2" charset="0"/>
              </a:rPr>
              <a:t>Bài</a:t>
            </a:r>
            <a:r>
              <a:rPr lang="en-US" altLang="en-US" sz="3600" b="1" i="1" dirty="0">
                <a:solidFill>
                  <a:srgbClr val="FF0000"/>
                </a:solidFill>
                <a:latin typeface="#9Slide03 Arima Madurai ExtraBo" panose="00000900000000000000" pitchFamily="2" charset="0"/>
                <a:cs typeface="#9Slide03 Arima Madurai ExtraBo" panose="00000900000000000000" pitchFamily="2" charset="0"/>
              </a:rPr>
              <a:t> v</a:t>
            </a:r>
            <a:r>
              <a:rPr lang="vi-VN" altLang="en-US" sz="3600" b="1" i="1" dirty="0">
                <a:solidFill>
                  <a:srgbClr val="FF0000"/>
                </a:solidFill>
                <a:latin typeface="#9Slide03 Arima Madurai ExtraBo" panose="00000900000000000000" pitchFamily="2" charset="0"/>
                <a:cs typeface="#9Slide03 Arima Madurai ExtraBo" panose="00000900000000000000" pitchFamily="2" charset="0"/>
              </a:rPr>
              <a:t>ă</a:t>
            </a:r>
            <a:r>
              <a:rPr lang="en-US" altLang="en-US" sz="3600" b="1" i="1" dirty="0">
                <a:solidFill>
                  <a:srgbClr val="FF0000"/>
                </a:solidFill>
                <a:latin typeface="#9Slide03 Arima Madurai ExtraBo" panose="00000900000000000000" pitchFamily="2" charset="0"/>
                <a:cs typeface="#9Slide03 Arima Madurai ExtraBo" panose="00000900000000000000" pitchFamily="2" charset="0"/>
              </a:rPr>
              <a:t>n chia </a:t>
            </a:r>
            <a:r>
              <a:rPr lang="en-US" altLang="en-US" sz="3600" b="1" i="1" dirty="0" err="1">
                <a:solidFill>
                  <a:srgbClr val="FF0000"/>
                </a:solidFill>
                <a:latin typeface="#9Slide03 Arima Madurai ExtraBo" panose="00000900000000000000" pitchFamily="2" charset="0"/>
                <a:cs typeface="#9Slide03 Arima Madurai ExtraBo" panose="00000900000000000000" pitchFamily="2" charset="0"/>
              </a:rPr>
              <a:t>làm</a:t>
            </a:r>
            <a:r>
              <a:rPr lang="en-US" altLang="en-US" sz="3600" b="1" i="1" dirty="0">
                <a:solidFill>
                  <a:srgbClr val="FF0000"/>
                </a:solidFill>
                <a:latin typeface="#9Slide03 Arima Madurai ExtraBo" panose="00000900000000000000" pitchFamily="2" charset="0"/>
                <a:cs typeface="#9Slide03 Arima Madurai ExtraBo" panose="00000900000000000000" pitchFamily="2" charset="0"/>
              </a:rPr>
              <a:t> </a:t>
            </a:r>
            <a:r>
              <a:rPr lang="en-US" altLang="en-US" sz="3600" b="1" i="1" dirty="0" err="1">
                <a:solidFill>
                  <a:srgbClr val="FF0000"/>
                </a:solidFill>
                <a:latin typeface="#9Slide03 Arima Madurai ExtraBo" panose="00000900000000000000" pitchFamily="2" charset="0"/>
                <a:cs typeface="#9Slide03 Arima Madurai ExtraBo" panose="00000900000000000000" pitchFamily="2" charset="0"/>
              </a:rPr>
              <a:t>mấy</a:t>
            </a:r>
            <a:r>
              <a:rPr lang="en-US" altLang="en-US" sz="3600" b="1" i="1" dirty="0">
                <a:solidFill>
                  <a:srgbClr val="FF0000"/>
                </a:solidFill>
                <a:latin typeface="#9Slide03 Arima Madurai ExtraBo" panose="00000900000000000000" pitchFamily="2" charset="0"/>
                <a:cs typeface="#9Slide03 Arima Madurai ExtraBo" panose="00000900000000000000" pitchFamily="2" charset="0"/>
              </a:rPr>
              <a:t> </a:t>
            </a:r>
            <a:r>
              <a:rPr lang="vi-VN" altLang="en-US" sz="3600" b="1" i="1" dirty="0">
                <a:solidFill>
                  <a:srgbClr val="FF0000"/>
                </a:solidFill>
                <a:latin typeface="#9Slide03 Arima Madurai ExtraBo" panose="00000900000000000000" pitchFamily="2" charset="0"/>
                <a:cs typeface="#9Slide03 Arima Madurai ExtraBo" panose="00000900000000000000" pitchFamily="2" charset="0"/>
              </a:rPr>
              <a:t>đ</a:t>
            </a:r>
            <a:r>
              <a:rPr lang="en-US" altLang="en-US" sz="3600" b="1" i="1" dirty="0" err="1">
                <a:solidFill>
                  <a:srgbClr val="FF0000"/>
                </a:solidFill>
                <a:latin typeface="#9Slide03 Arima Madurai ExtraBo" panose="00000900000000000000" pitchFamily="2" charset="0"/>
                <a:cs typeface="#9Slide03 Arima Madurai ExtraBo" panose="00000900000000000000" pitchFamily="2" charset="0"/>
              </a:rPr>
              <a:t>oạn</a:t>
            </a:r>
            <a:r>
              <a:rPr lang="en-US" altLang="en-US" sz="3600" b="1" i="1" dirty="0">
                <a:solidFill>
                  <a:srgbClr val="FF0000"/>
                </a:solidFill>
                <a:latin typeface="#9Slide03 Arima Madurai ExtraBo" panose="00000900000000000000" pitchFamily="2" charset="0"/>
                <a:cs typeface="#9Slide03 Arima Madurai ExtraBo" panose="00000900000000000000" pitchFamily="2" charset="0"/>
              </a:rPr>
              <a:t> ? </a:t>
            </a:r>
            <a:endParaRPr lang="vi-VN" altLang="en-US" sz="3600" b="1" i="1" dirty="0">
              <a:solidFill>
                <a:srgbClr val="FF0000"/>
              </a:solidFill>
              <a:latin typeface="#9Slide03 Arima Madurai ExtraBo" panose="00000900000000000000" pitchFamily="2" charset="0"/>
              <a:cs typeface="#9Slide03 Arima Madurai ExtraBo" panose="00000900000000000000" pitchFamily="2" charset="0"/>
            </a:endParaRPr>
          </a:p>
        </p:txBody>
      </p:sp>
      <p:grpSp>
        <p:nvGrpSpPr>
          <p:cNvPr id="32" name="组合 21"/>
          <p:cNvGrpSpPr/>
          <p:nvPr/>
        </p:nvGrpSpPr>
        <p:grpSpPr>
          <a:xfrm rot="853250">
            <a:off x="7608095" y="3999095"/>
            <a:ext cx="3228975" cy="2246813"/>
            <a:chOff x="1500187" y="1585912"/>
            <a:chExt cx="3228975" cy="2246813"/>
          </a:xfrm>
        </p:grpSpPr>
        <p:grpSp>
          <p:nvGrpSpPr>
            <p:cNvPr id="33" name="组合 22"/>
            <p:cNvGrpSpPr/>
            <p:nvPr/>
          </p:nvGrpSpPr>
          <p:grpSpPr>
            <a:xfrm>
              <a:off x="1500187" y="1585912"/>
              <a:ext cx="3228975" cy="2246813"/>
              <a:chOff x="1585912" y="2000250"/>
              <a:chExt cx="2943225" cy="2214562"/>
            </a:xfrm>
          </p:grpSpPr>
          <p:sp>
            <p:nvSpPr>
              <p:cNvPr id="36" name="圆角矩形 25"/>
              <p:cNvSpPr/>
              <p:nvPr/>
            </p:nvSpPr>
            <p:spPr>
              <a:xfrm>
                <a:off x="1585912" y="2000250"/>
                <a:ext cx="2943225" cy="2214562"/>
              </a:xfrm>
              <a:prstGeom prst="roundRect">
                <a:avLst/>
              </a:prstGeom>
              <a:solidFill>
                <a:srgbClr val="FAAB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sp>
            <p:nvSpPr>
              <p:cNvPr id="37" name="圆角矩形 26"/>
              <p:cNvSpPr/>
              <p:nvPr/>
            </p:nvSpPr>
            <p:spPr>
              <a:xfrm>
                <a:off x="1804986" y="2165088"/>
                <a:ext cx="2505076" cy="1884887"/>
              </a:xfrm>
              <a:prstGeom prst="roundRect">
                <a:avLst/>
              </a:prstGeom>
              <a:solidFill>
                <a:srgbClr val="FAAB2C"/>
              </a:solid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ExtraBo" panose="00000900000000000000" pitchFamily="2" charset="0"/>
                  <a:cs typeface="#9Slide03 Arima Madurai ExtraBo" panose="00000900000000000000" pitchFamily="2" charset="0"/>
                </a:endParaRPr>
              </a:p>
            </p:txBody>
          </p:sp>
        </p:grpSp>
        <p:sp>
          <p:nvSpPr>
            <p:cNvPr id="34" name="文本框 23"/>
            <p:cNvSpPr txBox="1"/>
            <p:nvPr/>
          </p:nvSpPr>
          <p:spPr>
            <a:xfrm>
              <a:off x="1971637" y="1887832"/>
              <a:ext cx="2251008" cy="523220"/>
            </a:xfrm>
            <a:prstGeom prst="rect">
              <a:avLst/>
            </a:prstGeom>
            <a:noFill/>
          </p:spPr>
          <p:txBody>
            <a:bodyPr wrap="square" rtlCol="0">
              <a:spAutoFit/>
            </a:bodyPr>
            <a:lstStyle/>
            <a:p>
              <a:pPr algn="ctr"/>
              <a:r>
                <a:rPr lang="vi-VN" altLang="zh-CN"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rPr>
                <a:t>Đoạn 4</a:t>
              </a:r>
              <a:endParaRPr lang="zh-CN" altLang="en-US" sz="2800" dirty="0">
                <a:solidFill>
                  <a:schemeClr val="bg1"/>
                </a:solidFill>
                <a:latin typeface="#9Slide03 Arima Madurai ExtraBo" panose="00000900000000000000" pitchFamily="2" charset="0"/>
                <a:ea typeface="印品抹茶体" panose="02000000000000000000" pitchFamily="2" charset="-122"/>
                <a:cs typeface="#9Slide03 Arima Madurai ExtraBo" panose="00000900000000000000" pitchFamily="2" charset="0"/>
              </a:endParaRPr>
            </a:p>
          </p:txBody>
        </p:sp>
        <p:sp>
          <p:nvSpPr>
            <p:cNvPr id="35" name="矩形 24"/>
            <p:cNvSpPr/>
            <p:nvPr/>
          </p:nvSpPr>
          <p:spPr>
            <a:xfrm>
              <a:off x="1708007" y="2232521"/>
              <a:ext cx="2778270" cy="1331134"/>
            </a:xfrm>
            <a:prstGeom prst="rect">
              <a:avLst/>
            </a:prstGeom>
          </p:spPr>
          <p:txBody>
            <a:bodyPr wrap="square">
              <a:spAutoFit/>
            </a:bodyPr>
            <a:lstStyle/>
            <a:p>
              <a:pPr algn="ctr" fontAlgn="auto">
                <a:lnSpc>
                  <a:spcPct val="150000"/>
                </a:lnSpc>
                <a:spcBef>
                  <a:spcPts val="0"/>
                </a:spcBef>
                <a:spcAft>
                  <a:spcPts val="0"/>
                </a:spcAft>
              </a:pPr>
              <a:r>
                <a:rPr lang="vi-VN" altLang="zh-CN" sz="28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rPr>
                <a:t>Thế rồi ... nước Nam ta.</a:t>
              </a:r>
              <a:endParaRPr lang="en-US" altLang="zh-CN" sz="2800" b="1" dirty="0">
                <a:latin typeface="#9Slide03 Arima Madurai ExtraBo" panose="00000900000000000000" pitchFamily="2" charset="0"/>
                <a:ea typeface="印品抹茶体" panose="02000000000000000000" pitchFamily="2" charset="-122"/>
                <a:cs typeface="#9Slide03 Arima Madurai ExtraBo" panose="00000900000000000000" pitchFamily="2" charset="0"/>
                <a:sym typeface="Arial" panose="020B0604020202020204" pitchFamily="34" charset="0"/>
              </a:endParaRPr>
            </a:p>
          </p:txBody>
        </p:sp>
      </p:grpSp>
    </p:spTree>
    <p:extLst>
      <p:ext uri="{BB962C8B-B14F-4D97-AF65-F5344CB8AC3E}">
        <p14:creationId xmlns:p14="http://schemas.microsoft.com/office/powerpoint/2010/main" val="132096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38100" y="550884"/>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rima Madurai Black" panose="00000A00000000000000" pitchFamily="2" charset="0"/>
              <a:ea typeface="等线" panose="02010600030101010101" pitchFamily="2" charset="-122"/>
              <a:cs typeface="#9Slide03 Arima Madurai Black" panose="00000A00000000000000" pitchFamily="2" charset="0"/>
            </a:endParaRPr>
          </a:p>
        </p:txBody>
      </p:sp>
      <p:sp>
        <p:nvSpPr>
          <p:cNvPr id="19" name="Rectangle 7">
            <a:extLst>
              <a:ext uri="{FF2B5EF4-FFF2-40B4-BE49-F238E27FC236}">
                <a16:creationId xmlns:a16="http://schemas.microsoft.com/office/drawing/2014/main" id="{45A41B79-EFA8-4BE7-8282-696E22CC3D2A}"/>
              </a:ext>
            </a:extLst>
          </p:cNvPr>
          <p:cNvSpPr>
            <a:spLocks noChangeArrowheads="1"/>
          </p:cNvSpPr>
          <p:nvPr/>
        </p:nvSpPr>
        <p:spPr bwMode="auto">
          <a:xfrm>
            <a:off x="2823894" y="67675"/>
            <a:ext cx="6248400" cy="96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Ông</a:t>
            </a:r>
            <a:r>
              <a:rPr kumimoji="0" lang="en-US" altLang="en-US" sz="2800" b="1" i="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800" b="1" i="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Trạng</a:t>
            </a:r>
            <a:r>
              <a:rPr kumimoji="0" lang="en-US" altLang="en-US" sz="2800" b="1" i="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800" b="1" i="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thả</a:t>
            </a:r>
            <a:r>
              <a:rPr kumimoji="0" lang="en-US" altLang="en-US" sz="2800" b="1" i="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800" b="1" i="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diều</a:t>
            </a:r>
            <a:endParaRPr kumimoji="0" lang="en-US" altLang="en-US" sz="2800" b="1" i="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altLang="en-US" sz="2400" b="1" i="0" u="none" strike="noStrike" kern="1200" cap="none" spc="0" normalizeH="0" baseline="0" noProof="0" dirty="0">
                <a:ln>
                  <a:noFill/>
                </a:ln>
                <a:solidFill>
                  <a:srgbClr val="5B9BD5">
                    <a:lumMod val="50000"/>
                  </a:srgbClr>
                </a:solidFill>
                <a:effectLst/>
                <a:uLnTx/>
                <a:uFillTx/>
                <a:latin typeface="#9Slide03 Arima Madurai Black" panose="00000A00000000000000" pitchFamily="2" charset="0"/>
                <a:cs typeface="#9Slide03 Arima Madurai Black" panose="00000A00000000000000" pitchFamily="2" charset="0"/>
              </a:rPr>
              <a:t>Theo Trinh </a:t>
            </a:r>
            <a:r>
              <a:rPr kumimoji="0" lang="en-US" altLang="en-US" sz="2400" b="1" i="0" u="none" strike="noStrike" kern="1200" cap="none" spc="0" normalizeH="0" baseline="0" noProof="0" dirty="0" err="1">
                <a:ln>
                  <a:noFill/>
                </a:ln>
                <a:solidFill>
                  <a:srgbClr val="5B9BD5">
                    <a:lumMod val="50000"/>
                  </a:srgbClr>
                </a:solidFill>
                <a:effectLst/>
                <a:uLnTx/>
                <a:uFillTx/>
                <a:latin typeface="#9Slide03 Arima Madurai Black" panose="00000A00000000000000" pitchFamily="2" charset="0"/>
                <a:cs typeface="#9Slide03 Arima Madurai Black" panose="00000A00000000000000" pitchFamily="2" charset="0"/>
              </a:rPr>
              <a:t>Đường</a:t>
            </a:r>
            <a:endParaRPr kumimoji="0" lang="en-US" altLang="en-US" sz="2400" b="1" i="0" u="none" strike="noStrike" kern="1200" cap="none" spc="0" normalizeH="0" baseline="0" noProof="0" dirty="0">
              <a:ln>
                <a:noFill/>
              </a:ln>
              <a:solidFill>
                <a:srgbClr val="5B9BD5">
                  <a:lumMod val="50000"/>
                </a:srgbClr>
              </a:solidFill>
              <a:effectLst/>
              <a:uLnTx/>
              <a:uFillTx/>
              <a:latin typeface="#9Slide03 Arima Madurai Black" panose="00000A00000000000000" pitchFamily="2" charset="0"/>
              <a:cs typeface="#9Slide03 Arima Madurai Black" panose="00000A00000000000000" pitchFamily="2" charset="0"/>
            </a:endParaRPr>
          </a:p>
        </p:txBody>
      </p:sp>
      <p:sp>
        <p:nvSpPr>
          <p:cNvPr id="21" name="Rectangle 12">
            <a:extLst>
              <a:ext uri="{FF2B5EF4-FFF2-40B4-BE49-F238E27FC236}">
                <a16:creationId xmlns:a16="http://schemas.microsoft.com/office/drawing/2014/main" id="{03743DC8-410F-45DE-921C-DFE0E38C7CA8}"/>
              </a:ext>
            </a:extLst>
          </p:cNvPr>
          <p:cNvSpPr>
            <a:spLocks noChangeArrowheads="1"/>
          </p:cNvSpPr>
          <p:nvPr/>
        </p:nvSpPr>
        <p:spPr bwMode="auto">
          <a:xfrm>
            <a:off x="667835" y="1242056"/>
            <a:ext cx="1064786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854075">
              <a:defRPr>
                <a:solidFill>
                  <a:schemeClr val="tx1"/>
                </a:solidFill>
                <a:latin typeface="Arial" panose="020B0604020202020204" pitchFamily="34" charset="0"/>
              </a:defRPr>
            </a:lvl1pPr>
            <a:lvl2pPr indent="854075">
              <a:defRPr>
                <a:solidFill>
                  <a:schemeClr val="tx1"/>
                </a:solidFill>
                <a:latin typeface="Arial" panose="020B0604020202020204" pitchFamily="34" charset="0"/>
              </a:defRPr>
            </a:lvl2pPr>
            <a:lvl3pPr indent="854075">
              <a:defRPr>
                <a:solidFill>
                  <a:schemeClr val="tx1"/>
                </a:solidFill>
                <a:latin typeface="Arial" panose="020B0604020202020204" pitchFamily="34" charset="0"/>
              </a:defRPr>
            </a:lvl3pPr>
            <a:lvl4pPr indent="854075">
              <a:defRPr>
                <a:solidFill>
                  <a:schemeClr val="tx1"/>
                </a:solidFill>
                <a:latin typeface="Arial" panose="020B0604020202020204" pitchFamily="34" charset="0"/>
              </a:defRPr>
            </a:lvl4pPr>
            <a:lvl5pPr indent="854075">
              <a:defRPr>
                <a:solidFill>
                  <a:schemeClr val="tx1"/>
                </a:solidFill>
                <a:latin typeface="Arial" panose="020B0604020202020204" pitchFamily="34" charset="0"/>
              </a:defRPr>
            </a:lvl5pPr>
            <a:lvl6pPr indent="854075" eaLnBrk="0" fontAlgn="base" hangingPunct="0">
              <a:spcBef>
                <a:spcPct val="0"/>
              </a:spcBef>
              <a:spcAft>
                <a:spcPct val="0"/>
              </a:spcAft>
              <a:defRPr>
                <a:solidFill>
                  <a:schemeClr val="tx1"/>
                </a:solidFill>
                <a:latin typeface="Arial" panose="020B0604020202020204" pitchFamily="34" charset="0"/>
              </a:defRPr>
            </a:lvl6pPr>
            <a:lvl7pPr indent="854075" eaLnBrk="0" fontAlgn="base" hangingPunct="0">
              <a:spcBef>
                <a:spcPct val="0"/>
              </a:spcBef>
              <a:spcAft>
                <a:spcPct val="0"/>
              </a:spcAft>
              <a:defRPr>
                <a:solidFill>
                  <a:schemeClr val="tx1"/>
                </a:solidFill>
                <a:latin typeface="Arial" panose="020B0604020202020204" pitchFamily="34" charset="0"/>
              </a:defRPr>
            </a:lvl7pPr>
            <a:lvl8pPr indent="854075" eaLnBrk="0" fontAlgn="base" hangingPunct="0">
              <a:spcBef>
                <a:spcPct val="0"/>
              </a:spcBef>
              <a:spcAft>
                <a:spcPct val="0"/>
              </a:spcAft>
              <a:defRPr>
                <a:solidFill>
                  <a:schemeClr val="tx1"/>
                </a:solidFill>
                <a:latin typeface="Arial" panose="020B0604020202020204" pitchFamily="34" charset="0"/>
              </a:defRPr>
            </a:lvl8pPr>
            <a:lvl9pPr indent="854075" eaLnBrk="0" fontAlgn="base" hangingPunct="0">
              <a:spcBef>
                <a:spcPct val="0"/>
              </a:spcBef>
              <a:spcAft>
                <a:spcPct val="0"/>
              </a:spcAft>
              <a:defRPr>
                <a:solidFill>
                  <a:schemeClr val="tx1"/>
                </a:solidFill>
                <a:latin typeface="Arial" panose="020B0604020202020204" pitchFamily="34" charset="0"/>
              </a:defRPr>
            </a:lvl9pPr>
          </a:lstStyle>
          <a:p>
            <a:pPr marL="0" marR="0" lvl="0" indent="854075" algn="l"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Vào</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đời</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vua</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Trần</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Thái</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Tông</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có</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một</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gia</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đình</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nghèo</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sinh</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được</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cậu</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con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trai</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đặt</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tên</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là</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Nguyễn</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Hiền</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bé</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rất</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ham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thả</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diều</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Lúc</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còn</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bé</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đã</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biết</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làm</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lấy</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diều</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để</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7030A0"/>
                </a:solidFill>
                <a:effectLst/>
                <a:uLnTx/>
                <a:uFillTx/>
                <a:latin typeface="#9Slide03 Arima Madurai Black" panose="00000A00000000000000" pitchFamily="2" charset="0"/>
                <a:cs typeface="#9Slide03 Arima Madurai Black" panose="00000A00000000000000" pitchFamily="2" charset="0"/>
              </a:rPr>
              <a:t>chơi</a:t>
            </a:r>
            <a: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t>.</a:t>
            </a:r>
            <a:br>
              <a:rPr kumimoji="0" lang="en-US" altLang="en-US" sz="2200" b="1" i="0" u="none" strike="noStrike" kern="1200" cap="none" spc="0" normalizeH="0" baseline="0" noProof="0" dirty="0">
                <a:ln>
                  <a:noFill/>
                </a:ln>
                <a:solidFill>
                  <a:srgbClr val="7030A0"/>
                </a:solidFill>
                <a:effectLst/>
                <a:uLnTx/>
                <a:uFillTx/>
                <a:latin typeface="#9Slide03 Arima Madurai Black" panose="00000A00000000000000" pitchFamily="2" charset="0"/>
                <a:cs typeface="#9Slide03 Arima Madurai Black" panose="00000A00000000000000" pitchFamily="2" charset="0"/>
              </a:rPr>
            </a:b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Lên</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sáu</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tuổi</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ông</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thầy</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trong</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làng</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Thầy</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phải</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kinh</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ngạc</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vì</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đến</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đâu</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hiểu</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ngay</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đến</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đó</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và</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có</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trí</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nhớ</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lạ</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thường</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Có</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hôm</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thuộc</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hai</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mươi</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trang</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sách</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mà</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vẫn</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có</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thì</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giờ</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chơi</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chemeClr val="accent1"/>
                </a:solidFill>
                <a:effectLst/>
                <a:uLnTx/>
                <a:uFillTx/>
                <a:latin typeface="#9Slide03 Arima Madurai Black" panose="00000A00000000000000" pitchFamily="2" charset="0"/>
                <a:cs typeface="#9Slide03 Arima Madurai Black" panose="00000A00000000000000" pitchFamily="2" charset="0"/>
              </a:rPr>
              <a:t>diều</a:t>
            </a:r>
            <a: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t>. </a:t>
            </a:r>
            <a:br>
              <a:rPr kumimoji="0" lang="en-US" altLang="en-US" sz="2200" b="1" i="0" u="none" strike="noStrike" kern="1200" cap="none" spc="0" normalizeH="0" baseline="0" noProof="0" dirty="0">
                <a:ln>
                  <a:noFill/>
                </a:ln>
                <a:solidFill>
                  <a:schemeClr val="accent1"/>
                </a:solidFill>
                <a:effectLst/>
                <a:uLnTx/>
                <a:uFillTx/>
                <a:latin typeface="#9Slide03 Arima Madurai Black" panose="00000A00000000000000" pitchFamily="2" charset="0"/>
                <a:cs typeface="#9Slide03 Arima Madurai Black" panose="00000A00000000000000" pitchFamily="2" charset="0"/>
              </a:rPr>
            </a:b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Sau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vì</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nhà</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nghèo</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quá</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phải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bỏ</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Ban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ngày</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chăn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trâu</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dù</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mưa</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gió</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thế</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nào</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cũng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đứng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ngoài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lớp</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nghe</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giảng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nhờ</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Tối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đến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đợi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bạn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thuộc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bài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mới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mượn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vở</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về</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Đã</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thì</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cũng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phải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đèn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sách</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như</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ai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nhưng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sách</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của</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là</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lưng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trâu</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nền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cát</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bút</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là</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ngón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tay</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hay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mảnh</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gạch</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vỡ</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còn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đèn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là</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vỏ</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trứng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thả</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đom</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đóm</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vào</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trong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Bận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làm</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bận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như</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thế</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mà</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cánh</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diều</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của</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vẫn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bay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cao</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tiếng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sáo</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vẫn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vi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vút</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tầng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mây</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Mỗi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lần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có</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kì</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ở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trường</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làm</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bài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vào</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lá</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chuối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khô</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và</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nhờ</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bạn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xin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thầy</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chấm</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hộ</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Bài</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của</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chữ</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tốt</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văn</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hay,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vượt</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xa</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các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học</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trò</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của</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srgbClr val="E16300"/>
                </a:solidFill>
                <a:effectLst/>
                <a:uLnTx/>
                <a:uFillTx/>
                <a:latin typeface="#9Slide03 Arima Madurai Black" panose="00000A00000000000000" pitchFamily="2" charset="0"/>
                <a:cs typeface="#9Slide03 Arima Madurai Black" panose="00000A00000000000000" pitchFamily="2" charset="0"/>
              </a:rPr>
              <a:t>thầy</a:t>
            </a:r>
            <a: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t>.</a:t>
            </a:r>
            <a:br>
              <a:rPr kumimoji="0" lang="en-US" altLang="en-US" sz="2200" b="1" i="0" u="none" strike="noStrike" kern="1200" cap="none" spc="0" normalizeH="0" baseline="0" noProof="0" dirty="0">
                <a:ln>
                  <a:noFill/>
                </a:ln>
                <a:solidFill>
                  <a:srgbClr val="E16300"/>
                </a:solidFill>
                <a:effectLst/>
                <a:uLnTx/>
                <a:uFillTx/>
                <a:latin typeface="#9Slide03 Arima Madurai Black" panose="00000A00000000000000" pitchFamily="2" charset="0"/>
                <a:cs typeface="#9Slide03 Arima Madurai Black" panose="00000A00000000000000" pitchFamily="2" charset="0"/>
              </a:rPr>
            </a:b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Thế</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rồi</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vua</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mở</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khoa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thi</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Chú</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bé</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thả</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diều</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đỗ</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Trạng</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nguyên</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Ông</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Trạng</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khi</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ấy</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mới</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có</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mười</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ba</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tuổi</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Đó</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là</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Trạng</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nguyên</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trẻ</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nhất</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của</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a:t>
            </a:r>
            <a:r>
              <a:rPr kumimoji="0" lang="en-US" altLang="en-US" sz="2200" b="1" i="0" u="none" strike="noStrike" kern="1200" cap="none" spc="0" normalizeH="0" baseline="0" noProof="0" dirty="0" err="1">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nước</a:t>
            </a:r>
            <a:r>
              <a:rPr kumimoji="0" lang="en-US" altLang="en-US" sz="2200" b="1" i="0" u="none" strike="noStrike" kern="1200" cap="none" spc="0" normalizeH="0" baseline="0" noProof="0" dirty="0">
                <a:ln>
                  <a:noFill/>
                </a:ln>
                <a:solidFill>
                  <a:prstClr val="black">
                    <a:lumMod val="95000"/>
                    <a:lumOff val="5000"/>
                  </a:prstClr>
                </a:solidFill>
                <a:effectLst/>
                <a:uLnTx/>
                <a:uFillTx/>
                <a:latin typeface="#9Slide03 Arima Madurai Black" panose="00000A00000000000000" pitchFamily="2" charset="0"/>
                <a:cs typeface="#9Slide03 Arima Madurai Black" panose="00000A00000000000000" pitchFamily="2" charset="0"/>
              </a:rPr>
              <a:t> Nam ta.</a:t>
            </a:r>
          </a:p>
        </p:txBody>
      </p:sp>
    </p:spTree>
    <p:extLst>
      <p:ext uri="{BB962C8B-B14F-4D97-AF65-F5344CB8AC3E}">
        <p14:creationId xmlns:p14="http://schemas.microsoft.com/office/powerpoint/2010/main" val="143091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7"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blinds(horizontal)">
                                      <p:cBhvr>
                                        <p:cTn id="14" dur="500"/>
                                        <p:tgtEl>
                                          <p:spTgt spid="19">
                                            <p:txEl>
                                              <p:pRg st="1" end="1"/>
                                            </p:txEl>
                                          </p:spTgt>
                                        </p:tgtEl>
                                      </p:cBhvr>
                                    </p:animEffect>
                                  </p:childTnLst>
                                </p:cTn>
                              </p:par>
                            </p:childTnLst>
                          </p:cTn>
                        </p:par>
                        <p:par>
                          <p:cTn id="15" fill="hold">
                            <p:stCondLst>
                              <p:cond delay="500"/>
                            </p:stCondLst>
                            <p:childTnLst>
                              <p:par>
                                <p:cTn id="16" presetID="58" presetClass="entr" presetSubtype="0" accel="100000" fill="hold" nodeType="after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strVal val="#ppt_w*2.5"/>
                                          </p:val>
                                        </p:tav>
                                        <p:tav tm="100000">
                                          <p:val>
                                            <p:strVal val="#ppt_w"/>
                                          </p:val>
                                        </p:tav>
                                      </p:tavLst>
                                    </p:anim>
                                    <p:anim calcmode="lin" valueType="num">
                                      <p:cBhvr>
                                        <p:cTn id="19" dur="500" fill="hold"/>
                                        <p:tgtEl>
                                          <p:spTgt spid="21">
                                            <p:txEl>
                                              <p:pRg st="0" end="0"/>
                                            </p:txEl>
                                          </p:spTgt>
                                        </p:tgtEl>
                                        <p:attrNameLst>
                                          <p:attrName>ppt_h</p:attrName>
                                        </p:attrNameLst>
                                      </p:cBhvr>
                                      <p:tavLst>
                                        <p:tav tm="0">
                                          <p:val>
                                            <p:strVal val="#ppt_h*0.01"/>
                                          </p:val>
                                        </p:tav>
                                        <p:tav tm="100000">
                                          <p:val>
                                            <p:strVal val="#ppt_h"/>
                                          </p:val>
                                        </p:tav>
                                      </p:tavLst>
                                    </p:anim>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h+1"/>
                                          </p:val>
                                        </p:tav>
                                        <p:tav tm="100000">
                                          <p:val>
                                            <p:strVal val="#ppt_y"/>
                                          </p:val>
                                        </p:tav>
                                      </p:tavLst>
                                    </p:anim>
                                    <p:animEffect transition="in" filter="fade">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任意多边形 3"/>
          <p:cNvSpPr/>
          <p:nvPr/>
        </p:nvSpPr>
        <p:spPr>
          <a:xfrm>
            <a:off x="-269507" y="5463345"/>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5" name="组合 14"/>
          <p:cNvGrpSpPr/>
          <p:nvPr/>
        </p:nvGrpSpPr>
        <p:grpSpPr>
          <a:xfrm>
            <a:off x="3216881" y="555656"/>
            <a:ext cx="541064" cy="541064"/>
            <a:chOff x="5897350" y="592896"/>
            <a:chExt cx="541064" cy="541064"/>
          </a:xfrm>
        </p:grpSpPr>
        <p:sp>
          <p:nvSpPr>
            <p:cNvPr id="13" name="椭圆 12"/>
            <p:cNvSpPr/>
            <p:nvPr/>
          </p:nvSpPr>
          <p:spPr>
            <a:xfrm>
              <a:off x="5897350" y="592896"/>
              <a:ext cx="541064" cy="541064"/>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印品抹茶体" panose="02000000000000000000" pitchFamily="2" charset="-122"/>
                  <a:ea typeface="印品抹茶体" panose="02000000000000000000" pitchFamily="2" charset="-122"/>
                  <a:cs typeface="+mn-cs"/>
                </a:rPr>
                <a:t>1</a:t>
              </a:r>
              <a:endParaRPr kumimoji="0" lang="zh-CN" altLang="en-US" sz="1800" b="1" i="0" u="none" strike="noStrike" kern="1200" cap="none" spc="0" normalizeH="0" baseline="0" noProof="0" dirty="0">
                <a:ln>
                  <a:noFill/>
                </a:ln>
                <a:solidFill>
                  <a:prstClr val="white"/>
                </a:solidFill>
                <a:effectLst/>
                <a:uLnTx/>
                <a:uFillTx/>
                <a:latin typeface="印品抹茶体" panose="02000000000000000000" pitchFamily="2" charset="-122"/>
                <a:ea typeface="印品抹茶体" panose="02000000000000000000" pitchFamily="2" charset="-122"/>
                <a:cs typeface="+mn-cs"/>
              </a:endParaRPr>
            </a:p>
          </p:txBody>
        </p:sp>
        <p:sp>
          <p:nvSpPr>
            <p:cNvPr id="14" name="椭圆 13"/>
            <p:cNvSpPr/>
            <p:nvPr/>
          </p:nvSpPr>
          <p:spPr>
            <a:xfrm>
              <a:off x="5964990" y="660536"/>
              <a:ext cx="405784" cy="40578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5" name="图片 4"/>
          <p:cNvPicPr>
            <a:picLocks noChangeAspect="1"/>
          </p:cNvPicPr>
          <p:nvPr/>
        </p:nvPicPr>
        <p:blipFill>
          <a:blip r:embed="rId3">
            <a:extLst>
              <a:ext uri="{BEBA8EAE-BF5A-486C-A8C5-ECC9F3942E4B}">
                <a14:imgProps xmlns:a14="http://schemas.microsoft.com/office/drawing/2010/main">
                  <a14:imgLayer>
                    <a14:imgEffect>
                      <a14:backgroundRemoval t="1553" b="95963" l="9645" r="89848">
                        <a14:foregroundMark x1="25127" y1="67702" x2="36548" y2="88199"/>
                        <a14:foregroundMark x1="21320" y1="91925" x2="38071" y2="86957"/>
                      </a14:backgroundRemoval>
                    </a14:imgEffect>
                  </a14:imgLayer>
                </a14:imgProps>
              </a:ext>
            </a:extLst>
          </a:blip>
          <a:stretch>
            <a:fillRect/>
          </a:stretch>
        </p:blipFill>
        <p:spPr>
          <a:xfrm>
            <a:off x="-649764" y="2277868"/>
            <a:ext cx="4710519" cy="3849713"/>
          </a:xfrm>
          <a:prstGeom prst="rect">
            <a:avLst/>
          </a:prstGeom>
        </p:spPr>
      </p:pic>
      <p:sp>
        <p:nvSpPr>
          <p:cNvPr id="18" name="Text Box 8">
            <a:extLst>
              <a:ext uri="{FF2B5EF4-FFF2-40B4-BE49-F238E27FC236}">
                <a16:creationId xmlns:a16="http://schemas.microsoft.com/office/drawing/2014/main" id="{382D543E-7820-44F8-A903-275D9160FF35}"/>
              </a:ext>
            </a:extLst>
          </p:cNvPr>
          <p:cNvSpPr txBox="1">
            <a:spLocks noChangeArrowheads="1"/>
          </p:cNvSpPr>
          <p:nvPr/>
        </p:nvSpPr>
        <p:spPr bwMode="auto">
          <a:xfrm>
            <a:off x="3947403" y="274402"/>
            <a:ext cx="54490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7200" b="1" dirty="0" err="1">
                <a:solidFill>
                  <a:srgbClr val="E16300"/>
                </a:solidFill>
                <a:latin typeface="UTM Akashi" panose="02040603050506020204" pitchFamily="18" charset="0"/>
                <a:cs typeface="Times New Roman" panose="02020603050405020304" pitchFamily="18" charset="0"/>
              </a:rPr>
              <a:t>Đọc</a:t>
            </a:r>
            <a:r>
              <a:rPr lang="en-US" altLang="en-US" sz="7200" b="1" dirty="0">
                <a:solidFill>
                  <a:srgbClr val="E16300"/>
                </a:solidFill>
                <a:latin typeface="UTM Akashi" panose="02040603050506020204" pitchFamily="18" charset="0"/>
                <a:cs typeface="Times New Roman" panose="02020603050405020304" pitchFamily="18" charset="0"/>
              </a:rPr>
              <a:t> </a:t>
            </a:r>
            <a:r>
              <a:rPr lang="en-US" altLang="en-US" sz="7200" b="1" dirty="0" err="1">
                <a:solidFill>
                  <a:srgbClr val="E16300"/>
                </a:solidFill>
                <a:latin typeface="UTM Akashi" panose="02040603050506020204" pitchFamily="18" charset="0"/>
                <a:cs typeface="Times New Roman" panose="02020603050405020304" pitchFamily="18" charset="0"/>
              </a:rPr>
              <a:t>đúng</a:t>
            </a:r>
            <a:r>
              <a:rPr lang="en-US" altLang="en-US" sz="7200" b="1" dirty="0">
                <a:solidFill>
                  <a:srgbClr val="E16300"/>
                </a:solidFill>
                <a:latin typeface="UTM Akashi" panose="02040603050506020204" pitchFamily="18" charset="0"/>
                <a:cs typeface="Times New Roman" panose="02020603050405020304" pitchFamily="18" charset="0"/>
              </a:rPr>
              <a:t>: </a:t>
            </a:r>
          </a:p>
        </p:txBody>
      </p:sp>
      <p:sp>
        <p:nvSpPr>
          <p:cNvPr id="6" name="Rectangle 5"/>
          <p:cNvSpPr/>
          <p:nvPr/>
        </p:nvSpPr>
        <p:spPr>
          <a:xfrm>
            <a:off x="4782652" y="3873299"/>
            <a:ext cx="2475358" cy="1015663"/>
          </a:xfrm>
          <a:prstGeom prst="rect">
            <a:avLst/>
          </a:prstGeom>
        </p:spPr>
        <p:txBody>
          <a:bodyPr wrap="none">
            <a:spAutoFit/>
          </a:bodyPr>
          <a:lstStyle/>
          <a:p>
            <a:r>
              <a:rPr lang="en-US" altLang="en-US" sz="6000" b="1" dirty="0">
                <a:latin typeface="UTM Akashi" panose="02040603050506020204" pitchFamily="18" charset="0"/>
                <a:cs typeface="Times New Roman" panose="02020603050405020304" pitchFamily="18" charset="0"/>
              </a:rPr>
              <a:t>vi </a:t>
            </a:r>
            <a:r>
              <a:rPr lang="en-US" altLang="en-US" sz="6000" b="1" dirty="0" err="1">
                <a:latin typeface="UTM Akashi" panose="02040603050506020204" pitchFamily="18" charset="0"/>
                <a:cs typeface="Times New Roman" panose="02020603050405020304" pitchFamily="18" charset="0"/>
              </a:rPr>
              <a:t>vút</a:t>
            </a:r>
            <a:endParaRPr lang="en-US" sz="6000" dirty="0">
              <a:latin typeface="UTM Akashi" panose="02040603050506020204" pitchFamily="18" charset="0"/>
            </a:endParaRPr>
          </a:p>
        </p:txBody>
      </p:sp>
      <p:sp>
        <p:nvSpPr>
          <p:cNvPr id="21" name="Rectangle 20"/>
          <p:cNvSpPr/>
          <p:nvPr/>
        </p:nvSpPr>
        <p:spPr>
          <a:xfrm>
            <a:off x="4744982" y="1569309"/>
            <a:ext cx="4203395" cy="1015663"/>
          </a:xfrm>
          <a:prstGeom prst="rect">
            <a:avLst/>
          </a:prstGeom>
        </p:spPr>
        <p:txBody>
          <a:bodyPr wrap="none">
            <a:spAutoFit/>
          </a:bodyPr>
          <a:lstStyle/>
          <a:p>
            <a:r>
              <a:rPr lang="vi-VN" sz="6000" b="1" dirty="0">
                <a:latin typeface="UTM Akashi" panose="02040603050506020204" pitchFamily="18" charset="0"/>
                <a:cs typeface="Times New Roman" panose="02020603050405020304" pitchFamily="18" charset="0"/>
              </a:rPr>
              <a:t>kinh ngạc</a:t>
            </a:r>
            <a:endParaRPr lang="en-US" sz="6000" b="1" dirty="0">
              <a:latin typeface="UTM Akashi" panose="02040603050506020204" pitchFamily="18" charset="0"/>
              <a:cs typeface="Times New Roman" panose="02020603050405020304" pitchFamily="18" charset="0"/>
            </a:endParaRPr>
          </a:p>
        </p:txBody>
      </p:sp>
      <p:sp>
        <p:nvSpPr>
          <p:cNvPr id="7" name="Rectangle 6"/>
          <p:cNvSpPr/>
          <p:nvPr/>
        </p:nvSpPr>
        <p:spPr>
          <a:xfrm>
            <a:off x="4782652" y="2721304"/>
            <a:ext cx="4128053" cy="1015663"/>
          </a:xfrm>
          <a:prstGeom prst="rect">
            <a:avLst/>
          </a:prstGeom>
        </p:spPr>
        <p:txBody>
          <a:bodyPr wrap="none">
            <a:spAutoFit/>
          </a:bodyPr>
          <a:lstStyle/>
          <a:p>
            <a:r>
              <a:rPr lang="en-US" altLang="en-US" sz="6000" b="1" dirty="0" err="1">
                <a:latin typeface="UTM Akashi" panose="02040603050506020204" pitchFamily="18" charset="0"/>
                <a:cs typeface="Times New Roman" panose="02020603050405020304" pitchFamily="18" charset="0"/>
              </a:rPr>
              <a:t>chăn</a:t>
            </a:r>
            <a:r>
              <a:rPr lang="en-US" altLang="en-US" sz="6000" b="1" dirty="0">
                <a:latin typeface="UTM Akashi" panose="02040603050506020204" pitchFamily="18" charset="0"/>
                <a:cs typeface="Times New Roman" panose="02020603050405020304" pitchFamily="18" charset="0"/>
              </a:rPr>
              <a:t> </a:t>
            </a:r>
            <a:r>
              <a:rPr lang="en-US" altLang="en-US" sz="6000" b="1" dirty="0" err="1">
                <a:latin typeface="UTM Akashi" panose="02040603050506020204" pitchFamily="18" charset="0"/>
                <a:cs typeface="Times New Roman" panose="02020603050405020304" pitchFamily="18" charset="0"/>
              </a:rPr>
              <a:t>trâu</a:t>
            </a:r>
            <a:endParaRPr lang="en-US" sz="6000" dirty="0">
              <a:latin typeface="UTM Akashi" panose="02040603050506020204" pitchFamily="18" charset="0"/>
            </a:endParaRPr>
          </a:p>
        </p:txBody>
      </p:sp>
      <p:sp>
        <p:nvSpPr>
          <p:cNvPr id="10" name="Rectangle 9"/>
          <p:cNvSpPr/>
          <p:nvPr/>
        </p:nvSpPr>
        <p:spPr>
          <a:xfrm>
            <a:off x="4782652" y="5025293"/>
            <a:ext cx="3264035" cy="1015663"/>
          </a:xfrm>
          <a:prstGeom prst="rect">
            <a:avLst/>
          </a:prstGeom>
        </p:spPr>
        <p:txBody>
          <a:bodyPr wrap="none">
            <a:spAutoFit/>
          </a:bodyPr>
          <a:lstStyle/>
          <a:p>
            <a:r>
              <a:rPr lang="en-US" altLang="en-US" sz="6000" b="1" dirty="0" err="1">
                <a:latin typeface="UTM Akashi" panose="02040603050506020204" pitchFamily="18" charset="0"/>
                <a:cs typeface="Times New Roman" panose="02020603050405020304" pitchFamily="18" charset="0"/>
              </a:rPr>
              <a:t>nền</a:t>
            </a:r>
            <a:r>
              <a:rPr lang="en-US" altLang="en-US" sz="6000" b="1" dirty="0">
                <a:latin typeface="UTM Akashi" panose="02040603050506020204" pitchFamily="18" charset="0"/>
                <a:cs typeface="Times New Roman" panose="02020603050405020304" pitchFamily="18" charset="0"/>
              </a:rPr>
              <a:t> </a:t>
            </a:r>
            <a:r>
              <a:rPr lang="en-US" altLang="en-US" sz="6000" b="1" dirty="0" err="1">
                <a:latin typeface="UTM Akashi" panose="02040603050506020204" pitchFamily="18" charset="0"/>
                <a:cs typeface="Times New Roman" panose="02020603050405020304" pitchFamily="18" charset="0"/>
              </a:rPr>
              <a:t>cát</a:t>
            </a:r>
            <a:endParaRPr lang="en-US" sz="6000" dirty="0">
              <a:latin typeface="UTM Akashi" panose="02040603050506020204" pitchFamily="18" charset="0"/>
            </a:endParaRPr>
          </a:p>
        </p:txBody>
      </p:sp>
    </p:spTree>
    <p:extLst>
      <p:ext uri="{BB962C8B-B14F-4D97-AF65-F5344CB8AC3E}">
        <p14:creationId xmlns:p14="http://schemas.microsoft.com/office/powerpoint/2010/main" val="1167827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8"/>
                                        </p:tgtEl>
                                        <p:attrNameLst>
                                          <p:attrName>style.visibility</p:attrName>
                                        </p:attrNameLst>
                                      </p:cBhvr>
                                      <p:to>
                                        <p:strVal val="visible"/>
                                      </p:to>
                                    </p:set>
                                    <p:anim calcmode="discrete" valueType="clr">
                                      <p:cBhvr override="childStyle">
                                        <p:cTn id="13"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
                                        </p:tgtEl>
                                        <p:attrNameLst>
                                          <p:attrName>fillcolor</p:attrName>
                                        </p:attrNameLst>
                                      </p:cBhvr>
                                      <p:tavLst>
                                        <p:tav tm="0">
                                          <p:val>
                                            <p:clrVal>
                                              <a:schemeClr val="accent2"/>
                                            </p:clrVal>
                                          </p:val>
                                        </p:tav>
                                        <p:tav tm="50000">
                                          <p:val>
                                            <p:clrVal>
                                              <a:schemeClr val="hlink"/>
                                            </p:clrVal>
                                          </p:val>
                                        </p:tav>
                                      </p:tavLst>
                                    </p:anim>
                                    <p:set>
                                      <p:cBhvr>
                                        <p:cTn id="15" dur="80"/>
                                        <p:tgtEl>
                                          <p:spTgt spid="1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21"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p:cNvPicPr>
            <a:picLocks noChangeAspect="1"/>
          </p:cNvPicPr>
          <p:nvPr/>
        </p:nvPicPr>
        <p:blipFill>
          <a:blip r:embed="rId3"/>
          <a:stretch>
            <a:fillRect/>
          </a:stretch>
        </p:blipFill>
        <p:spPr>
          <a:xfrm>
            <a:off x="5156175" y="3702526"/>
            <a:ext cx="2304402" cy="2717502"/>
          </a:xfrm>
          <a:prstGeom prst="rect">
            <a:avLst/>
          </a:prstGeom>
        </p:spPr>
      </p:pic>
      <p:sp>
        <p:nvSpPr>
          <p:cNvPr id="6" name="任意多边形 5"/>
          <p:cNvSpPr/>
          <p:nvPr/>
        </p:nvSpPr>
        <p:spPr>
          <a:xfrm>
            <a:off x="1371600" y="3056343"/>
            <a:ext cx="9558338" cy="2944407"/>
          </a:xfrm>
          <a:custGeom>
            <a:avLst/>
            <a:gdLst>
              <a:gd name="connsiteX0" fmla="*/ 0 w 9558338"/>
              <a:gd name="connsiteY0" fmla="*/ 2944407 h 2944407"/>
              <a:gd name="connsiteX1" fmla="*/ 1028700 w 9558338"/>
              <a:gd name="connsiteY1" fmla="*/ 1244195 h 2944407"/>
              <a:gd name="connsiteX2" fmla="*/ 3686175 w 9558338"/>
              <a:gd name="connsiteY2" fmla="*/ 629832 h 2944407"/>
              <a:gd name="connsiteX3" fmla="*/ 5186363 w 9558338"/>
              <a:gd name="connsiteY3" fmla="*/ 1182 h 2944407"/>
              <a:gd name="connsiteX4" fmla="*/ 7600950 w 9558338"/>
              <a:gd name="connsiteY4" fmla="*/ 501245 h 2944407"/>
              <a:gd name="connsiteX5" fmla="*/ 8515350 w 9558338"/>
              <a:gd name="connsiteY5" fmla="*/ 1487082 h 2944407"/>
              <a:gd name="connsiteX6" fmla="*/ 9558338 w 9558338"/>
              <a:gd name="connsiteY6" fmla="*/ 1958570 h 294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8338" h="2944407">
                <a:moveTo>
                  <a:pt x="0" y="2944407"/>
                </a:moveTo>
                <a:cubicBezTo>
                  <a:pt x="207169" y="2287182"/>
                  <a:pt x="414338" y="1629957"/>
                  <a:pt x="1028700" y="1244195"/>
                </a:cubicBezTo>
                <a:cubicBezTo>
                  <a:pt x="1643062" y="858433"/>
                  <a:pt x="2993231" y="837001"/>
                  <a:pt x="3686175" y="629832"/>
                </a:cubicBezTo>
                <a:cubicBezTo>
                  <a:pt x="4379119" y="422663"/>
                  <a:pt x="4533901" y="22613"/>
                  <a:pt x="5186363" y="1182"/>
                </a:cubicBezTo>
                <a:cubicBezTo>
                  <a:pt x="5838825" y="-20249"/>
                  <a:pt x="7046119" y="253595"/>
                  <a:pt x="7600950" y="501245"/>
                </a:cubicBezTo>
                <a:cubicBezTo>
                  <a:pt x="8155781" y="748895"/>
                  <a:pt x="8189119" y="1244195"/>
                  <a:pt x="8515350" y="1487082"/>
                </a:cubicBezTo>
                <a:cubicBezTo>
                  <a:pt x="8841581" y="1729969"/>
                  <a:pt x="9199959" y="1844269"/>
                  <a:pt x="9558338" y="1958570"/>
                </a:cubicBezTo>
              </a:path>
            </a:pathLst>
          </a:custGeom>
          <a:noFill/>
          <a:ln w="3810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 Box 9">
            <a:extLst>
              <a:ext uri="{FF2B5EF4-FFF2-40B4-BE49-F238E27FC236}">
                <a16:creationId xmlns:a16="http://schemas.microsoft.com/office/drawing/2014/main" id="{C51D7889-E911-45AA-B607-50D5FB8EB410}"/>
              </a:ext>
            </a:extLst>
          </p:cNvPr>
          <p:cNvSpPr txBox="1">
            <a:spLocks noChangeArrowheads="1"/>
          </p:cNvSpPr>
          <p:nvPr/>
        </p:nvSpPr>
        <p:spPr bwMode="auto">
          <a:xfrm>
            <a:off x="1523999" y="1323975"/>
            <a:ext cx="1051818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Đã</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học</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thì</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cũng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phải</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đèn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sách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như</a:t>
            </a:r>
            <a:r>
              <a:rPr lang="en-US" altLang="en-US" sz="3400" b="1" dirty="0">
                <a:latin typeface="Times New Roman" panose="02020603050405020304" pitchFamily="18" charset="0"/>
                <a:cs typeface="Times New Roman" panose="02020603050405020304" pitchFamily="18" charset="0"/>
              </a:rPr>
              <a:t> ai </a:t>
            </a:r>
            <a:r>
              <a:rPr lang="en-US" altLang="en-US" sz="3400" b="1" dirty="0" err="1">
                <a:latin typeface="Times New Roman" panose="02020603050405020304" pitchFamily="18" charset="0"/>
                <a:cs typeface="Times New Roman" panose="02020603050405020304" pitchFamily="18" charset="0"/>
              </a:rPr>
              <a:t>nhưng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sách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của</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chú</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là</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lưng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trâu</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nền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cát</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bút</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là</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ngón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tay</a:t>
            </a:r>
            <a:r>
              <a:rPr lang="en-US" altLang="en-US" sz="3400" b="1" dirty="0">
                <a:latin typeface="Times New Roman" panose="02020603050405020304" pitchFamily="18" charset="0"/>
                <a:cs typeface="Times New Roman" panose="02020603050405020304" pitchFamily="18" charset="0"/>
              </a:rPr>
              <a:t> hay </a:t>
            </a:r>
            <a:r>
              <a:rPr lang="en-US" altLang="en-US" sz="3400" b="1" dirty="0" err="1">
                <a:latin typeface="Times New Roman" panose="02020603050405020304" pitchFamily="18" charset="0"/>
                <a:cs typeface="Times New Roman" panose="02020603050405020304" pitchFamily="18" charset="0"/>
              </a:rPr>
              <a:t>mảnh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gạch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vỡ</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còn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đèn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là</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vỏ</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trứng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thả</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đom</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đóm</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vào</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trong</a:t>
            </a:r>
            <a:r>
              <a:rPr lang="en-US" altLang="en-US" sz="3400" b="1" dirty="0">
                <a:latin typeface="Times New Roman" panose="02020603050405020304" pitchFamily="18" charset="0"/>
                <a:cs typeface="Times New Roman" panose="02020603050405020304" pitchFamily="18" charset="0"/>
              </a:rPr>
              <a:t>.</a:t>
            </a:r>
          </a:p>
        </p:txBody>
      </p:sp>
      <p:sp>
        <p:nvSpPr>
          <p:cNvPr id="32" name="Text Box 11">
            <a:extLst>
              <a:ext uri="{FF2B5EF4-FFF2-40B4-BE49-F238E27FC236}">
                <a16:creationId xmlns:a16="http://schemas.microsoft.com/office/drawing/2014/main" id="{8BD923A5-7743-4D32-BFB6-265E417CE412}"/>
              </a:ext>
            </a:extLst>
          </p:cNvPr>
          <p:cNvSpPr txBox="1">
            <a:spLocks noChangeArrowheads="1"/>
          </p:cNvSpPr>
          <p:nvPr/>
        </p:nvSpPr>
        <p:spPr bwMode="auto">
          <a:xfrm>
            <a:off x="733586" y="796925"/>
            <a:ext cx="8915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b="1" dirty="0">
                <a:solidFill>
                  <a:srgbClr val="0000FF"/>
                </a:solidFill>
                <a:latin typeface="Times New Roman" panose="02020603050405020304" pitchFamily="18" charset="0"/>
                <a:cs typeface="Times New Roman" panose="02020603050405020304" pitchFamily="18" charset="0"/>
              </a:rPr>
              <a:t>* </a:t>
            </a:r>
            <a:r>
              <a:rPr lang="en-US" altLang="en-US" sz="3400" b="1" dirty="0" err="1">
                <a:solidFill>
                  <a:srgbClr val="0000FF"/>
                </a:solidFill>
                <a:latin typeface="UTM Akashi" panose="02040603050506020204" pitchFamily="18" charset="0"/>
                <a:cs typeface="Times New Roman" panose="02020603050405020304" pitchFamily="18" charset="0"/>
              </a:rPr>
              <a:t>Ngắt</a:t>
            </a:r>
            <a:r>
              <a:rPr lang="en-US" altLang="en-US" sz="3400" b="1" dirty="0">
                <a:solidFill>
                  <a:srgbClr val="0000FF"/>
                </a:solidFill>
                <a:latin typeface="UTM Akashi" panose="02040603050506020204" pitchFamily="18" charset="0"/>
                <a:cs typeface="Times New Roman" panose="02020603050405020304" pitchFamily="18" charset="0"/>
              </a:rPr>
              <a:t> </a:t>
            </a:r>
            <a:r>
              <a:rPr lang="en-US" altLang="en-US" sz="3400" b="1" dirty="0" err="1">
                <a:solidFill>
                  <a:srgbClr val="0000FF"/>
                </a:solidFill>
                <a:latin typeface="UTM Akashi" panose="02040603050506020204" pitchFamily="18" charset="0"/>
                <a:cs typeface="Times New Roman" panose="02020603050405020304" pitchFamily="18" charset="0"/>
              </a:rPr>
              <a:t>câu</a:t>
            </a:r>
            <a:r>
              <a:rPr lang="en-US" altLang="en-US" sz="3400" b="1" dirty="0">
                <a:solidFill>
                  <a:srgbClr val="0000FF"/>
                </a:solidFill>
                <a:latin typeface="UTM Akashi" panose="02040603050506020204" pitchFamily="18" charset="0"/>
                <a:cs typeface="Times New Roman" panose="02020603050405020304" pitchFamily="18" charset="0"/>
              </a:rPr>
              <a:t>: </a:t>
            </a:r>
          </a:p>
        </p:txBody>
      </p:sp>
      <p:sp>
        <p:nvSpPr>
          <p:cNvPr id="33" name="Text Box 9">
            <a:extLst>
              <a:ext uri="{FF2B5EF4-FFF2-40B4-BE49-F238E27FC236}">
                <a16:creationId xmlns:a16="http://schemas.microsoft.com/office/drawing/2014/main" id="{A7988C3C-B068-42E2-B706-6FC2D8AA9B95}"/>
              </a:ext>
            </a:extLst>
          </p:cNvPr>
          <p:cNvSpPr txBox="1">
            <a:spLocks noChangeArrowheads="1"/>
          </p:cNvSpPr>
          <p:nvPr/>
        </p:nvSpPr>
        <p:spPr bwMode="auto">
          <a:xfrm>
            <a:off x="1179808" y="1293519"/>
            <a:ext cx="1051818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Đã</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học</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thì</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cũng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phải</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đèn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sách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như</a:t>
            </a:r>
            <a:r>
              <a:rPr lang="en-US" altLang="en-US" sz="3400" b="1" dirty="0">
                <a:latin typeface="Times New Roman" panose="02020603050405020304" pitchFamily="18" charset="0"/>
                <a:cs typeface="Times New Roman" panose="02020603050405020304" pitchFamily="18" charset="0"/>
              </a:rPr>
              <a:t> ai/ </a:t>
            </a:r>
            <a:r>
              <a:rPr lang="en-US" altLang="en-US" sz="3400" b="1" dirty="0" err="1">
                <a:latin typeface="Times New Roman" panose="02020603050405020304" pitchFamily="18" charset="0"/>
                <a:cs typeface="Times New Roman" panose="02020603050405020304" pitchFamily="18" charset="0"/>
              </a:rPr>
              <a:t>nhưng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sách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của</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chú</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là</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lưng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trâu</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nền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cát</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bút</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là</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ngón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tay</a:t>
            </a:r>
            <a:r>
              <a:rPr lang="en-US" altLang="en-US" sz="3400" b="1" dirty="0">
                <a:latin typeface="Times New Roman" panose="02020603050405020304" pitchFamily="18" charset="0"/>
                <a:cs typeface="Times New Roman" panose="02020603050405020304" pitchFamily="18" charset="0"/>
              </a:rPr>
              <a:t> /hay </a:t>
            </a:r>
            <a:r>
              <a:rPr lang="en-US" altLang="en-US" sz="3400" b="1" dirty="0" err="1">
                <a:latin typeface="Times New Roman" panose="02020603050405020304" pitchFamily="18" charset="0"/>
                <a:cs typeface="Times New Roman" panose="02020603050405020304" pitchFamily="18" charset="0"/>
              </a:rPr>
              <a:t>mảnh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gạch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vỡ</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còn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đèn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là</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vỏ</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trứng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thả</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đom</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đóm</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vào</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trong</a:t>
            </a:r>
            <a:r>
              <a:rPr lang="en-US" altLang="en-US" sz="3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049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2"/>
                                        </p:tgtEl>
                                        <p:attrNameLst>
                                          <p:attrName>style.visibility</p:attrName>
                                        </p:attrNameLst>
                                      </p:cBhvr>
                                      <p:to>
                                        <p:strVal val="visible"/>
                                      </p:to>
                                    </p:set>
                                    <p:anim calcmode="discrete" valueType="clr">
                                      <p:cBhvr override="childStyle">
                                        <p:cTn id="12"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2"/>
                                        </p:tgtEl>
                                        <p:attrNameLst>
                                          <p:attrName>fillcolor</p:attrName>
                                        </p:attrNameLst>
                                      </p:cBhvr>
                                      <p:tavLst>
                                        <p:tav tm="0">
                                          <p:val>
                                            <p:clrVal>
                                              <a:schemeClr val="accent2"/>
                                            </p:clrVal>
                                          </p:val>
                                        </p:tav>
                                        <p:tav tm="50000">
                                          <p:val>
                                            <p:clrVal>
                                              <a:schemeClr val="hlink"/>
                                            </p:clrVal>
                                          </p:val>
                                        </p:tav>
                                      </p:tavLst>
                                    </p:anim>
                                    <p:set>
                                      <p:cBhvr>
                                        <p:cTn id="14" dur="80"/>
                                        <p:tgtEl>
                                          <p:spTgt spid="3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0"/>
                                        </p:tgtEl>
                                        <p:attrNameLst>
                                          <p:attrName>style.visibility</p:attrName>
                                        </p:attrNameLst>
                                      </p:cBhvr>
                                      <p:to>
                                        <p:strVal val="visible"/>
                                      </p:to>
                                    </p:set>
                                    <p:anim calcmode="discrete" valueType="clr">
                                      <p:cBhvr override="childStyle">
                                        <p:cTn id="19"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gtEl>
                                        <p:attrNameLst>
                                          <p:attrName>fillcolor</p:attrName>
                                        </p:attrNameLst>
                                      </p:cBhvr>
                                      <p:tavLst>
                                        <p:tav tm="0">
                                          <p:val>
                                            <p:clrVal>
                                              <a:schemeClr val="accent2"/>
                                            </p:clrVal>
                                          </p:val>
                                        </p:tav>
                                        <p:tav tm="50000">
                                          <p:val>
                                            <p:clrVal>
                                              <a:schemeClr val="hlink"/>
                                            </p:clrVal>
                                          </p:val>
                                        </p:tav>
                                      </p:tavLst>
                                    </p:anim>
                                    <p:set>
                                      <p:cBhvr>
                                        <p:cTn id="21" dur="80"/>
                                        <p:tgtEl>
                                          <p:spTgt spid="30"/>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iterate type="lt">
                                    <p:tmPct val="0"/>
                                  </p:iterate>
                                  <p:childTnLst>
                                    <p:animEffect transition="out" filter="dissolv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33"/>
                                        </p:tgtEl>
                                        <p:attrNameLst>
                                          <p:attrName>style.visibility</p:attrName>
                                        </p:attrNameLst>
                                      </p:cBhvr>
                                      <p:to>
                                        <p:strVal val="visible"/>
                                      </p:to>
                                    </p:set>
                                    <p:anim calcmode="discrete" valueType="clr">
                                      <p:cBhvr override="childStyle">
                                        <p:cTn id="31"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3"/>
                                        </p:tgtEl>
                                        <p:attrNameLst>
                                          <p:attrName>fillcolor</p:attrName>
                                        </p:attrNameLst>
                                      </p:cBhvr>
                                      <p:tavLst>
                                        <p:tav tm="0">
                                          <p:val>
                                            <p:clrVal>
                                              <a:schemeClr val="accent2"/>
                                            </p:clrVal>
                                          </p:val>
                                        </p:tav>
                                        <p:tav tm="50000">
                                          <p:val>
                                            <p:clrVal>
                                              <a:schemeClr val="hlink"/>
                                            </p:clrVal>
                                          </p:val>
                                        </p:tav>
                                      </p:tavLst>
                                    </p:anim>
                                    <p:set>
                                      <p:cBhvr>
                                        <p:cTn id="33"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0" grpId="1"/>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读书分享会"/>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1510</Words>
  <Application>Microsoft Office PowerPoint</Application>
  <PresentationFormat>Widescreen</PresentationFormat>
  <Paragraphs>94</Paragraphs>
  <Slides>21</Slides>
  <Notes>21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21</vt:i4>
      </vt:variant>
    </vt:vector>
  </HeadingPairs>
  <TitlesOfParts>
    <vt:vector size="42" baseType="lpstr">
      <vt:lpstr>等线</vt:lpstr>
      <vt:lpstr>等线 Light</vt:lpstr>
      <vt:lpstr>微软雅黑</vt:lpstr>
      <vt:lpstr>#9Slide03 AmpleSoft</vt:lpstr>
      <vt:lpstr>#9Slide03 Arima Madurai Black</vt:lpstr>
      <vt:lpstr>#9Slide03 Arima Madurai Bold</vt:lpstr>
      <vt:lpstr>#9Slide03 Arima Madurai ExtraBo</vt:lpstr>
      <vt:lpstr>#9Slide05 IcielSmoothy Cursive</vt:lpstr>
      <vt:lpstr>Arial</vt:lpstr>
      <vt:lpstr>Century</vt:lpstr>
      <vt:lpstr>iCiel Panton Black</vt:lpstr>
      <vt:lpstr>Snap ITC</vt:lpstr>
      <vt:lpstr>Sylfaen</vt:lpstr>
      <vt:lpstr>Times New Roman</vt:lpstr>
      <vt:lpstr>UTM Akashi</vt:lpstr>
      <vt:lpstr>UTM Alberta Heavy</vt:lpstr>
      <vt:lpstr>UTM Americana EB</vt:lpstr>
      <vt:lpstr>UTM Aristote</vt:lpstr>
      <vt:lpstr>UTM Gradoo</vt:lpstr>
      <vt:lpstr>印品抹茶体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Nguyễn Thị Diệu Hiền_GV</cp:lastModifiedBy>
  <cp:revision>53</cp:revision>
  <dcterms:created xsi:type="dcterms:W3CDTF">2018-04-18T06:17:00Z</dcterms:created>
  <dcterms:modified xsi:type="dcterms:W3CDTF">2021-11-23T13:56:16Z</dcterms:modified>
</cp:coreProperties>
</file>